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96" r:id="rId2"/>
    <p:sldId id="293" r:id="rId3"/>
    <p:sldId id="289" r:id="rId4"/>
    <p:sldId id="284" r:id="rId5"/>
    <p:sldId id="285" r:id="rId6"/>
    <p:sldId id="297" r:id="rId7"/>
    <p:sldId id="281" r:id="rId8"/>
    <p:sldId id="294" r:id="rId9"/>
    <p:sldId id="290" r:id="rId10"/>
    <p:sldId id="291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accent5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Education Task Force II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I: Conceptual Framework (Draft)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for Faculty Conference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January 16, 2014</a:t>
            </a:r>
          </a:p>
        </p:txBody>
      </p:sp>
    </p:spTree>
    <p:extLst>
      <p:ext uri="{BB962C8B-B14F-4D97-AF65-F5344CB8AC3E}">
        <p14:creationId xmlns:p14="http://schemas.microsoft.com/office/powerpoint/2010/main" val="66728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091" y="230909"/>
            <a:ext cx="8659520" cy="1001737"/>
          </a:xfrm>
        </p:spPr>
        <p:txBody>
          <a:bodyPr/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II: Task Force Charge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3" y="1449463"/>
            <a:ext cx="8606672" cy="5026752"/>
          </a:xfrm>
        </p:spPr>
        <p:txBody>
          <a:bodyPr>
            <a:normAutofit fontScale="925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Spring 2014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semester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eview &amp; revise  current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 student learning goals and outcomes in the context of the conceptual framework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 questions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outcomes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reflect what we want Ramapo students to know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be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able to do?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assessment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 say about current learning goals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outcomes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lvl="1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goals &amp;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outcomes align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conceptual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framework?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student learning outcomes measurable?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fundamental principles will guide this structure? 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 goals &amp; outcomes be assessed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66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1600200"/>
            <a:ext cx="8340436" cy="4291013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have additional comments and feedback – please pass them on to your unit representative or the task force chair, Edward Shannon (eshannon@ramapo.edu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updates and a copy of the presentation, please visit the GE Task Force II website: </a:t>
            </a:r>
          </a:p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http://www.ramapo.edu/task-force-2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874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 Force Members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15" y="1262038"/>
            <a:ext cx="8182466" cy="4420061"/>
          </a:xfrm>
        </p:spPr>
        <p:txBody>
          <a:bodyPr numCol="2"/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 Shannon, Chair (SSHGS)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Christina Connor (LIB)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Carol Bowman (SSHS)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Jackie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Skrzynski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(CA)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Alex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Olbrecht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(ASB)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Larry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D’Antonio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(TAS)</a:t>
            </a:r>
          </a:p>
          <a:p>
            <a:endParaRPr lang="en-US" dirty="0"/>
          </a:p>
          <a:p>
            <a:endParaRPr lang="en-US" sz="2000" dirty="0" smtClean="0"/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Paula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Straile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Costa (DAC)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Seth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Cluett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GECCo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Eric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Daffron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(Vice-Provost)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Emma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Rainforth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(ARC)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Frank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Albergo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(Student rep)</a:t>
            </a:r>
          </a:p>
        </p:txBody>
      </p:sp>
    </p:spTree>
    <p:extLst>
      <p:ext uri="{BB962C8B-B14F-4D97-AF65-F5344CB8AC3E}">
        <p14:creationId xmlns:p14="http://schemas.microsoft.com/office/powerpoint/2010/main" val="30833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557" y="174179"/>
            <a:ext cx="7959981" cy="1366887"/>
          </a:xfrm>
        </p:spPr>
        <p:txBody>
          <a:bodyPr/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I: Develop 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Conceptual Framework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524" y="1541067"/>
            <a:ext cx="8305014" cy="4586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Initial charge for the end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Fall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 semester: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best practices,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trends, and local assessments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 a conceptual framework in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 to the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following: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Ramapo’s GE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GE’s guiding fundamental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 as inspiration for life-long learning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Fulfillment of Ramapo’s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687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Survey Methods/Results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530" y="1060824"/>
            <a:ext cx="8860117" cy="5513294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Solicited over 100 individual answers to the survey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Interviewed some key focus groups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campus: 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Conveners, Deans Council, FRC, Student Affairs, Admissions, Enrollment Management, Honors/LLC/FYS, Current GE Coordinators,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CAAFYE, faculty from all five schools (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ASB,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SSHGS, SSHS, CA, TAS).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Collected, read, and evaluated over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GE models and conceptual frameworks from other institutions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589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Interpreting the Data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706" y="1454319"/>
            <a:ext cx="8501529" cy="4938059"/>
          </a:xfrm>
        </p:spPr>
        <p:txBody>
          <a:bodyPr/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read and organized by </a:t>
            </a:r>
          </a:p>
          <a:p>
            <a:pPr lvl="1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 of the task 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force</a:t>
            </a:r>
          </a:p>
          <a:p>
            <a:pPr lvl="1"/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Kristen </a:t>
            </a:r>
            <a:r>
              <a:rPr lang="en-US" sz="3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Kenneavy’s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Sociology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(processed 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results 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SPSS)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Recurring themes were identified to help shape the conceptual framework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60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Themes that Emerged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745" y="1600200"/>
            <a:ext cx="8368146" cy="4643582"/>
          </a:xfrm>
        </p:spPr>
        <p:txBody>
          <a:bodyPr>
            <a:no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Well-Roundedness: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breath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knowledge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experience;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emotional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intelligence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compassion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Exploration/Flexibility: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pivot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adaptability; curiosity; creativity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 Academic Skills: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foundations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communications; critical thinking; math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reading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abilities and understandings; empathy; information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literacy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Diversity: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active citizenship; compassion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open-mindedness;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humanity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knowledge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cultures, art, etc. other than one’s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121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65138"/>
            <a:ext cx="7583488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For Drafting the Conceptual Framework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82" y="1801090"/>
            <a:ext cx="8756073" cy="4853165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 themes that emerged from the survey.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a case for the value of GE in a tone that is inviting to both students and faculty, using language that can be understood on and off campus.</a:t>
            </a:r>
          </a:p>
          <a:p>
            <a:pPr lvl="1"/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off-campus models to evaluate optimal tone.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Convey a sense of how a program rooted in the Liberal Arts integrates itself into the curriculum as a whole: majors, minors, concentrations, study abroad, certifications, etc.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340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82011"/>
            <a:ext cx="7583488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on Conceptual Framework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766455"/>
            <a:ext cx="7232650" cy="4291013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share!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11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Moving forward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77" y="1528211"/>
            <a:ext cx="8008165" cy="5131208"/>
          </a:xfrm>
        </p:spPr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Beginning of Spring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semester: 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feedback from Faculty Conference to refine the conceptual framework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 the next phase our charge: drafting student learning goals and outcomes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Custom 4">
      <a:dk1>
        <a:sysClr val="windowText" lastClr="000000"/>
      </a:dk1>
      <a:lt1>
        <a:sysClr val="window" lastClr="FFFFFF"/>
      </a:lt1>
      <a:dk2>
        <a:srgbClr val="F9C9C4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4426</TotalTime>
  <Words>592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Summer</vt:lpstr>
      <vt:lpstr>General Education Task Force II</vt:lpstr>
      <vt:lpstr>Task Force Members</vt:lpstr>
      <vt:lpstr>Phase I: Develop  Conceptual Framework</vt:lpstr>
      <vt:lpstr>Survey Methods/Results</vt:lpstr>
      <vt:lpstr>Interpreting the Data</vt:lpstr>
      <vt:lpstr>Themes that Emerged</vt:lpstr>
      <vt:lpstr>Goals For Drafting the Conceptual Framework</vt:lpstr>
      <vt:lpstr>Discussion on Conceptual Framework</vt:lpstr>
      <vt:lpstr>Moving forward</vt:lpstr>
      <vt:lpstr>Phase II: Task Force Charge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Draft</dc:title>
  <dc:creator>Edward A. Shannon</dc:creator>
  <cp:lastModifiedBy>Christina</cp:lastModifiedBy>
  <cp:revision>275</cp:revision>
  <dcterms:created xsi:type="dcterms:W3CDTF">2013-12-17T23:14:06Z</dcterms:created>
  <dcterms:modified xsi:type="dcterms:W3CDTF">2014-01-15T19:32:35Z</dcterms:modified>
</cp:coreProperties>
</file>