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21945600" cy="16459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4CB93-E524-4E05-8828-C520AE01545A}" v="14" dt="2020-04-06T21:22:26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13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2014191083" userId="8fb8829424b42f26" providerId="LiveId" clId="{DF44CB93-E524-4E05-8828-C520AE01545A}"/>
    <pc:docChg chg="addSld delSld modSld">
      <pc:chgData name="12014191083" userId="8fb8829424b42f26" providerId="LiveId" clId="{DF44CB93-E524-4E05-8828-C520AE01545A}" dt="2020-04-06T22:13:03.231" v="267" actId="20577"/>
      <pc:docMkLst>
        <pc:docMk/>
      </pc:docMkLst>
      <pc:sldChg chg="addSp delSp modSp">
        <pc:chgData name="12014191083" userId="8fb8829424b42f26" providerId="LiveId" clId="{DF44CB93-E524-4E05-8828-C520AE01545A}" dt="2020-04-06T22:13:03.231" v="267" actId="20577"/>
        <pc:sldMkLst>
          <pc:docMk/>
          <pc:sldMk cId="3307458881" sldId="256"/>
        </pc:sldMkLst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4" creationId="{0010E609-D6F9-48D4-AC23-42FA3F34EF38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5" creationId="{FB211514-A33A-4E2A-992C-88AC6810002E}"/>
          </ac:spMkLst>
        </pc:spChg>
        <pc:spChg chg="add mod">
          <ac:chgData name="12014191083" userId="8fb8829424b42f26" providerId="LiveId" clId="{DF44CB93-E524-4E05-8828-C520AE01545A}" dt="2020-04-06T22:13:03.231" v="267" actId="20577"/>
          <ac:spMkLst>
            <pc:docMk/>
            <pc:sldMk cId="3307458881" sldId="256"/>
            <ac:spMk id="6" creationId="{EFEE0FB2-0818-4591-83AA-B76698AB2F75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7" creationId="{3D68AC31-9950-4CD8-B577-B3CD5993FBDF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8" creationId="{0B7BCF98-95E9-4B2A-B61B-2BFD8AA6657D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9" creationId="{74D62BF1-EA75-430B-9FC3-C3B327DF88D1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10" creationId="{4AE50EB8-E970-47BF-A096-FCD6F6F6C997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11" creationId="{85475BDD-74AC-4D92-85DE-90D5C6D634B2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12" creationId="{0482BBDF-B3A8-40C4-B7AC-F5E4EA18DDF0}"/>
          </ac:spMkLst>
        </pc:spChg>
        <pc:spChg chg="add mod">
          <ac:chgData name="12014191083" userId="8fb8829424b42f26" providerId="LiveId" clId="{DF44CB93-E524-4E05-8828-C520AE01545A}" dt="2020-04-06T21:22:26.219" v="74" actId="207"/>
          <ac:spMkLst>
            <pc:docMk/>
            <pc:sldMk cId="3307458881" sldId="256"/>
            <ac:spMk id="13" creationId="{F7A4B830-1D53-47FD-9719-1B32826306AE}"/>
          </ac:spMkLst>
        </pc:spChg>
        <pc:spChg chg="add del">
          <ac:chgData name="12014191083" userId="8fb8829424b42f26" providerId="LiveId" clId="{DF44CB93-E524-4E05-8828-C520AE01545A}" dt="2020-04-06T21:21:36.631" v="60"/>
          <ac:spMkLst>
            <pc:docMk/>
            <pc:sldMk cId="3307458881" sldId="256"/>
            <ac:spMk id="14" creationId="{41BCE917-5EFE-4CC4-BE9B-A7D543F37249}"/>
          </ac:spMkLst>
        </pc:spChg>
        <pc:picChg chg="add mod">
          <ac:chgData name="12014191083" userId="8fb8829424b42f26" providerId="LiveId" clId="{DF44CB93-E524-4E05-8828-C520AE01545A}" dt="2020-04-06T21:22:26.219" v="74" actId="207"/>
          <ac:picMkLst>
            <pc:docMk/>
            <pc:sldMk cId="3307458881" sldId="256"/>
            <ac:picMk id="3" creationId="{1C918C33-8F10-4E9B-BC2C-C74438E70B69}"/>
          </ac:picMkLst>
        </pc:picChg>
      </pc:sldChg>
      <pc:sldChg chg="addSp modSp add del">
        <pc:chgData name="12014191083" userId="8fb8829424b42f26" providerId="LiveId" clId="{DF44CB93-E524-4E05-8828-C520AE01545A}" dt="2020-04-06T21:21:56.034" v="63" actId="2696"/>
        <pc:sldMkLst>
          <pc:docMk/>
          <pc:sldMk cId="1237269765" sldId="257"/>
        </pc:sldMkLst>
        <pc:spChg chg="add mod">
          <ac:chgData name="12014191083" userId="8fb8829424b42f26" providerId="LiveId" clId="{DF44CB93-E524-4E05-8828-C520AE01545A}" dt="2020-04-06T21:21:40.861" v="62" actId="1076"/>
          <ac:spMkLst>
            <pc:docMk/>
            <pc:sldMk cId="1237269765" sldId="257"/>
            <ac:spMk id="3" creationId="{75C114B0-E6C7-4692-A271-42069D42DF57}"/>
          </ac:spMkLst>
        </pc:spChg>
        <pc:picChg chg="add mod">
          <ac:chgData name="12014191083" userId="8fb8829424b42f26" providerId="LiveId" clId="{DF44CB93-E524-4E05-8828-C520AE01545A}" dt="2020-04-06T21:21:24.314" v="57" actId="1076"/>
          <ac:picMkLst>
            <pc:docMk/>
            <pc:sldMk cId="1237269765" sldId="257"/>
            <ac:picMk id="2" creationId="{A30277A7-9598-412C-834C-D3C6A1A077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0182842"/>
            <a:ext cx="16142551" cy="662261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090" y="10185228"/>
            <a:ext cx="5538794" cy="6646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216187"/>
            <a:ext cx="16142554" cy="39847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6401089" y="6216187"/>
            <a:ext cx="5538797" cy="3984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81" y="6560902"/>
            <a:ext cx="14566243" cy="3295368"/>
          </a:xfrm>
        </p:spPr>
        <p:txBody>
          <a:bodyPr anchor="b">
            <a:noAutofit/>
          </a:bodyPr>
          <a:lstStyle>
            <a:lvl1pPr algn="r"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580" y="10545697"/>
            <a:ext cx="14659442" cy="2682449"/>
          </a:xfrm>
        </p:spPr>
        <p:txBody>
          <a:bodyPr>
            <a:normAutofit/>
          </a:bodyPr>
          <a:lstStyle>
            <a:lvl1pPr marL="0" indent="0" algn="r">
              <a:buNone/>
              <a:defRPr sz="480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33572" y="14246852"/>
            <a:ext cx="4937760" cy="876300"/>
          </a:xfrm>
        </p:spPr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3" y="14246855"/>
            <a:ext cx="9651998" cy="8763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824959" y="6600809"/>
            <a:ext cx="3288703" cy="3255461"/>
          </a:xfrm>
        </p:spPr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" y="10972801"/>
            <a:ext cx="21988726" cy="4024884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7" y="11307881"/>
            <a:ext cx="16547448" cy="1306757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5933" y="1463036"/>
            <a:ext cx="16551682" cy="861498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2" y="12614636"/>
            <a:ext cx="16547453" cy="1314766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55451" y="11307145"/>
            <a:ext cx="2759606" cy="2617894"/>
          </a:xfrm>
        </p:spPr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10972801"/>
            <a:ext cx="21988726" cy="4024884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212" y="1463033"/>
            <a:ext cx="16551682" cy="8622600"/>
          </a:xfrm>
        </p:spPr>
        <p:txBody>
          <a:bodyPr anchor="ctr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933" y="11304816"/>
            <a:ext cx="16533962" cy="2644234"/>
          </a:xfrm>
        </p:spPr>
        <p:txBody>
          <a:bodyPr anchor="ctr"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55451" y="11307879"/>
            <a:ext cx="2759606" cy="2617894"/>
          </a:xfrm>
        </p:spPr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" y="10972801"/>
            <a:ext cx="21988726" cy="4024884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12" y="1480761"/>
            <a:ext cx="15420353" cy="7286546"/>
          </a:xfrm>
        </p:spPr>
        <p:txBody>
          <a:bodyPr anchor="ctr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74653" y="8785831"/>
            <a:ext cx="14370554" cy="1317523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932" y="11304816"/>
            <a:ext cx="16569406" cy="2644234"/>
          </a:xfrm>
        </p:spPr>
        <p:txBody>
          <a:bodyPr anchor="ctr">
            <a:normAutofit/>
          </a:bodyPr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55451" y="11303823"/>
            <a:ext cx="2759606" cy="2617894"/>
          </a:xfrm>
        </p:spPr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0237" y="1795479"/>
            <a:ext cx="1280160" cy="1403462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72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21258" y="7196576"/>
            <a:ext cx="1097280" cy="1403465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72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63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10972801"/>
            <a:ext cx="21988726" cy="4024884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31" y="11304816"/>
            <a:ext cx="16551682" cy="1415549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933" y="12720360"/>
            <a:ext cx="16551682" cy="1228690"/>
          </a:xfrm>
        </p:spPr>
        <p:txBody>
          <a:bodyPr anchor="t"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855451" y="11303823"/>
            <a:ext cx="2759606" cy="2617894"/>
          </a:xfrm>
        </p:spPr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75933" y="1807747"/>
            <a:ext cx="16551682" cy="2594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78310" y="5590774"/>
            <a:ext cx="5266944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95465" y="7236697"/>
            <a:ext cx="5266944" cy="6992431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8191" y="5608495"/>
            <a:ext cx="5266944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911304" y="7218976"/>
            <a:ext cx="5266944" cy="6992431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542726" y="5608495"/>
            <a:ext cx="5266944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560448" y="7218973"/>
            <a:ext cx="5266944" cy="6992431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75933" y="1807747"/>
            <a:ext cx="16551682" cy="2594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77740" y="10314007"/>
            <a:ext cx="5261417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77740" y="5608495"/>
            <a:ext cx="5261417" cy="36576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840"/>
            </a:lvl1pPr>
            <a:lvl2pPr marL="1097280" indent="0">
              <a:buNone/>
              <a:defRPr sz="3840"/>
            </a:lvl2pPr>
            <a:lvl3pPr marL="2194560" indent="0">
              <a:buNone/>
              <a:defRPr sz="3840"/>
            </a:lvl3pPr>
            <a:lvl4pPr marL="3291840" indent="0">
              <a:buNone/>
              <a:defRPr sz="3840"/>
            </a:lvl4pPr>
            <a:lvl5pPr marL="4389120" indent="0">
              <a:buNone/>
              <a:defRPr sz="3840"/>
            </a:lvl5pPr>
            <a:lvl6pPr marL="5486400" indent="0">
              <a:buNone/>
              <a:defRPr sz="3840"/>
            </a:lvl6pPr>
            <a:lvl7pPr marL="6583680" indent="0">
              <a:buNone/>
              <a:defRPr sz="3840"/>
            </a:lvl7pPr>
            <a:lvl8pPr marL="7680960" indent="0">
              <a:buNone/>
              <a:defRPr sz="3840"/>
            </a:lvl8pPr>
            <a:lvl9pPr marL="8778240" indent="0">
              <a:buNone/>
              <a:defRPr sz="38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77740" y="11697036"/>
            <a:ext cx="5261417" cy="2549813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9193" y="10314007"/>
            <a:ext cx="5316168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89193" y="5608495"/>
            <a:ext cx="5316168" cy="36576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840"/>
            </a:lvl1pPr>
            <a:lvl2pPr marL="1097280" indent="0">
              <a:buNone/>
              <a:defRPr sz="3840"/>
            </a:lvl2pPr>
            <a:lvl3pPr marL="2194560" indent="0">
              <a:buNone/>
              <a:defRPr sz="3840"/>
            </a:lvl3pPr>
            <a:lvl4pPr marL="3291840" indent="0">
              <a:buNone/>
              <a:defRPr sz="3840"/>
            </a:lvl4pPr>
            <a:lvl5pPr marL="4389120" indent="0">
              <a:buNone/>
              <a:defRPr sz="3840"/>
            </a:lvl5pPr>
            <a:lvl6pPr marL="5486400" indent="0">
              <a:buNone/>
              <a:defRPr sz="3840"/>
            </a:lvl6pPr>
            <a:lvl7pPr marL="6583680" indent="0">
              <a:buNone/>
              <a:defRPr sz="3840"/>
            </a:lvl7pPr>
            <a:lvl8pPr marL="7680960" indent="0">
              <a:buNone/>
              <a:defRPr sz="3840"/>
            </a:lvl8pPr>
            <a:lvl9pPr marL="8778240" indent="0">
              <a:buNone/>
              <a:defRPr sz="38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86759" y="11697034"/>
            <a:ext cx="5323210" cy="2549813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554469" y="10314007"/>
            <a:ext cx="5266399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554466" y="5608495"/>
            <a:ext cx="5266399" cy="36576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840"/>
            </a:lvl1pPr>
            <a:lvl2pPr marL="1097280" indent="0">
              <a:buNone/>
              <a:defRPr sz="3840"/>
            </a:lvl2pPr>
            <a:lvl3pPr marL="2194560" indent="0">
              <a:buNone/>
              <a:defRPr sz="3840"/>
            </a:lvl3pPr>
            <a:lvl4pPr marL="3291840" indent="0">
              <a:buNone/>
              <a:defRPr sz="3840"/>
            </a:lvl4pPr>
            <a:lvl5pPr marL="4389120" indent="0">
              <a:buNone/>
              <a:defRPr sz="3840"/>
            </a:lvl5pPr>
            <a:lvl6pPr marL="5486400" indent="0">
              <a:buNone/>
              <a:defRPr sz="3840"/>
            </a:lvl6pPr>
            <a:lvl7pPr marL="6583680" indent="0">
              <a:buNone/>
              <a:defRPr sz="3840"/>
            </a:lvl7pPr>
            <a:lvl8pPr marL="7680960" indent="0">
              <a:buNone/>
              <a:defRPr sz="3840"/>
            </a:lvl8pPr>
            <a:lvl9pPr marL="8778240" indent="0">
              <a:buNone/>
              <a:defRPr sz="38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2554243" y="11697029"/>
            <a:ext cx="5273374" cy="2549813"/>
          </a:xfrm>
        </p:spPr>
        <p:txBody>
          <a:bodyPr anchor="t">
            <a:normAutofit/>
          </a:bodyPr>
          <a:lstStyle>
            <a:lvl1pPr marL="0" indent="0">
              <a:buNone/>
              <a:defRPr sz="336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33" y="1807747"/>
            <a:ext cx="16551682" cy="259425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10980733" y="6593228"/>
            <a:ext cx="16470132" cy="3283678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15515" y="1463033"/>
            <a:ext cx="2567045" cy="10708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4579" y="1463036"/>
            <a:ext cx="15783262" cy="12783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69946" y="14246852"/>
            <a:ext cx="4937760" cy="876300"/>
          </a:xfrm>
        </p:spPr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4579" y="14246855"/>
            <a:ext cx="10845502" cy="8763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834765" y="13038000"/>
            <a:ext cx="2759126" cy="3055440"/>
          </a:xfrm>
        </p:spPr>
        <p:txBody>
          <a:bodyPr anchor="t"/>
          <a:lstStyle>
            <a:lvl1pPr algn="ctr">
              <a:defRPr/>
            </a:lvl1pPr>
          </a:lstStyle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6548238"/>
            <a:ext cx="21988726" cy="4024884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34" y="6887748"/>
            <a:ext cx="16533960" cy="2617891"/>
          </a:xfrm>
        </p:spPr>
        <p:txBody>
          <a:bodyPr anchor="ctr">
            <a:normAutofit/>
          </a:bodyPr>
          <a:lstStyle>
            <a:lvl1pPr algn="r"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934" y="10157214"/>
            <a:ext cx="16533960" cy="4089641"/>
          </a:xfrm>
        </p:spPr>
        <p:txBody>
          <a:bodyPr>
            <a:normAutofit/>
          </a:bodyPr>
          <a:lstStyle>
            <a:lvl1pPr marL="0" indent="0" algn="r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77944" y="14246852"/>
            <a:ext cx="4937760" cy="876300"/>
          </a:xfrm>
        </p:spPr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1" y="14246855"/>
            <a:ext cx="11603215" cy="8763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855451" y="6887751"/>
            <a:ext cx="2759606" cy="2617894"/>
          </a:xfrm>
        </p:spPr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807747"/>
            <a:ext cx="16529736" cy="2594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1" y="5608495"/>
            <a:ext cx="8058958" cy="86383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6709" y="5608495"/>
            <a:ext cx="8063186" cy="86383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0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33" y="1807753"/>
            <a:ext cx="16551682" cy="259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6371" y="5608499"/>
            <a:ext cx="7548192" cy="1663524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932" y="7272023"/>
            <a:ext cx="8080908" cy="6974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78352" y="5608495"/>
            <a:ext cx="7549265" cy="1660982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46709" y="7272023"/>
            <a:ext cx="8080906" cy="6974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18521321" y="4735829"/>
            <a:ext cx="3467405" cy="3462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05847" y="1463040"/>
            <a:ext cx="3439754" cy="3283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33" y="1807745"/>
            <a:ext cx="16551682" cy="2594256"/>
          </a:xfrm>
        </p:spPr>
        <p:txBody>
          <a:bodyPr anchor="ctr">
            <a:normAutofit/>
          </a:bodyPr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4524" y="5608499"/>
            <a:ext cx="9393091" cy="8638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2" y="5608496"/>
            <a:ext cx="6710976" cy="8638361"/>
          </a:xfrm>
        </p:spPr>
        <p:txBody>
          <a:bodyPr anchor="ctr"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463041"/>
            <a:ext cx="21988726" cy="4024884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33" y="1807747"/>
            <a:ext cx="16551682" cy="2594251"/>
          </a:xfrm>
        </p:spPr>
        <p:txBody>
          <a:bodyPr anchor="ctr">
            <a:normAutofit/>
          </a:bodyPr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26295" y="5608498"/>
            <a:ext cx="9401321" cy="8638349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932" y="5608499"/>
            <a:ext cx="6716369" cy="8638356"/>
          </a:xfrm>
        </p:spPr>
        <p:txBody>
          <a:bodyPr anchor="ctr"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1945600" cy="164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5933" y="1807747"/>
            <a:ext cx="16551682" cy="259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1" y="5608495"/>
            <a:ext cx="16529734" cy="863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82914" y="14246852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C969-4F3A-48C4-AEE6-780B834DDD4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61" y="14246855"/>
            <a:ext cx="11603215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836640" y="1807748"/>
            <a:ext cx="2778418" cy="2617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D645-B775-46BA-B9DF-CCF7196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8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19787544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news.yale.edu/2020/04/15/new-cancer-drug-shrinks-tumors-reduces-side-effects-animal-stud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C918C33-8F10-4E9B-BC2C-C74438E70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22162" b="16878"/>
          <a:stretch/>
        </p:blipFill>
        <p:spPr>
          <a:xfrm>
            <a:off x="581891" y="474477"/>
            <a:ext cx="4584469" cy="1662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10E609-D6F9-48D4-AC23-42FA3F34EF38}"/>
              </a:ext>
            </a:extLst>
          </p:cNvPr>
          <p:cNvSpPr/>
          <p:nvPr/>
        </p:nvSpPr>
        <p:spPr>
          <a:xfrm>
            <a:off x="5166360" y="712122"/>
            <a:ext cx="16139160" cy="1211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Vs. Cancer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EE0FB2-0818-4591-83AA-B76698AB2F75}"/>
              </a:ext>
            </a:extLst>
          </p:cNvPr>
          <p:cNvSpPr/>
          <p:nvPr/>
        </p:nvSpPr>
        <p:spPr>
          <a:xfrm>
            <a:off x="14368549" y="3299460"/>
            <a:ext cx="6187440" cy="3730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Ramapo College 2021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68AC31-9950-4CD8-B577-B3CD5993FBDF}"/>
              </a:ext>
            </a:extLst>
          </p:cNvPr>
          <p:cNvSpPr/>
          <p:nvPr/>
        </p:nvSpPr>
        <p:spPr>
          <a:xfrm>
            <a:off x="960120" y="3299460"/>
            <a:ext cx="6187440" cy="3730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Sean Morgan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272" y="14125226"/>
            <a:ext cx="5733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https://vimeo.com/519787544</a:t>
            </a:r>
            <a:endParaRPr lang="en-US" sz="28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87272" y="15167836"/>
            <a:ext cx="1549977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https://news.yale.edu/2020/04/15/new-cancer-drug-shrinks-tumors-reduces-side-effects-animal-studies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72" y="8076460"/>
            <a:ext cx="9062518" cy="5097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5" y="4097934"/>
            <a:ext cx="8029459" cy="4516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17" y="8244028"/>
            <a:ext cx="10058400" cy="56578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7272" y="14715781"/>
            <a:ext cx="303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Link to Article: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87272" y="13706516"/>
            <a:ext cx="506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 to Video: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74588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3302</TotalTime>
  <Words>26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Trebuchet MS</vt:lpstr>
      <vt:lpstr>Berlin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12014191083</dc:creator>
  <cp:lastModifiedBy>morganaaAdmin</cp:lastModifiedBy>
  <cp:revision>5</cp:revision>
  <dcterms:created xsi:type="dcterms:W3CDTF">2020-04-01T15:44:06Z</dcterms:created>
  <dcterms:modified xsi:type="dcterms:W3CDTF">2021-03-28T00:12:06Z</dcterms:modified>
</cp:coreProperties>
</file>