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21945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4CB93-E524-4E05-8828-C520AE01545A}" v="14" dt="2020-04-06T21:22:26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12014191083" userId="8fb8829424b42f26" providerId="LiveId" clId="{DF44CB93-E524-4E05-8828-C520AE01545A}"/>
    <pc:docChg chg="addSld delSld modSld">
      <pc:chgData name="12014191083" userId="8fb8829424b42f26" providerId="LiveId" clId="{DF44CB93-E524-4E05-8828-C520AE01545A}" dt="2020-04-06T22:13:03.231" v="267" actId="20577"/>
      <pc:docMkLst>
        <pc:docMk/>
      </pc:docMkLst>
      <pc:sldChg chg="addSp delSp modSp">
        <pc:chgData name="12014191083" userId="8fb8829424b42f26" providerId="LiveId" clId="{DF44CB93-E524-4E05-8828-C520AE01545A}" dt="2020-04-06T22:13:03.231" v="267" actId="20577"/>
        <pc:sldMkLst>
          <pc:docMk/>
          <pc:sldMk cId="3307458881" sldId="256"/>
        </pc:sldMkLst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4" creationId="{0010E609-D6F9-48D4-AC23-42FA3F34EF38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5" creationId="{FB211514-A33A-4E2A-992C-88AC6810002E}"/>
          </ac:spMkLst>
        </pc:spChg>
        <pc:spChg chg="add mod">
          <ac:chgData name="12014191083" userId="8fb8829424b42f26" providerId="LiveId" clId="{DF44CB93-E524-4E05-8828-C520AE01545A}" dt="2020-04-06T22:13:03.231" v="267" actId="20577"/>
          <ac:spMkLst>
            <pc:docMk/>
            <pc:sldMk cId="3307458881" sldId="256"/>
            <ac:spMk id="6" creationId="{EFEE0FB2-0818-4591-83AA-B76698AB2F75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7" creationId="{3D68AC31-9950-4CD8-B577-B3CD5993FBDF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8" creationId="{0B7BCF98-95E9-4B2A-B61B-2BFD8AA6657D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9" creationId="{74D62BF1-EA75-430B-9FC3-C3B327DF88D1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0" creationId="{4AE50EB8-E970-47BF-A096-FCD6F6F6C997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1" creationId="{85475BDD-74AC-4D92-85DE-90D5C6D634B2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2" creationId="{0482BBDF-B3A8-40C4-B7AC-F5E4EA18DDF0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3" creationId="{F7A4B830-1D53-47FD-9719-1B32826306AE}"/>
          </ac:spMkLst>
        </pc:spChg>
        <pc:spChg chg="add del">
          <ac:chgData name="12014191083" userId="8fb8829424b42f26" providerId="LiveId" clId="{DF44CB93-E524-4E05-8828-C520AE01545A}" dt="2020-04-06T21:21:36.631" v="60"/>
          <ac:spMkLst>
            <pc:docMk/>
            <pc:sldMk cId="3307458881" sldId="256"/>
            <ac:spMk id="14" creationId="{41BCE917-5EFE-4CC4-BE9B-A7D543F37249}"/>
          </ac:spMkLst>
        </pc:spChg>
        <pc:picChg chg="add mod">
          <ac:chgData name="12014191083" userId="8fb8829424b42f26" providerId="LiveId" clId="{DF44CB93-E524-4E05-8828-C520AE01545A}" dt="2020-04-06T21:22:26.219" v="74" actId="207"/>
          <ac:picMkLst>
            <pc:docMk/>
            <pc:sldMk cId="3307458881" sldId="256"/>
            <ac:picMk id="3" creationId="{1C918C33-8F10-4E9B-BC2C-C74438E70B69}"/>
          </ac:picMkLst>
        </pc:picChg>
      </pc:sldChg>
      <pc:sldChg chg="addSp modSp add del">
        <pc:chgData name="12014191083" userId="8fb8829424b42f26" providerId="LiveId" clId="{DF44CB93-E524-4E05-8828-C520AE01545A}" dt="2020-04-06T21:21:56.034" v="63" actId="2696"/>
        <pc:sldMkLst>
          <pc:docMk/>
          <pc:sldMk cId="1237269765" sldId="257"/>
        </pc:sldMkLst>
        <pc:spChg chg="add mod">
          <ac:chgData name="12014191083" userId="8fb8829424b42f26" providerId="LiveId" clId="{DF44CB93-E524-4E05-8828-C520AE01545A}" dt="2020-04-06T21:21:40.861" v="62" actId="1076"/>
          <ac:spMkLst>
            <pc:docMk/>
            <pc:sldMk cId="1237269765" sldId="257"/>
            <ac:spMk id="3" creationId="{75C114B0-E6C7-4692-A271-42069D42DF57}"/>
          </ac:spMkLst>
        </pc:spChg>
        <pc:picChg chg="add mod">
          <ac:chgData name="12014191083" userId="8fb8829424b42f26" providerId="LiveId" clId="{DF44CB93-E524-4E05-8828-C520AE01545A}" dt="2020-04-06T21:21:24.314" v="57" actId="1076"/>
          <ac:picMkLst>
            <pc:docMk/>
            <pc:sldMk cId="1237269765" sldId="257"/>
            <ac:picMk id="2" creationId="{A30277A7-9598-412C-834C-D3C6A1A077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3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0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0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3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7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9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7C969-4F3A-48C4-AEE6-780B834DDD4E}" type="datetimeFigureOut">
              <a:rPr lang="en-US" smtClean="0"/>
              <a:t>3/7/23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D645-B775-46BA-B9DF-CCF719648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7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918C33-8F10-4E9B-BC2C-C74438E70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648" y="619706"/>
            <a:ext cx="6846569" cy="22821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010E609-D6F9-48D4-AC23-42FA3F34EF38}"/>
              </a:ext>
            </a:extLst>
          </p:cNvPr>
          <p:cNvSpPr/>
          <p:nvPr/>
        </p:nvSpPr>
        <p:spPr>
          <a:xfrm>
            <a:off x="8518358" y="949496"/>
            <a:ext cx="23392394" cy="1615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11514-A33A-4E2A-992C-88AC6810002E}"/>
              </a:ext>
            </a:extLst>
          </p:cNvPr>
          <p:cNvSpPr/>
          <p:nvPr/>
        </p:nvSpPr>
        <p:spPr>
          <a:xfrm>
            <a:off x="22547179" y="4317662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EE0FB2-0818-4591-83AA-B76698AB2F75}"/>
              </a:ext>
            </a:extLst>
          </p:cNvPr>
          <p:cNvSpPr/>
          <p:nvPr/>
        </p:nvSpPr>
        <p:spPr>
          <a:xfrm>
            <a:off x="11777413" y="4317662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any of the boxes and items as needed and enter the text, shapes, diagrams, images or links to animations as necessary to showcase your research and scholarly work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68AC31-9950-4CD8-B577-B3CD5993FBDF}"/>
              </a:ext>
            </a:extLst>
          </p:cNvPr>
          <p:cNvSpPr/>
          <p:nvPr/>
        </p:nvSpPr>
        <p:spPr>
          <a:xfrm>
            <a:off x="1007648" y="4328160"/>
            <a:ext cx="9363572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7BCF98-95E9-4B2A-B61B-2BFD8AA6657D}"/>
              </a:ext>
            </a:extLst>
          </p:cNvPr>
          <p:cNvSpPr/>
          <p:nvPr/>
        </p:nvSpPr>
        <p:spPr>
          <a:xfrm>
            <a:off x="22547179" y="10004027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D62BF1-EA75-430B-9FC3-C3B327DF88D1}"/>
              </a:ext>
            </a:extLst>
          </p:cNvPr>
          <p:cNvSpPr/>
          <p:nvPr/>
        </p:nvSpPr>
        <p:spPr>
          <a:xfrm>
            <a:off x="11777413" y="10004027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50EB8-E970-47BF-A096-FCD6F6F6C997}"/>
              </a:ext>
            </a:extLst>
          </p:cNvPr>
          <p:cNvSpPr/>
          <p:nvPr/>
        </p:nvSpPr>
        <p:spPr>
          <a:xfrm>
            <a:off x="1007648" y="10014525"/>
            <a:ext cx="9363572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475BDD-74AC-4D92-85DE-90D5C6D634B2}"/>
              </a:ext>
            </a:extLst>
          </p:cNvPr>
          <p:cNvSpPr/>
          <p:nvPr/>
        </p:nvSpPr>
        <p:spPr>
          <a:xfrm>
            <a:off x="22547179" y="16011822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82BBDF-B3A8-40C4-B7AC-F5E4EA18DDF0}"/>
              </a:ext>
            </a:extLst>
          </p:cNvPr>
          <p:cNvSpPr/>
          <p:nvPr/>
        </p:nvSpPr>
        <p:spPr>
          <a:xfrm>
            <a:off x="11777413" y="16011822"/>
            <a:ext cx="9363573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A4B830-1D53-47FD-9719-1B32826306AE}"/>
              </a:ext>
            </a:extLst>
          </p:cNvPr>
          <p:cNvSpPr/>
          <p:nvPr/>
        </p:nvSpPr>
        <p:spPr>
          <a:xfrm>
            <a:off x="1007648" y="16022320"/>
            <a:ext cx="9363572" cy="4973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5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35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12014191083</dc:creator>
  <cp:lastModifiedBy>Microsoft Office User</cp:lastModifiedBy>
  <cp:revision>2</cp:revision>
  <dcterms:created xsi:type="dcterms:W3CDTF">2020-04-01T15:44:06Z</dcterms:created>
  <dcterms:modified xsi:type="dcterms:W3CDTF">2023-03-07T15:10:05Z</dcterms:modified>
</cp:coreProperties>
</file>