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4"/>
  </p:notesMasterIdLst>
  <p:sldIdLst>
    <p:sldId id="256" r:id="rId3"/>
  </p:sldIdLst>
  <p:sldSz cx="21945600" cy="16459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A5D442-72D6-41EF-A3F0-74ABAC2461C6}">
  <a:tblStyle styleId="{93A5D442-72D6-41EF-A3F0-74ABAC2461C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493" autoAdjust="0"/>
    <p:restoredTop sz="94660"/>
  </p:normalViewPr>
  <p:slideViewPr>
    <p:cSldViewPr snapToGrid="0">
      <p:cViewPr varScale="1">
        <p:scale>
          <a:sx n="32" d="100"/>
          <a:sy n="32" d="100"/>
        </p:scale>
        <p:origin x="1674" y="10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59f8fe6e7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59f8fe6e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48100" y="2382640"/>
            <a:ext cx="20449500" cy="6568500"/>
          </a:xfrm>
          <a:prstGeom prst="rect">
            <a:avLst/>
          </a:prstGeom>
        </p:spPr>
        <p:txBody>
          <a:bodyPr spcFirstLastPara="1" wrap="square" lIns="243800" tIns="243800" rIns="243800" bIns="243800" anchor="b" anchorCtr="0">
            <a:no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a:endParaRPr/>
          </a:p>
        </p:txBody>
      </p:sp>
      <p:sp>
        <p:nvSpPr>
          <p:cNvPr id="11" name="Google Shape;11;p2"/>
          <p:cNvSpPr txBox="1">
            <a:spLocks noGrp="1"/>
          </p:cNvSpPr>
          <p:nvPr>
            <p:ph type="subTitle" idx="1"/>
          </p:nvPr>
        </p:nvSpPr>
        <p:spPr>
          <a:xfrm>
            <a:off x="748080" y="9069200"/>
            <a:ext cx="20449500" cy="2536500"/>
          </a:xfrm>
          <a:prstGeom prst="rect">
            <a:avLst/>
          </a:prstGeom>
        </p:spPr>
        <p:txBody>
          <a:bodyPr spcFirstLastPara="1" wrap="square" lIns="243800" tIns="243800" rIns="243800" bIns="243800" anchor="t" anchorCtr="0">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a:endParaRPr/>
          </a:p>
        </p:txBody>
      </p:sp>
      <p:sp>
        <p:nvSpPr>
          <p:cNvPr id="12" name="Google Shape;12;p2"/>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748080" y="3539600"/>
            <a:ext cx="20449500" cy="6283200"/>
          </a:xfrm>
          <a:prstGeom prst="rect">
            <a:avLst/>
          </a:prstGeom>
        </p:spPr>
        <p:txBody>
          <a:bodyPr spcFirstLastPara="1" wrap="square" lIns="243800" tIns="243800" rIns="243800" bIns="243800" anchor="b" anchorCtr="0">
            <a:no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a:spLocks noGrp="1"/>
          </p:cNvSpPr>
          <p:nvPr>
            <p:ph type="body" idx="1"/>
          </p:nvPr>
        </p:nvSpPr>
        <p:spPr>
          <a:xfrm>
            <a:off x="748080" y="10087120"/>
            <a:ext cx="20449500" cy="4162500"/>
          </a:xfrm>
          <a:prstGeom prst="rect">
            <a:avLst/>
          </a:prstGeom>
        </p:spPr>
        <p:txBody>
          <a:bodyPr spcFirstLastPara="1" wrap="square" lIns="243800" tIns="243800" rIns="243800" bIns="243800" anchor="t" anchorCtr="0">
            <a:noAutofit/>
          </a:bodyPr>
          <a:lstStyle>
            <a:lvl1pPr marL="457200" lvl="0" indent="-533400" algn="ctr">
              <a:spcBef>
                <a:spcPts val="0"/>
              </a:spcBef>
              <a:spcAft>
                <a:spcPts val="0"/>
              </a:spcAft>
              <a:buSzPts val="4800"/>
              <a:buChar char="●"/>
              <a:defRPr/>
            </a:lvl1pPr>
            <a:lvl2pPr marL="914400" lvl="1" indent="-469900" algn="ctr">
              <a:spcBef>
                <a:spcPts val="4300"/>
              </a:spcBef>
              <a:spcAft>
                <a:spcPts val="0"/>
              </a:spcAft>
              <a:buSzPts val="3800"/>
              <a:buChar char="○"/>
              <a:defRPr/>
            </a:lvl2pPr>
            <a:lvl3pPr marL="1371600" lvl="2" indent="-469900" algn="ctr">
              <a:spcBef>
                <a:spcPts val="4300"/>
              </a:spcBef>
              <a:spcAft>
                <a:spcPts val="0"/>
              </a:spcAft>
              <a:buSzPts val="3800"/>
              <a:buChar char="■"/>
              <a:defRPr/>
            </a:lvl3pPr>
            <a:lvl4pPr marL="1828800" lvl="3" indent="-469900" algn="ctr">
              <a:spcBef>
                <a:spcPts val="4300"/>
              </a:spcBef>
              <a:spcAft>
                <a:spcPts val="0"/>
              </a:spcAft>
              <a:buSzPts val="3800"/>
              <a:buChar char="●"/>
              <a:defRPr/>
            </a:lvl4pPr>
            <a:lvl5pPr marL="2286000" lvl="4" indent="-469900" algn="ctr">
              <a:spcBef>
                <a:spcPts val="4300"/>
              </a:spcBef>
              <a:spcAft>
                <a:spcPts val="0"/>
              </a:spcAft>
              <a:buSzPts val="3800"/>
              <a:buChar char="○"/>
              <a:defRPr/>
            </a:lvl5pPr>
            <a:lvl6pPr marL="2743200" lvl="5" indent="-469900" algn="ctr">
              <a:spcBef>
                <a:spcPts val="4300"/>
              </a:spcBef>
              <a:spcAft>
                <a:spcPts val="0"/>
              </a:spcAft>
              <a:buSzPts val="3800"/>
              <a:buChar char="■"/>
              <a:defRPr/>
            </a:lvl6pPr>
            <a:lvl7pPr marL="3200400" lvl="6" indent="-469900" algn="ctr">
              <a:spcBef>
                <a:spcPts val="4300"/>
              </a:spcBef>
              <a:spcAft>
                <a:spcPts val="0"/>
              </a:spcAft>
              <a:buSzPts val="3800"/>
              <a:buChar char="●"/>
              <a:defRPr/>
            </a:lvl7pPr>
            <a:lvl8pPr marL="3657600" lvl="7" indent="-469900" algn="ctr">
              <a:spcBef>
                <a:spcPts val="4300"/>
              </a:spcBef>
              <a:spcAft>
                <a:spcPts val="0"/>
              </a:spcAft>
              <a:buSzPts val="3800"/>
              <a:buChar char="○"/>
              <a:defRPr/>
            </a:lvl8pPr>
            <a:lvl9pPr marL="4114800" lvl="8" indent="-469900" algn="ctr">
              <a:spcBef>
                <a:spcPts val="4300"/>
              </a:spcBef>
              <a:spcAft>
                <a:spcPts val="4300"/>
              </a:spcAft>
              <a:buSzPts val="3800"/>
              <a:buChar char="■"/>
              <a:defRPr/>
            </a:lvl9pPr>
          </a:lstStyle>
          <a:p>
            <a:endParaRPr/>
          </a:p>
        </p:txBody>
      </p:sp>
      <p:sp>
        <p:nvSpPr>
          <p:cNvPr id="47" name="Google Shape;47;p11"/>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748100" y="2382640"/>
            <a:ext cx="20449500" cy="6568500"/>
          </a:xfrm>
          <a:prstGeom prst="rect">
            <a:avLst/>
          </a:prstGeom>
        </p:spPr>
        <p:txBody>
          <a:bodyPr spcFirstLastPara="1" wrap="square" lIns="248350" tIns="248350" rIns="248350" bIns="248350" anchor="b" anchorCtr="0">
            <a:noAutofit/>
          </a:bodyPr>
          <a:lstStyle>
            <a:lvl1pPr lvl="0" algn="ctr" rtl="0">
              <a:spcBef>
                <a:spcPts val="0"/>
              </a:spcBef>
              <a:spcAft>
                <a:spcPts val="0"/>
              </a:spcAft>
              <a:buSzPts val="14200"/>
              <a:buNone/>
              <a:defRPr sz="14200"/>
            </a:lvl1pPr>
            <a:lvl2pPr lvl="1" algn="ctr" rtl="0">
              <a:spcBef>
                <a:spcPts val="0"/>
              </a:spcBef>
              <a:spcAft>
                <a:spcPts val="0"/>
              </a:spcAft>
              <a:buSzPts val="14200"/>
              <a:buNone/>
              <a:defRPr sz="14200"/>
            </a:lvl2pPr>
            <a:lvl3pPr lvl="2" algn="ctr" rtl="0">
              <a:spcBef>
                <a:spcPts val="0"/>
              </a:spcBef>
              <a:spcAft>
                <a:spcPts val="0"/>
              </a:spcAft>
              <a:buSzPts val="14200"/>
              <a:buNone/>
              <a:defRPr sz="14200"/>
            </a:lvl3pPr>
            <a:lvl4pPr lvl="3" algn="ctr" rtl="0">
              <a:spcBef>
                <a:spcPts val="0"/>
              </a:spcBef>
              <a:spcAft>
                <a:spcPts val="0"/>
              </a:spcAft>
              <a:buSzPts val="14200"/>
              <a:buNone/>
              <a:defRPr sz="14200"/>
            </a:lvl4pPr>
            <a:lvl5pPr lvl="4" algn="ctr" rtl="0">
              <a:spcBef>
                <a:spcPts val="0"/>
              </a:spcBef>
              <a:spcAft>
                <a:spcPts val="0"/>
              </a:spcAft>
              <a:buSzPts val="14200"/>
              <a:buNone/>
              <a:defRPr sz="14200"/>
            </a:lvl5pPr>
            <a:lvl6pPr lvl="5" algn="ctr" rtl="0">
              <a:spcBef>
                <a:spcPts val="0"/>
              </a:spcBef>
              <a:spcAft>
                <a:spcPts val="0"/>
              </a:spcAft>
              <a:buSzPts val="14200"/>
              <a:buNone/>
              <a:defRPr sz="14200"/>
            </a:lvl6pPr>
            <a:lvl7pPr lvl="6" algn="ctr" rtl="0">
              <a:spcBef>
                <a:spcPts val="0"/>
              </a:spcBef>
              <a:spcAft>
                <a:spcPts val="0"/>
              </a:spcAft>
              <a:buSzPts val="14200"/>
              <a:buNone/>
              <a:defRPr sz="14200"/>
            </a:lvl7pPr>
            <a:lvl8pPr lvl="7" algn="ctr" rtl="0">
              <a:spcBef>
                <a:spcPts val="0"/>
              </a:spcBef>
              <a:spcAft>
                <a:spcPts val="0"/>
              </a:spcAft>
              <a:buSzPts val="14200"/>
              <a:buNone/>
              <a:defRPr sz="14200"/>
            </a:lvl8pPr>
            <a:lvl9pPr lvl="8" algn="ctr" rtl="0">
              <a:spcBef>
                <a:spcPts val="0"/>
              </a:spcBef>
              <a:spcAft>
                <a:spcPts val="0"/>
              </a:spcAft>
              <a:buSzPts val="14200"/>
              <a:buNone/>
              <a:defRPr sz="14200"/>
            </a:lvl9pPr>
          </a:lstStyle>
          <a:p>
            <a:endParaRPr/>
          </a:p>
        </p:txBody>
      </p:sp>
      <p:sp>
        <p:nvSpPr>
          <p:cNvPr id="56" name="Google Shape;56;p14"/>
          <p:cNvSpPr txBox="1">
            <a:spLocks noGrp="1"/>
          </p:cNvSpPr>
          <p:nvPr>
            <p:ph type="subTitle" idx="1"/>
          </p:nvPr>
        </p:nvSpPr>
        <p:spPr>
          <a:xfrm>
            <a:off x="748080" y="9069200"/>
            <a:ext cx="20449500" cy="2536500"/>
          </a:xfrm>
          <a:prstGeom prst="rect">
            <a:avLst/>
          </a:prstGeom>
        </p:spPr>
        <p:txBody>
          <a:bodyPr spcFirstLastPara="1" wrap="square" lIns="248350" tIns="248350" rIns="248350" bIns="248350" anchor="t" anchorCtr="0">
            <a:noAutofit/>
          </a:bodyPr>
          <a:lstStyle>
            <a:lvl1pPr lvl="0" algn="ctr" rtl="0">
              <a:lnSpc>
                <a:spcPct val="100000"/>
              </a:lnSpc>
              <a:spcBef>
                <a:spcPts val="0"/>
              </a:spcBef>
              <a:spcAft>
                <a:spcPts val="0"/>
              </a:spcAft>
              <a:buSzPts val="7500"/>
              <a:buNone/>
              <a:defRPr sz="7500"/>
            </a:lvl1pPr>
            <a:lvl2pPr lvl="1" algn="ctr" rtl="0">
              <a:lnSpc>
                <a:spcPct val="100000"/>
              </a:lnSpc>
              <a:spcBef>
                <a:spcPts val="0"/>
              </a:spcBef>
              <a:spcAft>
                <a:spcPts val="0"/>
              </a:spcAft>
              <a:buSzPts val="7500"/>
              <a:buNone/>
              <a:defRPr sz="7500"/>
            </a:lvl2pPr>
            <a:lvl3pPr lvl="2" algn="ctr" rtl="0">
              <a:lnSpc>
                <a:spcPct val="100000"/>
              </a:lnSpc>
              <a:spcBef>
                <a:spcPts val="0"/>
              </a:spcBef>
              <a:spcAft>
                <a:spcPts val="0"/>
              </a:spcAft>
              <a:buSzPts val="7500"/>
              <a:buNone/>
              <a:defRPr sz="7500"/>
            </a:lvl3pPr>
            <a:lvl4pPr lvl="3" algn="ctr" rtl="0">
              <a:lnSpc>
                <a:spcPct val="100000"/>
              </a:lnSpc>
              <a:spcBef>
                <a:spcPts val="0"/>
              </a:spcBef>
              <a:spcAft>
                <a:spcPts val="0"/>
              </a:spcAft>
              <a:buSzPts val="7500"/>
              <a:buNone/>
              <a:defRPr sz="7500"/>
            </a:lvl4pPr>
            <a:lvl5pPr lvl="4" algn="ctr" rtl="0">
              <a:lnSpc>
                <a:spcPct val="100000"/>
              </a:lnSpc>
              <a:spcBef>
                <a:spcPts val="0"/>
              </a:spcBef>
              <a:spcAft>
                <a:spcPts val="0"/>
              </a:spcAft>
              <a:buSzPts val="7500"/>
              <a:buNone/>
              <a:defRPr sz="7500"/>
            </a:lvl5pPr>
            <a:lvl6pPr lvl="5" algn="ctr" rtl="0">
              <a:lnSpc>
                <a:spcPct val="100000"/>
              </a:lnSpc>
              <a:spcBef>
                <a:spcPts val="0"/>
              </a:spcBef>
              <a:spcAft>
                <a:spcPts val="0"/>
              </a:spcAft>
              <a:buSzPts val="7500"/>
              <a:buNone/>
              <a:defRPr sz="7500"/>
            </a:lvl6pPr>
            <a:lvl7pPr lvl="6" algn="ctr" rtl="0">
              <a:lnSpc>
                <a:spcPct val="100000"/>
              </a:lnSpc>
              <a:spcBef>
                <a:spcPts val="0"/>
              </a:spcBef>
              <a:spcAft>
                <a:spcPts val="0"/>
              </a:spcAft>
              <a:buSzPts val="7500"/>
              <a:buNone/>
              <a:defRPr sz="7500"/>
            </a:lvl7pPr>
            <a:lvl8pPr lvl="7" algn="ctr" rtl="0">
              <a:lnSpc>
                <a:spcPct val="100000"/>
              </a:lnSpc>
              <a:spcBef>
                <a:spcPts val="0"/>
              </a:spcBef>
              <a:spcAft>
                <a:spcPts val="0"/>
              </a:spcAft>
              <a:buSzPts val="7500"/>
              <a:buNone/>
              <a:defRPr sz="7500"/>
            </a:lvl8pPr>
            <a:lvl9pPr lvl="8" algn="ctr" rtl="0">
              <a:lnSpc>
                <a:spcPct val="100000"/>
              </a:lnSpc>
              <a:spcBef>
                <a:spcPts val="0"/>
              </a:spcBef>
              <a:spcAft>
                <a:spcPts val="0"/>
              </a:spcAft>
              <a:buSzPts val="7500"/>
              <a:buNone/>
              <a:defRPr sz="7500"/>
            </a:lvl9pPr>
          </a:lstStyle>
          <a:p>
            <a:endParaRPr/>
          </a:p>
        </p:txBody>
      </p:sp>
      <p:sp>
        <p:nvSpPr>
          <p:cNvPr id="57" name="Google Shape;57;p14"/>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748080" y="6882720"/>
            <a:ext cx="20449500" cy="2693700"/>
          </a:xfrm>
          <a:prstGeom prst="rect">
            <a:avLst/>
          </a:prstGeom>
        </p:spPr>
        <p:txBody>
          <a:bodyPr spcFirstLastPara="1" wrap="square" lIns="248350" tIns="248350" rIns="248350" bIns="248350" anchor="ctr" anchorCtr="0">
            <a:noAutofit/>
          </a:bodyPr>
          <a:lstStyle>
            <a:lvl1pPr lvl="0" algn="ctr" rtl="0">
              <a:spcBef>
                <a:spcPts val="0"/>
              </a:spcBef>
              <a:spcAft>
                <a:spcPts val="0"/>
              </a:spcAft>
              <a:buSzPts val="9900"/>
              <a:buNone/>
              <a:defRPr sz="9900"/>
            </a:lvl1pPr>
            <a:lvl2pPr lvl="1" algn="ctr" rtl="0">
              <a:spcBef>
                <a:spcPts val="0"/>
              </a:spcBef>
              <a:spcAft>
                <a:spcPts val="0"/>
              </a:spcAft>
              <a:buSzPts val="9900"/>
              <a:buNone/>
              <a:defRPr sz="9900"/>
            </a:lvl2pPr>
            <a:lvl3pPr lvl="2" algn="ctr" rtl="0">
              <a:spcBef>
                <a:spcPts val="0"/>
              </a:spcBef>
              <a:spcAft>
                <a:spcPts val="0"/>
              </a:spcAft>
              <a:buSzPts val="9900"/>
              <a:buNone/>
              <a:defRPr sz="9900"/>
            </a:lvl3pPr>
            <a:lvl4pPr lvl="3" algn="ctr" rtl="0">
              <a:spcBef>
                <a:spcPts val="0"/>
              </a:spcBef>
              <a:spcAft>
                <a:spcPts val="0"/>
              </a:spcAft>
              <a:buSzPts val="9900"/>
              <a:buNone/>
              <a:defRPr sz="9900"/>
            </a:lvl4pPr>
            <a:lvl5pPr lvl="4" algn="ctr" rtl="0">
              <a:spcBef>
                <a:spcPts val="0"/>
              </a:spcBef>
              <a:spcAft>
                <a:spcPts val="0"/>
              </a:spcAft>
              <a:buSzPts val="9900"/>
              <a:buNone/>
              <a:defRPr sz="9900"/>
            </a:lvl5pPr>
            <a:lvl6pPr lvl="5" algn="ctr" rtl="0">
              <a:spcBef>
                <a:spcPts val="0"/>
              </a:spcBef>
              <a:spcAft>
                <a:spcPts val="0"/>
              </a:spcAft>
              <a:buSzPts val="9900"/>
              <a:buNone/>
              <a:defRPr sz="9900"/>
            </a:lvl6pPr>
            <a:lvl7pPr lvl="6" algn="ctr" rtl="0">
              <a:spcBef>
                <a:spcPts val="0"/>
              </a:spcBef>
              <a:spcAft>
                <a:spcPts val="0"/>
              </a:spcAft>
              <a:buSzPts val="9900"/>
              <a:buNone/>
              <a:defRPr sz="9900"/>
            </a:lvl7pPr>
            <a:lvl8pPr lvl="7" algn="ctr" rtl="0">
              <a:spcBef>
                <a:spcPts val="0"/>
              </a:spcBef>
              <a:spcAft>
                <a:spcPts val="0"/>
              </a:spcAft>
              <a:buSzPts val="9900"/>
              <a:buNone/>
              <a:defRPr sz="9900"/>
            </a:lvl8pPr>
            <a:lvl9pPr lvl="8" algn="ctr" rtl="0">
              <a:spcBef>
                <a:spcPts val="0"/>
              </a:spcBef>
              <a:spcAft>
                <a:spcPts val="0"/>
              </a:spcAft>
              <a:buSzPts val="9900"/>
              <a:buNone/>
              <a:defRPr sz="9900"/>
            </a:lvl9pPr>
          </a:lstStyle>
          <a:p>
            <a:endParaRPr/>
          </a:p>
        </p:txBody>
      </p:sp>
      <p:sp>
        <p:nvSpPr>
          <p:cNvPr id="60" name="Google Shape;60;p15"/>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748080" y="1424080"/>
            <a:ext cx="20449500" cy="1832700"/>
          </a:xfrm>
          <a:prstGeom prst="rect">
            <a:avLst/>
          </a:prstGeom>
        </p:spPr>
        <p:txBody>
          <a:bodyPr spcFirstLastPara="1" wrap="square" lIns="248350" tIns="248350" rIns="248350" bIns="248350" anchor="t" anchorCtr="0">
            <a:no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63" name="Google Shape;63;p16"/>
          <p:cNvSpPr txBox="1">
            <a:spLocks noGrp="1"/>
          </p:cNvSpPr>
          <p:nvPr>
            <p:ph type="body" idx="1"/>
          </p:nvPr>
        </p:nvSpPr>
        <p:spPr>
          <a:xfrm>
            <a:off x="748080" y="3687920"/>
            <a:ext cx="20449500" cy="10932600"/>
          </a:xfrm>
          <a:prstGeom prst="rect">
            <a:avLst/>
          </a:prstGeom>
        </p:spPr>
        <p:txBody>
          <a:bodyPr spcFirstLastPara="1" wrap="square" lIns="248350" tIns="248350" rIns="248350" bIns="248350" anchor="t" anchorCtr="0">
            <a:noAutofit/>
          </a:bodyPr>
          <a:lstStyle>
            <a:lvl1pPr marL="457200" lvl="0" indent="-533400" rtl="0">
              <a:spcBef>
                <a:spcPts val="0"/>
              </a:spcBef>
              <a:spcAft>
                <a:spcPts val="0"/>
              </a:spcAft>
              <a:buSzPts val="4800"/>
              <a:buChar char="●"/>
              <a:defRPr/>
            </a:lvl1pPr>
            <a:lvl2pPr marL="914400" lvl="1" indent="-469900" rtl="0">
              <a:spcBef>
                <a:spcPts val="4300"/>
              </a:spcBef>
              <a:spcAft>
                <a:spcPts val="0"/>
              </a:spcAft>
              <a:buSzPts val="3800"/>
              <a:buChar char="○"/>
              <a:defRPr/>
            </a:lvl2pPr>
            <a:lvl3pPr marL="1371600" lvl="2" indent="-469900" rtl="0">
              <a:spcBef>
                <a:spcPts val="4300"/>
              </a:spcBef>
              <a:spcAft>
                <a:spcPts val="0"/>
              </a:spcAft>
              <a:buSzPts val="3800"/>
              <a:buChar char="■"/>
              <a:defRPr/>
            </a:lvl3pPr>
            <a:lvl4pPr marL="1828800" lvl="3" indent="-469900" rtl="0">
              <a:spcBef>
                <a:spcPts val="4300"/>
              </a:spcBef>
              <a:spcAft>
                <a:spcPts val="0"/>
              </a:spcAft>
              <a:buSzPts val="3800"/>
              <a:buChar char="●"/>
              <a:defRPr/>
            </a:lvl4pPr>
            <a:lvl5pPr marL="2286000" lvl="4" indent="-469900" rtl="0">
              <a:spcBef>
                <a:spcPts val="4300"/>
              </a:spcBef>
              <a:spcAft>
                <a:spcPts val="0"/>
              </a:spcAft>
              <a:buSzPts val="3800"/>
              <a:buChar char="○"/>
              <a:defRPr/>
            </a:lvl5pPr>
            <a:lvl6pPr marL="2743200" lvl="5" indent="-469900" rtl="0">
              <a:spcBef>
                <a:spcPts val="4300"/>
              </a:spcBef>
              <a:spcAft>
                <a:spcPts val="0"/>
              </a:spcAft>
              <a:buSzPts val="3800"/>
              <a:buChar char="■"/>
              <a:defRPr/>
            </a:lvl6pPr>
            <a:lvl7pPr marL="3200400" lvl="6" indent="-469900" rtl="0">
              <a:spcBef>
                <a:spcPts val="4300"/>
              </a:spcBef>
              <a:spcAft>
                <a:spcPts val="0"/>
              </a:spcAft>
              <a:buSzPts val="3800"/>
              <a:buChar char="●"/>
              <a:defRPr/>
            </a:lvl7pPr>
            <a:lvl8pPr marL="3657600" lvl="7" indent="-469900" rtl="0">
              <a:spcBef>
                <a:spcPts val="4300"/>
              </a:spcBef>
              <a:spcAft>
                <a:spcPts val="0"/>
              </a:spcAft>
              <a:buSzPts val="3800"/>
              <a:buChar char="○"/>
              <a:defRPr/>
            </a:lvl8pPr>
            <a:lvl9pPr marL="4114800" lvl="8" indent="-469900" rtl="0">
              <a:spcBef>
                <a:spcPts val="4300"/>
              </a:spcBef>
              <a:spcAft>
                <a:spcPts val="4300"/>
              </a:spcAft>
              <a:buSzPts val="3800"/>
              <a:buChar char="■"/>
              <a:defRPr/>
            </a:lvl9pPr>
          </a:lstStyle>
          <a:p>
            <a:endParaRPr/>
          </a:p>
        </p:txBody>
      </p:sp>
      <p:sp>
        <p:nvSpPr>
          <p:cNvPr id="64" name="Google Shape;64;p16"/>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748080" y="1424080"/>
            <a:ext cx="20449500" cy="1832700"/>
          </a:xfrm>
          <a:prstGeom prst="rect">
            <a:avLst/>
          </a:prstGeom>
        </p:spPr>
        <p:txBody>
          <a:bodyPr spcFirstLastPara="1" wrap="square" lIns="248350" tIns="248350" rIns="248350" bIns="248350" anchor="t" anchorCtr="0">
            <a:no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67" name="Google Shape;67;p17"/>
          <p:cNvSpPr txBox="1">
            <a:spLocks noGrp="1"/>
          </p:cNvSpPr>
          <p:nvPr>
            <p:ph type="body" idx="1"/>
          </p:nvPr>
        </p:nvSpPr>
        <p:spPr>
          <a:xfrm>
            <a:off x="748080" y="3687920"/>
            <a:ext cx="9599700" cy="10932600"/>
          </a:xfrm>
          <a:prstGeom prst="rect">
            <a:avLst/>
          </a:prstGeom>
        </p:spPr>
        <p:txBody>
          <a:bodyPr spcFirstLastPara="1" wrap="square" lIns="248350" tIns="248350" rIns="248350" bIns="248350" anchor="t" anchorCtr="0">
            <a:noAutofit/>
          </a:bodyPr>
          <a:lstStyle>
            <a:lvl1pPr marL="457200" lvl="0" indent="-469900" rtl="0">
              <a:spcBef>
                <a:spcPts val="0"/>
              </a:spcBef>
              <a:spcAft>
                <a:spcPts val="0"/>
              </a:spcAft>
              <a:buSzPts val="3800"/>
              <a:buChar char="●"/>
              <a:defRPr sz="3800"/>
            </a:lvl1pPr>
            <a:lvl2pPr marL="914400" lvl="1" indent="-431800" rtl="0">
              <a:spcBef>
                <a:spcPts val="4300"/>
              </a:spcBef>
              <a:spcAft>
                <a:spcPts val="0"/>
              </a:spcAft>
              <a:buSzPts val="3200"/>
              <a:buChar char="○"/>
              <a:defRPr sz="3200"/>
            </a:lvl2pPr>
            <a:lvl3pPr marL="1371600" lvl="2" indent="-431800" rtl="0">
              <a:spcBef>
                <a:spcPts val="4300"/>
              </a:spcBef>
              <a:spcAft>
                <a:spcPts val="0"/>
              </a:spcAft>
              <a:buSzPts val="3200"/>
              <a:buChar char="■"/>
              <a:defRPr sz="3200"/>
            </a:lvl3pPr>
            <a:lvl4pPr marL="1828800" lvl="3" indent="-431800" rtl="0">
              <a:spcBef>
                <a:spcPts val="4300"/>
              </a:spcBef>
              <a:spcAft>
                <a:spcPts val="0"/>
              </a:spcAft>
              <a:buSzPts val="3200"/>
              <a:buChar char="●"/>
              <a:defRPr sz="3200"/>
            </a:lvl4pPr>
            <a:lvl5pPr marL="2286000" lvl="4" indent="-431800" rtl="0">
              <a:spcBef>
                <a:spcPts val="4300"/>
              </a:spcBef>
              <a:spcAft>
                <a:spcPts val="0"/>
              </a:spcAft>
              <a:buSzPts val="3200"/>
              <a:buChar char="○"/>
              <a:defRPr sz="3200"/>
            </a:lvl5pPr>
            <a:lvl6pPr marL="2743200" lvl="5" indent="-431800" rtl="0">
              <a:spcBef>
                <a:spcPts val="4300"/>
              </a:spcBef>
              <a:spcAft>
                <a:spcPts val="0"/>
              </a:spcAft>
              <a:buSzPts val="3200"/>
              <a:buChar char="■"/>
              <a:defRPr sz="3200"/>
            </a:lvl6pPr>
            <a:lvl7pPr marL="3200400" lvl="6" indent="-431800" rtl="0">
              <a:spcBef>
                <a:spcPts val="4300"/>
              </a:spcBef>
              <a:spcAft>
                <a:spcPts val="0"/>
              </a:spcAft>
              <a:buSzPts val="3200"/>
              <a:buChar char="●"/>
              <a:defRPr sz="3200"/>
            </a:lvl7pPr>
            <a:lvl8pPr marL="3657600" lvl="7" indent="-431800" rtl="0">
              <a:spcBef>
                <a:spcPts val="4300"/>
              </a:spcBef>
              <a:spcAft>
                <a:spcPts val="0"/>
              </a:spcAft>
              <a:buSzPts val="3200"/>
              <a:buChar char="○"/>
              <a:defRPr sz="3200"/>
            </a:lvl8pPr>
            <a:lvl9pPr marL="4114800" lvl="8" indent="-431800" rtl="0">
              <a:spcBef>
                <a:spcPts val="4300"/>
              </a:spcBef>
              <a:spcAft>
                <a:spcPts val="4300"/>
              </a:spcAft>
              <a:buSzPts val="3200"/>
              <a:buChar char="■"/>
              <a:defRPr sz="3200"/>
            </a:lvl9pPr>
          </a:lstStyle>
          <a:p>
            <a:endParaRPr/>
          </a:p>
        </p:txBody>
      </p:sp>
      <p:sp>
        <p:nvSpPr>
          <p:cNvPr id="68" name="Google Shape;68;p17"/>
          <p:cNvSpPr txBox="1">
            <a:spLocks noGrp="1"/>
          </p:cNvSpPr>
          <p:nvPr>
            <p:ph type="body" idx="2"/>
          </p:nvPr>
        </p:nvSpPr>
        <p:spPr>
          <a:xfrm>
            <a:off x="11597760" y="3687920"/>
            <a:ext cx="9599700" cy="10932600"/>
          </a:xfrm>
          <a:prstGeom prst="rect">
            <a:avLst/>
          </a:prstGeom>
        </p:spPr>
        <p:txBody>
          <a:bodyPr spcFirstLastPara="1" wrap="square" lIns="248350" tIns="248350" rIns="248350" bIns="248350" anchor="t" anchorCtr="0">
            <a:noAutofit/>
          </a:bodyPr>
          <a:lstStyle>
            <a:lvl1pPr marL="457200" lvl="0" indent="-469900" rtl="0">
              <a:spcBef>
                <a:spcPts val="0"/>
              </a:spcBef>
              <a:spcAft>
                <a:spcPts val="0"/>
              </a:spcAft>
              <a:buSzPts val="3800"/>
              <a:buChar char="●"/>
              <a:defRPr sz="3800"/>
            </a:lvl1pPr>
            <a:lvl2pPr marL="914400" lvl="1" indent="-431800" rtl="0">
              <a:spcBef>
                <a:spcPts val="4300"/>
              </a:spcBef>
              <a:spcAft>
                <a:spcPts val="0"/>
              </a:spcAft>
              <a:buSzPts val="3200"/>
              <a:buChar char="○"/>
              <a:defRPr sz="3200"/>
            </a:lvl2pPr>
            <a:lvl3pPr marL="1371600" lvl="2" indent="-431800" rtl="0">
              <a:spcBef>
                <a:spcPts val="4300"/>
              </a:spcBef>
              <a:spcAft>
                <a:spcPts val="0"/>
              </a:spcAft>
              <a:buSzPts val="3200"/>
              <a:buChar char="■"/>
              <a:defRPr sz="3200"/>
            </a:lvl3pPr>
            <a:lvl4pPr marL="1828800" lvl="3" indent="-431800" rtl="0">
              <a:spcBef>
                <a:spcPts val="4300"/>
              </a:spcBef>
              <a:spcAft>
                <a:spcPts val="0"/>
              </a:spcAft>
              <a:buSzPts val="3200"/>
              <a:buChar char="●"/>
              <a:defRPr sz="3200"/>
            </a:lvl4pPr>
            <a:lvl5pPr marL="2286000" lvl="4" indent="-431800" rtl="0">
              <a:spcBef>
                <a:spcPts val="4300"/>
              </a:spcBef>
              <a:spcAft>
                <a:spcPts val="0"/>
              </a:spcAft>
              <a:buSzPts val="3200"/>
              <a:buChar char="○"/>
              <a:defRPr sz="3200"/>
            </a:lvl5pPr>
            <a:lvl6pPr marL="2743200" lvl="5" indent="-431800" rtl="0">
              <a:spcBef>
                <a:spcPts val="4300"/>
              </a:spcBef>
              <a:spcAft>
                <a:spcPts val="0"/>
              </a:spcAft>
              <a:buSzPts val="3200"/>
              <a:buChar char="■"/>
              <a:defRPr sz="3200"/>
            </a:lvl6pPr>
            <a:lvl7pPr marL="3200400" lvl="6" indent="-431800" rtl="0">
              <a:spcBef>
                <a:spcPts val="4300"/>
              </a:spcBef>
              <a:spcAft>
                <a:spcPts val="0"/>
              </a:spcAft>
              <a:buSzPts val="3200"/>
              <a:buChar char="●"/>
              <a:defRPr sz="3200"/>
            </a:lvl7pPr>
            <a:lvl8pPr marL="3657600" lvl="7" indent="-431800" rtl="0">
              <a:spcBef>
                <a:spcPts val="4300"/>
              </a:spcBef>
              <a:spcAft>
                <a:spcPts val="0"/>
              </a:spcAft>
              <a:buSzPts val="3200"/>
              <a:buChar char="○"/>
              <a:defRPr sz="3200"/>
            </a:lvl8pPr>
            <a:lvl9pPr marL="4114800" lvl="8" indent="-431800" rtl="0">
              <a:spcBef>
                <a:spcPts val="4300"/>
              </a:spcBef>
              <a:spcAft>
                <a:spcPts val="4300"/>
              </a:spcAft>
              <a:buSzPts val="3200"/>
              <a:buChar char="■"/>
              <a:defRPr sz="3200"/>
            </a:lvl9pPr>
          </a:lstStyle>
          <a:p>
            <a:endParaRPr/>
          </a:p>
        </p:txBody>
      </p:sp>
      <p:sp>
        <p:nvSpPr>
          <p:cNvPr id="69" name="Google Shape;69;p17"/>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748080" y="1424080"/>
            <a:ext cx="20449500" cy="1832700"/>
          </a:xfrm>
          <a:prstGeom prst="rect">
            <a:avLst/>
          </a:prstGeom>
        </p:spPr>
        <p:txBody>
          <a:bodyPr spcFirstLastPara="1" wrap="square" lIns="248350" tIns="248350" rIns="248350" bIns="248350" anchor="t" anchorCtr="0">
            <a:no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72" name="Google Shape;72;p18"/>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748080" y="1777920"/>
            <a:ext cx="6739200" cy="2418300"/>
          </a:xfrm>
          <a:prstGeom prst="rect">
            <a:avLst/>
          </a:prstGeom>
        </p:spPr>
        <p:txBody>
          <a:bodyPr spcFirstLastPara="1" wrap="square" lIns="248350" tIns="248350" rIns="248350" bIns="248350" anchor="b"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75" name="Google Shape;75;p19"/>
          <p:cNvSpPr txBox="1">
            <a:spLocks noGrp="1"/>
          </p:cNvSpPr>
          <p:nvPr>
            <p:ph type="body" idx="1"/>
          </p:nvPr>
        </p:nvSpPr>
        <p:spPr>
          <a:xfrm>
            <a:off x="748080" y="4446720"/>
            <a:ext cx="6739200" cy="10174200"/>
          </a:xfrm>
          <a:prstGeom prst="rect">
            <a:avLst/>
          </a:prstGeom>
        </p:spPr>
        <p:txBody>
          <a:bodyPr spcFirstLastPara="1" wrap="square" lIns="248350" tIns="248350" rIns="248350" bIns="248350" anchor="t" anchorCtr="0">
            <a:noAutofit/>
          </a:bodyPr>
          <a:lstStyle>
            <a:lvl1pPr marL="457200" lvl="0" indent="-431800" rtl="0">
              <a:spcBef>
                <a:spcPts val="0"/>
              </a:spcBef>
              <a:spcAft>
                <a:spcPts val="0"/>
              </a:spcAft>
              <a:buSzPts val="3200"/>
              <a:buChar char="●"/>
              <a:defRPr sz="3200"/>
            </a:lvl1pPr>
            <a:lvl2pPr marL="914400" lvl="1" indent="-431800" rtl="0">
              <a:spcBef>
                <a:spcPts val="4300"/>
              </a:spcBef>
              <a:spcAft>
                <a:spcPts val="0"/>
              </a:spcAft>
              <a:buSzPts val="3200"/>
              <a:buChar char="○"/>
              <a:defRPr sz="3200"/>
            </a:lvl2pPr>
            <a:lvl3pPr marL="1371600" lvl="2" indent="-431800" rtl="0">
              <a:spcBef>
                <a:spcPts val="4300"/>
              </a:spcBef>
              <a:spcAft>
                <a:spcPts val="0"/>
              </a:spcAft>
              <a:buSzPts val="3200"/>
              <a:buChar char="■"/>
              <a:defRPr sz="3200"/>
            </a:lvl3pPr>
            <a:lvl4pPr marL="1828800" lvl="3" indent="-431800" rtl="0">
              <a:spcBef>
                <a:spcPts val="4300"/>
              </a:spcBef>
              <a:spcAft>
                <a:spcPts val="0"/>
              </a:spcAft>
              <a:buSzPts val="3200"/>
              <a:buChar char="●"/>
              <a:defRPr sz="3200"/>
            </a:lvl4pPr>
            <a:lvl5pPr marL="2286000" lvl="4" indent="-431800" rtl="0">
              <a:spcBef>
                <a:spcPts val="4300"/>
              </a:spcBef>
              <a:spcAft>
                <a:spcPts val="0"/>
              </a:spcAft>
              <a:buSzPts val="3200"/>
              <a:buChar char="○"/>
              <a:defRPr sz="3200"/>
            </a:lvl5pPr>
            <a:lvl6pPr marL="2743200" lvl="5" indent="-431800" rtl="0">
              <a:spcBef>
                <a:spcPts val="4300"/>
              </a:spcBef>
              <a:spcAft>
                <a:spcPts val="0"/>
              </a:spcAft>
              <a:buSzPts val="3200"/>
              <a:buChar char="■"/>
              <a:defRPr sz="3200"/>
            </a:lvl6pPr>
            <a:lvl7pPr marL="3200400" lvl="6" indent="-431800" rtl="0">
              <a:spcBef>
                <a:spcPts val="4300"/>
              </a:spcBef>
              <a:spcAft>
                <a:spcPts val="0"/>
              </a:spcAft>
              <a:buSzPts val="3200"/>
              <a:buChar char="●"/>
              <a:defRPr sz="3200"/>
            </a:lvl7pPr>
            <a:lvl8pPr marL="3657600" lvl="7" indent="-431800" rtl="0">
              <a:spcBef>
                <a:spcPts val="4300"/>
              </a:spcBef>
              <a:spcAft>
                <a:spcPts val="0"/>
              </a:spcAft>
              <a:buSzPts val="3200"/>
              <a:buChar char="○"/>
              <a:defRPr sz="3200"/>
            </a:lvl8pPr>
            <a:lvl9pPr marL="4114800" lvl="8" indent="-431800" rtl="0">
              <a:spcBef>
                <a:spcPts val="4300"/>
              </a:spcBef>
              <a:spcAft>
                <a:spcPts val="4300"/>
              </a:spcAft>
              <a:buSzPts val="3200"/>
              <a:buChar char="■"/>
              <a:defRPr sz="3200"/>
            </a:lvl9pPr>
          </a:lstStyle>
          <a:p>
            <a:endParaRPr/>
          </a:p>
        </p:txBody>
      </p:sp>
      <p:sp>
        <p:nvSpPr>
          <p:cNvPr id="76" name="Google Shape;76;p19"/>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1176600" y="1440480"/>
            <a:ext cx="15282900" cy="13090500"/>
          </a:xfrm>
          <a:prstGeom prst="rect">
            <a:avLst/>
          </a:prstGeom>
        </p:spPr>
        <p:txBody>
          <a:bodyPr spcFirstLastPara="1" wrap="square" lIns="248350" tIns="248350" rIns="248350" bIns="248350" anchor="ctr" anchorCtr="0">
            <a:noAutofit/>
          </a:bodyPr>
          <a:lstStyle>
            <a:lvl1pPr lvl="0" rtl="0">
              <a:spcBef>
                <a:spcPts val="0"/>
              </a:spcBef>
              <a:spcAft>
                <a:spcPts val="0"/>
              </a:spcAft>
              <a:buSzPts val="13100"/>
              <a:buNone/>
              <a:defRPr sz="13100"/>
            </a:lvl1pPr>
            <a:lvl2pPr lvl="1" rtl="0">
              <a:spcBef>
                <a:spcPts val="0"/>
              </a:spcBef>
              <a:spcAft>
                <a:spcPts val="0"/>
              </a:spcAft>
              <a:buSzPts val="13100"/>
              <a:buNone/>
              <a:defRPr sz="13100"/>
            </a:lvl2pPr>
            <a:lvl3pPr lvl="2" rtl="0">
              <a:spcBef>
                <a:spcPts val="0"/>
              </a:spcBef>
              <a:spcAft>
                <a:spcPts val="0"/>
              </a:spcAft>
              <a:buSzPts val="13100"/>
              <a:buNone/>
              <a:defRPr sz="13100"/>
            </a:lvl3pPr>
            <a:lvl4pPr lvl="3" rtl="0">
              <a:spcBef>
                <a:spcPts val="0"/>
              </a:spcBef>
              <a:spcAft>
                <a:spcPts val="0"/>
              </a:spcAft>
              <a:buSzPts val="13100"/>
              <a:buNone/>
              <a:defRPr sz="13100"/>
            </a:lvl4pPr>
            <a:lvl5pPr lvl="4" rtl="0">
              <a:spcBef>
                <a:spcPts val="0"/>
              </a:spcBef>
              <a:spcAft>
                <a:spcPts val="0"/>
              </a:spcAft>
              <a:buSzPts val="13100"/>
              <a:buNone/>
              <a:defRPr sz="13100"/>
            </a:lvl5pPr>
            <a:lvl6pPr lvl="5" rtl="0">
              <a:spcBef>
                <a:spcPts val="0"/>
              </a:spcBef>
              <a:spcAft>
                <a:spcPts val="0"/>
              </a:spcAft>
              <a:buSzPts val="13100"/>
              <a:buNone/>
              <a:defRPr sz="13100"/>
            </a:lvl6pPr>
            <a:lvl7pPr lvl="6" rtl="0">
              <a:spcBef>
                <a:spcPts val="0"/>
              </a:spcBef>
              <a:spcAft>
                <a:spcPts val="0"/>
              </a:spcAft>
              <a:buSzPts val="13100"/>
              <a:buNone/>
              <a:defRPr sz="13100"/>
            </a:lvl7pPr>
            <a:lvl8pPr lvl="7" rtl="0">
              <a:spcBef>
                <a:spcPts val="0"/>
              </a:spcBef>
              <a:spcAft>
                <a:spcPts val="0"/>
              </a:spcAft>
              <a:buSzPts val="13100"/>
              <a:buNone/>
              <a:defRPr sz="13100"/>
            </a:lvl8pPr>
            <a:lvl9pPr lvl="8" rtl="0">
              <a:spcBef>
                <a:spcPts val="0"/>
              </a:spcBef>
              <a:spcAft>
                <a:spcPts val="0"/>
              </a:spcAft>
              <a:buSzPts val="13100"/>
              <a:buNone/>
              <a:defRPr sz="13100"/>
            </a:lvl9pPr>
          </a:lstStyle>
          <a:p>
            <a:endParaRPr/>
          </a:p>
        </p:txBody>
      </p:sp>
      <p:sp>
        <p:nvSpPr>
          <p:cNvPr id="79" name="Google Shape;79;p20"/>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10972800" y="-400"/>
            <a:ext cx="10972800" cy="16459200"/>
          </a:xfrm>
          <a:prstGeom prst="rect">
            <a:avLst/>
          </a:prstGeom>
          <a:solidFill>
            <a:schemeClr val="lt2"/>
          </a:solidFill>
          <a:ln>
            <a:noFill/>
          </a:ln>
        </p:spPr>
        <p:txBody>
          <a:bodyPr spcFirstLastPara="1" wrap="square" lIns="248350" tIns="248350" rIns="248350" bIns="248350"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637200" y="3946160"/>
            <a:ext cx="9708600" cy="4743300"/>
          </a:xfrm>
          <a:prstGeom prst="rect">
            <a:avLst/>
          </a:prstGeom>
        </p:spPr>
        <p:txBody>
          <a:bodyPr spcFirstLastPara="1" wrap="square" lIns="248350" tIns="248350" rIns="248350" bIns="248350" anchor="b" anchorCtr="0">
            <a:noAutofit/>
          </a:bodyPr>
          <a:lstStyle>
            <a:lvl1pPr lvl="0" algn="ctr" rtl="0">
              <a:spcBef>
                <a:spcPts val="0"/>
              </a:spcBef>
              <a:spcAft>
                <a:spcPts val="0"/>
              </a:spcAft>
              <a:buSzPts val="11500"/>
              <a:buNone/>
              <a:defRPr sz="11500"/>
            </a:lvl1pPr>
            <a:lvl2pPr lvl="1" algn="ctr" rtl="0">
              <a:spcBef>
                <a:spcPts val="0"/>
              </a:spcBef>
              <a:spcAft>
                <a:spcPts val="0"/>
              </a:spcAft>
              <a:buSzPts val="11500"/>
              <a:buNone/>
              <a:defRPr sz="11500"/>
            </a:lvl2pPr>
            <a:lvl3pPr lvl="2" algn="ctr" rtl="0">
              <a:spcBef>
                <a:spcPts val="0"/>
              </a:spcBef>
              <a:spcAft>
                <a:spcPts val="0"/>
              </a:spcAft>
              <a:buSzPts val="11500"/>
              <a:buNone/>
              <a:defRPr sz="11500"/>
            </a:lvl3pPr>
            <a:lvl4pPr lvl="3" algn="ctr" rtl="0">
              <a:spcBef>
                <a:spcPts val="0"/>
              </a:spcBef>
              <a:spcAft>
                <a:spcPts val="0"/>
              </a:spcAft>
              <a:buSzPts val="11500"/>
              <a:buNone/>
              <a:defRPr sz="11500"/>
            </a:lvl4pPr>
            <a:lvl5pPr lvl="4" algn="ctr" rtl="0">
              <a:spcBef>
                <a:spcPts val="0"/>
              </a:spcBef>
              <a:spcAft>
                <a:spcPts val="0"/>
              </a:spcAft>
              <a:buSzPts val="11500"/>
              <a:buNone/>
              <a:defRPr sz="11500"/>
            </a:lvl5pPr>
            <a:lvl6pPr lvl="5" algn="ctr" rtl="0">
              <a:spcBef>
                <a:spcPts val="0"/>
              </a:spcBef>
              <a:spcAft>
                <a:spcPts val="0"/>
              </a:spcAft>
              <a:buSzPts val="11500"/>
              <a:buNone/>
              <a:defRPr sz="11500"/>
            </a:lvl6pPr>
            <a:lvl7pPr lvl="6" algn="ctr" rtl="0">
              <a:spcBef>
                <a:spcPts val="0"/>
              </a:spcBef>
              <a:spcAft>
                <a:spcPts val="0"/>
              </a:spcAft>
              <a:buSzPts val="11500"/>
              <a:buNone/>
              <a:defRPr sz="11500"/>
            </a:lvl7pPr>
            <a:lvl8pPr lvl="7" algn="ctr" rtl="0">
              <a:spcBef>
                <a:spcPts val="0"/>
              </a:spcBef>
              <a:spcAft>
                <a:spcPts val="0"/>
              </a:spcAft>
              <a:buSzPts val="11500"/>
              <a:buNone/>
              <a:defRPr sz="11500"/>
            </a:lvl8pPr>
            <a:lvl9pPr lvl="8" algn="ctr" rtl="0">
              <a:spcBef>
                <a:spcPts val="0"/>
              </a:spcBef>
              <a:spcAft>
                <a:spcPts val="0"/>
              </a:spcAft>
              <a:buSzPts val="11500"/>
              <a:buNone/>
              <a:defRPr sz="11500"/>
            </a:lvl9pPr>
          </a:lstStyle>
          <a:p>
            <a:endParaRPr/>
          </a:p>
        </p:txBody>
      </p:sp>
      <p:sp>
        <p:nvSpPr>
          <p:cNvPr id="83" name="Google Shape;83;p21"/>
          <p:cNvSpPr txBox="1">
            <a:spLocks noGrp="1"/>
          </p:cNvSpPr>
          <p:nvPr>
            <p:ph type="subTitle" idx="1"/>
          </p:nvPr>
        </p:nvSpPr>
        <p:spPr>
          <a:xfrm>
            <a:off x="637200" y="8969840"/>
            <a:ext cx="9708600" cy="3952500"/>
          </a:xfrm>
          <a:prstGeom prst="rect">
            <a:avLst/>
          </a:prstGeom>
        </p:spPr>
        <p:txBody>
          <a:bodyPr spcFirstLastPara="1" wrap="square" lIns="248350" tIns="248350" rIns="248350" bIns="248350" anchor="t"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84" name="Google Shape;84;p21"/>
          <p:cNvSpPr txBox="1">
            <a:spLocks noGrp="1"/>
          </p:cNvSpPr>
          <p:nvPr>
            <p:ph type="body" idx="2"/>
          </p:nvPr>
        </p:nvSpPr>
        <p:spPr>
          <a:xfrm>
            <a:off x="11854800" y="2317040"/>
            <a:ext cx="9208800" cy="11824500"/>
          </a:xfrm>
          <a:prstGeom prst="rect">
            <a:avLst/>
          </a:prstGeom>
        </p:spPr>
        <p:txBody>
          <a:bodyPr spcFirstLastPara="1" wrap="square" lIns="248350" tIns="248350" rIns="248350" bIns="248350" anchor="ctr" anchorCtr="0">
            <a:noAutofit/>
          </a:bodyPr>
          <a:lstStyle>
            <a:lvl1pPr marL="457200" lvl="0" indent="-533400" rtl="0">
              <a:spcBef>
                <a:spcPts val="0"/>
              </a:spcBef>
              <a:spcAft>
                <a:spcPts val="0"/>
              </a:spcAft>
              <a:buSzPts val="4800"/>
              <a:buChar char="●"/>
              <a:defRPr/>
            </a:lvl1pPr>
            <a:lvl2pPr marL="914400" lvl="1" indent="-469900" rtl="0">
              <a:spcBef>
                <a:spcPts val="4300"/>
              </a:spcBef>
              <a:spcAft>
                <a:spcPts val="0"/>
              </a:spcAft>
              <a:buSzPts val="3800"/>
              <a:buChar char="○"/>
              <a:defRPr/>
            </a:lvl2pPr>
            <a:lvl3pPr marL="1371600" lvl="2" indent="-469900" rtl="0">
              <a:spcBef>
                <a:spcPts val="4300"/>
              </a:spcBef>
              <a:spcAft>
                <a:spcPts val="0"/>
              </a:spcAft>
              <a:buSzPts val="3800"/>
              <a:buChar char="■"/>
              <a:defRPr/>
            </a:lvl3pPr>
            <a:lvl4pPr marL="1828800" lvl="3" indent="-469900" rtl="0">
              <a:spcBef>
                <a:spcPts val="4300"/>
              </a:spcBef>
              <a:spcAft>
                <a:spcPts val="0"/>
              </a:spcAft>
              <a:buSzPts val="3800"/>
              <a:buChar char="●"/>
              <a:defRPr/>
            </a:lvl4pPr>
            <a:lvl5pPr marL="2286000" lvl="4" indent="-469900" rtl="0">
              <a:spcBef>
                <a:spcPts val="4300"/>
              </a:spcBef>
              <a:spcAft>
                <a:spcPts val="0"/>
              </a:spcAft>
              <a:buSzPts val="3800"/>
              <a:buChar char="○"/>
              <a:defRPr/>
            </a:lvl5pPr>
            <a:lvl6pPr marL="2743200" lvl="5" indent="-469900" rtl="0">
              <a:spcBef>
                <a:spcPts val="4300"/>
              </a:spcBef>
              <a:spcAft>
                <a:spcPts val="0"/>
              </a:spcAft>
              <a:buSzPts val="3800"/>
              <a:buChar char="■"/>
              <a:defRPr/>
            </a:lvl6pPr>
            <a:lvl7pPr marL="3200400" lvl="6" indent="-469900" rtl="0">
              <a:spcBef>
                <a:spcPts val="4300"/>
              </a:spcBef>
              <a:spcAft>
                <a:spcPts val="0"/>
              </a:spcAft>
              <a:buSzPts val="3800"/>
              <a:buChar char="●"/>
              <a:defRPr/>
            </a:lvl7pPr>
            <a:lvl8pPr marL="3657600" lvl="7" indent="-469900" rtl="0">
              <a:spcBef>
                <a:spcPts val="4300"/>
              </a:spcBef>
              <a:spcAft>
                <a:spcPts val="0"/>
              </a:spcAft>
              <a:buSzPts val="3800"/>
              <a:buChar char="○"/>
              <a:defRPr/>
            </a:lvl8pPr>
            <a:lvl9pPr marL="4114800" lvl="8" indent="-469900" rtl="0">
              <a:spcBef>
                <a:spcPts val="4300"/>
              </a:spcBef>
              <a:spcAft>
                <a:spcPts val="4300"/>
              </a:spcAft>
              <a:buSzPts val="3800"/>
              <a:buChar char="■"/>
              <a:defRPr/>
            </a:lvl9pPr>
          </a:lstStyle>
          <a:p>
            <a:endParaRPr/>
          </a:p>
        </p:txBody>
      </p:sp>
      <p:sp>
        <p:nvSpPr>
          <p:cNvPr id="85" name="Google Shape;85;p21"/>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48080" y="6882720"/>
            <a:ext cx="20449500" cy="2693700"/>
          </a:xfrm>
          <a:prstGeom prst="rect">
            <a:avLst/>
          </a:prstGeom>
        </p:spPr>
        <p:txBody>
          <a:bodyPr spcFirstLastPara="1" wrap="square" lIns="243800" tIns="243800" rIns="243800" bIns="243800"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endParaRPr/>
          </a:p>
        </p:txBody>
      </p:sp>
      <p:sp>
        <p:nvSpPr>
          <p:cNvPr id="15" name="Google Shape;15;p3"/>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748080" y="13537840"/>
            <a:ext cx="14397300" cy="1936500"/>
          </a:xfrm>
          <a:prstGeom prst="rect">
            <a:avLst/>
          </a:prstGeom>
        </p:spPr>
        <p:txBody>
          <a:bodyPr spcFirstLastPara="1" wrap="square" lIns="248350" tIns="248350" rIns="248350" bIns="248350" anchor="ctr" anchorCtr="0">
            <a:noAutofit/>
          </a:bodyPr>
          <a:lstStyle>
            <a:lvl1pPr marL="457200" lvl="0" indent="-228600" rtl="0">
              <a:lnSpc>
                <a:spcPct val="100000"/>
              </a:lnSpc>
              <a:spcBef>
                <a:spcPts val="0"/>
              </a:spcBef>
              <a:spcAft>
                <a:spcPts val="0"/>
              </a:spcAft>
              <a:buSzPts val="4800"/>
              <a:buNone/>
              <a:defRPr/>
            </a:lvl1pPr>
          </a:lstStyle>
          <a:p>
            <a:endParaRPr/>
          </a:p>
        </p:txBody>
      </p:sp>
      <p:sp>
        <p:nvSpPr>
          <p:cNvPr id="88" name="Google Shape;88;p22"/>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748080" y="3539600"/>
            <a:ext cx="20449500" cy="6283200"/>
          </a:xfrm>
          <a:prstGeom prst="rect">
            <a:avLst/>
          </a:prstGeom>
        </p:spPr>
        <p:txBody>
          <a:bodyPr spcFirstLastPara="1" wrap="square" lIns="248350" tIns="248350" rIns="248350" bIns="248350" anchor="b" anchorCtr="0">
            <a:noAutofit/>
          </a:bodyPr>
          <a:lstStyle>
            <a:lvl1pPr lvl="0" algn="ctr" rtl="0">
              <a:spcBef>
                <a:spcPts val="0"/>
              </a:spcBef>
              <a:spcAft>
                <a:spcPts val="0"/>
              </a:spcAft>
              <a:buSzPts val="32600"/>
              <a:buNone/>
              <a:defRPr sz="32600"/>
            </a:lvl1pPr>
            <a:lvl2pPr lvl="1" algn="ctr" rtl="0">
              <a:spcBef>
                <a:spcPts val="0"/>
              </a:spcBef>
              <a:spcAft>
                <a:spcPts val="0"/>
              </a:spcAft>
              <a:buSzPts val="32600"/>
              <a:buNone/>
              <a:defRPr sz="32600"/>
            </a:lvl2pPr>
            <a:lvl3pPr lvl="2" algn="ctr" rtl="0">
              <a:spcBef>
                <a:spcPts val="0"/>
              </a:spcBef>
              <a:spcAft>
                <a:spcPts val="0"/>
              </a:spcAft>
              <a:buSzPts val="32600"/>
              <a:buNone/>
              <a:defRPr sz="32600"/>
            </a:lvl3pPr>
            <a:lvl4pPr lvl="3" algn="ctr" rtl="0">
              <a:spcBef>
                <a:spcPts val="0"/>
              </a:spcBef>
              <a:spcAft>
                <a:spcPts val="0"/>
              </a:spcAft>
              <a:buSzPts val="32600"/>
              <a:buNone/>
              <a:defRPr sz="32600"/>
            </a:lvl4pPr>
            <a:lvl5pPr lvl="4" algn="ctr" rtl="0">
              <a:spcBef>
                <a:spcPts val="0"/>
              </a:spcBef>
              <a:spcAft>
                <a:spcPts val="0"/>
              </a:spcAft>
              <a:buSzPts val="32600"/>
              <a:buNone/>
              <a:defRPr sz="32600"/>
            </a:lvl5pPr>
            <a:lvl6pPr lvl="5" algn="ctr" rtl="0">
              <a:spcBef>
                <a:spcPts val="0"/>
              </a:spcBef>
              <a:spcAft>
                <a:spcPts val="0"/>
              </a:spcAft>
              <a:buSzPts val="32600"/>
              <a:buNone/>
              <a:defRPr sz="32600"/>
            </a:lvl6pPr>
            <a:lvl7pPr lvl="6" algn="ctr" rtl="0">
              <a:spcBef>
                <a:spcPts val="0"/>
              </a:spcBef>
              <a:spcAft>
                <a:spcPts val="0"/>
              </a:spcAft>
              <a:buSzPts val="32600"/>
              <a:buNone/>
              <a:defRPr sz="32600"/>
            </a:lvl7pPr>
            <a:lvl8pPr lvl="7" algn="ctr" rtl="0">
              <a:spcBef>
                <a:spcPts val="0"/>
              </a:spcBef>
              <a:spcAft>
                <a:spcPts val="0"/>
              </a:spcAft>
              <a:buSzPts val="32600"/>
              <a:buNone/>
              <a:defRPr sz="32600"/>
            </a:lvl8pPr>
            <a:lvl9pPr lvl="8" algn="ctr" rtl="0">
              <a:spcBef>
                <a:spcPts val="0"/>
              </a:spcBef>
              <a:spcAft>
                <a:spcPts val="0"/>
              </a:spcAft>
              <a:buSzPts val="32600"/>
              <a:buNone/>
              <a:defRPr sz="32600"/>
            </a:lvl9pPr>
          </a:lstStyle>
          <a:p>
            <a:r>
              <a:t>xx%</a:t>
            </a:r>
          </a:p>
        </p:txBody>
      </p:sp>
      <p:sp>
        <p:nvSpPr>
          <p:cNvPr id="91" name="Google Shape;91;p23"/>
          <p:cNvSpPr txBox="1">
            <a:spLocks noGrp="1"/>
          </p:cNvSpPr>
          <p:nvPr>
            <p:ph type="body" idx="1"/>
          </p:nvPr>
        </p:nvSpPr>
        <p:spPr>
          <a:xfrm>
            <a:off x="748080" y="10087120"/>
            <a:ext cx="20449500" cy="4162500"/>
          </a:xfrm>
          <a:prstGeom prst="rect">
            <a:avLst/>
          </a:prstGeom>
        </p:spPr>
        <p:txBody>
          <a:bodyPr spcFirstLastPara="1" wrap="square" lIns="248350" tIns="248350" rIns="248350" bIns="248350" anchor="t" anchorCtr="0">
            <a:noAutofit/>
          </a:bodyPr>
          <a:lstStyle>
            <a:lvl1pPr marL="457200" lvl="0" indent="-533400" algn="ctr" rtl="0">
              <a:spcBef>
                <a:spcPts val="0"/>
              </a:spcBef>
              <a:spcAft>
                <a:spcPts val="0"/>
              </a:spcAft>
              <a:buSzPts val="4800"/>
              <a:buChar char="●"/>
              <a:defRPr/>
            </a:lvl1pPr>
            <a:lvl2pPr marL="914400" lvl="1" indent="-469900" algn="ctr" rtl="0">
              <a:spcBef>
                <a:spcPts val="4300"/>
              </a:spcBef>
              <a:spcAft>
                <a:spcPts val="0"/>
              </a:spcAft>
              <a:buSzPts val="3800"/>
              <a:buChar char="○"/>
              <a:defRPr/>
            </a:lvl2pPr>
            <a:lvl3pPr marL="1371600" lvl="2" indent="-469900" algn="ctr" rtl="0">
              <a:spcBef>
                <a:spcPts val="4300"/>
              </a:spcBef>
              <a:spcAft>
                <a:spcPts val="0"/>
              </a:spcAft>
              <a:buSzPts val="3800"/>
              <a:buChar char="■"/>
              <a:defRPr/>
            </a:lvl3pPr>
            <a:lvl4pPr marL="1828800" lvl="3" indent="-469900" algn="ctr" rtl="0">
              <a:spcBef>
                <a:spcPts val="4300"/>
              </a:spcBef>
              <a:spcAft>
                <a:spcPts val="0"/>
              </a:spcAft>
              <a:buSzPts val="3800"/>
              <a:buChar char="●"/>
              <a:defRPr/>
            </a:lvl4pPr>
            <a:lvl5pPr marL="2286000" lvl="4" indent="-469900" algn="ctr" rtl="0">
              <a:spcBef>
                <a:spcPts val="4300"/>
              </a:spcBef>
              <a:spcAft>
                <a:spcPts val="0"/>
              </a:spcAft>
              <a:buSzPts val="3800"/>
              <a:buChar char="○"/>
              <a:defRPr/>
            </a:lvl5pPr>
            <a:lvl6pPr marL="2743200" lvl="5" indent="-469900" algn="ctr" rtl="0">
              <a:spcBef>
                <a:spcPts val="4300"/>
              </a:spcBef>
              <a:spcAft>
                <a:spcPts val="0"/>
              </a:spcAft>
              <a:buSzPts val="3800"/>
              <a:buChar char="■"/>
              <a:defRPr/>
            </a:lvl6pPr>
            <a:lvl7pPr marL="3200400" lvl="6" indent="-469900" algn="ctr" rtl="0">
              <a:spcBef>
                <a:spcPts val="4300"/>
              </a:spcBef>
              <a:spcAft>
                <a:spcPts val="0"/>
              </a:spcAft>
              <a:buSzPts val="3800"/>
              <a:buChar char="●"/>
              <a:defRPr/>
            </a:lvl7pPr>
            <a:lvl8pPr marL="3657600" lvl="7" indent="-469900" algn="ctr" rtl="0">
              <a:spcBef>
                <a:spcPts val="4300"/>
              </a:spcBef>
              <a:spcAft>
                <a:spcPts val="0"/>
              </a:spcAft>
              <a:buSzPts val="3800"/>
              <a:buChar char="○"/>
              <a:defRPr/>
            </a:lvl8pPr>
            <a:lvl9pPr marL="4114800" lvl="8" indent="-469900" algn="ctr" rtl="0">
              <a:spcBef>
                <a:spcPts val="4300"/>
              </a:spcBef>
              <a:spcAft>
                <a:spcPts val="4300"/>
              </a:spcAft>
              <a:buSzPts val="3800"/>
              <a:buChar char="■"/>
              <a:defRPr/>
            </a:lvl9pPr>
          </a:lstStyle>
          <a:p>
            <a:endParaRPr/>
          </a:p>
        </p:txBody>
      </p:sp>
      <p:sp>
        <p:nvSpPr>
          <p:cNvPr id="92" name="Google Shape;92;p23"/>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20333899" y="14922294"/>
            <a:ext cx="1317000" cy="1259700"/>
          </a:xfrm>
          <a:prstGeom prst="rect">
            <a:avLst/>
          </a:prstGeom>
        </p:spPr>
        <p:txBody>
          <a:bodyPr spcFirstLastPara="1" wrap="square" lIns="248350" tIns="248350" rIns="248350" bIns="2483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48080" y="1424080"/>
            <a:ext cx="20449500" cy="1832700"/>
          </a:xfrm>
          <a:prstGeom prst="rect">
            <a:avLst/>
          </a:prstGeom>
        </p:spPr>
        <p:txBody>
          <a:bodyPr spcFirstLastPara="1" wrap="square" lIns="243800" tIns="243800" rIns="243800" bIns="243800"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18" name="Google Shape;18;p4"/>
          <p:cNvSpPr txBox="1">
            <a:spLocks noGrp="1"/>
          </p:cNvSpPr>
          <p:nvPr>
            <p:ph type="body" idx="1"/>
          </p:nvPr>
        </p:nvSpPr>
        <p:spPr>
          <a:xfrm>
            <a:off x="748080" y="3687920"/>
            <a:ext cx="20449500" cy="10932600"/>
          </a:xfrm>
          <a:prstGeom prst="rect">
            <a:avLst/>
          </a:prstGeom>
        </p:spPr>
        <p:txBody>
          <a:bodyPr spcFirstLastPara="1" wrap="square" lIns="243800" tIns="243800" rIns="243800" bIns="243800" anchor="t" anchorCtr="0">
            <a:noAutofit/>
          </a:bodyPr>
          <a:lstStyle>
            <a:lvl1pPr marL="457200" lvl="0" indent="-533400">
              <a:spcBef>
                <a:spcPts val="0"/>
              </a:spcBef>
              <a:spcAft>
                <a:spcPts val="0"/>
              </a:spcAft>
              <a:buSzPts val="4800"/>
              <a:buChar char="●"/>
              <a:defRPr/>
            </a:lvl1pPr>
            <a:lvl2pPr marL="914400" lvl="1" indent="-469900">
              <a:spcBef>
                <a:spcPts val="4300"/>
              </a:spcBef>
              <a:spcAft>
                <a:spcPts val="0"/>
              </a:spcAft>
              <a:buSzPts val="3800"/>
              <a:buChar char="○"/>
              <a:defRPr/>
            </a:lvl2pPr>
            <a:lvl3pPr marL="1371600" lvl="2" indent="-469900">
              <a:spcBef>
                <a:spcPts val="4300"/>
              </a:spcBef>
              <a:spcAft>
                <a:spcPts val="0"/>
              </a:spcAft>
              <a:buSzPts val="3800"/>
              <a:buChar char="■"/>
              <a:defRPr/>
            </a:lvl3pPr>
            <a:lvl4pPr marL="1828800" lvl="3" indent="-469900">
              <a:spcBef>
                <a:spcPts val="4300"/>
              </a:spcBef>
              <a:spcAft>
                <a:spcPts val="0"/>
              </a:spcAft>
              <a:buSzPts val="3800"/>
              <a:buChar char="●"/>
              <a:defRPr/>
            </a:lvl4pPr>
            <a:lvl5pPr marL="2286000" lvl="4" indent="-469900">
              <a:spcBef>
                <a:spcPts val="4300"/>
              </a:spcBef>
              <a:spcAft>
                <a:spcPts val="0"/>
              </a:spcAft>
              <a:buSzPts val="3800"/>
              <a:buChar char="○"/>
              <a:defRPr/>
            </a:lvl5pPr>
            <a:lvl6pPr marL="2743200" lvl="5" indent="-469900">
              <a:spcBef>
                <a:spcPts val="4300"/>
              </a:spcBef>
              <a:spcAft>
                <a:spcPts val="0"/>
              </a:spcAft>
              <a:buSzPts val="3800"/>
              <a:buChar char="■"/>
              <a:defRPr/>
            </a:lvl6pPr>
            <a:lvl7pPr marL="3200400" lvl="6" indent="-469900">
              <a:spcBef>
                <a:spcPts val="4300"/>
              </a:spcBef>
              <a:spcAft>
                <a:spcPts val="0"/>
              </a:spcAft>
              <a:buSzPts val="3800"/>
              <a:buChar char="●"/>
              <a:defRPr/>
            </a:lvl7pPr>
            <a:lvl8pPr marL="3657600" lvl="7" indent="-469900">
              <a:spcBef>
                <a:spcPts val="4300"/>
              </a:spcBef>
              <a:spcAft>
                <a:spcPts val="0"/>
              </a:spcAft>
              <a:buSzPts val="3800"/>
              <a:buChar char="○"/>
              <a:defRPr/>
            </a:lvl8pPr>
            <a:lvl9pPr marL="4114800" lvl="8" indent="-469900">
              <a:spcBef>
                <a:spcPts val="4300"/>
              </a:spcBef>
              <a:spcAft>
                <a:spcPts val="4300"/>
              </a:spcAft>
              <a:buSzPts val="3800"/>
              <a:buChar char="■"/>
              <a:defRPr/>
            </a:lvl9pPr>
          </a:lstStyle>
          <a:p>
            <a:endParaRPr/>
          </a:p>
        </p:txBody>
      </p:sp>
      <p:sp>
        <p:nvSpPr>
          <p:cNvPr id="19" name="Google Shape;19;p4"/>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748080" y="1424080"/>
            <a:ext cx="20449500" cy="1832700"/>
          </a:xfrm>
          <a:prstGeom prst="rect">
            <a:avLst/>
          </a:prstGeom>
        </p:spPr>
        <p:txBody>
          <a:bodyPr spcFirstLastPara="1" wrap="square" lIns="243800" tIns="243800" rIns="243800" bIns="243800"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22" name="Google Shape;22;p5"/>
          <p:cNvSpPr txBox="1">
            <a:spLocks noGrp="1"/>
          </p:cNvSpPr>
          <p:nvPr>
            <p:ph type="body" idx="1"/>
          </p:nvPr>
        </p:nvSpPr>
        <p:spPr>
          <a:xfrm>
            <a:off x="748080" y="3687920"/>
            <a:ext cx="9599700" cy="10932600"/>
          </a:xfrm>
          <a:prstGeom prst="rect">
            <a:avLst/>
          </a:prstGeom>
        </p:spPr>
        <p:txBody>
          <a:bodyPr spcFirstLastPara="1" wrap="square" lIns="243800" tIns="243800" rIns="243800" bIns="243800" anchor="t" anchorCtr="0">
            <a:noAutofit/>
          </a:bodyPr>
          <a:lstStyle>
            <a:lvl1pPr marL="457200" lvl="0" indent="-469900">
              <a:spcBef>
                <a:spcPts val="0"/>
              </a:spcBef>
              <a:spcAft>
                <a:spcPts val="0"/>
              </a:spcAft>
              <a:buSzPts val="3800"/>
              <a:buChar char="●"/>
              <a:defRPr sz="3800"/>
            </a:lvl1pPr>
            <a:lvl2pPr marL="914400" lvl="1" indent="-431800">
              <a:spcBef>
                <a:spcPts val="4300"/>
              </a:spcBef>
              <a:spcAft>
                <a:spcPts val="0"/>
              </a:spcAft>
              <a:buSzPts val="3200"/>
              <a:buChar char="○"/>
              <a:defRPr sz="3200"/>
            </a:lvl2pPr>
            <a:lvl3pPr marL="1371600" lvl="2" indent="-431800">
              <a:spcBef>
                <a:spcPts val="4300"/>
              </a:spcBef>
              <a:spcAft>
                <a:spcPts val="0"/>
              </a:spcAft>
              <a:buSzPts val="3200"/>
              <a:buChar char="■"/>
              <a:defRPr sz="3200"/>
            </a:lvl3pPr>
            <a:lvl4pPr marL="1828800" lvl="3" indent="-431800">
              <a:spcBef>
                <a:spcPts val="4300"/>
              </a:spcBef>
              <a:spcAft>
                <a:spcPts val="0"/>
              </a:spcAft>
              <a:buSzPts val="3200"/>
              <a:buChar char="●"/>
              <a:defRPr sz="3200"/>
            </a:lvl4pPr>
            <a:lvl5pPr marL="2286000" lvl="4" indent="-431800">
              <a:spcBef>
                <a:spcPts val="4300"/>
              </a:spcBef>
              <a:spcAft>
                <a:spcPts val="0"/>
              </a:spcAft>
              <a:buSzPts val="3200"/>
              <a:buChar char="○"/>
              <a:defRPr sz="3200"/>
            </a:lvl5pPr>
            <a:lvl6pPr marL="2743200" lvl="5" indent="-431800">
              <a:spcBef>
                <a:spcPts val="4300"/>
              </a:spcBef>
              <a:spcAft>
                <a:spcPts val="0"/>
              </a:spcAft>
              <a:buSzPts val="3200"/>
              <a:buChar char="■"/>
              <a:defRPr sz="3200"/>
            </a:lvl6pPr>
            <a:lvl7pPr marL="3200400" lvl="6" indent="-431800">
              <a:spcBef>
                <a:spcPts val="4300"/>
              </a:spcBef>
              <a:spcAft>
                <a:spcPts val="0"/>
              </a:spcAft>
              <a:buSzPts val="3200"/>
              <a:buChar char="●"/>
              <a:defRPr sz="3200"/>
            </a:lvl7pPr>
            <a:lvl8pPr marL="3657600" lvl="7" indent="-431800">
              <a:spcBef>
                <a:spcPts val="4300"/>
              </a:spcBef>
              <a:spcAft>
                <a:spcPts val="0"/>
              </a:spcAft>
              <a:buSzPts val="3200"/>
              <a:buChar char="○"/>
              <a:defRPr sz="3200"/>
            </a:lvl8pPr>
            <a:lvl9pPr marL="4114800" lvl="8" indent="-431800">
              <a:spcBef>
                <a:spcPts val="4300"/>
              </a:spcBef>
              <a:spcAft>
                <a:spcPts val="4300"/>
              </a:spcAft>
              <a:buSzPts val="3200"/>
              <a:buChar char="■"/>
              <a:defRPr sz="3200"/>
            </a:lvl9pPr>
          </a:lstStyle>
          <a:p>
            <a:endParaRPr/>
          </a:p>
        </p:txBody>
      </p:sp>
      <p:sp>
        <p:nvSpPr>
          <p:cNvPr id="23" name="Google Shape;23;p5"/>
          <p:cNvSpPr txBox="1">
            <a:spLocks noGrp="1"/>
          </p:cNvSpPr>
          <p:nvPr>
            <p:ph type="body" idx="2"/>
          </p:nvPr>
        </p:nvSpPr>
        <p:spPr>
          <a:xfrm>
            <a:off x="11597760" y="3687920"/>
            <a:ext cx="9599700" cy="10932600"/>
          </a:xfrm>
          <a:prstGeom prst="rect">
            <a:avLst/>
          </a:prstGeom>
        </p:spPr>
        <p:txBody>
          <a:bodyPr spcFirstLastPara="1" wrap="square" lIns="243800" tIns="243800" rIns="243800" bIns="243800" anchor="t" anchorCtr="0">
            <a:noAutofit/>
          </a:bodyPr>
          <a:lstStyle>
            <a:lvl1pPr marL="457200" lvl="0" indent="-469900">
              <a:spcBef>
                <a:spcPts val="0"/>
              </a:spcBef>
              <a:spcAft>
                <a:spcPts val="0"/>
              </a:spcAft>
              <a:buSzPts val="3800"/>
              <a:buChar char="●"/>
              <a:defRPr sz="3800"/>
            </a:lvl1pPr>
            <a:lvl2pPr marL="914400" lvl="1" indent="-431800">
              <a:spcBef>
                <a:spcPts val="4300"/>
              </a:spcBef>
              <a:spcAft>
                <a:spcPts val="0"/>
              </a:spcAft>
              <a:buSzPts val="3200"/>
              <a:buChar char="○"/>
              <a:defRPr sz="3200"/>
            </a:lvl2pPr>
            <a:lvl3pPr marL="1371600" lvl="2" indent="-431800">
              <a:spcBef>
                <a:spcPts val="4300"/>
              </a:spcBef>
              <a:spcAft>
                <a:spcPts val="0"/>
              </a:spcAft>
              <a:buSzPts val="3200"/>
              <a:buChar char="■"/>
              <a:defRPr sz="3200"/>
            </a:lvl3pPr>
            <a:lvl4pPr marL="1828800" lvl="3" indent="-431800">
              <a:spcBef>
                <a:spcPts val="4300"/>
              </a:spcBef>
              <a:spcAft>
                <a:spcPts val="0"/>
              </a:spcAft>
              <a:buSzPts val="3200"/>
              <a:buChar char="●"/>
              <a:defRPr sz="3200"/>
            </a:lvl4pPr>
            <a:lvl5pPr marL="2286000" lvl="4" indent="-431800">
              <a:spcBef>
                <a:spcPts val="4300"/>
              </a:spcBef>
              <a:spcAft>
                <a:spcPts val="0"/>
              </a:spcAft>
              <a:buSzPts val="3200"/>
              <a:buChar char="○"/>
              <a:defRPr sz="3200"/>
            </a:lvl5pPr>
            <a:lvl6pPr marL="2743200" lvl="5" indent="-431800">
              <a:spcBef>
                <a:spcPts val="4300"/>
              </a:spcBef>
              <a:spcAft>
                <a:spcPts val="0"/>
              </a:spcAft>
              <a:buSzPts val="3200"/>
              <a:buChar char="■"/>
              <a:defRPr sz="3200"/>
            </a:lvl6pPr>
            <a:lvl7pPr marL="3200400" lvl="6" indent="-431800">
              <a:spcBef>
                <a:spcPts val="4300"/>
              </a:spcBef>
              <a:spcAft>
                <a:spcPts val="0"/>
              </a:spcAft>
              <a:buSzPts val="3200"/>
              <a:buChar char="●"/>
              <a:defRPr sz="3200"/>
            </a:lvl7pPr>
            <a:lvl8pPr marL="3657600" lvl="7" indent="-431800">
              <a:spcBef>
                <a:spcPts val="4300"/>
              </a:spcBef>
              <a:spcAft>
                <a:spcPts val="0"/>
              </a:spcAft>
              <a:buSzPts val="3200"/>
              <a:buChar char="○"/>
              <a:defRPr sz="3200"/>
            </a:lvl8pPr>
            <a:lvl9pPr marL="4114800" lvl="8" indent="-431800">
              <a:spcBef>
                <a:spcPts val="4300"/>
              </a:spcBef>
              <a:spcAft>
                <a:spcPts val="4300"/>
              </a:spcAft>
              <a:buSzPts val="3200"/>
              <a:buChar char="■"/>
              <a:defRPr sz="3200"/>
            </a:lvl9pPr>
          </a:lstStyle>
          <a:p>
            <a:endParaRPr/>
          </a:p>
        </p:txBody>
      </p:sp>
      <p:sp>
        <p:nvSpPr>
          <p:cNvPr id="24" name="Google Shape;24;p5"/>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748080" y="1424080"/>
            <a:ext cx="20449500" cy="1832700"/>
          </a:xfrm>
          <a:prstGeom prst="rect">
            <a:avLst/>
          </a:prstGeom>
        </p:spPr>
        <p:txBody>
          <a:bodyPr spcFirstLastPara="1" wrap="square" lIns="243800" tIns="243800" rIns="243800" bIns="243800"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27" name="Google Shape;27;p6"/>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748080" y="1777920"/>
            <a:ext cx="6739200" cy="2418300"/>
          </a:xfrm>
          <a:prstGeom prst="rect">
            <a:avLst/>
          </a:prstGeom>
        </p:spPr>
        <p:txBody>
          <a:bodyPr spcFirstLastPara="1" wrap="square" lIns="243800" tIns="243800" rIns="243800" bIns="243800" anchor="b"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0" name="Google Shape;30;p7"/>
          <p:cNvSpPr txBox="1">
            <a:spLocks noGrp="1"/>
          </p:cNvSpPr>
          <p:nvPr>
            <p:ph type="body" idx="1"/>
          </p:nvPr>
        </p:nvSpPr>
        <p:spPr>
          <a:xfrm>
            <a:off x="748080" y="4446720"/>
            <a:ext cx="6739200" cy="10174200"/>
          </a:xfrm>
          <a:prstGeom prst="rect">
            <a:avLst/>
          </a:prstGeom>
        </p:spPr>
        <p:txBody>
          <a:bodyPr spcFirstLastPara="1" wrap="square" lIns="243800" tIns="243800" rIns="243800" bIns="243800" anchor="t" anchorCtr="0">
            <a:noAutofit/>
          </a:bodyPr>
          <a:lstStyle>
            <a:lvl1pPr marL="457200" lvl="0" indent="-431800">
              <a:spcBef>
                <a:spcPts val="0"/>
              </a:spcBef>
              <a:spcAft>
                <a:spcPts val="0"/>
              </a:spcAft>
              <a:buSzPts val="3200"/>
              <a:buChar char="●"/>
              <a:defRPr sz="3200"/>
            </a:lvl1pPr>
            <a:lvl2pPr marL="914400" lvl="1" indent="-431800">
              <a:spcBef>
                <a:spcPts val="4300"/>
              </a:spcBef>
              <a:spcAft>
                <a:spcPts val="0"/>
              </a:spcAft>
              <a:buSzPts val="3200"/>
              <a:buChar char="○"/>
              <a:defRPr sz="3200"/>
            </a:lvl2pPr>
            <a:lvl3pPr marL="1371600" lvl="2" indent="-431800">
              <a:spcBef>
                <a:spcPts val="4300"/>
              </a:spcBef>
              <a:spcAft>
                <a:spcPts val="0"/>
              </a:spcAft>
              <a:buSzPts val="3200"/>
              <a:buChar char="■"/>
              <a:defRPr sz="3200"/>
            </a:lvl3pPr>
            <a:lvl4pPr marL="1828800" lvl="3" indent="-431800">
              <a:spcBef>
                <a:spcPts val="4300"/>
              </a:spcBef>
              <a:spcAft>
                <a:spcPts val="0"/>
              </a:spcAft>
              <a:buSzPts val="3200"/>
              <a:buChar char="●"/>
              <a:defRPr sz="3200"/>
            </a:lvl4pPr>
            <a:lvl5pPr marL="2286000" lvl="4" indent="-431800">
              <a:spcBef>
                <a:spcPts val="4300"/>
              </a:spcBef>
              <a:spcAft>
                <a:spcPts val="0"/>
              </a:spcAft>
              <a:buSzPts val="3200"/>
              <a:buChar char="○"/>
              <a:defRPr sz="3200"/>
            </a:lvl5pPr>
            <a:lvl6pPr marL="2743200" lvl="5" indent="-431800">
              <a:spcBef>
                <a:spcPts val="4300"/>
              </a:spcBef>
              <a:spcAft>
                <a:spcPts val="0"/>
              </a:spcAft>
              <a:buSzPts val="3200"/>
              <a:buChar char="■"/>
              <a:defRPr sz="3200"/>
            </a:lvl6pPr>
            <a:lvl7pPr marL="3200400" lvl="6" indent="-431800">
              <a:spcBef>
                <a:spcPts val="4300"/>
              </a:spcBef>
              <a:spcAft>
                <a:spcPts val="0"/>
              </a:spcAft>
              <a:buSzPts val="3200"/>
              <a:buChar char="●"/>
              <a:defRPr sz="3200"/>
            </a:lvl7pPr>
            <a:lvl8pPr marL="3657600" lvl="7" indent="-431800">
              <a:spcBef>
                <a:spcPts val="4300"/>
              </a:spcBef>
              <a:spcAft>
                <a:spcPts val="0"/>
              </a:spcAft>
              <a:buSzPts val="3200"/>
              <a:buChar char="○"/>
              <a:defRPr sz="3200"/>
            </a:lvl8pPr>
            <a:lvl9pPr marL="4114800" lvl="8" indent="-431800">
              <a:spcBef>
                <a:spcPts val="4300"/>
              </a:spcBef>
              <a:spcAft>
                <a:spcPts val="4300"/>
              </a:spcAft>
              <a:buSzPts val="3200"/>
              <a:buChar char="■"/>
              <a:defRPr sz="3200"/>
            </a:lvl9pPr>
          </a:lstStyle>
          <a:p>
            <a:endParaRPr/>
          </a:p>
        </p:txBody>
      </p:sp>
      <p:sp>
        <p:nvSpPr>
          <p:cNvPr id="31" name="Google Shape;31;p7"/>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176600" y="1440480"/>
            <a:ext cx="15282900" cy="13090500"/>
          </a:xfrm>
          <a:prstGeom prst="rect">
            <a:avLst/>
          </a:prstGeom>
        </p:spPr>
        <p:txBody>
          <a:bodyPr spcFirstLastPara="1" wrap="square" lIns="243800" tIns="243800" rIns="243800" bIns="243800" anchor="ctr" anchorCtr="0">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a:endParaRPr/>
          </a:p>
        </p:txBody>
      </p:sp>
      <p:sp>
        <p:nvSpPr>
          <p:cNvPr id="34" name="Google Shape;34;p8"/>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0972800" y="-400"/>
            <a:ext cx="10972800" cy="16459200"/>
          </a:xfrm>
          <a:prstGeom prst="rect">
            <a:avLst/>
          </a:prstGeom>
          <a:solidFill>
            <a:schemeClr val="lt2"/>
          </a:solidFill>
          <a:ln>
            <a:noFill/>
          </a:ln>
        </p:spPr>
        <p:txBody>
          <a:bodyPr spcFirstLastPara="1" wrap="square" lIns="243800" tIns="243800" rIns="243800" bIns="2438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637200" y="3946160"/>
            <a:ext cx="9708600" cy="4743300"/>
          </a:xfrm>
          <a:prstGeom prst="rect">
            <a:avLst/>
          </a:prstGeom>
        </p:spPr>
        <p:txBody>
          <a:bodyPr spcFirstLastPara="1" wrap="square" lIns="243800" tIns="243800" rIns="243800" bIns="243800" anchor="b" anchorCtr="0">
            <a:no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a:endParaRPr/>
          </a:p>
        </p:txBody>
      </p:sp>
      <p:sp>
        <p:nvSpPr>
          <p:cNvPr id="38" name="Google Shape;38;p9"/>
          <p:cNvSpPr txBox="1">
            <a:spLocks noGrp="1"/>
          </p:cNvSpPr>
          <p:nvPr>
            <p:ph type="subTitle" idx="1"/>
          </p:nvPr>
        </p:nvSpPr>
        <p:spPr>
          <a:xfrm>
            <a:off x="637200" y="8969840"/>
            <a:ext cx="9708600" cy="3952500"/>
          </a:xfrm>
          <a:prstGeom prst="rect">
            <a:avLst/>
          </a:prstGeom>
        </p:spPr>
        <p:txBody>
          <a:bodyPr spcFirstLastPara="1" wrap="square" lIns="243800" tIns="243800" rIns="243800" bIns="24380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9" name="Google Shape;39;p9"/>
          <p:cNvSpPr txBox="1">
            <a:spLocks noGrp="1"/>
          </p:cNvSpPr>
          <p:nvPr>
            <p:ph type="body" idx="2"/>
          </p:nvPr>
        </p:nvSpPr>
        <p:spPr>
          <a:xfrm>
            <a:off x="11854800" y="2317040"/>
            <a:ext cx="9208800" cy="11824500"/>
          </a:xfrm>
          <a:prstGeom prst="rect">
            <a:avLst/>
          </a:prstGeom>
        </p:spPr>
        <p:txBody>
          <a:bodyPr spcFirstLastPara="1" wrap="square" lIns="243800" tIns="243800" rIns="243800" bIns="243800" anchor="ctr" anchorCtr="0">
            <a:noAutofit/>
          </a:bodyPr>
          <a:lstStyle>
            <a:lvl1pPr marL="457200" lvl="0" indent="-533400">
              <a:spcBef>
                <a:spcPts val="0"/>
              </a:spcBef>
              <a:spcAft>
                <a:spcPts val="0"/>
              </a:spcAft>
              <a:buSzPts val="4800"/>
              <a:buChar char="●"/>
              <a:defRPr/>
            </a:lvl1pPr>
            <a:lvl2pPr marL="914400" lvl="1" indent="-469900">
              <a:spcBef>
                <a:spcPts val="4300"/>
              </a:spcBef>
              <a:spcAft>
                <a:spcPts val="0"/>
              </a:spcAft>
              <a:buSzPts val="3800"/>
              <a:buChar char="○"/>
              <a:defRPr/>
            </a:lvl2pPr>
            <a:lvl3pPr marL="1371600" lvl="2" indent="-469900">
              <a:spcBef>
                <a:spcPts val="4300"/>
              </a:spcBef>
              <a:spcAft>
                <a:spcPts val="0"/>
              </a:spcAft>
              <a:buSzPts val="3800"/>
              <a:buChar char="■"/>
              <a:defRPr/>
            </a:lvl3pPr>
            <a:lvl4pPr marL="1828800" lvl="3" indent="-469900">
              <a:spcBef>
                <a:spcPts val="4300"/>
              </a:spcBef>
              <a:spcAft>
                <a:spcPts val="0"/>
              </a:spcAft>
              <a:buSzPts val="3800"/>
              <a:buChar char="●"/>
              <a:defRPr/>
            </a:lvl4pPr>
            <a:lvl5pPr marL="2286000" lvl="4" indent="-469900">
              <a:spcBef>
                <a:spcPts val="4300"/>
              </a:spcBef>
              <a:spcAft>
                <a:spcPts val="0"/>
              </a:spcAft>
              <a:buSzPts val="3800"/>
              <a:buChar char="○"/>
              <a:defRPr/>
            </a:lvl5pPr>
            <a:lvl6pPr marL="2743200" lvl="5" indent="-469900">
              <a:spcBef>
                <a:spcPts val="4300"/>
              </a:spcBef>
              <a:spcAft>
                <a:spcPts val="0"/>
              </a:spcAft>
              <a:buSzPts val="3800"/>
              <a:buChar char="■"/>
              <a:defRPr/>
            </a:lvl6pPr>
            <a:lvl7pPr marL="3200400" lvl="6" indent="-469900">
              <a:spcBef>
                <a:spcPts val="4300"/>
              </a:spcBef>
              <a:spcAft>
                <a:spcPts val="0"/>
              </a:spcAft>
              <a:buSzPts val="3800"/>
              <a:buChar char="●"/>
              <a:defRPr/>
            </a:lvl7pPr>
            <a:lvl8pPr marL="3657600" lvl="7" indent="-469900">
              <a:spcBef>
                <a:spcPts val="4300"/>
              </a:spcBef>
              <a:spcAft>
                <a:spcPts val="0"/>
              </a:spcAft>
              <a:buSzPts val="3800"/>
              <a:buChar char="○"/>
              <a:defRPr/>
            </a:lvl8pPr>
            <a:lvl9pPr marL="4114800" lvl="8" indent="-469900">
              <a:spcBef>
                <a:spcPts val="4300"/>
              </a:spcBef>
              <a:spcAft>
                <a:spcPts val="4300"/>
              </a:spcAft>
              <a:buSzPts val="3800"/>
              <a:buChar char="■"/>
              <a:defRPr/>
            </a:lvl9pPr>
          </a:lstStyle>
          <a:p>
            <a:endParaRPr/>
          </a:p>
        </p:txBody>
      </p:sp>
      <p:sp>
        <p:nvSpPr>
          <p:cNvPr id="40" name="Google Shape;40;p9"/>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748080" y="13537840"/>
            <a:ext cx="14397300" cy="1936500"/>
          </a:xfrm>
          <a:prstGeom prst="rect">
            <a:avLst/>
          </a:prstGeom>
        </p:spPr>
        <p:txBody>
          <a:bodyPr spcFirstLastPara="1" wrap="square" lIns="243800" tIns="243800" rIns="243800" bIns="243800" anchor="ctr" anchorCtr="0">
            <a:noAutofit/>
          </a:bodyPr>
          <a:lstStyle>
            <a:lvl1pPr marL="457200" lvl="0" indent="-228600">
              <a:lnSpc>
                <a:spcPct val="100000"/>
              </a:lnSpc>
              <a:spcBef>
                <a:spcPts val="0"/>
              </a:spcBef>
              <a:spcAft>
                <a:spcPts val="0"/>
              </a:spcAft>
              <a:buSzPts val="4800"/>
              <a:buNone/>
              <a:defRPr/>
            </a:lvl1pPr>
          </a:lstStyle>
          <a:p>
            <a:endParaRPr/>
          </a:p>
        </p:txBody>
      </p:sp>
      <p:sp>
        <p:nvSpPr>
          <p:cNvPr id="43" name="Google Shape;43;p10"/>
          <p:cNvSpPr txBox="1">
            <a:spLocks noGrp="1"/>
          </p:cNvSpPr>
          <p:nvPr>
            <p:ph type="sldNum" idx="12"/>
          </p:nvPr>
        </p:nvSpPr>
        <p:spPr>
          <a:xfrm>
            <a:off x="20333899" y="14922294"/>
            <a:ext cx="1317000" cy="125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48080" y="1424080"/>
            <a:ext cx="20449500" cy="1832700"/>
          </a:xfrm>
          <a:prstGeom prst="rect">
            <a:avLst/>
          </a:prstGeom>
          <a:noFill/>
          <a:ln>
            <a:noFill/>
          </a:ln>
        </p:spPr>
        <p:txBody>
          <a:bodyPr spcFirstLastPara="1" wrap="square" lIns="243800" tIns="243800" rIns="243800" bIns="243800" anchor="t" anchorCtr="0">
            <a:no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a:endParaRPr/>
          </a:p>
        </p:txBody>
      </p:sp>
      <p:sp>
        <p:nvSpPr>
          <p:cNvPr id="7" name="Google Shape;7;p1"/>
          <p:cNvSpPr txBox="1">
            <a:spLocks noGrp="1"/>
          </p:cNvSpPr>
          <p:nvPr>
            <p:ph type="body" idx="1"/>
          </p:nvPr>
        </p:nvSpPr>
        <p:spPr>
          <a:xfrm>
            <a:off x="748080" y="3687920"/>
            <a:ext cx="20449500" cy="10932600"/>
          </a:xfrm>
          <a:prstGeom prst="rect">
            <a:avLst/>
          </a:prstGeom>
          <a:noFill/>
          <a:ln>
            <a:noFill/>
          </a:ln>
        </p:spPr>
        <p:txBody>
          <a:bodyPr spcFirstLastPara="1" wrap="square" lIns="243800" tIns="243800" rIns="243800" bIns="243800" anchor="t" anchorCtr="0">
            <a:noAutofit/>
          </a:bodyPr>
          <a:lstStyle>
            <a:lvl1pPr marL="457200" lvl="0" indent="-533400">
              <a:lnSpc>
                <a:spcPct val="115000"/>
              </a:lnSpc>
              <a:spcBef>
                <a:spcPts val="0"/>
              </a:spcBef>
              <a:spcAft>
                <a:spcPts val="0"/>
              </a:spcAft>
              <a:buClr>
                <a:schemeClr val="dk2"/>
              </a:buClr>
              <a:buSzPts val="4800"/>
              <a:buChar char="●"/>
              <a:defRPr sz="4800">
                <a:solidFill>
                  <a:schemeClr val="dk2"/>
                </a:solidFill>
              </a:defRPr>
            </a:lvl1pPr>
            <a:lvl2pPr marL="914400" lvl="1" indent="-469900">
              <a:lnSpc>
                <a:spcPct val="115000"/>
              </a:lnSpc>
              <a:spcBef>
                <a:spcPts val="4300"/>
              </a:spcBef>
              <a:spcAft>
                <a:spcPts val="0"/>
              </a:spcAft>
              <a:buClr>
                <a:schemeClr val="dk2"/>
              </a:buClr>
              <a:buSzPts val="3800"/>
              <a:buChar char="○"/>
              <a:defRPr sz="3800">
                <a:solidFill>
                  <a:schemeClr val="dk2"/>
                </a:solidFill>
              </a:defRPr>
            </a:lvl2pPr>
            <a:lvl3pPr marL="1371600" lvl="2" indent="-469900">
              <a:lnSpc>
                <a:spcPct val="115000"/>
              </a:lnSpc>
              <a:spcBef>
                <a:spcPts val="4300"/>
              </a:spcBef>
              <a:spcAft>
                <a:spcPts val="0"/>
              </a:spcAft>
              <a:buClr>
                <a:schemeClr val="dk2"/>
              </a:buClr>
              <a:buSzPts val="3800"/>
              <a:buChar char="■"/>
              <a:defRPr sz="3800">
                <a:solidFill>
                  <a:schemeClr val="dk2"/>
                </a:solidFill>
              </a:defRPr>
            </a:lvl3pPr>
            <a:lvl4pPr marL="1828800" lvl="3" indent="-469900">
              <a:lnSpc>
                <a:spcPct val="115000"/>
              </a:lnSpc>
              <a:spcBef>
                <a:spcPts val="4300"/>
              </a:spcBef>
              <a:spcAft>
                <a:spcPts val="0"/>
              </a:spcAft>
              <a:buClr>
                <a:schemeClr val="dk2"/>
              </a:buClr>
              <a:buSzPts val="3800"/>
              <a:buChar char="●"/>
              <a:defRPr sz="3800">
                <a:solidFill>
                  <a:schemeClr val="dk2"/>
                </a:solidFill>
              </a:defRPr>
            </a:lvl4pPr>
            <a:lvl5pPr marL="2286000" lvl="4" indent="-469900">
              <a:lnSpc>
                <a:spcPct val="115000"/>
              </a:lnSpc>
              <a:spcBef>
                <a:spcPts val="4300"/>
              </a:spcBef>
              <a:spcAft>
                <a:spcPts val="0"/>
              </a:spcAft>
              <a:buClr>
                <a:schemeClr val="dk2"/>
              </a:buClr>
              <a:buSzPts val="3800"/>
              <a:buChar char="○"/>
              <a:defRPr sz="3800">
                <a:solidFill>
                  <a:schemeClr val="dk2"/>
                </a:solidFill>
              </a:defRPr>
            </a:lvl5pPr>
            <a:lvl6pPr marL="2743200" lvl="5" indent="-469900">
              <a:lnSpc>
                <a:spcPct val="115000"/>
              </a:lnSpc>
              <a:spcBef>
                <a:spcPts val="4300"/>
              </a:spcBef>
              <a:spcAft>
                <a:spcPts val="0"/>
              </a:spcAft>
              <a:buClr>
                <a:schemeClr val="dk2"/>
              </a:buClr>
              <a:buSzPts val="3800"/>
              <a:buChar char="■"/>
              <a:defRPr sz="3800">
                <a:solidFill>
                  <a:schemeClr val="dk2"/>
                </a:solidFill>
              </a:defRPr>
            </a:lvl6pPr>
            <a:lvl7pPr marL="3200400" lvl="6" indent="-469900">
              <a:lnSpc>
                <a:spcPct val="115000"/>
              </a:lnSpc>
              <a:spcBef>
                <a:spcPts val="4300"/>
              </a:spcBef>
              <a:spcAft>
                <a:spcPts val="0"/>
              </a:spcAft>
              <a:buClr>
                <a:schemeClr val="dk2"/>
              </a:buClr>
              <a:buSzPts val="3800"/>
              <a:buChar char="●"/>
              <a:defRPr sz="3800">
                <a:solidFill>
                  <a:schemeClr val="dk2"/>
                </a:solidFill>
              </a:defRPr>
            </a:lvl7pPr>
            <a:lvl8pPr marL="3657600" lvl="7" indent="-469900">
              <a:lnSpc>
                <a:spcPct val="115000"/>
              </a:lnSpc>
              <a:spcBef>
                <a:spcPts val="4300"/>
              </a:spcBef>
              <a:spcAft>
                <a:spcPts val="0"/>
              </a:spcAft>
              <a:buClr>
                <a:schemeClr val="dk2"/>
              </a:buClr>
              <a:buSzPts val="3800"/>
              <a:buChar char="○"/>
              <a:defRPr sz="3800">
                <a:solidFill>
                  <a:schemeClr val="dk2"/>
                </a:solidFill>
              </a:defRPr>
            </a:lvl8pPr>
            <a:lvl9pPr marL="4114800" lvl="8" indent="-469900">
              <a:lnSpc>
                <a:spcPct val="115000"/>
              </a:lnSpc>
              <a:spcBef>
                <a:spcPts val="4300"/>
              </a:spcBef>
              <a:spcAft>
                <a:spcPts val="4300"/>
              </a:spcAft>
              <a:buClr>
                <a:schemeClr val="dk2"/>
              </a:buClr>
              <a:buSzPts val="3800"/>
              <a:buChar char="■"/>
              <a:defRPr sz="3800">
                <a:solidFill>
                  <a:schemeClr val="dk2"/>
                </a:solidFill>
              </a:defRPr>
            </a:lvl9pPr>
          </a:lstStyle>
          <a:p>
            <a:endParaRPr/>
          </a:p>
        </p:txBody>
      </p:sp>
      <p:sp>
        <p:nvSpPr>
          <p:cNvPr id="8" name="Google Shape;8;p1"/>
          <p:cNvSpPr txBox="1">
            <a:spLocks noGrp="1"/>
          </p:cNvSpPr>
          <p:nvPr>
            <p:ph type="sldNum" idx="12"/>
          </p:nvPr>
        </p:nvSpPr>
        <p:spPr>
          <a:xfrm>
            <a:off x="20333899" y="14922294"/>
            <a:ext cx="1317000" cy="1259700"/>
          </a:xfrm>
          <a:prstGeom prst="rect">
            <a:avLst/>
          </a:prstGeom>
          <a:noFill/>
          <a:ln>
            <a:noFill/>
          </a:ln>
        </p:spPr>
        <p:txBody>
          <a:bodyPr spcFirstLastPara="1" wrap="square" lIns="243800" tIns="243800" rIns="243800" bIns="243800" anchor="ctr" anchorCtr="0">
            <a:no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48080" y="1424080"/>
            <a:ext cx="20449500" cy="1832700"/>
          </a:xfrm>
          <a:prstGeom prst="rect">
            <a:avLst/>
          </a:prstGeom>
          <a:noFill/>
          <a:ln>
            <a:noFill/>
          </a:ln>
        </p:spPr>
        <p:txBody>
          <a:bodyPr spcFirstLastPara="1" wrap="square" lIns="248350" tIns="248350" rIns="248350" bIns="248350" anchor="t" anchorCtr="0">
            <a:noAutofit/>
          </a:bodyPr>
          <a:lstStyle>
            <a:lvl1pPr lvl="0" rtl="0">
              <a:spcBef>
                <a:spcPts val="0"/>
              </a:spcBef>
              <a:spcAft>
                <a:spcPts val="0"/>
              </a:spcAft>
              <a:buClr>
                <a:schemeClr val="dk1"/>
              </a:buClr>
              <a:buSzPts val="7500"/>
              <a:buNone/>
              <a:defRPr sz="7500">
                <a:solidFill>
                  <a:schemeClr val="dk1"/>
                </a:solidFill>
              </a:defRPr>
            </a:lvl1pPr>
            <a:lvl2pPr lvl="1" rtl="0">
              <a:spcBef>
                <a:spcPts val="0"/>
              </a:spcBef>
              <a:spcAft>
                <a:spcPts val="0"/>
              </a:spcAft>
              <a:buClr>
                <a:schemeClr val="dk1"/>
              </a:buClr>
              <a:buSzPts val="7500"/>
              <a:buNone/>
              <a:defRPr sz="7500">
                <a:solidFill>
                  <a:schemeClr val="dk1"/>
                </a:solidFill>
              </a:defRPr>
            </a:lvl2pPr>
            <a:lvl3pPr lvl="2" rtl="0">
              <a:spcBef>
                <a:spcPts val="0"/>
              </a:spcBef>
              <a:spcAft>
                <a:spcPts val="0"/>
              </a:spcAft>
              <a:buClr>
                <a:schemeClr val="dk1"/>
              </a:buClr>
              <a:buSzPts val="7500"/>
              <a:buNone/>
              <a:defRPr sz="7500">
                <a:solidFill>
                  <a:schemeClr val="dk1"/>
                </a:solidFill>
              </a:defRPr>
            </a:lvl3pPr>
            <a:lvl4pPr lvl="3" rtl="0">
              <a:spcBef>
                <a:spcPts val="0"/>
              </a:spcBef>
              <a:spcAft>
                <a:spcPts val="0"/>
              </a:spcAft>
              <a:buClr>
                <a:schemeClr val="dk1"/>
              </a:buClr>
              <a:buSzPts val="7500"/>
              <a:buNone/>
              <a:defRPr sz="7500">
                <a:solidFill>
                  <a:schemeClr val="dk1"/>
                </a:solidFill>
              </a:defRPr>
            </a:lvl4pPr>
            <a:lvl5pPr lvl="4" rtl="0">
              <a:spcBef>
                <a:spcPts val="0"/>
              </a:spcBef>
              <a:spcAft>
                <a:spcPts val="0"/>
              </a:spcAft>
              <a:buClr>
                <a:schemeClr val="dk1"/>
              </a:buClr>
              <a:buSzPts val="7500"/>
              <a:buNone/>
              <a:defRPr sz="7500">
                <a:solidFill>
                  <a:schemeClr val="dk1"/>
                </a:solidFill>
              </a:defRPr>
            </a:lvl5pPr>
            <a:lvl6pPr lvl="5" rtl="0">
              <a:spcBef>
                <a:spcPts val="0"/>
              </a:spcBef>
              <a:spcAft>
                <a:spcPts val="0"/>
              </a:spcAft>
              <a:buClr>
                <a:schemeClr val="dk1"/>
              </a:buClr>
              <a:buSzPts val="7500"/>
              <a:buNone/>
              <a:defRPr sz="7500">
                <a:solidFill>
                  <a:schemeClr val="dk1"/>
                </a:solidFill>
              </a:defRPr>
            </a:lvl6pPr>
            <a:lvl7pPr lvl="6" rtl="0">
              <a:spcBef>
                <a:spcPts val="0"/>
              </a:spcBef>
              <a:spcAft>
                <a:spcPts val="0"/>
              </a:spcAft>
              <a:buClr>
                <a:schemeClr val="dk1"/>
              </a:buClr>
              <a:buSzPts val="7500"/>
              <a:buNone/>
              <a:defRPr sz="7500">
                <a:solidFill>
                  <a:schemeClr val="dk1"/>
                </a:solidFill>
              </a:defRPr>
            </a:lvl7pPr>
            <a:lvl8pPr lvl="7" rtl="0">
              <a:spcBef>
                <a:spcPts val="0"/>
              </a:spcBef>
              <a:spcAft>
                <a:spcPts val="0"/>
              </a:spcAft>
              <a:buClr>
                <a:schemeClr val="dk1"/>
              </a:buClr>
              <a:buSzPts val="7500"/>
              <a:buNone/>
              <a:defRPr sz="7500">
                <a:solidFill>
                  <a:schemeClr val="dk1"/>
                </a:solidFill>
              </a:defRPr>
            </a:lvl8pPr>
            <a:lvl9pPr lvl="8" rtl="0">
              <a:spcBef>
                <a:spcPts val="0"/>
              </a:spcBef>
              <a:spcAft>
                <a:spcPts val="0"/>
              </a:spcAft>
              <a:buClr>
                <a:schemeClr val="dk1"/>
              </a:buClr>
              <a:buSzPts val="7500"/>
              <a:buNone/>
              <a:defRPr sz="7500">
                <a:solidFill>
                  <a:schemeClr val="dk1"/>
                </a:solidFill>
              </a:defRPr>
            </a:lvl9pPr>
          </a:lstStyle>
          <a:p>
            <a:endParaRPr/>
          </a:p>
        </p:txBody>
      </p:sp>
      <p:sp>
        <p:nvSpPr>
          <p:cNvPr id="52" name="Google Shape;52;p13"/>
          <p:cNvSpPr txBox="1">
            <a:spLocks noGrp="1"/>
          </p:cNvSpPr>
          <p:nvPr>
            <p:ph type="body" idx="1"/>
          </p:nvPr>
        </p:nvSpPr>
        <p:spPr>
          <a:xfrm>
            <a:off x="748080" y="3687920"/>
            <a:ext cx="20449500" cy="10932600"/>
          </a:xfrm>
          <a:prstGeom prst="rect">
            <a:avLst/>
          </a:prstGeom>
          <a:noFill/>
          <a:ln>
            <a:noFill/>
          </a:ln>
        </p:spPr>
        <p:txBody>
          <a:bodyPr spcFirstLastPara="1" wrap="square" lIns="248350" tIns="248350" rIns="248350" bIns="248350" anchor="t" anchorCtr="0">
            <a:noAutofit/>
          </a:bodyPr>
          <a:lstStyle>
            <a:lvl1pPr marL="457200" lvl="0" indent="-533400" rtl="0">
              <a:lnSpc>
                <a:spcPct val="115000"/>
              </a:lnSpc>
              <a:spcBef>
                <a:spcPts val="0"/>
              </a:spcBef>
              <a:spcAft>
                <a:spcPts val="0"/>
              </a:spcAft>
              <a:buClr>
                <a:schemeClr val="dk2"/>
              </a:buClr>
              <a:buSzPts val="4800"/>
              <a:buChar char="●"/>
              <a:defRPr sz="4800">
                <a:solidFill>
                  <a:schemeClr val="dk2"/>
                </a:solidFill>
              </a:defRPr>
            </a:lvl1pPr>
            <a:lvl2pPr marL="914400" lvl="1" indent="-469900" rtl="0">
              <a:lnSpc>
                <a:spcPct val="115000"/>
              </a:lnSpc>
              <a:spcBef>
                <a:spcPts val="4300"/>
              </a:spcBef>
              <a:spcAft>
                <a:spcPts val="0"/>
              </a:spcAft>
              <a:buClr>
                <a:schemeClr val="dk2"/>
              </a:buClr>
              <a:buSzPts val="3800"/>
              <a:buChar char="○"/>
              <a:defRPr sz="3800">
                <a:solidFill>
                  <a:schemeClr val="dk2"/>
                </a:solidFill>
              </a:defRPr>
            </a:lvl2pPr>
            <a:lvl3pPr marL="1371600" lvl="2" indent="-469900" rtl="0">
              <a:lnSpc>
                <a:spcPct val="115000"/>
              </a:lnSpc>
              <a:spcBef>
                <a:spcPts val="4300"/>
              </a:spcBef>
              <a:spcAft>
                <a:spcPts val="0"/>
              </a:spcAft>
              <a:buClr>
                <a:schemeClr val="dk2"/>
              </a:buClr>
              <a:buSzPts val="3800"/>
              <a:buChar char="■"/>
              <a:defRPr sz="3800">
                <a:solidFill>
                  <a:schemeClr val="dk2"/>
                </a:solidFill>
              </a:defRPr>
            </a:lvl3pPr>
            <a:lvl4pPr marL="1828800" lvl="3" indent="-469900" rtl="0">
              <a:lnSpc>
                <a:spcPct val="115000"/>
              </a:lnSpc>
              <a:spcBef>
                <a:spcPts val="4300"/>
              </a:spcBef>
              <a:spcAft>
                <a:spcPts val="0"/>
              </a:spcAft>
              <a:buClr>
                <a:schemeClr val="dk2"/>
              </a:buClr>
              <a:buSzPts val="3800"/>
              <a:buChar char="●"/>
              <a:defRPr sz="3800">
                <a:solidFill>
                  <a:schemeClr val="dk2"/>
                </a:solidFill>
              </a:defRPr>
            </a:lvl4pPr>
            <a:lvl5pPr marL="2286000" lvl="4" indent="-469900" rtl="0">
              <a:lnSpc>
                <a:spcPct val="115000"/>
              </a:lnSpc>
              <a:spcBef>
                <a:spcPts val="4300"/>
              </a:spcBef>
              <a:spcAft>
                <a:spcPts val="0"/>
              </a:spcAft>
              <a:buClr>
                <a:schemeClr val="dk2"/>
              </a:buClr>
              <a:buSzPts val="3800"/>
              <a:buChar char="○"/>
              <a:defRPr sz="3800">
                <a:solidFill>
                  <a:schemeClr val="dk2"/>
                </a:solidFill>
              </a:defRPr>
            </a:lvl5pPr>
            <a:lvl6pPr marL="2743200" lvl="5" indent="-469900" rtl="0">
              <a:lnSpc>
                <a:spcPct val="115000"/>
              </a:lnSpc>
              <a:spcBef>
                <a:spcPts val="4300"/>
              </a:spcBef>
              <a:spcAft>
                <a:spcPts val="0"/>
              </a:spcAft>
              <a:buClr>
                <a:schemeClr val="dk2"/>
              </a:buClr>
              <a:buSzPts val="3800"/>
              <a:buChar char="■"/>
              <a:defRPr sz="3800">
                <a:solidFill>
                  <a:schemeClr val="dk2"/>
                </a:solidFill>
              </a:defRPr>
            </a:lvl6pPr>
            <a:lvl7pPr marL="3200400" lvl="6" indent="-469900" rtl="0">
              <a:lnSpc>
                <a:spcPct val="115000"/>
              </a:lnSpc>
              <a:spcBef>
                <a:spcPts val="4300"/>
              </a:spcBef>
              <a:spcAft>
                <a:spcPts val="0"/>
              </a:spcAft>
              <a:buClr>
                <a:schemeClr val="dk2"/>
              </a:buClr>
              <a:buSzPts val="3800"/>
              <a:buChar char="●"/>
              <a:defRPr sz="3800">
                <a:solidFill>
                  <a:schemeClr val="dk2"/>
                </a:solidFill>
              </a:defRPr>
            </a:lvl7pPr>
            <a:lvl8pPr marL="3657600" lvl="7" indent="-469900" rtl="0">
              <a:lnSpc>
                <a:spcPct val="115000"/>
              </a:lnSpc>
              <a:spcBef>
                <a:spcPts val="4300"/>
              </a:spcBef>
              <a:spcAft>
                <a:spcPts val="0"/>
              </a:spcAft>
              <a:buClr>
                <a:schemeClr val="dk2"/>
              </a:buClr>
              <a:buSzPts val="3800"/>
              <a:buChar char="○"/>
              <a:defRPr sz="3800">
                <a:solidFill>
                  <a:schemeClr val="dk2"/>
                </a:solidFill>
              </a:defRPr>
            </a:lvl8pPr>
            <a:lvl9pPr marL="4114800" lvl="8" indent="-469900" rtl="0">
              <a:lnSpc>
                <a:spcPct val="115000"/>
              </a:lnSpc>
              <a:spcBef>
                <a:spcPts val="4300"/>
              </a:spcBef>
              <a:spcAft>
                <a:spcPts val="4300"/>
              </a:spcAft>
              <a:buClr>
                <a:schemeClr val="dk2"/>
              </a:buClr>
              <a:buSzPts val="3800"/>
              <a:buChar char="■"/>
              <a:defRPr sz="3800">
                <a:solidFill>
                  <a:schemeClr val="dk2"/>
                </a:solidFill>
              </a:defRPr>
            </a:lvl9pPr>
          </a:lstStyle>
          <a:p>
            <a:endParaRPr/>
          </a:p>
        </p:txBody>
      </p:sp>
      <p:sp>
        <p:nvSpPr>
          <p:cNvPr id="53" name="Google Shape;53;p13"/>
          <p:cNvSpPr txBox="1">
            <a:spLocks noGrp="1"/>
          </p:cNvSpPr>
          <p:nvPr>
            <p:ph type="sldNum" idx="12"/>
          </p:nvPr>
        </p:nvSpPr>
        <p:spPr>
          <a:xfrm>
            <a:off x="20333899" y="14922294"/>
            <a:ext cx="1317000" cy="1259700"/>
          </a:xfrm>
          <a:prstGeom prst="rect">
            <a:avLst/>
          </a:prstGeom>
          <a:noFill/>
          <a:ln>
            <a:noFill/>
          </a:ln>
        </p:spPr>
        <p:txBody>
          <a:bodyPr spcFirstLastPara="1" wrap="square" lIns="248350" tIns="248350" rIns="248350" bIns="248350" anchor="ctr" anchorCtr="0">
            <a:noAutofit/>
          </a:bodyPr>
          <a:lstStyle>
            <a:lvl1pPr lvl="0" algn="r" rtl="0">
              <a:buNone/>
              <a:defRPr sz="2700">
                <a:solidFill>
                  <a:schemeClr val="dk2"/>
                </a:solidFill>
              </a:defRPr>
            </a:lvl1pPr>
            <a:lvl2pPr lvl="1" algn="r" rtl="0">
              <a:buNone/>
              <a:defRPr sz="2700">
                <a:solidFill>
                  <a:schemeClr val="dk2"/>
                </a:solidFill>
              </a:defRPr>
            </a:lvl2pPr>
            <a:lvl3pPr lvl="2" algn="r" rtl="0">
              <a:buNone/>
              <a:defRPr sz="2700">
                <a:solidFill>
                  <a:schemeClr val="dk2"/>
                </a:solidFill>
              </a:defRPr>
            </a:lvl3pPr>
            <a:lvl4pPr lvl="3" algn="r" rtl="0">
              <a:buNone/>
              <a:defRPr sz="2700">
                <a:solidFill>
                  <a:schemeClr val="dk2"/>
                </a:solidFill>
              </a:defRPr>
            </a:lvl4pPr>
            <a:lvl5pPr lvl="4" algn="r" rtl="0">
              <a:buNone/>
              <a:defRPr sz="2700">
                <a:solidFill>
                  <a:schemeClr val="dk2"/>
                </a:solidFill>
              </a:defRPr>
            </a:lvl5pPr>
            <a:lvl6pPr lvl="5" algn="r" rtl="0">
              <a:buNone/>
              <a:defRPr sz="2700">
                <a:solidFill>
                  <a:schemeClr val="dk2"/>
                </a:solidFill>
              </a:defRPr>
            </a:lvl6pPr>
            <a:lvl7pPr lvl="6" algn="r" rtl="0">
              <a:buNone/>
              <a:defRPr sz="2700">
                <a:solidFill>
                  <a:schemeClr val="dk2"/>
                </a:solidFill>
              </a:defRPr>
            </a:lvl7pPr>
            <a:lvl8pPr lvl="7" algn="r" rtl="0">
              <a:buNone/>
              <a:defRPr sz="2700">
                <a:solidFill>
                  <a:schemeClr val="dk2"/>
                </a:solidFill>
              </a:defRPr>
            </a:lvl8pPr>
            <a:lvl9pPr lvl="8" algn="r" rtl="0">
              <a:buNone/>
              <a:defRPr sz="27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98"/>
        <p:cNvGrpSpPr/>
        <p:nvPr/>
      </p:nvGrpSpPr>
      <p:grpSpPr>
        <a:xfrm>
          <a:off x="0" y="0"/>
          <a:ext cx="0" cy="0"/>
          <a:chOff x="0" y="0"/>
          <a:chExt cx="0" cy="0"/>
        </a:xfrm>
      </p:grpSpPr>
      <p:sp>
        <p:nvSpPr>
          <p:cNvPr id="99" name="Google Shape;99;p25"/>
          <p:cNvSpPr txBox="1"/>
          <p:nvPr/>
        </p:nvSpPr>
        <p:spPr>
          <a:xfrm>
            <a:off x="323850" y="124450"/>
            <a:ext cx="21282000" cy="1470900"/>
          </a:xfrm>
          <a:prstGeom prst="rect">
            <a:avLst/>
          </a:prstGeom>
          <a:solidFill>
            <a:srgbClr val="FFFFFF"/>
          </a:solidFill>
          <a:ln w="38100"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5257800" lvl="0" indent="228600" algn="l" rtl="0">
              <a:spcBef>
                <a:spcPts val="0"/>
              </a:spcBef>
              <a:spcAft>
                <a:spcPts val="0"/>
              </a:spcAft>
              <a:buNone/>
            </a:pPr>
            <a:r>
              <a:rPr lang="en" sz="3300">
                <a:solidFill>
                  <a:srgbClr val="660000"/>
                </a:solidFill>
              </a:rPr>
              <a:t>Predicted Shifts in Tree Species Composition in a Mixed-Hardwood Forest </a:t>
            </a:r>
            <a:endParaRPr sz="3300">
              <a:solidFill>
                <a:srgbClr val="660000"/>
              </a:solidFill>
            </a:endParaRPr>
          </a:p>
          <a:p>
            <a:pPr marL="6172200" lvl="0" indent="228600" algn="l" rtl="0">
              <a:spcBef>
                <a:spcPts val="0"/>
              </a:spcBef>
              <a:spcAft>
                <a:spcPts val="0"/>
              </a:spcAft>
              <a:buNone/>
            </a:pPr>
            <a:r>
              <a:rPr lang="en" sz="3300">
                <a:solidFill>
                  <a:srgbClr val="660000"/>
                </a:solidFill>
              </a:rPr>
              <a:t>Following a Native Insect Outbreak in the New Jersey Highlands</a:t>
            </a:r>
            <a:endParaRPr sz="3200">
              <a:solidFill>
                <a:srgbClr val="660000"/>
              </a:solidFill>
            </a:endParaRPr>
          </a:p>
          <a:p>
            <a:pPr marL="3200400" lvl="0" indent="228600" algn="l" rtl="0">
              <a:spcBef>
                <a:spcPts val="0"/>
              </a:spcBef>
              <a:spcAft>
                <a:spcPts val="0"/>
              </a:spcAft>
              <a:buNone/>
            </a:pPr>
            <a:endParaRPr sz="2400"/>
          </a:p>
        </p:txBody>
      </p:sp>
      <p:sp>
        <p:nvSpPr>
          <p:cNvPr id="100" name="Google Shape;100;p25"/>
          <p:cNvSpPr txBox="1"/>
          <p:nvPr/>
        </p:nvSpPr>
        <p:spPr>
          <a:xfrm>
            <a:off x="312950" y="7521069"/>
            <a:ext cx="4580400" cy="2370449"/>
          </a:xfrm>
          <a:prstGeom prst="rect">
            <a:avLst/>
          </a:prstGeom>
          <a:solidFill>
            <a:srgbClr val="FFFFFF"/>
          </a:solidFill>
          <a:ln w="28575"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0" lvl="0" indent="0" algn="ctr" rtl="0">
              <a:spcBef>
                <a:spcPts val="0"/>
              </a:spcBef>
              <a:spcAft>
                <a:spcPts val="0"/>
              </a:spcAft>
              <a:buNone/>
            </a:pPr>
            <a:r>
              <a:rPr lang="en" sz="2500" u="sng" dirty="0"/>
              <a:t>Objectives</a:t>
            </a:r>
            <a:endParaRPr sz="2500" u="sng" dirty="0"/>
          </a:p>
          <a:p>
            <a:pPr marL="0" lvl="0" indent="0" algn="l" rtl="0">
              <a:lnSpc>
                <a:spcPct val="115000"/>
              </a:lnSpc>
              <a:spcBef>
                <a:spcPts val="0"/>
              </a:spcBef>
              <a:spcAft>
                <a:spcPts val="0"/>
              </a:spcAft>
              <a:buNone/>
            </a:pPr>
            <a:endParaRPr sz="600" dirty="0">
              <a:solidFill>
                <a:schemeClr val="dk1"/>
              </a:solidFill>
            </a:endParaRPr>
          </a:p>
          <a:p>
            <a:pPr marL="0" lvl="0" indent="0" algn="l" rtl="0">
              <a:lnSpc>
                <a:spcPct val="115000"/>
              </a:lnSpc>
              <a:spcBef>
                <a:spcPts val="500"/>
              </a:spcBef>
              <a:spcAft>
                <a:spcPts val="0"/>
              </a:spcAft>
              <a:buNone/>
            </a:pPr>
            <a:r>
              <a:rPr lang="en" dirty="0">
                <a:solidFill>
                  <a:schemeClr val="dk1"/>
                </a:solidFill>
              </a:rPr>
              <a:t> </a:t>
            </a:r>
            <a:r>
              <a:rPr lang="en" sz="1400" dirty="0">
                <a:solidFill>
                  <a:schemeClr val="dk1"/>
                </a:solidFill>
              </a:rPr>
              <a:t>The specific objectives of this study were to:</a:t>
            </a:r>
            <a:endParaRPr sz="1400" dirty="0">
              <a:solidFill>
                <a:schemeClr val="dk1"/>
              </a:solidFill>
            </a:endParaRPr>
          </a:p>
          <a:p>
            <a:pPr marL="228600" lvl="0" indent="-203200" algn="l" rtl="0">
              <a:lnSpc>
                <a:spcPct val="100000"/>
              </a:lnSpc>
              <a:spcBef>
                <a:spcPts val="500"/>
              </a:spcBef>
              <a:spcAft>
                <a:spcPts val="0"/>
              </a:spcAft>
              <a:buClr>
                <a:schemeClr val="dk1"/>
              </a:buClr>
              <a:buSzPts val="1400"/>
              <a:buChar char="●"/>
            </a:pPr>
            <a:r>
              <a:rPr lang="en" sz="1400" dirty="0">
                <a:solidFill>
                  <a:schemeClr val="dk1"/>
                </a:solidFill>
              </a:rPr>
              <a:t>determine which species of trees are most likely to replace the large, dead chestnut oaks;</a:t>
            </a:r>
            <a:endParaRPr sz="1400" dirty="0">
              <a:solidFill>
                <a:schemeClr val="dk1"/>
              </a:solidFill>
            </a:endParaRPr>
          </a:p>
          <a:p>
            <a:pPr marL="228600" lvl="0" indent="-203200" algn="l" rtl="0">
              <a:lnSpc>
                <a:spcPct val="100000"/>
              </a:lnSpc>
              <a:spcBef>
                <a:spcPts val="500"/>
              </a:spcBef>
              <a:spcAft>
                <a:spcPts val="0"/>
              </a:spcAft>
              <a:buClr>
                <a:schemeClr val="dk1"/>
              </a:buClr>
              <a:buSzPts val="1400"/>
              <a:buChar char="●"/>
            </a:pPr>
            <a:r>
              <a:rPr lang="en" sz="1400" dirty="0">
                <a:solidFill>
                  <a:schemeClr val="dk1"/>
                </a:solidFill>
              </a:rPr>
              <a:t>examine the</a:t>
            </a:r>
            <a:r>
              <a:rPr lang="en" sz="1400" b="1" dirty="0">
                <a:solidFill>
                  <a:schemeClr val="dk1"/>
                </a:solidFill>
              </a:rPr>
              <a:t> </a:t>
            </a:r>
            <a:r>
              <a:rPr lang="en" sz="1400" dirty="0">
                <a:solidFill>
                  <a:schemeClr val="dk1"/>
                </a:solidFill>
              </a:rPr>
              <a:t>spatial variation in tree species composition in lower forest strata beneath canopy openings created by clusters of large, dead chestnut oaks</a:t>
            </a:r>
            <a:r>
              <a:rPr lang="en" dirty="0">
                <a:solidFill>
                  <a:schemeClr val="dk1"/>
                </a:solidFill>
              </a:rPr>
              <a:t>.</a:t>
            </a:r>
            <a:endParaRPr sz="1400" dirty="0"/>
          </a:p>
        </p:txBody>
      </p:sp>
      <p:sp>
        <p:nvSpPr>
          <p:cNvPr id="101" name="Google Shape;101;p25"/>
          <p:cNvSpPr txBox="1"/>
          <p:nvPr/>
        </p:nvSpPr>
        <p:spPr>
          <a:xfrm>
            <a:off x="312950" y="10034725"/>
            <a:ext cx="4580400" cy="6284700"/>
          </a:xfrm>
          <a:prstGeom prst="rect">
            <a:avLst/>
          </a:prstGeom>
          <a:solidFill>
            <a:srgbClr val="FFFFFF"/>
          </a:solidFill>
          <a:ln w="28575"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0" lvl="0" indent="0" algn="ctr" rtl="0">
              <a:spcBef>
                <a:spcPts val="0"/>
              </a:spcBef>
              <a:spcAft>
                <a:spcPts val="0"/>
              </a:spcAft>
              <a:buNone/>
            </a:pPr>
            <a:r>
              <a:rPr lang="en" sz="2500" u="sng" dirty="0"/>
              <a:t>Methods and Data Analysis</a:t>
            </a:r>
            <a:r>
              <a:rPr lang="en" sz="3000" u="sng" dirty="0"/>
              <a:t> </a:t>
            </a:r>
            <a:endParaRPr sz="3000" u="sng" dirty="0"/>
          </a:p>
          <a:p>
            <a:pPr marL="228600" lvl="0" indent="-203200" algn="l" rtl="0">
              <a:lnSpc>
                <a:spcPct val="100000"/>
              </a:lnSpc>
              <a:spcBef>
                <a:spcPts val="500"/>
              </a:spcBef>
              <a:spcAft>
                <a:spcPts val="0"/>
              </a:spcAft>
              <a:buSzPts val="1400"/>
              <a:buChar char="●"/>
            </a:pPr>
            <a:r>
              <a:rPr lang="en" sz="1400" u="sng" dirty="0"/>
              <a:t>Study site:</a:t>
            </a:r>
            <a:r>
              <a:rPr lang="en" sz="1400" dirty="0"/>
              <a:t> Apshawa Preserve, West Milford, New Jersey</a:t>
            </a:r>
            <a:endParaRPr sz="1400" dirty="0"/>
          </a:p>
          <a:p>
            <a:pPr marL="228600" lvl="0" indent="-203200" algn="l" rtl="0">
              <a:lnSpc>
                <a:spcPct val="100000"/>
              </a:lnSpc>
              <a:spcBef>
                <a:spcPts val="500"/>
              </a:spcBef>
              <a:spcAft>
                <a:spcPts val="0"/>
              </a:spcAft>
              <a:buClr>
                <a:schemeClr val="dk1"/>
              </a:buClr>
              <a:buSzPts val="1400"/>
              <a:buChar char="●"/>
            </a:pPr>
            <a:r>
              <a:rPr lang="en" u="sng" dirty="0">
                <a:solidFill>
                  <a:schemeClr val="dk1"/>
                </a:solidFill>
              </a:rPr>
              <a:t>Juvenile tree survey</a:t>
            </a:r>
            <a:r>
              <a:rPr lang="en" sz="1400" dirty="0">
                <a:solidFill>
                  <a:schemeClr val="dk1"/>
                </a:solidFill>
              </a:rPr>
              <a:t>: </a:t>
            </a:r>
            <a:r>
              <a:rPr lang="en" dirty="0">
                <a:solidFill>
                  <a:schemeClr val="dk1"/>
                </a:solidFill>
              </a:rPr>
              <a:t>plots (n = 21) </a:t>
            </a:r>
            <a:r>
              <a:rPr lang="en" sz="1400" dirty="0">
                <a:solidFill>
                  <a:schemeClr val="dk1"/>
                </a:solidFill>
              </a:rPr>
              <a:t>established beneath canopy openings where at least four neighboring chestnut oaks had died (Map 1).</a:t>
            </a:r>
            <a:endParaRPr sz="1400" dirty="0">
              <a:solidFill>
                <a:schemeClr val="dk1"/>
              </a:solidFill>
            </a:endParaRPr>
          </a:p>
          <a:p>
            <a:pPr marL="685800" lvl="2" indent="-203200" algn="l" rtl="0">
              <a:lnSpc>
                <a:spcPct val="100000"/>
              </a:lnSpc>
              <a:spcBef>
                <a:spcPts val="0"/>
              </a:spcBef>
              <a:spcAft>
                <a:spcPts val="0"/>
              </a:spcAft>
              <a:buClr>
                <a:schemeClr val="dk1"/>
              </a:buClr>
              <a:buSzPts val="1400"/>
              <a:buChar char="➢"/>
            </a:pPr>
            <a:r>
              <a:rPr lang="en" sz="1400" dirty="0"/>
              <a:t>surveyed all juvenile trees (n = 1,675) &gt; 1 m height</a:t>
            </a:r>
            <a:endParaRPr sz="1400" dirty="0"/>
          </a:p>
          <a:p>
            <a:pPr marL="685800" lvl="2" indent="-203200" algn="l" rtl="0">
              <a:lnSpc>
                <a:spcPct val="100000"/>
              </a:lnSpc>
              <a:spcBef>
                <a:spcPts val="0"/>
              </a:spcBef>
              <a:spcAft>
                <a:spcPts val="0"/>
              </a:spcAft>
              <a:buSzPts val="1400"/>
              <a:buChar char="➢"/>
            </a:pPr>
            <a:r>
              <a:rPr lang="en" sz="1400" dirty="0"/>
              <a:t>recorded species and height of each tree</a:t>
            </a:r>
            <a:endParaRPr sz="1400" dirty="0"/>
          </a:p>
          <a:p>
            <a:pPr marL="228600" lvl="0" indent="-203200" algn="l" rtl="0">
              <a:lnSpc>
                <a:spcPct val="100000"/>
              </a:lnSpc>
              <a:spcBef>
                <a:spcPts val="500"/>
              </a:spcBef>
              <a:spcAft>
                <a:spcPts val="0"/>
              </a:spcAft>
              <a:buSzPts val="1400"/>
              <a:buChar char="●"/>
            </a:pPr>
            <a:r>
              <a:rPr lang="en" sz="1400" u="sng" dirty="0"/>
              <a:t>Replacement Model</a:t>
            </a:r>
            <a:r>
              <a:rPr lang="en" sz="1400" dirty="0"/>
              <a:t>: </a:t>
            </a:r>
            <a:r>
              <a:rPr lang="en" sz="1400" dirty="0">
                <a:solidFill>
                  <a:schemeClr val="dk1"/>
                </a:solidFill>
              </a:rPr>
              <a:t>A model based on the largest saplings beneath each canopy opening was used to predict which tree species will likely replace the dead chestnut oaks.</a:t>
            </a:r>
            <a:endParaRPr sz="1400" dirty="0">
              <a:solidFill>
                <a:schemeClr val="dk1"/>
              </a:solidFill>
            </a:endParaRPr>
          </a:p>
          <a:p>
            <a:pPr marL="685800" lvl="2" indent="-203200" algn="l" rtl="0">
              <a:lnSpc>
                <a:spcPct val="100000"/>
              </a:lnSpc>
              <a:spcBef>
                <a:spcPts val="0"/>
              </a:spcBef>
              <a:spcAft>
                <a:spcPts val="0"/>
              </a:spcAft>
              <a:buSzPts val="1400"/>
              <a:buChar char="➢"/>
            </a:pPr>
            <a:r>
              <a:rPr lang="en" sz="1400" dirty="0">
                <a:solidFill>
                  <a:schemeClr val="dk1"/>
                </a:solidFill>
              </a:rPr>
              <a:t>Wilcoxon Signed Ranks Tests w</a:t>
            </a:r>
            <a:r>
              <a:rPr lang="en" dirty="0">
                <a:solidFill>
                  <a:schemeClr val="dk1"/>
                </a:solidFill>
              </a:rPr>
              <a:t>ere</a:t>
            </a:r>
            <a:r>
              <a:rPr lang="en" sz="1400" dirty="0">
                <a:solidFill>
                  <a:schemeClr val="dk1"/>
                </a:solidFill>
              </a:rPr>
              <a:t> used to compare the relative densities of predicted tree replacements with relative densities of smaller trees in the lower midstory.</a:t>
            </a:r>
            <a:endParaRPr sz="1400" dirty="0">
              <a:solidFill>
                <a:schemeClr val="dk1"/>
              </a:solidFill>
            </a:endParaRPr>
          </a:p>
          <a:p>
            <a:pPr marL="228600" lvl="0" indent="-203200" algn="l" rtl="0">
              <a:lnSpc>
                <a:spcPct val="100000"/>
              </a:lnSpc>
              <a:spcBef>
                <a:spcPts val="500"/>
              </a:spcBef>
              <a:spcAft>
                <a:spcPts val="0"/>
              </a:spcAft>
              <a:buClr>
                <a:schemeClr val="dk1"/>
              </a:buClr>
              <a:buSzPts val="1400"/>
              <a:buChar char="●"/>
            </a:pPr>
            <a:r>
              <a:rPr lang="en" sz="1400" u="sng" dirty="0">
                <a:solidFill>
                  <a:schemeClr val="dk1"/>
                </a:solidFill>
              </a:rPr>
              <a:t>Survey of Canopy Opening Size</a:t>
            </a:r>
            <a:r>
              <a:rPr lang="en" sz="1400" dirty="0">
                <a:solidFill>
                  <a:schemeClr val="dk1"/>
                </a:solidFill>
              </a:rPr>
              <a:t>: Canopy opening area for each plot was estimated by calculating area of an ellipse based on the length and the average of  </a:t>
            </a:r>
            <a:r>
              <a:rPr lang="en" dirty="0">
                <a:solidFill>
                  <a:schemeClr val="dk1"/>
                </a:solidFill>
              </a:rPr>
              <a:t>three</a:t>
            </a:r>
            <a:r>
              <a:rPr lang="en" sz="1400" dirty="0">
                <a:solidFill>
                  <a:schemeClr val="dk1"/>
                </a:solidFill>
              </a:rPr>
              <a:t> perpendicular widths. </a:t>
            </a:r>
            <a:endParaRPr sz="1400" dirty="0">
              <a:solidFill>
                <a:schemeClr val="dk1"/>
              </a:solidFill>
            </a:endParaRPr>
          </a:p>
          <a:p>
            <a:pPr marL="685800" lvl="0" indent="-203200" algn="l" rtl="0">
              <a:lnSpc>
                <a:spcPct val="100000"/>
              </a:lnSpc>
              <a:spcBef>
                <a:spcPts val="0"/>
              </a:spcBef>
              <a:spcAft>
                <a:spcPts val="0"/>
              </a:spcAft>
              <a:buClr>
                <a:schemeClr val="dk1"/>
              </a:buClr>
              <a:buSzPts val="1400"/>
              <a:buChar char="➢"/>
            </a:pPr>
            <a:r>
              <a:rPr lang="en" sz="1400" dirty="0">
                <a:solidFill>
                  <a:schemeClr val="dk1"/>
                </a:solidFill>
              </a:rPr>
              <a:t>Spearman’s Rank Correlation was used to determine whether canopy area estimates were predictive of relative density of the most common tree species, as well as to </a:t>
            </a:r>
            <a:r>
              <a:rPr lang="en" dirty="0">
                <a:solidFill>
                  <a:schemeClr val="dk1"/>
                </a:solidFill>
              </a:rPr>
              <a:t>identify correlations between different tree species</a:t>
            </a:r>
            <a:r>
              <a:rPr lang="en" sz="1400" dirty="0">
                <a:solidFill>
                  <a:schemeClr val="dk1"/>
                </a:solidFill>
              </a:rPr>
              <a:t>.</a:t>
            </a:r>
            <a:endParaRPr sz="1400" dirty="0">
              <a:solidFill>
                <a:schemeClr val="dk1"/>
              </a:solidFill>
            </a:endParaRPr>
          </a:p>
          <a:p>
            <a:pPr marL="0" lvl="0" indent="0" algn="just" rtl="0">
              <a:lnSpc>
                <a:spcPct val="100000"/>
              </a:lnSpc>
              <a:spcBef>
                <a:spcPts val="900"/>
              </a:spcBef>
              <a:spcAft>
                <a:spcPts val="0"/>
              </a:spcAft>
              <a:buNone/>
            </a:pPr>
            <a:endParaRPr sz="1400" dirty="0">
              <a:solidFill>
                <a:schemeClr val="dk1"/>
              </a:solidFill>
            </a:endParaRPr>
          </a:p>
          <a:p>
            <a:pPr marL="0" lvl="0" indent="0" algn="l" rtl="0">
              <a:spcBef>
                <a:spcPts val="0"/>
              </a:spcBef>
              <a:spcAft>
                <a:spcPts val="0"/>
              </a:spcAft>
              <a:buNone/>
            </a:pPr>
            <a:endParaRPr sz="1400" dirty="0"/>
          </a:p>
          <a:p>
            <a:pPr marL="0" lvl="0" indent="0" algn="l" rtl="0">
              <a:spcBef>
                <a:spcPts val="0"/>
              </a:spcBef>
              <a:spcAft>
                <a:spcPts val="0"/>
              </a:spcAft>
              <a:buNone/>
            </a:pPr>
            <a:endParaRPr sz="3000" dirty="0"/>
          </a:p>
        </p:txBody>
      </p:sp>
      <p:sp>
        <p:nvSpPr>
          <p:cNvPr id="102" name="Google Shape;102;p25"/>
          <p:cNvSpPr txBox="1"/>
          <p:nvPr/>
        </p:nvSpPr>
        <p:spPr>
          <a:xfrm>
            <a:off x="16408850" y="1729250"/>
            <a:ext cx="5190900" cy="11051100"/>
          </a:xfrm>
          <a:prstGeom prst="rect">
            <a:avLst/>
          </a:prstGeom>
          <a:solidFill>
            <a:srgbClr val="FFFFFF"/>
          </a:solidFill>
          <a:ln w="28575"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0" lvl="0" indent="0" algn="ctr" rtl="0">
              <a:spcBef>
                <a:spcPts val="0"/>
              </a:spcBef>
              <a:spcAft>
                <a:spcPts val="0"/>
              </a:spcAft>
              <a:buNone/>
            </a:pPr>
            <a:r>
              <a:rPr lang="en" sz="2500" u="sng" dirty="0"/>
              <a:t>Results and Discussion</a:t>
            </a:r>
            <a:endParaRPr sz="2500" u="sng" dirty="0"/>
          </a:p>
          <a:p>
            <a:pPr marL="228600" lvl="0" indent="-203200" algn="l" rtl="0">
              <a:spcBef>
                <a:spcPts val="500"/>
              </a:spcBef>
              <a:spcAft>
                <a:spcPts val="0"/>
              </a:spcAft>
              <a:buClr>
                <a:schemeClr val="dk1"/>
              </a:buClr>
              <a:buSzPts val="1400"/>
              <a:buChar char="●"/>
            </a:pPr>
            <a:r>
              <a:rPr lang="en" sz="1400" dirty="0">
                <a:solidFill>
                  <a:schemeClr val="dk1"/>
                </a:solidFill>
              </a:rPr>
              <a:t>Results of the replacement model reveal that black birch and red maple are likely to replace 30 % and 21 % of the dead chestnut oaks, respectively (Figure 1). Only 17 % of the dead chestnut oaks are likely to be replaced by other chestnut oaks, and only 35 % will likely be replaced by oak trees, in general (Figure 1). </a:t>
            </a:r>
            <a:endParaRPr sz="1400" dirty="0">
              <a:solidFill>
                <a:schemeClr val="dk1"/>
              </a:solidFill>
            </a:endParaRPr>
          </a:p>
          <a:p>
            <a:pPr marL="457200" lvl="1" indent="-203200" algn="l" rtl="0">
              <a:spcAft>
                <a:spcPts val="0"/>
              </a:spcAft>
              <a:buClr>
                <a:schemeClr val="dk1"/>
              </a:buClr>
              <a:buSzPts val="1400"/>
              <a:buChar char="➢"/>
            </a:pPr>
            <a:r>
              <a:rPr lang="en" sz="1400" dirty="0">
                <a:solidFill>
                  <a:schemeClr val="dk1"/>
                </a:solidFill>
              </a:rPr>
              <a:t>For each of the four most common tree species, the relative densities derived from the replacement model were statistically consistently different from the relative densities of saplings in the lower midstory (1 - 3 m height). </a:t>
            </a:r>
            <a:endParaRPr sz="1400" dirty="0">
              <a:solidFill>
                <a:schemeClr val="dk1"/>
              </a:solidFill>
            </a:endParaRPr>
          </a:p>
          <a:p>
            <a:pPr marL="685800" lvl="2" indent="-203200" algn="l" rtl="0">
              <a:spcAft>
                <a:spcPts val="0"/>
              </a:spcAft>
              <a:buClr>
                <a:schemeClr val="dk1"/>
              </a:buClr>
              <a:buSzPts val="1400"/>
              <a:buChar char="➢"/>
            </a:pPr>
            <a:r>
              <a:rPr lang="en" sz="1400" dirty="0">
                <a:solidFill>
                  <a:schemeClr val="dk1"/>
                </a:solidFill>
              </a:rPr>
              <a:t>The relative densities of chestnut oak were higher in the lower midstory (p = 0.00755), which suggests that a deer fence that was constructed in 2010 may be allowing for more chestnut oak regeneration than forests where white-tailed deer (</a:t>
            </a:r>
            <a:r>
              <a:rPr lang="en" sz="1400" i="1" dirty="0">
                <a:solidFill>
                  <a:schemeClr val="dk1"/>
                </a:solidFill>
              </a:rPr>
              <a:t>Odocoileus virginianus</a:t>
            </a:r>
            <a:r>
              <a:rPr lang="en" sz="1400" dirty="0">
                <a:solidFill>
                  <a:schemeClr val="dk1"/>
                </a:solidFill>
              </a:rPr>
              <a:t>) are more abundant. </a:t>
            </a:r>
            <a:endParaRPr sz="1400" dirty="0">
              <a:solidFill>
                <a:schemeClr val="dk1"/>
              </a:solidFill>
            </a:endParaRPr>
          </a:p>
          <a:p>
            <a:pPr marL="685800" lvl="1" indent="-203200">
              <a:buClr>
                <a:schemeClr val="dk1"/>
              </a:buClr>
              <a:buSzPts val="1400"/>
              <a:buChar char="➢"/>
            </a:pPr>
            <a:r>
              <a:rPr lang="en" dirty="0">
                <a:solidFill>
                  <a:schemeClr val="dk1"/>
                </a:solidFill>
              </a:rPr>
              <a:t>The relative densities of black birch (p = 0.04272), red maple (p = 0.00029) and red oak (p = 0.02938) were higher among the predicted replacement trees than among lower midstory saplings, which implies that any prediction that these species will become more prevalent as canopy trees at the site may be short-lived. </a:t>
            </a:r>
            <a:endParaRPr dirty="0">
              <a:solidFill>
                <a:schemeClr val="dk1"/>
              </a:solidFill>
            </a:endParaRPr>
          </a:p>
          <a:p>
            <a:pPr marL="228600" lvl="0" indent="-203200" algn="l" rtl="0">
              <a:spcBef>
                <a:spcPts val="500"/>
              </a:spcBef>
              <a:spcAft>
                <a:spcPts val="0"/>
              </a:spcAft>
              <a:buClr>
                <a:schemeClr val="dk1"/>
              </a:buClr>
              <a:buSzPts val="1400"/>
              <a:buChar char="●"/>
            </a:pPr>
            <a:r>
              <a:rPr lang="en" sz="1400" dirty="0">
                <a:solidFill>
                  <a:schemeClr val="dk1"/>
                </a:solidFill>
              </a:rPr>
              <a:t>Substantial variation in the density of regenerating trees existed across the different canopy openings, suggesting spatially complex, tree regeneration dynamics (Figure 2). </a:t>
            </a:r>
            <a:endParaRPr sz="1400" dirty="0">
              <a:solidFill>
                <a:schemeClr val="dk1"/>
              </a:solidFill>
            </a:endParaRPr>
          </a:p>
          <a:p>
            <a:pPr marL="457200" lvl="1" indent="-203200" algn="l" rtl="0">
              <a:spcAft>
                <a:spcPts val="0"/>
              </a:spcAft>
              <a:buClr>
                <a:schemeClr val="dk1"/>
              </a:buClr>
              <a:buSzPts val="1400"/>
              <a:buChar char="➢"/>
            </a:pPr>
            <a:r>
              <a:rPr lang="en" sz="1400" dirty="0">
                <a:solidFill>
                  <a:schemeClr val="dk1"/>
                </a:solidFill>
              </a:rPr>
              <a:t>Canopy opening area was significantly, negatively correlated with juvenile tree density for saplings of all species combined (p = 0.00021) and for three of the four most common tree species (p &lt; 0.05 for black birch, red maple and chestnut oak). The negative correlations are likely due to intense competition for increased light availability </a:t>
            </a:r>
            <a:r>
              <a:rPr lang="en" dirty="0">
                <a:solidFill>
                  <a:schemeClr val="dk1"/>
                </a:solidFill>
              </a:rPr>
              <a:t>(Nagel et al 2010)</a:t>
            </a:r>
            <a:r>
              <a:rPr lang="en" sz="1400" dirty="0">
                <a:solidFill>
                  <a:schemeClr val="dk1"/>
                </a:solidFill>
              </a:rPr>
              <a:t>.</a:t>
            </a:r>
            <a:endParaRPr sz="1400" dirty="0">
              <a:solidFill>
                <a:schemeClr val="dk1"/>
              </a:solidFill>
            </a:endParaRPr>
          </a:p>
          <a:p>
            <a:pPr marL="457200" lvl="1" indent="-203200" algn="l" rtl="0">
              <a:spcAft>
                <a:spcPts val="0"/>
              </a:spcAft>
              <a:buClr>
                <a:schemeClr val="dk1"/>
              </a:buClr>
              <a:buSzPts val="1400"/>
              <a:buChar char="➢"/>
            </a:pPr>
            <a:r>
              <a:rPr lang="en" dirty="0">
                <a:solidFill>
                  <a:schemeClr val="dk1"/>
                </a:solidFill>
              </a:rPr>
              <a:t>Juvenile c</a:t>
            </a:r>
            <a:r>
              <a:rPr lang="en" sz="1400" dirty="0">
                <a:solidFill>
                  <a:schemeClr val="dk1"/>
                </a:solidFill>
              </a:rPr>
              <a:t>hestnut oak and red oak densities were significantly correlated with one another (p &lt; 0.0000</a:t>
            </a:r>
            <a:r>
              <a:rPr lang="en" dirty="0">
                <a:solidFill>
                  <a:schemeClr val="dk1"/>
                </a:solidFill>
              </a:rPr>
              <a:t>05</a:t>
            </a:r>
            <a:r>
              <a:rPr lang="en" sz="1400" dirty="0">
                <a:solidFill>
                  <a:schemeClr val="dk1"/>
                </a:solidFill>
              </a:rPr>
              <a:t>), possibly due to spatial correlation among seed-producing adults of the two species or similar regeneration niches for both species. No other species combinations yielded statistically significant correlations.</a:t>
            </a:r>
            <a:endParaRPr sz="1400" dirty="0">
              <a:solidFill>
                <a:schemeClr val="dk1"/>
              </a:solidFill>
            </a:endParaRPr>
          </a:p>
          <a:p>
            <a:pPr marL="228600" lvl="0" indent="-203200" algn="l" rtl="0">
              <a:spcBef>
                <a:spcPts val="500"/>
              </a:spcBef>
              <a:spcAft>
                <a:spcPts val="0"/>
              </a:spcAft>
              <a:buClr>
                <a:schemeClr val="dk1"/>
              </a:buClr>
              <a:buSzPts val="1400"/>
              <a:buChar char="●"/>
            </a:pPr>
            <a:r>
              <a:rPr lang="en" sz="1400" dirty="0">
                <a:solidFill>
                  <a:schemeClr val="dk1"/>
                </a:solidFill>
              </a:rPr>
              <a:t>Overall, this study provides strong evidence that tree species composition at the study site was impacted by the oak leafroller outbreak. Given that oaks produce acorns that are critical for a wide variety of wildlife and oak leaves are host to a great diversity of insect species, declining chestnut oak populations are of particular concern. Furthermore, predicted increases in black birch and red maple populations could be a cause for concern given that these tree species may be especially vulnerable to impacts from climate change (</a:t>
            </a:r>
            <a:r>
              <a:rPr lang="en" dirty="0">
                <a:solidFill>
                  <a:schemeClr val="dk1"/>
                </a:solidFill>
              </a:rPr>
              <a:t>NJ Forest Service 2020</a:t>
            </a:r>
            <a:r>
              <a:rPr lang="en" sz="1400" dirty="0">
                <a:solidFill>
                  <a:schemeClr val="dk1"/>
                </a:solidFill>
              </a:rPr>
              <a:t>). </a:t>
            </a:r>
            <a:endParaRPr sz="1400" dirty="0">
              <a:solidFill>
                <a:schemeClr val="dk1"/>
              </a:solidFill>
            </a:endParaRPr>
          </a:p>
          <a:p>
            <a:pPr marL="0" lvl="0" indent="0" algn="l" rtl="0">
              <a:spcBef>
                <a:spcPts val="0"/>
              </a:spcBef>
              <a:spcAft>
                <a:spcPts val="0"/>
              </a:spcAft>
              <a:buNone/>
            </a:pPr>
            <a:endParaRPr sz="1400" dirty="0"/>
          </a:p>
          <a:p>
            <a:pPr marL="0" lvl="0" indent="0" algn="l" rtl="0">
              <a:spcBef>
                <a:spcPts val="0"/>
              </a:spcBef>
              <a:spcAft>
                <a:spcPts val="0"/>
              </a:spcAft>
              <a:buNone/>
            </a:pPr>
            <a:endParaRPr sz="3000" dirty="0"/>
          </a:p>
        </p:txBody>
      </p:sp>
      <p:sp>
        <p:nvSpPr>
          <p:cNvPr id="103" name="Google Shape;103;p25"/>
          <p:cNvSpPr txBox="1"/>
          <p:nvPr/>
        </p:nvSpPr>
        <p:spPr>
          <a:xfrm>
            <a:off x="16421750" y="14149225"/>
            <a:ext cx="5190900" cy="2170200"/>
          </a:xfrm>
          <a:prstGeom prst="rect">
            <a:avLst/>
          </a:prstGeom>
          <a:solidFill>
            <a:srgbClr val="FFFFFF"/>
          </a:solidFill>
          <a:ln w="28575"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0" lvl="0" indent="0" algn="ctr" rtl="0">
              <a:spcBef>
                <a:spcPts val="0"/>
              </a:spcBef>
              <a:spcAft>
                <a:spcPts val="0"/>
              </a:spcAft>
              <a:buNone/>
            </a:pPr>
            <a:r>
              <a:rPr lang="en" sz="1900" u="sng" dirty="0"/>
              <a:t>Works Cited</a:t>
            </a:r>
            <a:endParaRPr sz="800" u="sng" dirty="0"/>
          </a:p>
          <a:p>
            <a:pPr marL="228600" lvl="0" indent="-171450" algn="l" rtl="0">
              <a:lnSpc>
                <a:spcPct val="115000"/>
              </a:lnSpc>
              <a:spcBef>
                <a:spcPts val="600"/>
              </a:spcBef>
              <a:spcAft>
                <a:spcPts val="0"/>
              </a:spcAft>
              <a:buSzPts val="900"/>
              <a:buChar char="●"/>
            </a:pPr>
            <a:r>
              <a:rPr lang="en" sz="900" dirty="0">
                <a:solidFill>
                  <a:schemeClr val="dk1"/>
                </a:solidFill>
              </a:rPr>
              <a:t>Fischer, A., Marshall, P., Camp, A. 2013. Disturbances in deciduous temperate forest ecosystems of the northern hemisphere: their effects on both recent and future forest development. </a:t>
            </a:r>
            <a:r>
              <a:rPr lang="en" sz="900" i="1" dirty="0">
                <a:solidFill>
                  <a:schemeClr val="dk1"/>
                </a:solidFill>
              </a:rPr>
              <a:t>Biodiversity Conservation</a:t>
            </a:r>
            <a:r>
              <a:rPr lang="en" sz="900" dirty="0">
                <a:solidFill>
                  <a:schemeClr val="dk1"/>
                </a:solidFill>
              </a:rPr>
              <a:t> 22:1863–1893.</a:t>
            </a:r>
            <a:endParaRPr sz="900" dirty="0">
              <a:solidFill>
                <a:schemeClr val="dk1"/>
              </a:solidFill>
            </a:endParaRPr>
          </a:p>
          <a:p>
            <a:pPr marL="228600" lvl="0" indent="-171450" algn="l" rtl="0">
              <a:lnSpc>
                <a:spcPct val="115000"/>
              </a:lnSpc>
              <a:spcBef>
                <a:spcPts val="0"/>
              </a:spcBef>
              <a:spcAft>
                <a:spcPts val="0"/>
              </a:spcAft>
              <a:buClr>
                <a:schemeClr val="dk1"/>
              </a:buClr>
              <a:buSzPts val="900"/>
              <a:buChar char="●"/>
            </a:pPr>
            <a:r>
              <a:rPr lang="en" sz="900" dirty="0">
                <a:solidFill>
                  <a:schemeClr val="dk1"/>
                </a:solidFill>
              </a:rPr>
              <a:t>Lovett, G.M., Canham, C.D., Arthur, M.A., Weathers, K.C., Fitzhugh, R.D. 2006. Forest ecosystem responses to exotic pests and pathogens in Eastern North America. </a:t>
            </a:r>
            <a:r>
              <a:rPr lang="en" sz="900" i="1" dirty="0">
                <a:solidFill>
                  <a:schemeClr val="dk1"/>
                </a:solidFill>
              </a:rPr>
              <a:t>BioScience</a:t>
            </a:r>
            <a:r>
              <a:rPr lang="en" sz="900" dirty="0">
                <a:solidFill>
                  <a:schemeClr val="dk1"/>
                </a:solidFill>
              </a:rPr>
              <a:t> 56(5):395-405.</a:t>
            </a:r>
            <a:endParaRPr sz="900" dirty="0">
              <a:solidFill>
                <a:schemeClr val="dk1"/>
              </a:solidFill>
            </a:endParaRPr>
          </a:p>
          <a:p>
            <a:pPr marL="228600" lvl="0" indent="-171450" algn="l" rtl="0">
              <a:lnSpc>
                <a:spcPct val="115000"/>
              </a:lnSpc>
              <a:spcBef>
                <a:spcPts val="0"/>
              </a:spcBef>
              <a:spcAft>
                <a:spcPts val="0"/>
              </a:spcAft>
              <a:buClr>
                <a:schemeClr val="dk1"/>
              </a:buClr>
              <a:buSzPts val="900"/>
              <a:buChar char="●"/>
            </a:pPr>
            <a:r>
              <a:rPr lang="en" sz="900" dirty="0">
                <a:solidFill>
                  <a:schemeClr val="dk1"/>
                </a:solidFill>
              </a:rPr>
              <a:t>Nagel, T.A., Svoboda, M., Rugani, T., Diaci, J. 2010. Gap regeneration and replacement patterns in an old-growth Fagus–Abies forest of Bosnia–Herzegovina.</a:t>
            </a:r>
            <a:r>
              <a:rPr lang="en" sz="900" i="1" dirty="0">
                <a:solidFill>
                  <a:schemeClr val="dk1"/>
                </a:solidFill>
              </a:rPr>
              <a:t> Plant Ecology </a:t>
            </a:r>
            <a:r>
              <a:rPr lang="en" sz="900" dirty="0">
                <a:solidFill>
                  <a:schemeClr val="dk1"/>
                </a:solidFill>
              </a:rPr>
              <a:t>208(2):307-318.</a:t>
            </a:r>
            <a:endParaRPr sz="900" dirty="0">
              <a:solidFill>
                <a:schemeClr val="dk1"/>
              </a:solidFill>
            </a:endParaRPr>
          </a:p>
          <a:p>
            <a:pPr marL="228600" lvl="0" indent="-171450" algn="l" rtl="0">
              <a:lnSpc>
                <a:spcPct val="100000"/>
              </a:lnSpc>
              <a:spcBef>
                <a:spcPts val="0"/>
              </a:spcBef>
              <a:spcAft>
                <a:spcPts val="0"/>
              </a:spcAft>
              <a:buSzPts val="900"/>
              <a:buChar char="●"/>
            </a:pPr>
            <a:r>
              <a:rPr lang="en" sz="900" dirty="0">
                <a:solidFill>
                  <a:schemeClr val="dk1"/>
                </a:solidFill>
              </a:rPr>
              <a:t>NJ Forest Service. 2020. </a:t>
            </a:r>
            <a:r>
              <a:rPr lang="en" sz="900" i="1" dirty="0">
                <a:solidFill>
                  <a:schemeClr val="dk1"/>
                </a:solidFill>
              </a:rPr>
              <a:t>New Jersey State Forest Action Plan - December 2020 draft</a:t>
            </a:r>
            <a:r>
              <a:rPr lang="en" sz="900" dirty="0">
                <a:solidFill>
                  <a:schemeClr val="dk1"/>
                </a:solidFill>
              </a:rPr>
              <a:t>. New Jersey Department of Environmental Protection.</a:t>
            </a:r>
            <a:endParaRPr sz="900" dirty="0">
              <a:solidFill>
                <a:schemeClr val="dk1"/>
              </a:solidFill>
            </a:endParaRPr>
          </a:p>
        </p:txBody>
      </p:sp>
      <p:sp>
        <p:nvSpPr>
          <p:cNvPr id="104" name="Google Shape;104;p25"/>
          <p:cNvSpPr txBox="1"/>
          <p:nvPr/>
        </p:nvSpPr>
        <p:spPr>
          <a:xfrm>
            <a:off x="16408850" y="12853950"/>
            <a:ext cx="5190900" cy="1229700"/>
          </a:xfrm>
          <a:prstGeom prst="rect">
            <a:avLst/>
          </a:prstGeom>
          <a:solidFill>
            <a:srgbClr val="FFFFFF"/>
          </a:solidFill>
          <a:ln w="28575"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0" lvl="0" indent="0" algn="ctr" rtl="0">
              <a:spcBef>
                <a:spcPts val="0"/>
              </a:spcBef>
              <a:spcAft>
                <a:spcPts val="0"/>
              </a:spcAft>
              <a:buNone/>
            </a:pPr>
            <a:r>
              <a:rPr lang="en" sz="1900" u="sng" dirty="0"/>
              <a:t>Acknowledgments</a:t>
            </a:r>
            <a:endParaRPr sz="1900" u="sng" dirty="0"/>
          </a:p>
          <a:p>
            <a:pPr marL="114300" marR="123825" lvl="0" indent="228600" algn="l" rtl="0">
              <a:spcBef>
                <a:spcPts val="0"/>
              </a:spcBef>
              <a:spcAft>
                <a:spcPts val="0"/>
              </a:spcAft>
              <a:buNone/>
            </a:pPr>
            <a:r>
              <a:rPr lang="en" sz="1100" dirty="0"/>
              <a:t>We would like to thank David Herrera, Joshua Querrazzi and Lauren Zimmer for assistance with field work and data analysis. </a:t>
            </a:r>
            <a:r>
              <a:rPr lang="en" sz="1100" dirty="0">
                <a:solidFill>
                  <a:schemeClr val="dk1"/>
                </a:solidFill>
              </a:rPr>
              <a:t>We are grateful to the New Jersey Conservation Foundation and Passaic County for access to the study site. </a:t>
            </a:r>
            <a:r>
              <a:rPr lang="en" sz="1100" dirty="0"/>
              <a:t>We also thank the School of Theoretical and Applied Science at</a:t>
            </a:r>
            <a:r>
              <a:rPr lang="en" sz="1100" dirty="0">
                <a:solidFill>
                  <a:schemeClr val="dk1"/>
                </a:solidFill>
              </a:rPr>
              <a:t> Ramapo College of New Jersey for institutional support. </a:t>
            </a:r>
            <a:endParaRPr sz="1100" dirty="0"/>
          </a:p>
        </p:txBody>
      </p:sp>
      <p:sp>
        <p:nvSpPr>
          <p:cNvPr id="105" name="Google Shape;105;p25"/>
          <p:cNvSpPr txBox="1"/>
          <p:nvPr/>
        </p:nvSpPr>
        <p:spPr>
          <a:xfrm>
            <a:off x="316275" y="1705800"/>
            <a:ext cx="4580400" cy="5668887"/>
          </a:xfrm>
          <a:prstGeom prst="rect">
            <a:avLst/>
          </a:prstGeom>
          <a:solidFill>
            <a:srgbClr val="FFFFFF"/>
          </a:solidFill>
          <a:ln w="28575" cap="flat" cmpd="sng">
            <a:solidFill>
              <a:srgbClr val="6D9EEB"/>
            </a:solidFill>
            <a:prstDash val="solid"/>
            <a:round/>
            <a:headEnd type="none" w="sm" len="sm"/>
            <a:tailEnd type="none" w="sm" len="sm"/>
          </a:ln>
        </p:spPr>
        <p:txBody>
          <a:bodyPr spcFirstLastPara="1" wrap="square" lIns="46550" tIns="46550" rIns="46550" bIns="46550" anchor="t" anchorCtr="0">
            <a:noAutofit/>
          </a:bodyPr>
          <a:lstStyle/>
          <a:p>
            <a:pPr marL="0" lvl="0" indent="0" algn="ctr" rtl="0">
              <a:spcBef>
                <a:spcPts val="0"/>
              </a:spcBef>
              <a:spcAft>
                <a:spcPts val="0"/>
              </a:spcAft>
              <a:buNone/>
            </a:pPr>
            <a:r>
              <a:rPr lang="en" sz="2500" u="sng" dirty="0"/>
              <a:t>Introduction</a:t>
            </a:r>
            <a:endParaRPr sz="2500" u="sng" dirty="0"/>
          </a:p>
          <a:p>
            <a:pPr marL="228600" lvl="0" indent="-203200" algn="l" rtl="0">
              <a:lnSpc>
                <a:spcPct val="115000"/>
              </a:lnSpc>
              <a:spcBef>
                <a:spcPts val="500"/>
              </a:spcBef>
              <a:spcAft>
                <a:spcPts val="0"/>
              </a:spcAft>
              <a:buSzPts val="1400"/>
              <a:buChar char="●"/>
            </a:pPr>
            <a:r>
              <a:rPr lang="en" sz="1400" dirty="0">
                <a:solidFill>
                  <a:schemeClr val="dk1"/>
                </a:solidFill>
              </a:rPr>
              <a:t>In recent decades, forests of the northeastern United States have been in a highly dynamic state as invasive insects, diseases, and climate change have been causing substantial mortality of a variety of tree species (Lovett et al</a:t>
            </a:r>
            <a:r>
              <a:rPr lang="en" dirty="0">
                <a:solidFill>
                  <a:schemeClr val="dk1"/>
                </a:solidFill>
              </a:rPr>
              <a:t> 2006, Fischer et al 2013</a:t>
            </a:r>
            <a:r>
              <a:rPr lang="en" sz="1400" dirty="0">
                <a:solidFill>
                  <a:schemeClr val="dk1"/>
                </a:solidFill>
              </a:rPr>
              <a:t>). </a:t>
            </a:r>
            <a:endParaRPr sz="1400" dirty="0">
              <a:solidFill>
                <a:schemeClr val="dk1"/>
              </a:solidFill>
            </a:endParaRPr>
          </a:p>
          <a:p>
            <a:pPr marL="228600" lvl="0" indent="-203200" algn="l" rtl="0">
              <a:lnSpc>
                <a:spcPct val="115000"/>
              </a:lnSpc>
              <a:spcBef>
                <a:spcPts val="500"/>
              </a:spcBef>
              <a:spcAft>
                <a:spcPts val="0"/>
              </a:spcAft>
              <a:buSzPts val="1400"/>
              <a:buChar char="●"/>
            </a:pPr>
            <a:r>
              <a:rPr lang="en" sz="1400" dirty="0">
                <a:solidFill>
                  <a:schemeClr val="dk1"/>
                </a:solidFill>
              </a:rPr>
              <a:t>In 2015 - 2016, an unusual </a:t>
            </a:r>
            <a:r>
              <a:rPr lang="en" dirty="0">
                <a:solidFill>
                  <a:schemeClr val="dk1"/>
                </a:solidFill>
              </a:rPr>
              <a:t>outbreak of </a:t>
            </a:r>
            <a:r>
              <a:rPr lang="en" sz="1400" dirty="0">
                <a:solidFill>
                  <a:schemeClr val="dk1"/>
                </a:solidFill>
              </a:rPr>
              <a:t>oak leafroller </a:t>
            </a:r>
            <a:r>
              <a:rPr lang="en" dirty="0">
                <a:solidFill>
                  <a:schemeClr val="dk1"/>
                </a:solidFill>
              </a:rPr>
              <a:t>insects </a:t>
            </a:r>
            <a:r>
              <a:rPr lang="en" sz="1400" dirty="0">
                <a:solidFill>
                  <a:schemeClr val="dk1"/>
                </a:solidFill>
              </a:rPr>
              <a:t>(</a:t>
            </a:r>
            <a:r>
              <a:rPr lang="en" sz="1400" i="1" dirty="0">
                <a:solidFill>
                  <a:schemeClr val="dk1"/>
                </a:solidFill>
              </a:rPr>
              <a:t>Archips semiferanus</a:t>
            </a:r>
            <a:r>
              <a:rPr lang="en" sz="1400" dirty="0">
                <a:solidFill>
                  <a:schemeClr val="dk1"/>
                </a:solidFill>
              </a:rPr>
              <a:t>) led to partial or complete defoliation of most chestnut oaks (</a:t>
            </a:r>
            <a:r>
              <a:rPr lang="en" sz="1400" i="1" dirty="0">
                <a:solidFill>
                  <a:schemeClr val="dk1"/>
                </a:solidFill>
              </a:rPr>
              <a:t>Quercus montana</a:t>
            </a:r>
            <a:r>
              <a:rPr lang="en" sz="1400" dirty="0">
                <a:solidFill>
                  <a:schemeClr val="dk1"/>
                </a:solidFill>
              </a:rPr>
              <a:t>) in forests throughout the New York / New Jersey Highlands. Subsequent mortality especially occurred among large trees, which resulted in increased prevalence of openings in the forest canopy, thereby allowing sunlight to penetrate and trigger increased growth of younger trees in lower strata of the forest.</a:t>
            </a:r>
            <a:endParaRPr sz="1400" dirty="0">
              <a:solidFill>
                <a:schemeClr val="dk1"/>
              </a:solidFill>
            </a:endParaRPr>
          </a:p>
          <a:p>
            <a:pPr marL="228600" lvl="0" indent="-203200" algn="l" rtl="0">
              <a:lnSpc>
                <a:spcPct val="115000"/>
              </a:lnSpc>
              <a:spcBef>
                <a:spcPts val="500"/>
              </a:spcBef>
              <a:spcAft>
                <a:spcPts val="0"/>
              </a:spcAft>
              <a:buClr>
                <a:schemeClr val="dk1"/>
              </a:buClr>
              <a:buSzPts val="1400"/>
              <a:buChar char="●"/>
            </a:pPr>
            <a:r>
              <a:rPr lang="en" sz="1400" dirty="0">
                <a:solidFill>
                  <a:schemeClr val="dk1"/>
                </a:solidFill>
              </a:rPr>
              <a:t>Given the importance of oaks to forest ecosystems in the region, the purpose of this study was to determine whether the tree species composition of the forest canopy is likely to change in one forest stand where substantial tree mortality occurred.</a:t>
            </a:r>
            <a:endParaRPr sz="1100" dirty="0">
              <a:solidFill>
                <a:schemeClr val="dk1"/>
              </a:solidFill>
            </a:endParaRPr>
          </a:p>
        </p:txBody>
      </p:sp>
      <p:sp>
        <p:nvSpPr>
          <p:cNvPr id="106" name="Google Shape;106;p25"/>
          <p:cNvSpPr txBox="1"/>
          <p:nvPr/>
        </p:nvSpPr>
        <p:spPr>
          <a:xfrm>
            <a:off x="5030353" y="8808850"/>
            <a:ext cx="5623200" cy="474000"/>
          </a:xfrm>
          <a:prstGeom prst="rect">
            <a:avLst/>
          </a:prstGeom>
          <a:solidFill>
            <a:srgbClr val="CFE2F3"/>
          </a:solidFill>
          <a:ln w="19050" cap="flat" cmpd="sng">
            <a:solidFill>
              <a:srgbClr val="6FA8DC"/>
            </a:solidFill>
            <a:prstDash val="solid"/>
            <a:round/>
            <a:headEnd type="none" w="sm" len="sm"/>
            <a:tailEnd type="none" w="sm" len="sm"/>
          </a:ln>
        </p:spPr>
        <p:txBody>
          <a:bodyPr spcFirstLastPara="1" wrap="square" lIns="45725" tIns="45725" rIns="45725" bIns="45725" anchor="t" anchorCtr="0">
            <a:noAutofit/>
          </a:bodyPr>
          <a:lstStyle/>
          <a:p>
            <a:pPr marL="0" lvl="0" indent="0" algn="l" rtl="0">
              <a:spcBef>
                <a:spcPts val="0"/>
              </a:spcBef>
              <a:spcAft>
                <a:spcPts val="0"/>
              </a:spcAft>
              <a:buNone/>
            </a:pPr>
            <a:r>
              <a:rPr lang="en" sz="1050" b="1"/>
              <a:t>Table 1</a:t>
            </a:r>
            <a:r>
              <a:rPr lang="en" sz="1050"/>
              <a:t>: Summary of the juvenile tree survey across 21 canopy openings caused by mortality of large chestnut oak trees. Species are listed in descending order of abundance.</a:t>
            </a:r>
            <a:endParaRPr sz="1050"/>
          </a:p>
        </p:txBody>
      </p:sp>
      <p:pic>
        <p:nvPicPr>
          <p:cNvPr id="107" name="Google Shape;107;p25"/>
          <p:cNvPicPr preferRelativeResize="0"/>
          <p:nvPr/>
        </p:nvPicPr>
        <p:blipFill>
          <a:blip r:embed="rId3">
            <a:alphaModFix/>
          </a:blip>
          <a:stretch>
            <a:fillRect/>
          </a:stretch>
        </p:blipFill>
        <p:spPr>
          <a:xfrm>
            <a:off x="853074" y="333200"/>
            <a:ext cx="3072975" cy="1024325"/>
          </a:xfrm>
          <a:prstGeom prst="rect">
            <a:avLst/>
          </a:prstGeom>
          <a:noFill/>
          <a:ln>
            <a:noFill/>
          </a:ln>
        </p:spPr>
      </p:pic>
      <p:sp>
        <p:nvSpPr>
          <p:cNvPr id="108" name="Google Shape;108;p25"/>
          <p:cNvSpPr txBox="1"/>
          <p:nvPr/>
        </p:nvSpPr>
        <p:spPr>
          <a:xfrm>
            <a:off x="4059300" y="1150575"/>
            <a:ext cx="17527500" cy="382200"/>
          </a:xfrm>
          <a:prstGeom prst="rect">
            <a:avLst/>
          </a:prstGeom>
          <a:noFill/>
          <a:ln>
            <a:noFill/>
          </a:ln>
        </p:spPr>
        <p:txBody>
          <a:bodyPr spcFirstLastPara="1" wrap="square" lIns="45725" tIns="45725" rIns="45725" bIns="45725" anchor="t" anchorCtr="0">
            <a:noAutofit/>
          </a:bodyPr>
          <a:lstStyle/>
          <a:p>
            <a:pPr marL="0" lvl="0" indent="0" algn="ctr" rtl="0">
              <a:lnSpc>
                <a:spcPct val="115000"/>
              </a:lnSpc>
              <a:spcBef>
                <a:spcPts val="0"/>
              </a:spcBef>
              <a:spcAft>
                <a:spcPts val="0"/>
              </a:spcAft>
              <a:buClr>
                <a:schemeClr val="dk1"/>
              </a:buClr>
              <a:buSzPts val="600"/>
              <a:buFont typeface="Arial"/>
              <a:buNone/>
            </a:pPr>
            <a:r>
              <a:rPr lang="en" sz="2200">
                <a:solidFill>
                  <a:schemeClr val="dk1"/>
                </a:solidFill>
                <a:latin typeface="Calibri"/>
                <a:ea typeface="Calibri"/>
                <a:cs typeface="Calibri"/>
                <a:sym typeface="Calibri"/>
              </a:rPr>
              <a:t>Anne Ortlieb, Christian Cifuentes, Kathleen Lonnie and Eric Wiener, School of Theoretical and Applied Science, Ramapo College of New Jersey</a:t>
            </a:r>
            <a:endParaRPr sz="2200">
              <a:solidFill>
                <a:schemeClr val="dk1"/>
              </a:solidFill>
              <a:latin typeface="Calibri"/>
              <a:ea typeface="Calibri"/>
              <a:cs typeface="Calibri"/>
              <a:sym typeface="Calibri"/>
            </a:endParaRPr>
          </a:p>
          <a:p>
            <a:pPr marL="0" lvl="0" indent="0" algn="l" rtl="0">
              <a:spcBef>
                <a:spcPts val="0"/>
              </a:spcBef>
              <a:spcAft>
                <a:spcPts val="0"/>
              </a:spcAft>
              <a:buNone/>
            </a:pPr>
            <a:endParaRPr sz="700"/>
          </a:p>
        </p:txBody>
      </p:sp>
      <p:sp>
        <p:nvSpPr>
          <p:cNvPr id="109" name="Google Shape;109;p25"/>
          <p:cNvSpPr txBox="1"/>
          <p:nvPr/>
        </p:nvSpPr>
        <p:spPr>
          <a:xfrm>
            <a:off x="5025987" y="13877063"/>
            <a:ext cx="5623200" cy="278100"/>
          </a:xfrm>
          <a:prstGeom prst="rect">
            <a:avLst/>
          </a:prstGeom>
          <a:solidFill>
            <a:srgbClr val="CFE2F3"/>
          </a:solidFill>
          <a:ln w="19050" cap="flat" cmpd="sng">
            <a:solidFill>
              <a:srgbClr val="6FA8DC"/>
            </a:solidFill>
            <a:prstDash val="solid"/>
            <a:round/>
            <a:headEnd type="none" w="sm" len="sm"/>
            <a:tailEnd type="none" w="sm" len="sm"/>
          </a:ln>
        </p:spPr>
        <p:txBody>
          <a:bodyPr spcFirstLastPara="1" wrap="square" lIns="45725" tIns="45725" rIns="45725" bIns="45725" anchor="t" anchorCtr="0">
            <a:noAutofit/>
          </a:bodyPr>
          <a:lstStyle/>
          <a:p>
            <a:pPr marL="0" lvl="0" indent="0" algn="just" rtl="0">
              <a:spcBef>
                <a:spcPts val="0"/>
              </a:spcBef>
              <a:spcAft>
                <a:spcPts val="0"/>
              </a:spcAft>
              <a:buNone/>
            </a:pPr>
            <a:r>
              <a:rPr lang="en" sz="1100" b="1"/>
              <a:t>Map 1: </a:t>
            </a:r>
            <a:r>
              <a:rPr lang="en" sz="1100"/>
              <a:t>Map of the 21 study plots labeled A through U. Labels are not to scale.</a:t>
            </a:r>
            <a:endParaRPr sz="1100"/>
          </a:p>
        </p:txBody>
      </p:sp>
      <p:pic>
        <p:nvPicPr>
          <p:cNvPr id="110" name="Google Shape;110;p25"/>
          <p:cNvPicPr preferRelativeResize="0"/>
          <p:nvPr/>
        </p:nvPicPr>
        <p:blipFill>
          <a:blip r:embed="rId4">
            <a:alphaModFix/>
          </a:blip>
          <a:stretch>
            <a:fillRect/>
          </a:stretch>
        </p:blipFill>
        <p:spPr>
          <a:xfrm>
            <a:off x="7793725" y="14242250"/>
            <a:ext cx="1607324" cy="2063447"/>
          </a:xfrm>
          <a:prstGeom prst="rect">
            <a:avLst/>
          </a:prstGeom>
          <a:noFill/>
          <a:ln w="19050" cap="flat" cmpd="sng">
            <a:solidFill>
              <a:srgbClr val="6D9EEB"/>
            </a:solidFill>
            <a:prstDash val="solid"/>
            <a:round/>
            <a:headEnd type="none" w="sm" len="sm"/>
            <a:tailEnd type="none" w="sm" len="sm"/>
          </a:ln>
        </p:spPr>
      </p:pic>
      <p:graphicFrame>
        <p:nvGraphicFramePr>
          <p:cNvPr id="112" name="Google Shape;112;p25"/>
          <p:cNvGraphicFramePr/>
          <p:nvPr/>
        </p:nvGraphicFramePr>
        <p:xfrm>
          <a:off x="5030328" y="1743316"/>
          <a:ext cx="5623250" cy="7039115"/>
        </p:xfrm>
        <a:graphic>
          <a:graphicData uri="http://schemas.openxmlformats.org/drawingml/2006/table">
            <a:tbl>
              <a:tblPr>
                <a:noFill/>
                <a:tableStyleId>{93A5D442-72D6-41EF-A3F0-74ABAC2461C6}</a:tableStyleId>
              </a:tblPr>
              <a:tblGrid>
                <a:gridCol w="2106425">
                  <a:extLst>
                    <a:ext uri="{9D8B030D-6E8A-4147-A177-3AD203B41FA5}">
                      <a16:colId xmlns:a16="http://schemas.microsoft.com/office/drawing/2014/main" val="20000"/>
                    </a:ext>
                  </a:extLst>
                </a:gridCol>
                <a:gridCol w="1529300">
                  <a:extLst>
                    <a:ext uri="{9D8B030D-6E8A-4147-A177-3AD203B41FA5}">
                      <a16:colId xmlns:a16="http://schemas.microsoft.com/office/drawing/2014/main" val="20001"/>
                    </a:ext>
                  </a:extLst>
                </a:gridCol>
                <a:gridCol w="828675">
                  <a:extLst>
                    <a:ext uri="{9D8B030D-6E8A-4147-A177-3AD203B41FA5}">
                      <a16:colId xmlns:a16="http://schemas.microsoft.com/office/drawing/2014/main" val="20002"/>
                    </a:ext>
                  </a:extLst>
                </a:gridCol>
                <a:gridCol w="1158850">
                  <a:extLst>
                    <a:ext uri="{9D8B030D-6E8A-4147-A177-3AD203B41FA5}">
                      <a16:colId xmlns:a16="http://schemas.microsoft.com/office/drawing/2014/main" val="20003"/>
                    </a:ext>
                  </a:extLst>
                </a:gridCol>
              </a:tblGrid>
              <a:tr h="483025">
                <a:tc>
                  <a:txBody>
                    <a:bodyPr/>
                    <a:lstStyle/>
                    <a:p>
                      <a:pPr marL="0" lvl="0" indent="0" algn="ctr" rtl="0">
                        <a:spcBef>
                          <a:spcPts val="0"/>
                        </a:spcBef>
                        <a:spcAft>
                          <a:spcPts val="0"/>
                        </a:spcAft>
                        <a:buNone/>
                      </a:pPr>
                      <a:r>
                        <a:rPr lang="en" sz="1100" b="1"/>
                        <a:t>Scientific Name</a:t>
                      </a:r>
                      <a:endParaRPr sz="1100" b="1"/>
                    </a:p>
                  </a:txBody>
                  <a:tcPr marL="45725" marR="45725" marT="45725" marB="45725" anchor="ctr">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b="1"/>
                        <a:t>Common Name</a:t>
                      </a:r>
                      <a:endParaRPr sz="1100" b="1"/>
                    </a:p>
                  </a:txBody>
                  <a:tcPr marL="45725" marR="45725" marT="45725" marB="45725" anchor="ctr">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b="1"/>
                        <a:t>Total # of individuals</a:t>
                      </a:r>
                      <a:endParaRPr sz="1100" b="1"/>
                    </a:p>
                  </a:txBody>
                  <a:tcPr marL="45725" marR="45725" marT="45725" marB="45725" anchor="ctr">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b="1"/>
                        <a:t>Relative Density (%)</a:t>
                      </a:r>
                      <a:endParaRPr sz="1100" b="1"/>
                    </a:p>
                  </a:txBody>
                  <a:tcPr marL="45725" marR="45725" marT="45725" marB="45725" anchor="ctr">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262375">
                <a:tc>
                  <a:txBody>
                    <a:bodyPr/>
                    <a:lstStyle/>
                    <a:p>
                      <a:pPr marL="0" lvl="0" indent="0" algn="ctr" rtl="0">
                        <a:spcBef>
                          <a:spcPts val="0"/>
                        </a:spcBef>
                        <a:spcAft>
                          <a:spcPts val="0"/>
                        </a:spcAft>
                        <a:buNone/>
                      </a:pPr>
                      <a:r>
                        <a:rPr lang="en" sz="1100" i="1"/>
                        <a:t>Quercus montana (Qm)</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chestnut oak</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565</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34.17</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262375">
                <a:tc>
                  <a:txBody>
                    <a:bodyPr/>
                    <a:lstStyle/>
                    <a:p>
                      <a:pPr marL="0" lvl="0" indent="0" algn="ctr" rtl="0">
                        <a:spcBef>
                          <a:spcPts val="0"/>
                        </a:spcBef>
                        <a:spcAft>
                          <a:spcPts val="0"/>
                        </a:spcAft>
                        <a:buNone/>
                      </a:pPr>
                      <a:r>
                        <a:rPr lang="en" sz="1100" i="1"/>
                        <a:t>Betula lenta (Bl)</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black birch</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283</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16.71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2"/>
                  </a:ext>
                </a:extLst>
              </a:tr>
              <a:tr h="262375">
                <a:tc>
                  <a:txBody>
                    <a:bodyPr/>
                    <a:lstStyle/>
                    <a:p>
                      <a:pPr marL="0" lvl="0" indent="0" algn="ctr" rtl="0">
                        <a:spcBef>
                          <a:spcPts val="0"/>
                        </a:spcBef>
                        <a:spcAft>
                          <a:spcPts val="0"/>
                        </a:spcAft>
                        <a:buNone/>
                      </a:pPr>
                      <a:r>
                        <a:rPr lang="en" sz="1100" i="1"/>
                        <a:t>Quercus rubra (Qr)</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red oak</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181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10.81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3"/>
                  </a:ext>
                </a:extLst>
              </a:tr>
              <a:tr h="262375">
                <a:tc>
                  <a:txBody>
                    <a:bodyPr/>
                    <a:lstStyle/>
                    <a:p>
                      <a:pPr marL="0" lvl="0" indent="0" algn="ctr" rtl="0">
                        <a:spcBef>
                          <a:spcPts val="0"/>
                        </a:spcBef>
                        <a:spcAft>
                          <a:spcPts val="0"/>
                        </a:spcAft>
                        <a:buNone/>
                      </a:pPr>
                      <a:r>
                        <a:rPr lang="en" sz="1100" i="1"/>
                        <a:t>Acer rubrum (Ar)</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red maple</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145</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8.47</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262375">
                <a:tc>
                  <a:txBody>
                    <a:bodyPr/>
                    <a:lstStyle/>
                    <a:p>
                      <a:pPr marL="0" lvl="0" indent="0" algn="ctr" rtl="0">
                        <a:spcBef>
                          <a:spcPts val="0"/>
                        </a:spcBef>
                        <a:spcAft>
                          <a:spcPts val="0"/>
                        </a:spcAft>
                        <a:buNone/>
                      </a:pPr>
                      <a:r>
                        <a:rPr lang="en" sz="1100" i="1"/>
                        <a:t>Amelanchier arborea (Aa)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serviceberry</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121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6.89</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5"/>
                  </a:ext>
                </a:extLst>
              </a:tr>
              <a:tr h="262375">
                <a:tc>
                  <a:txBody>
                    <a:bodyPr/>
                    <a:lstStyle/>
                    <a:p>
                      <a:pPr marL="0" lvl="0" indent="0" algn="ctr" rtl="0">
                        <a:spcBef>
                          <a:spcPts val="0"/>
                        </a:spcBef>
                        <a:spcAft>
                          <a:spcPts val="0"/>
                        </a:spcAft>
                        <a:buNone/>
                      </a:pPr>
                      <a:r>
                        <a:rPr lang="en" sz="1100" i="1"/>
                        <a:t>Hamamelis virginiana </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witch hazel</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106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6.19</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6"/>
                  </a:ext>
                </a:extLst>
              </a:tr>
              <a:tr h="262375">
                <a:tc>
                  <a:txBody>
                    <a:bodyPr/>
                    <a:lstStyle/>
                    <a:p>
                      <a:pPr marL="0" lvl="0" indent="0" algn="ctr" rtl="0">
                        <a:spcBef>
                          <a:spcPts val="0"/>
                        </a:spcBef>
                        <a:spcAft>
                          <a:spcPts val="0"/>
                        </a:spcAft>
                        <a:buNone/>
                      </a:pPr>
                      <a:r>
                        <a:rPr lang="en" sz="1100" i="1"/>
                        <a:t>Fagus grandifolia (Fg)</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American beech</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47</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2.57</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7"/>
                  </a:ext>
                </a:extLst>
              </a:tr>
              <a:tr h="262375">
                <a:tc>
                  <a:txBody>
                    <a:bodyPr/>
                    <a:lstStyle/>
                    <a:p>
                      <a:pPr marL="0" lvl="0" indent="0" algn="ctr" rtl="0">
                        <a:spcBef>
                          <a:spcPts val="0"/>
                        </a:spcBef>
                        <a:spcAft>
                          <a:spcPts val="0"/>
                        </a:spcAft>
                        <a:buNone/>
                      </a:pPr>
                      <a:r>
                        <a:rPr lang="en" sz="1100" i="1"/>
                        <a:t>Juniperus virginiana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Eastern redcedar</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42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2.45</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8"/>
                  </a:ext>
                </a:extLst>
              </a:tr>
              <a:tr h="262375">
                <a:tc>
                  <a:txBody>
                    <a:bodyPr/>
                    <a:lstStyle/>
                    <a:p>
                      <a:pPr marL="0" lvl="0" indent="0" algn="ctr" rtl="0">
                        <a:spcBef>
                          <a:spcPts val="0"/>
                        </a:spcBef>
                        <a:spcAft>
                          <a:spcPts val="0"/>
                        </a:spcAft>
                        <a:buNone/>
                      </a:pPr>
                      <a:r>
                        <a:rPr lang="en" sz="1100" i="1"/>
                        <a:t>Carya glabra (Cg)</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pignut hickory</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29</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1.64</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09"/>
                  </a:ext>
                </a:extLst>
              </a:tr>
              <a:tr h="262375">
                <a:tc>
                  <a:txBody>
                    <a:bodyPr/>
                    <a:lstStyle/>
                    <a:p>
                      <a:pPr marL="0" lvl="0" indent="0" algn="ctr" rtl="0">
                        <a:spcBef>
                          <a:spcPts val="0"/>
                        </a:spcBef>
                        <a:spcAft>
                          <a:spcPts val="0"/>
                        </a:spcAft>
                        <a:buNone/>
                      </a:pPr>
                      <a:r>
                        <a:rPr lang="en" sz="1100" i="1"/>
                        <a:t>Quercus alba (Qa)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white oak</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29</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1.69</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0"/>
                  </a:ext>
                </a:extLst>
              </a:tr>
              <a:tr h="262375">
                <a:tc>
                  <a:txBody>
                    <a:bodyPr/>
                    <a:lstStyle/>
                    <a:p>
                      <a:pPr marL="0" lvl="0" indent="0" algn="ctr" rtl="0">
                        <a:spcBef>
                          <a:spcPts val="0"/>
                        </a:spcBef>
                        <a:spcAft>
                          <a:spcPts val="0"/>
                        </a:spcAft>
                        <a:buNone/>
                      </a:pPr>
                      <a:r>
                        <a:rPr lang="en" sz="1100" i="1"/>
                        <a:t>Lindera benzoin</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spicebush</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1.58</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1"/>
                  </a:ext>
                </a:extLst>
              </a:tr>
              <a:tr h="262375">
                <a:tc>
                  <a:txBody>
                    <a:bodyPr/>
                    <a:lstStyle/>
                    <a:p>
                      <a:pPr marL="0" lvl="0" indent="0" algn="ctr" rtl="0">
                        <a:spcBef>
                          <a:spcPts val="0"/>
                        </a:spcBef>
                        <a:spcAft>
                          <a:spcPts val="0"/>
                        </a:spcAft>
                        <a:buNone/>
                      </a:pPr>
                      <a:r>
                        <a:rPr lang="en" sz="1100" i="1"/>
                        <a:t>Carpinus caroliniana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musclewood</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25</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1.64</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2"/>
                  </a:ext>
                </a:extLst>
              </a:tr>
              <a:tr h="262375">
                <a:tc>
                  <a:txBody>
                    <a:bodyPr/>
                    <a:lstStyle/>
                    <a:p>
                      <a:pPr marL="0" lvl="0" indent="0" algn="ctr" rtl="0">
                        <a:spcBef>
                          <a:spcPts val="0"/>
                        </a:spcBef>
                        <a:spcAft>
                          <a:spcPts val="0"/>
                        </a:spcAft>
                        <a:buNone/>
                      </a:pPr>
                      <a:r>
                        <a:rPr lang="en" sz="1100" i="1"/>
                        <a:t>Sassafras albidum</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sassafras</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19</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1.11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3"/>
                  </a:ext>
                </a:extLst>
              </a:tr>
              <a:tr h="262375">
                <a:tc>
                  <a:txBody>
                    <a:bodyPr/>
                    <a:lstStyle/>
                    <a:p>
                      <a:pPr marL="0" lvl="0" indent="0" algn="ctr" rtl="0">
                        <a:spcBef>
                          <a:spcPts val="0"/>
                        </a:spcBef>
                        <a:spcAft>
                          <a:spcPts val="0"/>
                        </a:spcAft>
                        <a:buNone/>
                      </a:pPr>
                      <a:r>
                        <a:rPr lang="en" sz="1100" i="1"/>
                        <a:t>Carya tomentosa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mockernut hickory</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13</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0.76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4"/>
                  </a:ext>
                </a:extLst>
              </a:tr>
              <a:tr h="262375">
                <a:tc>
                  <a:txBody>
                    <a:bodyPr/>
                    <a:lstStyle/>
                    <a:p>
                      <a:pPr marL="0" lvl="0" indent="0" algn="ctr" rtl="0">
                        <a:spcBef>
                          <a:spcPts val="0"/>
                        </a:spcBef>
                        <a:spcAft>
                          <a:spcPts val="0"/>
                        </a:spcAft>
                        <a:buNone/>
                      </a:pPr>
                      <a:r>
                        <a:rPr lang="en" sz="1100" i="1"/>
                        <a:t>Pinus strobus</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Eastern white pine</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13</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0.82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5"/>
                  </a:ext>
                </a:extLst>
              </a:tr>
              <a:tr h="262375">
                <a:tc>
                  <a:txBody>
                    <a:bodyPr/>
                    <a:lstStyle/>
                    <a:p>
                      <a:pPr marL="0" lvl="0" indent="0" algn="ctr" rtl="0">
                        <a:spcBef>
                          <a:spcPts val="0"/>
                        </a:spcBef>
                        <a:spcAft>
                          <a:spcPts val="0"/>
                        </a:spcAft>
                        <a:buNone/>
                      </a:pPr>
                      <a:r>
                        <a:rPr lang="en" sz="1100" i="1"/>
                        <a:t>Betula alleghaniensis (Ba)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yellow birch</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0.76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6"/>
                  </a:ext>
                </a:extLst>
              </a:tr>
              <a:tr h="262375">
                <a:tc>
                  <a:txBody>
                    <a:bodyPr/>
                    <a:lstStyle/>
                    <a:p>
                      <a:pPr marL="0" lvl="0" indent="0" algn="ctr" rtl="0">
                        <a:spcBef>
                          <a:spcPts val="0"/>
                        </a:spcBef>
                        <a:spcAft>
                          <a:spcPts val="0"/>
                        </a:spcAft>
                        <a:buNone/>
                      </a:pPr>
                      <a:r>
                        <a:rPr lang="en" sz="1100" i="1"/>
                        <a:t>Acer saccharum (As)</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sugar maple</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4</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0.23</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7"/>
                  </a:ext>
                </a:extLst>
              </a:tr>
              <a:tr h="262375">
                <a:tc>
                  <a:txBody>
                    <a:bodyPr/>
                    <a:lstStyle/>
                    <a:p>
                      <a:pPr marL="0" lvl="0" indent="0" algn="ctr" rtl="0">
                        <a:spcBef>
                          <a:spcPts val="0"/>
                        </a:spcBef>
                        <a:spcAft>
                          <a:spcPts val="0"/>
                        </a:spcAft>
                        <a:buNone/>
                      </a:pPr>
                      <a:r>
                        <a:rPr lang="en" sz="1100" i="1"/>
                        <a:t>Cornus florida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flowering dogwood</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4</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0.06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8"/>
                  </a:ext>
                </a:extLst>
              </a:tr>
              <a:tr h="262375">
                <a:tc>
                  <a:txBody>
                    <a:bodyPr/>
                    <a:lstStyle/>
                    <a:p>
                      <a:pPr marL="0" lvl="0" indent="0" algn="ctr" rtl="0">
                        <a:spcBef>
                          <a:spcPts val="0"/>
                        </a:spcBef>
                        <a:spcAft>
                          <a:spcPts val="0"/>
                        </a:spcAft>
                        <a:buNone/>
                      </a:pPr>
                      <a:r>
                        <a:rPr lang="en" sz="1100" i="1"/>
                        <a:t>Quercus coccinea (Qc)</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scarlet oak</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3</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0.23</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19"/>
                  </a:ext>
                </a:extLst>
              </a:tr>
              <a:tr h="262375">
                <a:tc>
                  <a:txBody>
                    <a:bodyPr/>
                    <a:lstStyle/>
                    <a:p>
                      <a:pPr marL="0" lvl="0" indent="0" algn="ctr" rtl="0">
                        <a:spcBef>
                          <a:spcPts val="0"/>
                        </a:spcBef>
                        <a:spcAft>
                          <a:spcPts val="0"/>
                        </a:spcAft>
                        <a:buNone/>
                      </a:pPr>
                      <a:r>
                        <a:rPr lang="en" sz="1100" i="1"/>
                        <a:t>Nyssa sylvatica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blackgum</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0.18</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20"/>
                  </a:ext>
                </a:extLst>
              </a:tr>
              <a:tr h="262375">
                <a:tc>
                  <a:txBody>
                    <a:bodyPr/>
                    <a:lstStyle/>
                    <a:p>
                      <a:pPr marL="0" lvl="0" indent="0" algn="ctr" rtl="0">
                        <a:spcBef>
                          <a:spcPts val="0"/>
                        </a:spcBef>
                        <a:spcAft>
                          <a:spcPts val="0"/>
                        </a:spcAft>
                        <a:buNone/>
                      </a:pPr>
                      <a:r>
                        <a:rPr lang="en" sz="1100" i="1"/>
                        <a:t>Picea abies</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Norway spruce</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0.12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21"/>
                  </a:ext>
                </a:extLst>
              </a:tr>
              <a:tr h="262375">
                <a:tc>
                  <a:txBody>
                    <a:bodyPr/>
                    <a:lstStyle/>
                    <a:p>
                      <a:pPr marL="0" lvl="0" indent="0" algn="ctr" rtl="0">
                        <a:spcBef>
                          <a:spcPts val="0"/>
                        </a:spcBef>
                        <a:spcAft>
                          <a:spcPts val="0"/>
                        </a:spcAft>
                        <a:buNone/>
                      </a:pPr>
                      <a:r>
                        <a:rPr lang="en" sz="1100" i="1"/>
                        <a:t>Prunus serotina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black cherry</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0.06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22"/>
                  </a:ext>
                </a:extLst>
              </a:tr>
              <a:tr h="262375">
                <a:tc>
                  <a:txBody>
                    <a:bodyPr/>
                    <a:lstStyle/>
                    <a:p>
                      <a:pPr marL="0" lvl="0" indent="0" algn="ctr" rtl="0">
                        <a:spcBef>
                          <a:spcPts val="0"/>
                        </a:spcBef>
                        <a:spcAft>
                          <a:spcPts val="0"/>
                        </a:spcAft>
                        <a:buNone/>
                      </a:pPr>
                      <a:r>
                        <a:rPr lang="en" sz="1100" i="1"/>
                        <a:t>Tsuga canadensis (Tc)</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Eastern hemlock</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0.12</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23"/>
                  </a:ext>
                </a:extLst>
              </a:tr>
              <a:tr h="0">
                <a:tc>
                  <a:txBody>
                    <a:bodyPr/>
                    <a:lstStyle/>
                    <a:p>
                      <a:pPr marL="0" lvl="0" indent="0" algn="ctr" rtl="0">
                        <a:spcBef>
                          <a:spcPts val="0"/>
                        </a:spcBef>
                        <a:spcAft>
                          <a:spcPts val="0"/>
                        </a:spcAft>
                        <a:buNone/>
                      </a:pPr>
                      <a:r>
                        <a:rPr lang="en" sz="1100" i="1"/>
                        <a:t>Quercus velutina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back oak</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0.06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24"/>
                  </a:ext>
                </a:extLst>
              </a:tr>
              <a:tr h="262375">
                <a:tc>
                  <a:txBody>
                    <a:bodyPr/>
                    <a:lstStyle/>
                    <a:p>
                      <a:pPr marL="0" lvl="0" indent="0" algn="ctr" rtl="0">
                        <a:spcBef>
                          <a:spcPts val="0"/>
                        </a:spcBef>
                        <a:spcAft>
                          <a:spcPts val="0"/>
                        </a:spcAft>
                        <a:buNone/>
                      </a:pPr>
                      <a:r>
                        <a:rPr lang="en" sz="1100" i="1"/>
                        <a:t>Ulmus americana (Ua)</a:t>
                      </a:r>
                      <a:endParaRPr sz="1100" i="1"/>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American elm</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1</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100"/>
                        <a:t>0.06</a:t>
                      </a:r>
                      <a:endParaRPr sz="1100"/>
                    </a:p>
                  </a:txBody>
                  <a:tcPr marL="45725" marR="45725" marT="45725" marB="45725">
                    <a:lnL w="38100" cap="flat" cmpd="sng">
                      <a:solidFill>
                        <a:srgbClr val="6D9EEB"/>
                      </a:solidFill>
                      <a:prstDash val="solid"/>
                      <a:round/>
                      <a:headEnd type="none" w="sm" len="sm"/>
                      <a:tailEnd type="none" w="sm" len="sm"/>
                    </a:lnL>
                    <a:lnR w="38100" cap="flat" cmpd="sng">
                      <a:solidFill>
                        <a:srgbClr val="6D9EEB"/>
                      </a:solidFill>
                      <a:prstDash val="solid"/>
                      <a:round/>
                      <a:headEnd type="none" w="sm" len="sm"/>
                      <a:tailEnd type="none" w="sm" len="sm"/>
                    </a:lnR>
                    <a:lnT w="38100" cap="flat" cmpd="sng">
                      <a:solidFill>
                        <a:srgbClr val="6D9EEB"/>
                      </a:solidFill>
                      <a:prstDash val="solid"/>
                      <a:round/>
                      <a:headEnd type="none" w="sm" len="sm"/>
                      <a:tailEnd type="none" w="sm" len="sm"/>
                    </a:lnT>
                    <a:lnB w="38100" cap="flat" cmpd="sng">
                      <a:solidFill>
                        <a:srgbClr val="6D9EEB"/>
                      </a:solidFill>
                      <a:prstDash val="solid"/>
                      <a:round/>
                      <a:headEnd type="none" w="sm" len="sm"/>
                      <a:tailEnd type="none" w="sm" len="sm"/>
                    </a:lnB>
                    <a:solidFill>
                      <a:srgbClr val="EAD1DC"/>
                    </a:solidFill>
                  </a:tcPr>
                </a:tc>
                <a:extLst>
                  <a:ext uri="{0D108BD9-81ED-4DB2-BD59-A6C34878D82A}">
                    <a16:rowId xmlns:a16="http://schemas.microsoft.com/office/drawing/2014/main" val="10025"/>
                  </a:ext>
                </a:extLst>
              </a:tr>
            </a:tbl>
          </a:graphicData>
        </a:graphic>
      </p:graphicFrame>
      <p:grpSp>
        <p:nvGrpSpPr>
          <p:cNvPr id="113" name="Google Shape;113;p25"/>
          <p:cNvGrpSpPr/>
          <p:nvPr/>
        </p:nvGrpSpPr>
        <p:grpSpPr>
          <a:xfrm>
            <a:off x="10781800" y="5153075"/>
            <a:ext cx="5490300" cy="11166226"/>
            <a:chOff x="10781425" y="5214950"/>
            <a:chExt cx="5490300" cy="10951575"/>
          </a:xfrm>
        </p:grpSpPr>
        <p:sp>
          <p:nvSpPr>
            <p:cNvPr id="114" name="Google Shape;114;p25"/>
            <p:cNvSpPr txBox="1"/>
            <p:nvPr/>
          </p:nvSpPr>
          <p:spPr>
            <a:xfrm>
              <a:off x="11077379" y="15345566"/>
              <a:ext cx="5193900" cy="382200"/>
            </a:xfrm>
            <a:prstGeom prst="rect">
              <a:avLst/>
            </a:prstGeom>
            <a:solidFill>
              <a:srgbClr val="FFFFFF"/>
            </a:solidFill>
            <a:ln w="19050" cap="flat" cmpd="sng">
              <a:solidFill>
                <a:srgbClr val="6D9EEB"/>
              </a:solidFill>
              <a:prstDash val="solid"/>
              <a:round/>
              <a:headEnd type="none" w="sm" len="sm"/>
              <a:tailEnd type="none" w="sm" len="sm"/>
            </a:ln>
          </p:spPr>
          <p:txBody>
            <a:bodyPr spcFirstLastPara="1" wrap="square" lIns="45725" tIns="45725" rIns="45725" bIns="45725" anchor="t" anchorCtr="0">
              <a:noAutofit/>
            </a:bodyPr>
            <a:lstStyle/>
            <a:p>
              <a:pPr marL="0" lvl="0" indent="0" algn="ctr" rtl="0">
                <a:spcBef>
                  <a:spcPts val="0"/>
                </a:spcBef>
                <a:spcAft>
                  <a:spcPts val="0"/>
                </a:spcAft>
                <a:buNone/>
              </a:pPr>
              <a:r>
                <a:rPr lang="en" sz="2100"/>
                <a:t>plot</a:t>
              </a:r>
              <a:endParaRPr sz="2100"/>
            </a:p>
          </p:txBody>
        </p:sp>
        <p:sp>
          <p:nvSpPr>
            <p:cNvPr id="115" name="Google Shape;115;p25"/>
            <p:cNvSpPr txBox="1"/>
            <p:nvPr/>
          </p:nvSpPr>
          <p:spPr>
            <a:xfrm>
              <a:off x="10781425" y="15733925"/>
              <a:ext cx="5490300" cy="432600"/>
            </a:xfrm>
            <a:prstGeom prst="rect">
              <a:avLst/>
            </a:prstGeom>
            <a:solidFill>
              <a:srgbClr val="CFE2F3"/>
            </a:solidFill>
            <a:ln w="19050" cap="flat" cmpd="sng">
              <a:solidFill>
                <a:srgbClr val="6FA8DC"/>
              </a:solidFill>
              <a:prstDash val="solid"/>
              <a:round/>
              <a:headEnd type="none" w="sm" len="sm"/>
              <a:tailEnd type="none" w="sm" len="sm"/>
            </a:ln>
          </p:spPr>
          <p:txBody>
            <a:bodyPr spcFirstLastPara="1" wrap="square" lIns="45725" tIns="45725" rIns="45725" bIns="45725" anchor="t" anchorCtr="0">
              <a:noAutofit/>
            </a:bodyPr>
            <a:lstStyle/>
            <a:p>
              <a:pPr marL="0" lvl="0" indent="0" algn="l" rtl="0">
                <a:spcBef>
                  <a:spcPts val="0"/>
                </a:spcBef>
                <a:spcAft>
                  <a:spcPts val="0"/>
                </a:spcAft>
                <a:buNone/>
              </a:pPr>
              <a:r>
                <a:rPr lang="en" sz="1100" b="1"/>
                <a:t>Figure 2</a:t>
              </a:r>
              <a:r>
                <a:rPr lang="en" sz="1100"/>
                <a:t>: Juvenile tree density index across 21 plots established beneath canopy openings where </a:t>
              </a:r>
              <a:r>
                <a:rPr lang="en" sz="1100" u="sng"/>
                <a:t>&gt;</a:t>
              </a:r>
              <a:r>
                <a:rPr lang="en" sz="1100"/>
                <a:t> four neighboring canopy trees died. Plot letters coincide with Map 1.</a:t>
              </a:r>
              <a:endParaRPr sz="1100"/>
            </a:p>
          </p:txBody>
        </p:sp>
        <p:grpSp>
          <p:nvGrpSpPr>
            <p:cNvPr id="116" name="Google Shape;116;p25"/>
            <p:cNvGrpSpPr/>
            <p:nvPr/>
          </p:nvGrpSpPr>
          <p:grpSpPr>
            <a:xfrm>
              <a:off x="11077330" y="5222472"/>
              <a:ext cx="5194025" cy="2043750"/>
              <a:chOff x="11094475" y="5250075"/>
              <a:chExt cx="5165100" cy="2043750"/>
            </a:xfrm>
          </p:grpSpPr>
          <p:pic>
            <p:nvPicPr>
              <p:cNvPr id="117" name="Google Shape;117;p25"/>
              <p:cNvPicPr preferRelativeResize="0"/>
              <p:nvPr/>
            </p:nvPicPr>
            <p:blipFill>
              <a:blip r:embed="rId5">
                <a:alphaModFix/>
              </a:blip>
              <a:stretch>
                <a:fillRect/>
              </a:stretch>
            </p:blipFill>
            <p:spPr>
              <a:xfrm>
                <a:off x="11094475" y="5250075"/>
                <a:ext cx="5165100" cy="2043750"/>
              </a:xfrm>
              <a:prstGeom prst="rect">
                <a:avLst/>
              </a:prstGeom>
              <a:noFill/>
              <a:ln w="19050" cap="flat" cmpd="sng">
                <a:solidFill>
                  <a:srgbClr val="6FA8DC"/>
                </a:solidFill>
                <a:prstDash val="solid"/>
                <a:round/>
                <a:headEnd type="none" w="sm" len="sm"/>
                <a:tailEnd type="none" w="sm" len="sm"/>
              </a:ln>
            </p:spPr>
          </p:pic>
          <p:sp>
            <p:nvSpPr>
              <p:cNvPr id="118" name="Google Shape;118;p25"/>
              <p:cNvSpPr txBox="1"/>
              <p:nvPr/>
            </p:nvSpPr>
            <p:spPr>
              <a:xfrm>
                <a:off x="12269575" y="5272565"/>
                <a:ext cx="2814900" cy="3171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500"/>
                  <a:t>all species combined</a:t>
                </a:r>
                <a:endParaRPr sz="1600"/>
              </a:p>
            </p:txBody>
          </p:sp>
        </p:grpSp>
        <p:grpSp>
          <p:nvGrpSpPr>
            <p:cNvPr id="119" name="Google Shape;119;p25"/>
            <p:cNvGrpSpPr/>
            <p:nvPr/>
          </p:nvGrpSpPr>
          <p:grpSpPr>
            <a:xfrm>
              <a:off x="11077330" y="7283947"/>
              <a:ext cx="5194025" cy="2006500"/>
              <a:chOff x="11094477" y="7311550"/>
              <a:chExt cx="5165100" cy="2006500"/>
            </a:xfrm>
          </p:grpSpPr>
          <p:pic>
            <p:nvPicPr>
              <p:cNvPr id="120" name="Google Shape;120;p25"/>
              <p:cNvPicPr preferRelativeResize="0"/>
              <p:nvPr/>
            </p:nvPicPr>
            <p:blipFill>
              <a:blip r:embed="rId6">
                <a:alphaModFix/>
              </a:blip>
              <a:stretch>
                <a:fillRect/>
              </a:stretch>
            </p:blipFill>
            <p:spPr>
              <a:xfrm>
                <a:off x="11094477" y="7311550"/>
                <a:ext cx="5165100" cy="2006500"/>
              </a:xfrm>
              <a:prstGeom prst="rect">
                <a:avLst/>
              </a:prstGeom>
              <a:noFill/>
              <a:ln w="19050" cap="flat" cmpd="sng">
                <a:solidFill>
                  <a:srgbClr val="6FA8DC"/>
                </a:solidFill>
                <a:prstDash val="solid"/>
                <a:round/>
                <a:headEnd type="none" w="sm" len="sm"/>
                <a:tailEnd type="none" w="sm" len="sm"/>
              </a:ln>
            </p:spPr>
          </p:pic>
          <p:sp>
            <p:nvSpPr>
              <p:cNvPr id="121" name="Google Shape;121;p25"/>
              <p:cNvSpPr txBox="1"/>
              <p:nvPr/>
            </p:nvSpPr>
            <p:spPr>
              <a:xfrm>
                <a:off x="12126820" y="7322232"/>
                <a:ext cx="2814900" cy="3171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500"/>
                  <a:t>black birch</a:t>
                </a:r>
                <a:endParaRPr sz="1600"/>
              </a:p>
            </p:txBody>
          </p:sp>
        </p:grpSp>
        <p:grpSp>
          <p:nvGrpSpPr>
            <p:cNvPr id="122" name="Google Shape;122;p25"/>
            <p:cNvGrpSpPr/>
            <p:nvPr/>
          </p:nvGrpSpPr>
          <p:grpSpPr>
            <a:xfrm>
              <a:off x="11077330" y="9317022"/>
              <a:ext cx="5194024" cy="2006500"/>
              <a:chOff x="11094475" y="9344625"/>
              <a:chExt cx="5165100" cy="2006500"/>
            </a:xfrm>
          </p:grpSpPr>
          <p:pic>
            <p:nvPicPr>
              <p:cNvPr id="123" name="Google Shape;123;p25"/>
              <p:cNvPicPr preferRelativeResize="0"/>
              <p:nvPr/>
            </p:nvPicPr>
            <p:blipFill>
              <a:blip r:embed="rId7">
                <a:alphaModFix/>
              </a:blip>
              <a:stretch>
                <a:fillRect/>
              </a:stretch>
            </p:blipFill>
            <p:spPr>
              <a:xfrm>
                <a:off x="11094475" y="9344625"/>
                <a:ext cx="5165100" cy="2006500"/>
              </a:xfrm>
              <a:prstGeom prst="rect">
                <a:avLst/>
              </a:prstGeom>
              <a:noFill/>
              <a:ln w="19050" cap="flat" cmpd="sng">
                <a:solidFill>
                  <a:srgbClr val="6FA8DC"/>
                </a:solidFill>
                <a:prstDash val="solid"/>
                <a:round/>
                <a:headEnd type="none" w="sm" len="sm"/>
                <a:tailEnd type="none" w="sm" len="sm"/>
              </a:ln>
            </p:spPr>
          </p:pic>
          <p:sp>
            <p:nvSpPr>
              <p:cNvPr id="124" name="Google Shape;124;p25"/>
              <p:cNvSpPr txBox="1"/>
              <p:nvPr/>
            </p:nvSpPr>
            <p:spPr>
              <a:xfrm>
                <a:off x="12126820" y="9349970"/>
                <a:ext cx="2814900" cy="3171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500"/>
                  <a:t>red maple</a:t>
                </a:r>
                <a:endParaRPr sz="1600"/>
              </a:p>
            </p:txBody>
          </p:sp>
        </p:grpSp>
        <p:grpSp>
          <p:nvGrpSpPr>
            <p:cNvPr id="125" name="Google Shape;125;p25"/>
            <p:cNvGrpSpPr/>
            <p:nvPr/>
          </p:nvGrpSpPr>
          <p:grpSpPr>
            <a:xfrm>
              <a:off x="11077330" y="11316622"/>
              <a:ext cx="5194024" cy="2006500"/>
              <a:chOff x="11094550" y="11344225"/>
              <a:chExt cx="5165100" cy="2006500"/>
            </a:xfrm>
          </p:grpSpPr>
          <p:pic>
            <p:nvPicPr>
              <p:cNvPr id="126" name="Google Shape;126;p25"/>
              <p:cNvPicPr preferRelativeResize="0"/>
              <p:nvPr/>
            </p:nvPicPr>
            <p:blipFill>
              <a:blip r:embed="rId8">
                <a:alphaModFix/>
              </a:blip>
              <a:stretch>
                <a:fillRect/>
              </a:stretch>
            </p:blipFill>
            <p:spPr>
              <a:xfrm>
                <a:off x="11094550" y="11344225"/>
                <a:ext cx="5165100" cy="2006500"/>
              </a:xfrm>
              <a:prstGeom prst="rect">
                <a:avLst/>
              </a:prstGeom>
              <a:noFill/>
              <a:ln w="19050" cap="flat" cmpd="sng">
                <a:solidFill>
                  <a:srgbClr val="6FA8DC"/>
                </a:solidFill>
                <a:prstDash val="solid"/>
                <a:round/>
                <a:headEnd type="none" w="sm" len="sm"/>
                <a:tailEnd type="none" w="sm" len="sm"/>
              </a:ln>
            </p:spPr>
          </p:pic>
          <p:sp>
            <p:nvSpPr>
              <p:cNvPr id="127" name="Google Shape;127;p25"/>
              <p:cNvSpPr txBox="1"/>
              <p:nvPr/>
            </p:nvSpPr>
            <p:spPr>
              <a:xfrm>
                <a:off x="12269577" y="11365980"/>
                <a:ext cx="2814900" cy="3171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500"/>
                  <a:t>chestnut oak</a:t>
                </a:r>
                <a:endParaRPr sz="1600"/>
              </a:p>
            </p:txBody>
          </p:sp>
        </p:grpSp>
        <p:grpSp>
          <p:nvGrpSpPr>
            <p:cNvPr id="128" name="Google Shape;128;p25"/>
            <p:cNvGrpSpPr/>
            <p:nvPr/>
          </p:nvGrpSpPr>
          <p:grpSpPr>
            <a:xfrm>
              <a:off x="11077331" y="13332959"/>
              <a:ext cx="5194025" cy="2006500"/>
              <a:chOff x="10937687" y="13360563"/>
              <a:chExt cx="5165100" cy="2006500"/>
            </a:xfrm>
          </p:grpSpPr>
          <p:pic>
            <p:nvPicPr>
              <p:cNvPr id="129" name="Google Shape;129;p25"/>
              <p:cNvPicPr preferRelativeResize="0"/>
              <p:nvPr/>
            </p:nvPicPr>
            <p:blipFill>
              <a:blip r:embed="rId9">
                <a:alphaModFix/>
              </a:blip>
              <a:stretch>
                <a:fillRect/>
              </a:stretch>
            </p:blipFill>
            <p:spPr>
              <a:xfrm>
                <a:off x="10937687" y="13360563"/>
                <a:ext cx="5165100" cy="2006500"/>
              </a:xfrm>
              <a:prstGeom prst="rect">
                <a:avLst/>
              </a:prstGeom>
              <a:noFill/>
              <a:ln w="19050" cap="flat" cmpd="sng">
                <a:solidFill>
                  <a:srgbClr val="6FA8DC"/>
                </a:solidFill>
                <a:prstDash val="solid"/>
                <a:round/>
                <a:headEnd type="none" w="sm" len="sm"/>
                <a:tailEnd type="none" w="sm" len="sm"/>
              </a:ln>
            </p:spPr>
          </p:pic>
          <p:sp>
            <p:nvSpPr>
              <p:cNvPr id="130" name="Google Shape;130;p25"/>
              <p:cNvSpPr txBox="1"/>
              <p:nvPr/>
            </p:nvSpPr>
            <p:spPr>
              <a:xfrm>
                <a:off x="12112788" y="13394632"/>
                <a:ext cx="2814900" cy="3171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500"/>
                  <a:t>red oak</a:t>
                </a:r>
                <a:endParaRPr sz="1600"/>
              </a:p>
            </p:txBody>
          </p:sp>
        </p:grpSp>
        <p:sp>
          <p:nvSpPr>
            <p:cNvPr id="131" name="Google Shape;131;p25"/>
            <p:cNvSpPr txBox="1"/>
            <p:nvPr/>
          </p:nvSpPr>
          <p:spPr>
            <a:xfrm rot="-5400000">
              <a:off x="5683975" y="10312400"/>
              <a:ext cx="10506600" cy="311700"/>
            </a:xfrm>
            <a:prstGeom prst="rect">
              <a:avLst/>
            </a:prstGeom>
            <a:solidFill>
              <a:srgbClr val="FFFFFF"/>
            </a:solidFill>
            <a:ln w="19050" cap="flat" cmpd="sng">
              <a:solidFill>
                <a:srgbClr val="6D9EEB"/>
              </a:solidFill>
              <a:prstDash val="solid"/>
              <a:round/>
              <a:headEnd type="none" w="sm" len="sm"/>
              <a:tailEnd type="none" w="sm" len="sm"/>
            </a:ln>
          </p:spPr>
          <p:txBody>
            <a:bodyPr spcFirstLastPara="1" wrap="square" lIns="45725" tIns="45725" rIns="45725" bIns="45725" anchor="t" anchorCtr="0">
              <a:noAutofit/>
            </a:bodyPr>
            <a:lstStyle/>
            <a:p>
              <a:pPr marL="0" lvl="0" indent="0" algn="ctr" rtl="0">
                <a:spcBef>
                  <a:spcPts val="0"/>
                </a:spcBef>
                <a:spcAft>
                  <a:spcPts val="0"/>
                </a:spcAft>
                <a:buNone/>
              </a:pPr>
              <a:r>
                <a:rPr lang="en" sz="1500"/>
                <a:t>juvenile tree density index</a:t>
              </a:r>
              <a:endParaRPr sz="1500"/>
            </a:p>
          </p:txBody>
        </p:sp>
      </p:grpSp>
      <p:sp>
        <p:nvSpPr>
          <p:cNvPr id="133" name="Google Shape;133;p25"/>
          <p:cNvSpPr txBox="1"/>
          <p:nvPr/>
        </p:nvSpPr>
        <p:spPr>
          <a:xfrm>
            <a:off x="10781462" y="4632075"/>
            <a:ext cx="5490300" cy="432600"/>
          </a:xfrm>
          <a:prstGeom prst="rect">
            <a:avLst/>
          </a:prstGeom>
          <a:solidFill>
            <a:srgbClr val="CFE2F3"/>
          </a:solidFill>
          <a:ln w="19050" cap="flat" cmpd="sng">
            <a:solidFill>
              <a:srgbClr val="6FA8DC"/>
            </a:solidFill>
            <a:prstDash val="solid"/>
            <a:round/>
            <a:headEnd type="none" w="sm" len="sm"/>
            <a:tailEnd type="none" w="sm" len="sm"/>
          </a:ln>
        </p:spPr>
        <p:txBody>
          <a:bodyPr spcFirstLastPara="1" wrap="square" lIns="45725" tIns="45725" rIns="45725" bIns="45725" anchor="t" anchorCtr="0">
            <a:noAutofit/>
          </a:bodyPr>
          <a:lstStyle/>
          <a:p>
            <a:pPr marL="0" lvl="0" indent="0" algn="l" rtl="0">
              <a:spcBef>
                <a:spcPts val="0"/>
              </a:spcBef>
              <a:spcAft>
                <a:spcPts val="0"/>
              </a:spcAft>
              <a:buNone/>
            </a:pPr>
            <a:r>
              <a:rPr lang="en" sz="1100" b="1" dirty="0"/>
              <a:t>Figure 1</a:t>
            </a:r>
            <a:r>
              <a:rPr lang="en" sz="1100" dirty="0"/>
              <a:t>: Model results of relative density of expected tree species replacement based on the largest saplings beneath each canopy opening. Species codes in Table 1.</a:t>
            </a:r>
            <a:endParaRPr sz="1100" dirty="0"/>
          </a:p>
        </p:txBody>
      </p:sp>
      <p:sp>
        <p:nvSpPr>
          <p:cNvPr id="134" name="Google Shape;134;p25"/>
          <p:cNvSpPr txBox="1"/>
          <p:nvPr/>
        </p:nvSpPr>
        <p:spPr>
          <a:xfrm rot="16200000">
            <a:off x="9489150" y="3023077"/>
            <a:ext cx="2900400" cy="313200"/>
          </a:xfrm>
          <a:prstGeom prst="rect">
            <a:avLst/>
          </a:prstGeom>
          <a:solidFill>
            <a:srgbClr val="FFFFFF"/>
          </a:solidFill>
          <a:ln w="19050" cap="flat" cmpd="sng">
            <a:solidFill>
              <a:srgbClr val="6D9EEB"/>
            </a:solidFill>
            <a:prstDash val="solid"/>
            <a:round/>
            <a:headEnd type="none" w="sm" len="sm"/>
            <a:tailEnd type="none" w="sm" len="sm"/>
          </a:ln>
        </p:spPr>
        <p:txBody>
          <a:bodyPr spcFirstLastPara="1" wrap="square" lIns="45725" tIns="45725" rIns="45725" bIns="45725" anchor="t" anchorCtr="0">
            <a:noAutofit/>
          </a:bodyPr>
          <a:lstStyle/>
          <a:p>
            <a:pPr marL="0" lvl="0" indent="0" algn="ctr" rtl="0">
              <a:spcBef>
                <a:spcPts val="0"/>
              </a:spcBef>
              <a:spcAft>
                <a:spcPts val="0"/>
              </a:spcAft>
              <a:buNone/>
            </a:pPr>
            <a:r>
              <a:rPr lang="en-US" sz="1300" dirty="0"/>
              <a:t>replacement</a:t>
            </a:r>
            <a:r>
              <a:rPr lang="en" sz="1300" dirty="0"/>
              <a:t> tree relative density (%)</a:t>
            </a:r>
            <a:endParaRPr sz="1300" dirty="0"/>
          </a:p>
        </p:txBody>
      </p:sp>
      <p:pic>
        <p:nvPicPr>
          <p:cNvPr id="135" name="Google Shape;135;p25"/>
          <p:cNvPicPr preferRelativeResize="0"/>
          <p:nvPr/>
        </p:nvPicPr>
        <p:blipFill>
          <a:blip r:embed="rId10">
            <a:alphaModFix/>
          </a:blip>
          <a:stretch>
            <a:fillRect/>
          </a:stretch>
        </p:blipFill>
        <p:spPr>
          <a:xfrm>
            <a:off x="11110825" y="1753487"/>
            <a:ext cx="5159926" cy="2879675"/>
          </a:xfrm>
          <a:prstGeom prst="rect">
            <a:avLst/>
          </a:prstGeom>
          <a:noFill/>
          <a:ln w="19050" cap="flat" cmpd="sng">
            <a:solidFill>
              <a:srgbClr val="6FA8DC"/>
            </a:solidFill>
            <a:prstDash val="solid"/>
            <a:round/>
            <a:headEnd type="none" w="sm" len="sm"/>
            <a:tailEnd type="none" w="sm" len="sm"/>
          </a:ln>
        </p:spPr>
      </p:pic>
      <p:pic>
        <p:nvPicPr>
          <p:cNvPr id="136" name="Google Shape;136;p25"/>
          <p:cNvPicPr preferRelativeResize="0"/>
          <p:nvPr/>
        </p:nvPicPr>
        <p:blipFill>
          <a:blip r:embed="rId11">
            <a:alphaModFix/>
          </a:blip>
          <a:stretch>
            <a:fillRect/>
          </a:stretch>
        </p:blipFill>
        <p:spPr>
          <a:xfrm>
            <a:off x="5030350" y="14242251"/>
            <a:ext cx="2577800" cy="2063450"/>
          </a:xfrm>
          <a:prstGeom prst="rect">
            <a:avLst/>
          </a:prstGeom>
          <a:noFill/>
          <a:ln w="19050" cap="flat" cmpd="sng">
            <a:solidFill>
              <a:srgbClr val="6D9EEB"/>
            </a:solidFill>
            <a:prstDash val="solid"/>
            <a:round/>
            <a:headEnd type="none" w="sm" len="sm"/>
            <a:tailEnd type="none" w="sm" len="sm"/>
          </a:ln>
        </p:spPr>
      </p:pic>
      <p:grpSp>
        <p:nvGrpSpPr>
          <p:cNvPr id="137" name="Google Shape;137;p25"/>
          <p:cNvGrpSpPr/>
          <p:nvPr/>
        </p:nvGrpSpPr>
        <p:grpSpPr>
          <a:xfrm>
            <a:off x="5025988" y="9364400"/>
            <a:ext cx="5623198" cy="4526526"/>
            <a:chOff x="3068685" y="1167547"/>
            <a:chExt cx="4694997" cy="4243087"/>
          </a:xfrm>
        </p:grpSpPr>
        <p:pic>
          <p:nvPicPr>
            <p:cNvPr id="138" name="Google Shape;138;p25"/>
            <p:cNvPicPr preferRelativeResize="0"/>
            <p:nvPr/>
          </p:nvPicPr>
          <p:blipFill rotWithShape="1">
            <a:blip r:embed="rId12">
              <a:alphaModFix/>
            </a:blip>
            <a:srcRect l="16496" t="8950" r="25683"/>
            <a:stretch/>
          </p:blipFill>
          <p:spPr>
            <a:xfrm>
              <a:off x="3068685" y="1167547"/>
              <a:ext cx="4694997" cy="4243087"/>
            </a:xfrm>
            <a:prstGeom prst="rect">
              <a:avLst/>
            </a:prstGeom>
            <a:noFill/>
            <a:ln w="19050" cap="flat" cmpd="sng">
              <a:solidFill>
                <a:srgbClr val="6FA8DC"/>
              </a:solidFill>
              <a:prstDash val="solid"/>
              <a:round/>
              <a:headEnd type="none" w="sm" len="sm"/>
              <a:tailEnd type="none" w="sm" len="sm"/>
            </a:ln>
          </p:spPr>
        </p:pic>
        <p:sp>
          <p:nvSpPr>
            <p:cNvPr id="139" name="Google Shape;139;p25"/>
            <p:cNvSpPr/>
            <p:nvPr/>
          </p:nvSpPr>
          <p:spPr>
            <a:xfrm>
              <a:off x="3656874" y="1939792"/>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B</a:t>
              </a:r>
              <a:endParaRPr sz="900" b="1">
                <a:highlight>
                  <a:srgbClr val="FFFF00"/>
                </a:highlight>
              </a:endParaRPr>
            </a:p>
          </p:txBody>
        </p:sp>
        <p:sp>
          <p:nvSpPr>
            <p:cNvPr id="140" name="Google Shape;140;p25"/>
            <p:cNvSpPr/>
            <p:nvPr/>
          </p:nvSpPr>
          <p:spPr>
            <a:xfrm>
              <a:off x="3720358" y="1598164"/>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C</a:t>
              </a:r>
              <a:endParaRPr sz="1800" b="1">
                <a:highlight>
                  <a:srgbClr val="FFFF00"/>
                </a:highlight>
              </a:endParaRPr>
            </a:p>
          </p:txBody>
        </p:sp>
        <p:sp>
          <p:nvSpPr>
            <p:cNvPr id="141" name="Google Shape;141;p25"/>
            <p:cNvSpPr/>
            <p:nvPr/>
          </p:nvSpPr>
          <p:spPr>
            <a:xfrm>
              <a:off x="4274252" y="1814804"/>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E</a:t>
              </a:r>
              <a:endParaRPr sz="2000" b="1">
                <a:highlight>
                  <a:srgbClr val="FFFF00"/>
                </a:highlight>
              </a:endParaRPr>
            </a:p>
          </p:txBody>
        </p:sp>
        <p:sp>
          <p:nvSpPr>
            <p:cNvPr id="142" name="Google Shape;142;p25"/>
            <p:cNvSpPr/>
            <p:nvPr/>
          </p:nvSpPr>
          <p:spPr>
            <a:xfrm>
              <a:off x="3984356" y="2001171"/>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D</a:t>
              </a:r>
              <a:endParaRPr sz="1800" b="1">
                <a:highlight>
                  <a:srgbClr val="FFFF00"/>
                </a:highlight>
              </a:endParaRPr>
            </a:p>
          </p:txBody>
        </p:sp>
        <p:sp>
          <p:nvSpPr>
            <p:cNvPr id="143" name="Google Shape;143;p25"/>
            <p:cNvSpPr/>
            <p:nvPr/>
          </p:nvSpPr>
          <p:spPr>
            <a:xfrm>
              <a:off x="3570533" y="2249087"/>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A</a:t>
              </a:r>
              <a:endParaRPr sz="1800" b="1">
                <a:highlight>
                  <a:srgbClr val="FFFF00"/>
                </a:highlight>
              </a:endParaRPr>
            </a:p>
          </p:txBody>
        </p:sp>
        <p:sp>
          <p:nvSpPr>
            <p:cNvPr id="144" name="Google Shape;144;p25"/>
            <p:cNvSpPr/>
            <p:nvPr/>
          </p:nvSpPr>
          <p:spPr>
            <a:xfrm>
              <a:off x="5397876" y="1785763"/>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F</a:t>
              </a:r>
              <a:endParaRPr sz="2000" b="1">
                <a:highlight>
                  <a:srgbClr val="FFFF00"/>
                </a:highlight>
              </a:endParaRPr>
            </a:p>
          </p:txBody>
        </p:sp>
        <p:sp>
          <p:nvSpPr>
            <p:cNvPr id="145" name="Google Shape;145;p25"/>
            <p:cNvSpPr/>
            <p:nvPr/>
          </p:nvSpPr>
          <p:spPr>
            <a:xfrm>
              <a:off x="6241690" y="1814804"/>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G</a:t>
              </a:r>
              <a:endParaRPr sz="2000" b="1">
                <a:highlight>
                  <a:srgbClr val="FFFF00"/>
                </a:highlight>
              </a:endParaRPr>
            </a:p>
          </p:txBody>
        </p:sp>
        <p:sp>
          <p:nvSpPr>
            <p:cNvPr id="146" name="Google Shape;146;p25"/>
            <p:cNvSpPr/>
            <p:nvPr/>
          </p:nvSpPr>
          <p:spPr>
            <a:xfrm>
              <a:off x="6241692" y="2127096"/>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H</a:t>
              </a:r>
              <a:endParaRPr sz="2000" b="1">
                <a:highlight>
                  <a:srgbClr val="FFFF00"/>
                </a:highlight>
              </a:endParaRPr>
            </a:p>
          </p:txBody>
        </p:sp>
        <p:sp>
          <p:nvSpPr>
            <p:cNvPr id="147" name="Google Shape;147;p25"/>
            <p:cNvSpPr/>
            <p:nvPr/>
          </p:nvSpPr>
          <p:spPr>
            <a:xfrm>
              <a:off x="7210266" y="1814813"/>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I</a:t>
              </a:r>
              <a:endParaRPr sz="2000" b="1">
                <a:highlight>
                  <a:srgbClr val="FFFF00"/>
                </a:highlight>
              </a:endParaRPr>
            </a:p>
          </p:txBody>
        </p:sp>
        <p:sp>
          <p:nvSpPr>
            <p:cNvPr id="148" name="Google Shape;148;p25"/>
            <p:cNvSpPr/>
            <p:nvPr/>
          </p:nvSpPr>
          <p:spPr>
            <a:xfrm>
              <a:off x="6790161" y="3906266"/>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J</a:t>
              </a:r>
              <a:endParaRPr sz="2000" b="1">
                <a:highlight>
                  <a:srgbClr val="FFFF00"/>
                </a:highlight>
              </a:endParaRPr>
            </a:p>
          </p:txBody>
        </p:sp>
        <p:sp>
          <p:nvSpPr>
            <p:cNvPr id="149" name="Google Shape;149;p25"/>
            <p:cNvSpPr/>
            <p:nvPr/>
          </p:nvSpPr>
          <p:spPr>
            <a:xfrm>
              <a:off x="6435269" y="4189930"/>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K</a:t>
              </a:r>
              <a:endParaRPr sz="2000" b="1">
                <a:highlight>
                  <a:srgbClr val="FFFF00"/>
                </a:highlight>
              </a:endParaRPr>
            </a:p>
          </p:txBody>
        </p:sp>
        <p:sp>
          <p:nvSpPr>
            <p:cNvPr id="150" name="Google Shape;150;p25"/>
            <p:cNvSpPr/>
            <p:nvPr/>
          </p:nvSpPr>
          <p:spPr>
            <a:xfrm>
              <a:off x="5697831" y="3492846"/>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O</a:t>
              </a:r>
              <a:endParaRPr sz="2000" b="1">
                <a:highlight>
                  <a:srgbClr val="FFFF00"/>
                </a:highlight>
              </a:endParaRPr>
            </a:p>
          </p:txBody>
        </p:sp>
        <p:sp>
          <p:nvSpPr>
            <p:cNvPr id="151" name="Google Shape;151;p25"/>
            <p:cNvSpPr/>
            <p:nvPr/>
          </p:nvSpPr>
          <p:spPr>
            <a:xfrm>
              <a:off x="5585025" y="3807256"/>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P</a:t>
              </a:r>
              <a:endParaRPr sz="2000" b="1">
                <a:highlight>
                  <a:srgbClr val="FFFF00"/>
                </a:highlight>
              </a:endParaRPr>
            </a:p>
          </p:txBody>
        </p:sp>
        <p:sp>
          <p:nvSpPr>
            <p:cNvPr id="152" name="Google Shape;152;p25"/>
            <p:cNvSpPr/>
            <p:nvPr/>
          </p:nvSpPr>
          <p:spPr>
            <a:xfrm>
              <a:off x="4097828" y="3080142"/>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R</a:t>
              </a:r>
              <a:endParaRPr sz="2000" b="1">
                <a:highlight>
                  <a:srgbClr val="FFFF00"/>
                </a:highlight>
              </a:endParaRPr>
            </a:p>
          </p:txBody>
        </p:sp>
        <p:sp>
          <p:nvSpPr>
            <p:cNvPr id="153" name="Google Shape;153;p25"/>
            <p:cNvSpPr/>
            <p:nvPr/>
          </p:nvSpPr>
          <p:spPr>
            <a:xfrm>
              <a:off x="3683343" y="3665930"/>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T</a:t>
              </a:r>
              <a:endParaRPr sz="2000" b="1">
                <a:highlight>
                  <a:srgbClr val="FFFF00"/>
                </a:highlight>
              </a:endParaRPr>
            </a:p>
          </p:txBody>
        </p:sp>
        <p:sp>
          <p:nvSpPr>
            <p:cNvPr id="154" name="Google Shape;154;p25"/>
            <p:cNvSpPr/>
            <p:nvPr/>
          </p:nvSpPr>
          <p:spPr>
            <a:xfrm>
              <a:off x="3207601" y="3537989"/>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200" b="1" i="0" u="none" strike="noStrike" cap="none">
                  <a:highlight>
                    <a:srgbClr val="FFFF00"/>
                  </a:highlight>
                </a:rPr>
                <a:t>U</a:t>
              </a:r>
              <a:endParaRPr sz="2000" b="1">
                <a:highlight>
                  <a:srgbClr val="FFFF00"/>
                </a:highlight>
              </a:endParaRPr>
            </a:p>
          </p:txBody>
        </p:sp>
        <p:sp>
          <p:nvSpPr>
            <p:cNvPr id="155" name="Google Shape;155;p25"/>
            <p:cNvSpPr/>
            <p:nvPr/>
          </p:nvSpPr>
          <p:spPr>
            <a:xfrm>
              <a:off x="3871572" y="4091090"/>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S</a:t>
              </a:r>
              <a:endParaRPr sz="2000" b="1">
                <a:highlight>
                  <a:srgbClr val="FFFF00"/>
                </a:highlight>
              </a:endParaRPr>
            </a:p>
          </p:txBody>
        </p:sp>
        <p:sp>
          <p:nvSpPr>
            <p:cNvPr id="156" name="Google Shape;156;p25"/>
            <p:cNvSpPr/>
            <p:nvPr/>
          </p:nvSpPr>
          <p:spPr>
            <a:xfrm>
              <a:off x="5137067" y="4862753"/>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N</a:t>
              </a:r>
              <a:endParaRPr sz="2000" b="1">
                <a:highlight>
                  <a:srgbClr val="FFFF00"/>
                </a:highlight>
              </a:endParaRPr>
            </a:p>
          </p:txBody>
        </p:sp>
        <p:sp>
          <p:nvSpPr>
            <p:cNvPr id="157" name="Google Shape;157;p25"/>
            <p:cNvSpPr/>
            <p:nvPr/>
          </p:nvSpPr>
          <p:spPr>
            <a:xfrm>
              <a:off x="5472232" y="4547309"/>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M</a:t>
              </a:r>
              <a:endParaRPr sz="2000" b="1">
                <a:highlight>
                  <a:srgbClr val="FFFF00"/>
                </a:highlight>
              </a:endParaRPr>
            </a:p>
          </p:txBody>
        </p:sp>
        <p:sp>
          <p:nvSpPr>
            <p:cNvPr id="158" name="Google Shape;158;p25"/>
            <p:cNvSpPr/>
            <p:nvPr/>
          </p:nvSpPr>
          <p:spPr>
            <a:xfrm>
              <a:off x="5754318" y="4491372"/>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L</a:t>
              </a:r>
              <a:endParaRPr sz="2000" b="1">
                <a:highlight>
                  <a:srgbClr val="FFFF00"/>
                </a:highlight>
              </a:endParaRPr>
            </a:p>
          </p:txBody>
        </p:sp>
        <p:sp>
          <p:nvSpPr>
            <p:cNvPr id="159" name="Google Shape;159;p25"/>
            <p:cNvSpPr/>
            <p:nvPr/>
          </p:nvSpPr>
          <p:spPr>
            <a:xfrm>
              <a:off x="4966484" y="3665938"/>
              <a:ext cx="112800" cy="990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000" b="1" i="0" u="none" strike="noStrike" cap="none">
                  <a:highlight>
                    <a:srgbClr val="FFFF00"/>
                  </a:highlight>
                </a:rPr>
                <a:t>Q</a:t>
              </a:r>
              <a:endParaRPr sz="2000" b="1">
                <a:highlight>
                  <a:srgbClr val="FFFF00"/>
                </a:highlight>
              </a:endParaRPr>
            </a:p>
          </p:txBody>
        </p:sp>
        <p:sp>
          <p:nvSpPr>
            <p:cNvPr id="160" name="Google Shape;160;p25"/>
            <p:cNvSpPr/>
            <p:nvPr/>
          </p:nvSpPr>
          <p:spPr>
            <a:xfrm>
              <a:off x="4420647" y="2883300"/>
              <a:ext cx="2293200" cy="308100"/>
            </a:xfrm>
            <a:prstGeom prst="rect">
              <a:avLst/>
            </a:prstGeom>
            <a:solidFill>
              <a:srgbClr val="1B2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b="0" i="0" u="none" strike="noStrike" cap="none">
                  <a:solidFill>
                    <a:srgbClr val="FFFFFF"/>
                  </a:solidFill>
                  <a:latin typeface="Calibri"/>
                  <a:ea typeface="Calibri"/>
                  <a:cs typeface="Calibri"/>
                  <a:sym typeface="Calibri"/>
                </a:rPr>
                <a:t>APSHAWA PRESERVE</a:t>
              </a:r>
              <a:endParaRPr/>
            </a:p>
          </p:txBody>
        </p:sp>
      </p:grpSp>
      <p:pic>
        <p:nvPicPr>
          <p:cNvPr id="161" name="Google Shape;161;p25"/>
          <p:cNvPicPr preferRelativeResize="0"/>
          <p:nvPr/>
        </p:nvPicPr>
        <p:blipFill>
          <a:blip r:embed="rId13">
            <a:alphaModFix/>
          </a:blip>
          <a:stretch>
            <a:fillRect/>
          </a:stretch>
        </p:blipFill>
        <p:spPr>
          <a:xfrm>
            <a:off x="9586624" y="14242250"/>
            <a:ext cx="1031726" cy="2063452"/>
          </a:xfrm>
          <a:prstGeom prst="rect">
            <a:avLst/>
          </a:prstGeom>
          <a:noFill/>
          <a:ln w="19050" cap="flat" cmpd="sng">
            <a:solidFill>
              <a:srgbClr val="6D9EEB"/>
            </a:solidFill>
            <a:prstDash val="solid"/>
            <a:round/>
            <a:headEnd type="none" w="sm" len="sm"/>
            <a:tailEnd type="none" w="sm" len="sm"/>
          </a:ln>
        </p:spPr>
      </p:pic>
      <p:grpSp>
        <p:nvGrpSpPr>
          <p:cNvPr id="162" name="Google Shape;162;p25"/>
          <p:cNvGrpSpPr/>
          <p:nvPr/>
        </p:nvGrpSpPr>
        <p:grpSpPr>
          <a:xfrm>
            <a:off x="8404200" y="13406042"/>
            <a:ext cx="2172857" cy="423645"/>
            <a:chOff x="8854700" y="3647275"/>
            <a:chExt cx="2892900" cy="785400"/>
          </a:xfrm>
        </p:grpSpPr>
        <p:sp>
          <p:nvSpPr>
            <p:cNvPr id="163" name="Google Shape;163;p25"/>
            <p:cNvSpPr/>
            <p:nvPr/>
          </p:nvSpPr>
          <p:spPr>
            <a:xfrm>
              <a:off x="8854700" y="3647275"/>
              <a:ext cx="2892900" cy="78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25"/>
            <p:cNvPicPr preferRelativeResize="0"/>
            <p:nvPr/>
          </p:nvPicPr>
          <p:blipFill>
            <a:blip r:embed="rId14">
              <a:alphaModFix/>
            </a:blip>
            <a:stretch>
              <a:fillRect/>
            </a:stretch>
          </p:blipFill>
          <p:spPr>
            <a:xfrm>
              <a:off x="8858025" y="3658538"/>
              <a:ext cx="2886250" cy="762875"/>
            </a:xfrm>
            <a:prstGeom prst="rect">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1476</Words>
  <Application>Microsoft Office PowerPoint</Application>
  <PresentationFormat>Custom</PresentationFormat>
  <Paragraphs>176</Paragraphs>
  <Slides>1</Slides>
  <Notes>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vt:i4>
      </vt:variant>
    </vt:vector>
  </HeadingPairs>
  <TitlesOfParts>
    <vt:vector size="5" baseType="lpstr">
      <vt:lpstr>Arial</vt:lpstr>
      <vt:lpstr>Calibri</vt:lpstr>
      <vt:lpstr>Simple Light</vt:lpstr>
      <vt:lpstr>Simple Light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Miller</dc:creator>
  <cp:lastModifiedBy>Carrie Miller</cp:lastModifiedBy>
  <cp:revision>7</cp:revision>
  <dcterms:modified xsi:type="dcterms:W3CDTF">2021-04-07T17:03:41Z</dcterms:modified>
</cp:coreProperties>
</file>