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Arial Black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ArialBlack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amapo.edu/poerd/calendar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14b2b1f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a14b2b1fb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7a506025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7a506025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https://www.ramapo.edu/poerd/calendar/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cdaea6e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cdaea6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09b9ebf54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09b9ebf5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8fae146a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8fae14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094e7f46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8094e7f46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827314" y="1371600"/>
            <a:ext cx="8588829" cy="2885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838200" y="4550230"/>
            <a:ext cx="7772400" cy="151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5183188" y="1363287"/>
            <a:ext cx="6172200" cy="449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>
            <p:ph type="title"/>
          </p:nvPr>
        </p:nvSpPr>
        <p:spPr>
          <a:xfrm>
            <a:off x="839788" y="1404851"/>
            <a:ext cx="3932237" cy="191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839788" y="3424844"/>
            <a:ext cx="3932237" cy="2444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type="title"/>
          </p:nvPr>
        </p:nvSpPr>
        <p:spPr>
          <a:xfrm>
            <a:off x="2726574" y="365125"/>
            <a:ext cx="86272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 rot="5400000">
            <a:off x="2290200" y="-105338"/>
            <a:ext cx="4830301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86163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2760453" y="320675"/>
            <a:ext cx="85933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838201" y="365125"/>
            <a:ext cx="85904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type="title"/>
          </p:nvPr>
        </p:nvSpPr>
        <p:spPr>
          <a:xfrm>
            <a:off x="2734574" y="363537"/>
            <a:ext cx="86192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87962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type="title"/>
          </p:nvPr>
        </p:nvSpPr>
        <p:spPr>
          <a:xfrm>
            <a:off x="2701636" y="365125"/>
            <a:ext cx="865375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type="title"/>
          </p:nvPr>
        </p:nvSpPr>
        <p:spPr>
          <a:xfrm>
            <a:off x="838200" y="365125"/>
            <a:ext cx="867987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ramapo.edu/homecomin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RSA@ramapo.ed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ctrTitle"/>
          </p:nvPr>
        </p:nvSpPr>
        <p:spPr>
          <a:xfrm>
            <a:off x="827314" y="1371600"/>
            <a:ext cx="8588829" cy="2885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/>
              <a:t>RSA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/>
              <a:t>September 2025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/>
              <a:t>General Meeting</a:t>
            </a:r>
            <a:endParaRPr/>
          </a:p>
        </p:txBody>
      </p:sp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838200" y="4550230"/>
            <a:ext cx="7772400" cy="151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September 15, 2025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443" y="47558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838200" y="365125"/>
            <a:ext cx="86163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838200" y="1825625"/>
            <a:ext cx="10515600" cy="4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RSA &amp; Campus Updates</a:t>
            </a:r>
            <a:endParaRPr sz="3300"/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Holiday Schedule</a:t>
            </a:r>
            <a:endParaRPr sz="3300"/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College Events</a:t>
            </a:r>
            <a:endParaRPr sz="3300"/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300"/>
              <a:buChar char="•"/>
            </a:pPr>
            <a:r>
              <a:rPr lang="en-US" sz="3300"/>
              <a:t>RSA Events</a:t>
            </a:r>
            <a:endParaRPr sz="3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838201" y="365125"/>
            <a:ext cx="8590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RSA &amp; Campus Updates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4459850" y="1774250"/>
            <a:ext cx="7337400" cy="4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230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21"/>
              <a:buChar char="•"/>
            </a:pPr>
            <a:r>
              <a:rPr lang="en-US" sz="2420"/>
              <a:t>Board Introductions</a:t>
            </a:r>
            <a:endParaRPr sz="2420"/>
          </a:p>
          <a:p>
            <a:pPr indent="-38230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21"/>
              <a:buChar char="•"/>
            </a:pPr>
            <a:r>
              <a:rPr lang="en-US" sz="2420"/>
              <a:t>RSA Budget Update</a:t>
            </a:r>
            <a:endParaRPr sz="2420"/>
          </a:p>
          <a:p>
            <a:pPr indent="-38230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21"/>
              <a:buChar char="•"/>
            </a:pPr>
            <a:r>
              <a:rPr lang="en-US" sz="2420"/>
              <a:t>TRIO and Grant Programs</a:t>
            </a:r>
            <a:endParaRPr sz="2420"/>
          </a:p>
          <a:p>
            <a:pPr indent="-38230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21"/>
              <a:buChar char="•"/>
            </a:pPr>
            <a:r>
              <a:rPr lang="en-US" sz="2420"/>
              <a:t>POER Calendar</a:t>
            </a:r>
            <a:endParaRPr sz="242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9838" r="8107" t="0"/>
          <a:stretch/>
        </p:blipFill>
        <p:spPr>
          <a:xfrm>
            <a:off x="0" y="1594450"/>
            <a:ext cx="4459800" cy="423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838201" y="365125"/>
            <a:ext cx="85905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2025 Holiday Schedule</a:t>
            </a:r>
            <a:endParaRPr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838200" y="1690825"/>
            <a:ext cx="10411200" cy="417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Thanksgiving: College closed Thursday &amp; Friday, no leave time required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December: </a:t>
            </a:r>
            <a:r>
              <a:rPr lang="en-US" sz="2500"/>
              <a:t>College</a:t>
            </a:r>
            <a:r>
              <a:rPr lang="en-US" sz="2500"/>
              <a:t> closed 12/24-</a:t>
            </a:r>
            <a:r>
              <a:rPr lang="en-US" sz="2500"/>
              <a:t>1/2</a:t>
            </a:r>
            <a:r>
              <a:rPr lang="en-US" sz="2500"/>
              <a:t>, leave time </a:t>
            </a:r>
            <a:r>
              <a:rPr lang="en-US" sz="2500"/>
              <a:t>required except for 12/25 and 1/1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Optional Adjusted Schedule available again to earn enough comp time to cover holiday closure week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500"/>
              <a:buChar char="•"/>
            </a:pPr>
            <a:r>
              <a:rPr lang="en-US" sz="2500"/>
              <a:t>Details at ramapo.edu/poerd/calendar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838200" y="365125"/>
            <a:ext cx="8616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Upcoming Campus Events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668725" y="1576425"/>
            <a:ext cx="11353800" cy="483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Homecoming Weekend: 10/2-10/5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https://www.ramapo.edu/homecoming/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Open House 10/5, 10/26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Board of Trustees Meeting: 10/6 at 6pm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State of the College: 10/22 at 12:00 pm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Employee Wellness Day: 11/25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Staff Holiday Breakfast: 12/4 at 10:15 am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Communications Meeting: 12/8 at 1:00 pm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838200" y="365125"/>
            <a:ext cx="8616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events you want to share?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668725" y="1576425"/>
            <a:ext cx="11353800" cy="483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Berrie Center events this fall</a:t>
            </a:r>
            <a:endParaRPr/>
          </a:p>
          <a:p>
            <a:pPr indent="-3429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 Second City- 9/19 at 8pm, Cab Calloway Orchestra- 9/27 at 8pm, Cat Kid Comic Club: The Musical- 10/11 at 2pm, New York Voices- 12/13 at 8pm.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OSS Arts Expo- 10/29- Berrie Center Lounge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North Jersey Concert Band 10/4 - Berrie Center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Cars and Caffe German Car Show 10/12 (raindate 11/2) - Bandshell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838200" y="365125"/>
            <a:ext cx="8616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Reminders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Email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RSA@ramapo.edu</a:t>
            </a:r>
            <a:r>
              <a:rPr lang="en-US"/>
              <a:t> with any ideas, thoughts, or things you want to bring to our attention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Kudos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RSA E-Board attends BOT meetings, committee meetings, shared governance meetings, and monthly meetings with President Jebb.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838201" y="365125"/>
            <a:ext cx="85904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Upcoming RSA Events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Tabling Event - 10/24 at 2:00 pm</a:t>
            </a:r>
            <a:endParaRPr sz="2400">
              <a:solidFill>
                <a:srgbClr val="22222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Thankful Thursday - 11/13 at 1:00 pm</a:t>
            </a:r>
            <a:endParaRPr sz="2400">
              <a:solidFill>
                <a:srgbClr val="22222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Cookie Exchange &amp; General Membership Meeting - 12/5 at 12:00 pm</a:t>
            </a:r>
            <a:endParaRPr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838201" y="499925"/>
            <a:ext cx="8590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Questions or things to add?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Thank you for coming!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