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  <Default Extension="gif" ContentType="image/gif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61" r:id="rId2"/>
    <p:sldId id="257" r:id="rId3"/>
    <p:sldId id="258" r:id="rId4"/>
    <p:sldId id="263" r:id="rId5"/>
    <p:sldId id="260" r:id="rId6"/>
    <p:sldId id="264" r:id="rId7"/>
    <p:sldId id="265" r:id="rId8"/>
    <p:sldId id="266" r:id="rId9"/>
    <p:sldId id="262" r:id="rId10"/>
    <p:sldId id="267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ＭＳ Ｐゴシック" pitchFamily="-123" charset="-128"/>
        <a:cs typeface="ＭＳ Ｐゴシック" pitchFamily="-123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1FF6D"/>
    <a:srgbClr val="F7FED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-59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viewProps" Target="viewProp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tableStyles" Target="tableStyles.xml"/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2" Type="http://schemas.openxmlformats.org/officeDocument/2006/relationships/printerSettings" Target="printerSettings/printerSettings1.bin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B967F-8CD4-4A16-ABAF-8D972D2CBDF4}" type="datetimeFigureOut">
              <a:rPr lang="en-US"/>
              <a:pPr>
                <a:defRPr/>
              </a:pPr>
              <a:t>3/15/12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6D3B6-CDA1-448A-8BE1-07B8D33372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3D041-0288-4B0C-A616-D0F16DED5D84}" type="datetimeFigureOut">
              <a:rPr lang="en-US"/>
              <a:pPr>
                <a:defRPr/>
              </a:pPr>
              <a:t>3/15/12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04F64-74AC-477C-B604-7F3BC0860E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F342D-A6A5-4B67-A053-B29AFC7ED598}" type="datetimeFigureOut">
              <a:rPr lang="en-US"/>
              <a:pPr>
                <a:defRPr/>
              </a:pPr>
              <a:t>3/15/12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03AC9-E3F9-4E9F-A4F8-F3C0675D12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Blank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 sz="1200" dirty="0" smtClean="0">
                <a:solidFill>
                  <a:srgbClr val="00B0F0"/>
                </a:solidFill>
                <a:latin typeface="Avenir LT Std 65 Medium" pitchFamily="34" charset="0"/>
              </a:defRPr>
            </a:lvl1pPr>
          </a:lstStyle>
          <a:p>
            <a:pPr>
              <a:defRPr/>
            </a:pPr>
            <a:r>
              <a:rPr lang="en-US"/>
              <a:t>www.concord-engineering.com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33179-31CF-40EA-9939-B74F908CD6F0}" type="datetimeFigureOut">
              <a:rPr lang="en-US"/>
              <a:pPr>
                <a:defRPr/>
              </a:pPr>
              <a:t>3/15/12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C2265-27BF-4D0A-AE59-47B3F71C26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BA617-8CDC-41D9-A9DB-BF020D24A32A}" type="datetimeFigureOut">
              <a:rPr lang="en-US"/>
              <a:pPr>
                <a:defRPr/>
              </a:pPr>
              <a:t>3/15/12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38597-D6D7-4CDC-93C5-84B91BD23E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528EF-6116-47BD-9E02-875F546B61F3}" type="datetimeFigureOut">
              <a:rPr lang="en-US"/>
              <a:pPr>
                <a:defRPr/>
              </a:pPr>
              <a:t>3/15/12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31A6D-6E39-46E9-AFC0-79456474BA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FB5D4-E4CD-4A0E-9FA0-734993E8F8B7}" type="datetimeFigureOut">
              <a:rPr lang="en-US"/>
              <a:pPr>
                <a:defRPr/>
              </a:pPr>
              <a:t>3/15/12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5CF4F-2AF6-43BF-8176-16652A7AC4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317FA-36F0-483C-8F7D-21B5BB766BFF}" type="datetimeFigureOut">
              <a:rPr lang="en-US"/>
              <a:pPr>
                <a:defRPr/>
              </a:pPr>
              <a:t>3/15/12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E6618-7854-4282-974E-5CF09628B0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5C413-5427-4094-A8E8-56928AB26D7F}" type="datetimeFigureOut">
              <a:rPr lang="en-US"/>
              <a:pPr>
                <a:defRPr/>
              </a:pPr>
              <a:t>3/15/12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3CBB4-29FE-46C2-BA90-B27935C807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FF747-4A41-4E7A-9B58-1F3BBCB84CC1}" type="datetimeFigureOut">
              <a:rPr lang="en-US"/>
              <a:pPr>
                <a:defRPr/>
              </a:pPr>
              <a:t>3/15/12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36D32-811A-49A4-9980-C58A5905A3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70625-2FA9-47A0-945F-205CC85F0DE4}" type="datetimeFigureOut">
              <a:rPr lang="en-US"/>
              <a:pPr>
                <a:defRPr/>
              </a:pPr>
              <a:t>3/15/12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E9FA2-A71F-4E82-BEFF-73113F195A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69B2877-B063-46D6-B04C-C52B149C3607}" type="datetimeFigureOut">
              <a:rPr lang="en-US"/>
              <a:pPr>
                <a:defRPr/>
              </a:pPr>
              <a:t>3/15/12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EF517CE-028F-41C5-8E14-A7D1FAEFE1C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61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23" charset="-128"/>
          <a:cs typeface="ＭＳ Ｐゴシック" pitchFamily="-123" charset="-128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23" charset="0"/>
          <a:ea typeface="ＭＳ Ｐゴシック" pitchFamily="-123" charset="-128"/>
          <a:cs typeface="ＭＳ Ｐゴシック" pitchFamily="-123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23" charset="0"/>
          <a:ea typeface="ＭＳ Ｐゴシック" pitchFamily="-123" charset="-128"/>
          <a:cs typeface="ＭＳ Ｐゴシック" pitchFamily="-123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23" charset="0"/>
          <a:ea typeface="ＭＳ Ｐゴシック" pitchFamily="-123" charset="-128"/>
          <a:cs typeface="ＭＳ Ｐゴシック" pitchFamily="-123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23" charset="0"/>
          <a:ea typeface="ＭＳ Ｐゴシック" pitchFamily="-123" charset="-128"/>
          <a:cs typeface="ＭＳ Ｐゴシック" pitchFamily="-123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23" charset="0"/>
          <a:ea typeface="ＭＳ Ｐゴシック" pitchFamily="-123" charset="-128"/>
          <a:cs typeface="ＭＳ Ｐゴシック" pitchFamily="-123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23" charset="0"/>
          <a:ea typeface="ＭＳ Ｐゴシック" pitchFamily="-123" charset="-128"/>
          <a:cs typeface="ＭＳ Ｐゴシック" pitchFamily="-123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23" charset="0"/>
          <a:ea typeface="ＭＳ Ｐゴシック" pitchFamily="-123" charset="-128"/>
          <a:cs typeface="ＭＳ Ｐゴシック" pitchFamily="-123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23" charset="0"/>
          <a:ea typeface="ＭＳ Ｐゴシック" pitchFamily="-123" charset="-128"/>
          <a:cs typeface="ＭＳ Ｐゴシック" pitchFamily="-123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-123" charset="0"/>
        <a:buChar char="•"/>
        <a:defRPr sz="3200" kern="1200">
          <a:solidFill>
            <a:schemeClr val="tx1"/>
          </a:solidFill>
          <a:latin typeface="+mn-lt"/>
          <a:ea typeface="ＭＳ Ｐゴシック" pitchFamily="-123" charset="-128"/>
          <a:cs typeface="ＭＳ Ｐゴシック" pitchFamily="-123" charset="-128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-123" charset="0"/>
        <a:buChar char="–"/>
        <a:defRPr sz="2800" kern="1200">
          <a:solidFill>
            <a:schemeClr val="tx1"/>
          </a:solidFill>
          <a:latin typeface="+mn-lt"/>
          <a:ea typeface="ＭＳ Ｐゴシック" pitchFamily="-123" charset="-128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-123" charset="0"/>
        <a:buChar char="•"/>
        <a:defRPr sz="2400" kern="1200">
          <a:solidFill>
            <a:schemeClr val="tx1"/>
          </a:solidFill>
          <a:latin typeface="+mn-lt"/>
          <a:ea typeface="ＭＳ Ｐゴシック" pitchFamily="-123" charset="-128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-123" charset="0"/>
        <a:buChar char="–"/>
        <a:defRPr sz="2000" kern="1200">
          <a:solidFill>
            <a:schemeClr val="tx1"/>
          </a:solidFill>
          <a:latin typeface="+mn-lt"/>
          <a:ea typeface="ＭＳ Ｐゴシック" pitchFamily="-123" charset="-128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-123" charset="0"/>
        <a:buChar char="»"/>
        <a:defRPr sz="2000" kern="1200">
          <a:solidFill>
            <a:schemeClr val="tx1"/>
          </a:solidFill>
          <a:latin typeface="+mn-lt"/>
          <a:ea typeface="ＭＳ Ｐゴシック" pitchFamily="-123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image" Target="../media/image5.gif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5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4" Type="http://schemas.openxmlformats.org/officeDocument/2006/relationships/hyperlink" Target="mailto:jsullivan@concord-engineering.com" TargetMode="External"/><Relationship Id="rId5" Type="http://schemas.openxmlformats.org/officeDocument/2006/relationships/image" Target="../media/image6.jpeg"/><Relationship Id="rId7" Type="http://schemas.openxmlformats.org/officeDocument/2006/relationships/image" Target="../media/image7.jpeg"/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Relationship Id="rId9" Type="http://schemas.openxmlformats.org/officeDocument/2006/relationships/image" Target="../media/image9.png"/><Relationship Id="rId3" Type="http://schemas.openxmlformats.org/officeDocument/2006/relationships/image" Target="../media/image2.jpeg"/><Relationship Id="rId6" Type="http://schemas.openxmlformats.org/officeDocument/2006/relationships/hyperlink" Target="http://en.wikipedia.org/wiki/File:NJBPU_logo2.jpg" TargetMode="External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image" Target="../media/image5.gif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5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4" Type="http://schemas.openxmlformats.org/officeDocument/2006/relationships/image" Target="../media/image6.jpeg"/><Relationship Id="rId5" Type="http://schemas.openxmlformats.org/officeDocument/2006/relationships/hyperlink" Target="http://en.wikipedia.org/wiki/File:NJBPU_logo2.jpg" TargetMode="External"/><Relationship Id="rId7" Type="http://schemas.openxmlformats.org/officeDocument/2006/relationships/image" Target="../media/image8.jpeg"/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6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4" Type="http://schemas.openxmlformats.org/officeDocument/2006/relationships/image" Target="../media/image6.jpeg"/><Relationship Id="rId5" Type="http://schemas.openxmlformats.org/officeDocument/2006/relationships/hyperlink" Target="http://en.wikipedia.org/wiki/File:NJBPU_logo2.jpg" TargetMode="External"/><Relationship Id="rId7" Type="http://schemas.openxmlformats.org/officeDocument/2006/relationships/image" Target="../media/image8.jpeg"/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6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4" Type="http://schemas.openxmlformats.org/officeDocument/2006/relationships/image" Target="../media/image6.jpeg"/><Relationship Id="rId5" Type="http://schemas.openxmlformats.org/officeDocument/2006/relationships/hyperlink" Target="http://en.wikipedia.org/wiki/File:NJBPU_logo2.jpg" TargetMode="External"/><Relationship Id="rId7" Type="http://schemas.openxmlformats.org/officeDocument/2006/relationships/image" Target="../media/image8.jpeg"/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6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4" Type="http://schemas.openxmlformats.org/officeDocument/2006/relationships/image" Target="../media/image6.jpeg"/><Relationship Id="rId5" Type="http://schemas.openxmlformats.org/officeDocument/2006/relationships/hyperlink" Target="http://en.wikipedia.org/wiki/File:NJBPU_logo2.jpg" TargetMode="External"/><Relationship Id="rId7" Type="http://schemas.openxmlformats.org/officeDocument/2006/relationships/image" Target="../media/image8.jpeg"/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6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4" Type="http://schemas.openxmlformats.org/officeDocument/2006/relationships/image" Target="../media/image6.jpeg"/><Relationship Id="rId5" Type="http://schemas.openxmlformats.org/officeDocument/2006/relationships/hyperlink" Target="http://en.wikipedia.org/wiki/File:NJBPU_logo2.jpg" TargetMode="External"/><Relationship Id="rId7" Type="http://schemas.openxmlformats.org/officeDocument/2006/relationships/image" Target="../media/image8.jpeg"/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6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4" Type="http://schemas.openxmlformats.org/officeDocument/2006/relationships/image" Target="../media/image6.jpeg"/><Relationship Id="rId5" Type="http://schemas.openxmlformats.org/officeDocument/2006/relationships/hyperlink" Target="http://en.wikipedia.org/wiki/File:NJBPU_logo2.jpg" TargetMode="External"/><Relationship Id="rId7" Type="http://schemas.openxmlformats.org/officeDocument/2006/relationships/image" Target="../media/image8.jpeg"/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6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10" descr="BG_3B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 rot="16200000">
            <a:off x="4533900" y="2476500"/>
            <a:ext cx="6858000" cy="1905000"/>
          </a:xfrm>
          <a:prstGeom prst="rect">
            <a:avLst/>
          </a:prstGeom>
          <a:solidFill>
            <a:srgbClr val="FFFFFF">
              <a:alpha val="5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rot="16200000">
            <a:off x="4575969" y="2739231"/>
            <a:ext cx="6858000" cy="13795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4340" name="Picture 6" descr="4c_Stacked_Gradient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00" y="131763"/>
            <a:ext cx="1111250" cy="131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Text Placeholder 2"/>
          <p:cNvSpPr txBox="1">
            <a:spLocks/>
          </p:cNvSpPr>
          <p:nvPr/>
        </p:nvSpPr>
        <p:spPr bwMode="auto">
          <a:xfrm>
            <a:off x="381000" y="1447800"/>
            <a:ext cx="77724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273050" indent="-273050">
              <a:spcBef>
                <a:spcPts val="575"/>
              </a:spcBef>
              <a:buFont typeface="Wingdings 2" pitchFamily="-123" charset="2"/>
              <a:buChar char=""/>
            </a:pPr>
            <a:endParaRPr lang="en-US" sz="3200">
              <a:latin typeface="Calibri" pitchFamily="-123" charset="0"/>
            </a:endParaRPr>
          </a:p>
        </p:txBody>
      </p:sp>
      <p:sp>
        <p:nvSpPr>
          <p:cNvPr id="14342" name="TextBox 12"/>
          <p:cNvSpPr txBox="1">
            <a:spLocks noChangeArrowheads="1"/>
          </p:cNvSpPr>
          <p:nvPr/>
        </p:nvSpPr>
        <p:spPr bwMode="auto">
          <a:xfrm>
            <a:off x="609600" y="1371600"/>
            <a:ext cx="6705600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b="1">
                <a:solidFill>
                  <a:srgbClr val="002C5F"/>
                </a:solidFill>
                <a:latin typeface="Bell Gothic Std Black" pitchFamily="-123" charset="0"/>
              </a:rPr>
              <a:t>Getting your Project Funded Energy Project</a:t>
            </a:r>
          </a:p>
          <a:p>
            <a:pPr algn="ctr"/>
            <a:r>
              <a:rPr lang="en-US" sz="2800" b="1">
                <a:solidFill>
                  <a:srgbClr val="002C5F"/>
                </a:solidFill>
                <a:latin typeface="Bell Gothic Std Black" pitchFamily="-123" charset="0"/>
              </a:rPr>
              <a:t>Implementation Process</a:t>
            </a:r>
          </a:p>
          <a:p>
            <a:pPr algn="ctr"/>
            <a:endParaRPr lang="en-US" sz="2800" b="1">
              <a:solidFill>
                <a:srgbClr val="002C5F"/>
              </a:solidFill>
              <a:latin typeface="Bell Gothic Std Black" pitchFamily="-123" charset="0"/>
            </a:endParaRPr>
          </a:p>
          <a:p>
            <a:pPr algn="ctr"/>
            <a:endParaRPr lang="en-US" sz="2800" b="1">
              <a:solidFill>
                <a:srgbClr val="002C5F"/>
              </a:solidFill>
              <a:latin typeface="Bell Gothic Std Black" pitchFamily="-123" charset="0"/>
            </a:endParaRPr>
          </a:p>
          <a:p>
            <a:pPr algn="ctr"/>
            <a:endParaRPr lang="en-US" sz="2800" b="1">
              <a:solidFill>
                <a:srgbClr val="002C5F"/>
              </a:solidFill>
              <a:latin typeface="Bell Gothic Std Black" pitchFamily="-123" charset="0"/>
            </a:endParaRPr>
          </a:p>
          <a:p>
            <a:pPr algn="ctr"/>
            <a:r>
              <a:rPr lang="en-US" sz="2800" b="1">
                <a:solidFill>
                  <a:srgbClr val="002C5F"/>
                </a:solidFill>
                <a:latin typeface="Bell Gothic Std Black" pitchFamily="-123" charset="0"/>
              </a:rPr>
              <a:t>Presented to:</a:t>
            </a:r>
          </a:p>
          <a:p>
            <a:pPr algn="ctr"/>
            <a:r>
              <a:rPr lang="en-US" sz="2800" b="1">
                <a:solidFill>
                  <a:srgbClr val="002C5F"/>
                </a:solidFill>
                <a:latin typeface="Bell Gothic Std Black" pitchFamily="-123" charset="0"/>
              </a:rPr>
              <a:t>NJHEPS/NJAPPA</a:t>
            </a:r>
          </a:p>
          <a:p>
            <a:pPr algn="ctr"/>
            <a:r>
              <a:rPr lang="en-US" sz="2800" b="1">
                <a:solidFill>
                  <a:srgbClr val="002C5F"/>
                </a:solidFill>
                <a:latin typeface="Bell Gothic Std Black" pitchFamily="-123" charset="0"/>
              </a:rPr>
              <a:t>January 20, 2012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rgbClr val="002C5F">
              <a:alpha val="7411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4344" name="Picture 2" descr="http://media.marketwire.com/attachments/201108/31417_trc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15200" y="4114800"/>
            <a:ext cx="1371600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5" name="Picture 4" descr="http://njseed.org/wp-content/uploads/2011/07/bpu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43800" y="1752600"/>
            <a:ext cx="9525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6" name="Picture 8" descr="http://www.nj.gov/dca/art/new/dcalogo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96200" y="2895600"/>
            <a:ext cx="6858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10" descr="BG_3B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 rot="16200000">
            <a:off x="4533900" y="2476500"/>
            <a:ext cx="6858000" cy="1905000"/>
          </a:xfrm>
          <a:prstGeom prst="rect">
            <a:avLst/>
          </a:prstGeom>
          <a:solidFill>
            <a:srgbClr val="FFFFFF">
              <a:alpha val="5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rot="16200000">
            <a:off x="4564857" y="2739231"/>
            <a:ext cx="6858000" cy="13795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23556" name="Picture 6" descr="4c_Stacked_Gradient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00" y="131763"/>
            <a:ext cx="1111250" cy="131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7" name="Text Placeholder 2"/>
          <p:cNvSpPr txBox="1">
            <a:spLocks/>
          </p:cNvSpPr>
          <p:nvPr/>
        </p:nvSpPr>
        <p:spPr bwMode="auto">
          <a:xfrm>
            <a:off x="381000" y="1447800"/>
            <a:ext cx="77724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273050" indent="-273050">
              <a:spcBef>
                <a:spcPts val="575"/>
              </a:spcBef>
              <a:buFont typeface="Wingdings 2" pitchFamily="-123" charset="2"/>
              <a:buChar char=""/>
            </a:pPr>
            <a:endParaRPr lang="en-US" sz="3200">
              <a:latin typeface="Calibri" pitchFamily="-123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rgbClr val="002C5F">
              <a:alpha val="7411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559" name="TextBox 13"/>
          <p:cNvSpPr txBox="1">
            <a:spLocks noChangeArrowheads="1"/>
          </p:cNvSpPr>
          <p:nvPr/>
        </p:nvSpPr>
        <p:spPr bwMode="auto">
          <a:xfrm>
            <a:off x="296863" y="381000"/>
            <a:ext cx="7094537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chemeClr val="tx2"/>
                </a:solidFill>
                <a:latin typeface="Bell Gothic Std Black" pitchFamily="-123" charset="0"/>
              </a:rPr>
              <a:t>Summary/Q &amp; A </a:t>
            </a:r>
          </a:p>
          <a:p>
            <a:endParaRPr lang="en-US" sz="3000">
              <a:solidFill>
                <a:schemeClr val="tx2"/>
              </a:solidFill>
              <a:latin typeface="Bell Gothic Std Black" pitchFamily="-123" charset="0"/>
            </a:endParaRPr>
          </a:p>
          <a:p>
            <a:r>
              <a:rPr lang="en-US" sz="3000">
                <a:solidFill>
                  <a:schemeClr val="tx2"/>
                </a:solidFill>
                <a:latin typeface="Bell Gothic Std Black" pitchFamily="-123" charset="0"/>
              </a:rPr>
              <a:t> </a:t>
            </a:r>
          </a:p>
        </p:txBody>
      </p:sp>
      <p:sp>
        <p:nvSpPr>
          <p:cNvPr id="23560" name="Content Placeholder 2"/>
          <p:cNvSpPr txBox="1">
            <a:spLocks/>
          </p:cNvSpPr>
          <p:nvPr/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chemeClr val="tx2"/>
                </a:solidFill>
                <a:latin typeface="Avenir LT Std 45 Book" charset="0"/>
              </a:rPr>
              <a:t>THANK YOU FOR YOUR TIME TODAY</a:t>
            </a:r>
          </a:p>
          <a:p>
            <a:pPr marL="342900" indent="-342900">
              <a:spcBef>
                <a:spcPct val="20000"/>
              </a:spcBef>
            </a:pPr>
            <a:endParaRPr lang="en-US" sz="2000" b="1">
              <a:solidFill>
                <a:schemeClr val="tx2"/>
              </a:solidFill>
              <a:latin typeface="Avenir LT Std 45 Book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chemeClr val="tx2"/>
                </a:solidFill>
                <a:latin typeface="Avenir LT Std 45 Book" charset="0"/>
              </a:rPr>
              <a:t>Contact: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chemeClr val="tx2"/>
                </a:solidFill>
                <a:latin typeface="Avenir LT Std 45 Book" charset="0"/>
              </a:rPr>
              <a:t>Joe Sullivan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chemeClr val="tx2"/>
                </a:solidFill>
                <a:latin typeface="Avenir LT Std 45 Book" charset="0"/>
              </a:rPr>
              <a:t>Vice President, Energy Policy &amp; Development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chemeClr val="tx2"/>
                </a:solidFill>
                <a:latin typeface="Avenir LT Std 45 Book" charset="0"/>
                <a:hlinkClick r:id="rId4"/>
              </a:rPr>
              <a:t>jsullivan@concord-engineering.com</a:t>
            </a:r>
            <a:endParaRPr lang="en-US" sz="2000" b="1">
              <a:solidFill>
                <a:schemeClr val="tx2"/>
              </a:solidFill>
              <a:latin typeface="Avenir LT Std 45 Book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chemeClr val="tx2"/>
                </a:solidFill>
                <a:latin typeface="Avenir LT Std 45 Book" charset="0"/>
              </a:rPr>
              <a:t>(856) 427-0200 x122  </a:t>
            </a:r>
          </a:p>
          <a:p>
            <a:pPr marL="342900" indent="-342900">
              <a:spcBef>
                <a:spcPct val="20000"/>
              </a:spcBef>
            </a:pPr>
            <a:endParaRPr lang="en-US" sz="2000" b="1">
              <a:solidFill>
                <a:schemeClr val="tx2"/>
              </a:solidFill>
              <a:latin typeface="Avenir LT Std 35 Light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chemeClr val="tx2"/>
                </a:solidFill>
                <a:latin typeface="Avenir LT Std 35 Light" charset="0"/>
              </a:rPr>
              <a:t>		</a:t>
            </a:r>
          </a:p>
          <a:p>
            <a:pPr marL="342900" indent="-342900">
              <a:spcBef>
                <a:spcPct val="20000"/>
              </a:spcBef>
            </a:pPr>
            <a:endParaRPr lang="en-US" sz="2000" b="1">
              <a:solidFill>
                <a:schemeClr val="tx2"/>
              </a:solidFill>
              <a:latin typeface="Avenir LT Std 35 Light" charset="0"/>
            </a:endParaRPr>
          </a:p>
        </p:txBody>
      </p:sp>
      <p:pic>
        <p:nvPicPr>
          <p:cNvPr id="23561" name="Picture 6" descr="http://www.hunterplumbingnj.com/_/rsrc/1296752916284/config/nj-clean-energy-logo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467600" y="26670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2" name="Picture 8" descr="NJBPU logo2.jpg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467600" y="1676400"/>
            <a:ext cx="1042988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3" name="AutoShape 10" descr="data:image/jpg;base64,/9j/4AAQSkZJRgABAQAAAQABAAD/2wCEAAkGBhQRERUUExQWFRUWGBoaFxgYGBodGRkgHRwdHCEaGhwcGyYeHB8jHBgcHy8gIygpLSwsFx4xNTIqNSYrLCkBCQoKBQUFDQUFDSkYEhgpKSkpKSkpKSkpKSkpKSkpKSkpKSkpKSkpKSkpKSkpKSkpKSkpKSkpKSkpKSkpKSkpKf/AABEIAOEA4QMBIgACEQEDEQH/xAAcAAACAgMBAQAAAAAAAAAAAAAABwUGAwQIAQL/xABKEAABAgMFBQQGBggEBQUBAAABAgMABBEFBhIhMQcTQVFhInGBkRQjMlJyoTNCYoKxwRVDY3OSorLRCCRTgxc0NbPwFkSTwuF0/8QAFAEBAAAAAAAAAAAAAAAAAAAAAP/EABQRAQAAAAAAAAAAAAAAAAAAAAD/2gAMAwEAAhEDEQA/AHjBBBAEEEEAQQQQBBBGGam0NJK3FJQkaqUQAO8nKAzQVhZXk24y7JKJVBmF+8Thb8DTErwHjFbT+nrW4rl2Vf7KKf8AcVAN21b0Ssr9PMNN9FKFfLWKpP7bLPbyQXXvgbIHmsp+UVRGyKTlRjtCfSk8QkhFfFRKj5QG1LuyuSGVTKhxwqV81kJgN6Z/xAt/q5RZ6qcSPkAY1Bt7fJOGRQR+9WT8mo+P+MUo1/y9moT1O7T/AEpJjGrb079WTaHKrivyRAZzt7fTTFIpA/err4Vajal/8QKP1kosfC4k/ikRHJ29O/Wk2Tzo4r80RkG2OUdyfs1Kq6kbtX9SRAWqQ222e5ksus/G3UeaCr50i12TemVmvoJhpw8krGL+HX5Qqhat3Zr22FS6jxCVJ+aCUwL2Ryc127Pn0k8EqKV08U0UPKAdVYIRykW9ZOdVTDKepeRTupvExYrtbcpd0hE2gsK0xjtN+P1k+Ne+AZ8EYJSdQ6gLbUlaFaKSQQe4iM8AQQQQBBBBAEEEEAQQQQBBBBAEEEEAQRjeeShJUohKQCSSaAAcSeAhOXv2nPzzvodlhRCjhLicluc8HuI5qNPAahbL77V5eRxNt0ffGRSD2UH7auf2Rn3RRZO69p26oPTThal9U4hRNP2bXH4leZiTs66cjYjQmbRUl6YObbQ7QB+wk+0RxWrIfjTr37TJq0CU13LHBpB1H21aq7sh0gLibVsaxcmEelzI1XUKoeqz2U9yBFTvBtbnpqoSsMIP1Wsj4r9r8IpkXeztlMwUB2bcakmzoXVDEfu1FPE16QFJcdKiSolROpJqT4nOPImr2XXds2Y3ThSvILQtPsrTwND1FCP7xYtrUkjeSr7SUobmJZJokACo6AU0UPKApk/ZrrCgl5tTSiAoBYoaGtDQ9x8oz2zd9+U3e/Rg3qMaO0DVPPsk010MXHaefSJWzZzUuS+7Weak0P4lcebUxilLKc5ymHxCW/8A9gKja93npVLKnUgB9AcbIUDVOWtNNRkYjIYm14YRZ6PdlE//AFH5RUbqWZ6TOy7NKhbqQe4Gp+QMBHzUm40cLiFoVyWkpP8AMBHw04UmqSUkcUmh84clobQi7ay5B1pp6UU6lnCpNVA0AKgdD2jyqOBFIXluXVwWouSZzq8EIrnQKoRX4Qc/hgN+7+1qelaAub9A+q7mfBXtRbU21Y9s5TDYlJk6LqE1J+2OyruWIW97bBTJTjkuhze4CBiw0NSAcNKnMVpEW/LqbUULSUqGqVAgjvBzgGTOXTtKxFl+UcLzGqikVFP2jfL7SflF5uTtZYnilp2jD5yCSews/YVz+yc+VYU10Npc1Z5CQrescWlnQfYVqjuzHSLpP3VkbcaVMWepLMyM1tEUBP20j2SeC05HjAOAR7CWujtLmLPd9DtMLwpIAWrNbfLF76OShUjqIcjD6VpCkqCkqAKSDUEHQg8YDLBBBAEEEEAQQQQBBBBAEY3n0oSVKISlIJJJoABmSTypGSExtKve5aEwLNkqrBVhcKT9IoZ4ajRCNSdMuQzDUvZeyYtyZElIg7iuZzGOmq3OTY4J45E8AJWdtGUu4wWWAl+ecAxqPCuhV7qeSBmdTzj2059m7kmGGMLk88KrXStPtke6MwlPGlTxhPTEwpxalrUVrUSVKUalROpMBmtS1XZl1Tr6y44rVR/AcABwAyjxyzXUtJeU2oNLJSlZFEqIzIB/80PIxZbh3CFqB4CZS043TCgpxFQP1jmOzXLLOutMq3m7905phpdnzre/knvo3mlY9yvgoZBSRXOtKA9CYBLw3ZWbk52yWpydacfXIjcrQlVMWaQlS8x2aYTWvFWucLm9N2XbPmVMOitM0KGi0nRQ/McDWN65V9TZxe9Ul5t5GFTaj2SQciRQ1FCoEcawFtvQpq1LLcn9wqXdlyltFVEoW3UAJGQB9rgNRGlZdsyM/Z7MpPPKlnJYndO0qFJPA5EVplToCIrd579TU/QPLAbBqlpAwtimhpqT1JPSkV6Aul+rxyy5eWkpIqUxLVJcXkVqOWXTMmtOIpEdeK9SZqTk5cNlKpZKkqUSKKrlkNeAzMQDEupZohKlHkkEnyGcSbN0pxfsykwf9pY/ECAuc9tJs+awek2apxSEBAVvBWg4DTKI66l5JCXtYzOBbMuEndppjKVFISa0JyzX5iK69dGdR7UpMD/aWfwTEa/LqQaLSpJ5KBB8jAMyUdsiTmFT/pjk07iW421gocaiTVRpwKjrpGHZ9M7yanbXmB2WErX0xrBokdyOz98QtI3mbaeQwuXS4oMuEKWjgSKGvf2R5QFu2e2WJmZetCbPqZcqedUdFOHtBPWhzp8I4xN39u2q0LcZaRVIcYbWtVPZQCqqj14DqRFNn74A2YzItNlsJUVvqxV3qtR3CuZB91PKGZf+325KTS63lNzcu20FVzS2lNSocvb15kcoBOW5JNszDrbTm9bQspSsimKnHzyrxpGOzLTdl3EusrU24k5KT+B4EcwcjF2sm5kpKyqJu1VLG9zZl28lqGtVZg5jOlQACM6mka967qyqpMWhZ6l7nHu3WnKlTaiQAQSTlVSRSp9oEHWAtsha0reJgMTADM8hJwLHHqjmOaDpqOcRF1rzzFhTJk50EsE5HMhAP6xvmg8U/nUFasTCkKStCilSSClSTQgjQg8IcNkWkzeKTMtMFKJ1oEocpr9tI4g5BafEcKA2JeYS4lKkEKSoAgg1BB0IMZYS2zm9ztmzJs2eqlOLCgq0bUdBXi2vIg8K9TR0CA9ggggCCCCAIII156cQy2txw4UISVKPIAVJgKPtbvx6FL7lpVH3gaEaoRoV950HieEV67Eg3YVnqnphNZp5NGm1aiuYR0J9pZ5ADhEXc2RVbVquzswPUNELodBT6Ns9EgYlDp1ivbSL3m0JtRSfUtVQ0OBFc1/eIr3AQFdtK0nJh1bzqipxZJUT+XIAZAcABFvutdNhuUXP2jUMYSlhoGi3lEEVHGg4eJOQzqslYT7zTrrbZU2yAXVClEg+OeQqaaDOGBcu/UvMhiVtRCFhpSTLvKGSSMglymVOFdDTPnAUGybXdk5hLzVUONqyB5HVKtKgjIwwrw2uvcJtWzX1MBagmZYCuylw07QQeyanWgzyVzjetS6ClT8xP2qW0yrVFIwUo8PqIA1PUHNRNNIVFozCFuuKaRu21LKkN4icI4Cp1IB16mkBL3ovxM2iloTG79VWhSgAknUk1PkKDjSIBCCSAASTkANT0HWJO7l2n594NS6MR1Uo5JQPeUeA6anhD/uXs2l7OSFAB1+nadUM+5A+oPn1gFddjYxNTIC3yJZs50UKuEfDoPEgwy7F2R2fL0Ja3yx9Z04v5ckjyi5gR7AYJWTQ0nC2hKE8kgJHkABGesEKra/tCelXESssrdqKcbjgpiANQEprociSe6AalYwzMmhwYXEJWnkoBQ8jWFLsl2jPvzHok04XcaVFpaqYgUipSSKVBSCR1HXJwwFMtrZLZ8zUhrcrP1mjh/lzSfKFpefYtNS4K5ciZbHACjoHw6K8D4Q/o8pAcgLQUkgggg0IORB5EcI9cfUoJClFQSKJBJOEa4RXICudBzjpO+eziWtFJUobt+nZdSM+5Y0WO/PrHP8AeW678g9un00OeFQ9lY5pP5ajjANW1ruC1pqSnWcD8phQh1reYC3QkkHurmkUJw00NYX19w3KvvSknMLXKlQUtvFVCVg+z9rDhTn3DMiKy1MKSCErUkHWiiK99DnHwlPADoKQHkbNnWgth1DrSihxBCkkcD+Y4EcQYu8psyaYaQ7ac2mU3gqlpIBcp9rWncBlziGvlcr0INOtOiYlnh6t1Ipn7qqZV/seUBe7xyLdvWcJxhIE2wKOIGppmW+vvIPUjiYndkF+DOMFh5VX2AMzqtGgV3jJJ8OcKnZ1e42fOJWT6lyiHhwpwV3pOfdURZb8Weqx7Tan5YepdVjAHskn22+VFpOId/SAekEa1nT6H2kOtmqHEhSTzChURswBBBBAEKzbneQoZbk264nziWBrgSck/eX/AEGGkYR9jp/S14VuntNMqKhywtdlH8S+14mA37zuCxrFalEGkxMg7wjXPNw+VECFBSLXtPvB6XaLpBqho7pHKidT4qr8o1Lo3KetEuFCkNttCrjrholNdB1OVenlAMgXQW7ZkpKSC21sOrCpx9ChU6EimtOFDmMCQRmYodn3HTNWm5KS7pUw2VY3yn2Up1J4HtdkHKtK6R9zsrPWDMJUl0JDgqlaDVp0ClQUnI0qNc88jxiUtfaoh6TdS1LpYmpghL7iKYVpANSDrU6UOlTmYCo2xbLykCVVMKeYYUoNa4TnSornSmgOgNBHt17tOz8wlhoZnNSiOyhI1Uf7cTlEU02VEJSCSSAANSTkABHS2zy5ibOlQkgF5dFOq60ySDyTp5njASd2LsMyDCWWU5aqUfaWfeUefThoIl48j2AIIIjrwWr6LLPPkV3TalU5kDIedICRjnHbFX9LvV91qndgETd3tuUwh3/OJS40o57tOFSO7Oih0OfWIDanbjE5Pb2WXjQWkAqoR2hXKhFcgRAa2zOv6VlKf6h8sKo6bjmPZvarMtaLL0wrA2gOVURUAlCgK0FdTFuvTtweU7hkQlDST7bicSl9cJ9kfPu0gHdBELc63fTZJmYIAUtPaA0CgSDTpURNQBETeW7TM8wWXk1BzSoe0g8FJPA/jpEtBAcrXruu7Z8wpl3PihYGS0nRQ/McDl1j4unNtsz0s499Gh1JX0FdT3HPwjoTaBc1NoypQAA8iqmVcle6T7qtD4HhHNDrRQopUClSSQoHUEZEHxgLztYsCZRNuTTnrGHVJDLgUCKFNQgCtRSh6HWIGbvapdnMyBQlKGnS4FgmprjyPDVxWnTKMt0LMetF9qSLywzUrIxEpQEjMpSTQHOg4dqLPPX7kZJZYkrPZdQg4VOPZqWRkSKpJ8T5QC1hv3QdFsWM7IrNX5cDdE8hUtn5FB6RV9pFjsJRKTks3ukTbZUWuCVAA1A4A17susaOzW3/AEO0WVE0Q4d05yougBPcrCfOAYmw28RU27JOVCmSVtg6hJVRSfurP88NWEdeJH6JvA2+Oy08oLPLC52HB4Kqryh4wBBBBAQd97X9Fs+ZeGRS2Qn4ldlP8yhCz2ZUkrJnp4+0QUoPPAKDzcXTwET+3W0MEg22DTeuivckFX408or97z6JdyTY0L5QpXiC8R5kDwgFPXnmeJ59YadhWQibsRMnKTLImFub19tZKVKOoRpwARnQjswsZWVU6tLaElS1qCUpGpJyAEWZzZzMIn2pLG1vnEYwoKJSiiVKIUQKgjBStM6ppAX+9VrCyWJWXVICaSy0PXOAltKjkQDhNDUVzIyIEKa8NtGbmFPFtDVQAENiiUgClBkO/wAYuNs2ra9koLD7mNp1CkJUr1iSKUOBRooEA6HvoYXlIBj7E7riYm1TKxVEvTDXQuK0/hTVXeUw6Lw3gakZdT7xohPAaqJ0SkcSYhtl9iei2awkii3BvV968/knCPCKpt/WfR5UA9kurqOZCDQ+GfnAbFhbcWpiZQyuXU0lxQSleMKoTkMQoMicqiusM+ORJF0IdbUdEuIUT3KB/AQzLX24v+l1l0o9FSqmFSe04OKq1qkngOGVa6QDviJvZZxmJKYaGZW0sAczTIeYESja6gHnnH1SA4+pAkVIA1OQ/wDO+LftRusZKeXhFGnquN8hU9pP3VHyUmKrJpq4gc1pHmoQBNSymlqbWClaCUqHIg0Iy6xhrExfFNLQmgf9dz+oxt3BuwZ+dbap6tJxunkhOo7yeyO/pAPvZ1ZxYs2WQoUVuwo96u1+cWSPlCaCg0GkfUAQt717Z2pOZXLoYU8WzRasYSK6lKcjWlde+K25tsmET6saE+ihxSCgJ7YSFYcWKtcWVaacOsLy8s8l6cmHUZocdWpJpSoJyNOEB0tdW9LNoMB5mtK0UlXtIUPqnzrXjWFDtuuuGJlE0gURMVC6aBxPH7yc+9B5xJ/4f1ms2K5eqNOvbzp3cYve0uwvS7NfQBVaE7xHxI7XzFR4wHP10rxqkJtuYSMWGoUmtMSTkRXgeIPMCLg7O2AXDMFEytSiVGXIoipzI4ZV4YiIW4MX66tiSbFnKtGdbMxVzdtM1okkZVVz0OtQANCTAQN8L3OWk+FYAhtsYGWk6IT5Zk0GdKZARAGGA5tfW2MMnJy0sDlUJxKp4YR+MUBZqSeZry1gGxtH/wA9Y0lPfXThSs/GMCvJ1AHiYZFwrW9Ks+WdJqS2Eq+JHZPzTC2uSfSrvz0ucy1jUkcsg6KfeSrzid2D2hjknWj+rdJHctIP4g+cAzIIIIBNbfXsbso0OIcPiopSPwMYdu7mH0JkaIbWafwJHyCo92xJKrWkkcClr5vq/tGlt5c/z7I5S4+bi/7CApd0rWTKzsu+sVQ24CrnTMEjurXwhiWjc2eM8q0LLebeDpUpKwtFUhWoIWMJHDu5QpIzS84tv6Na0V1wKUmvkRAMW/QMnZMvIvuJdmt8XVAKxbtPaNK/ep50yEL6zJLfPNNf6jiEeClAH5ExheSoGqwqqhWqq1V1qdR1ie2es4rUkx+2Sf4QT+UB0XeNCxJTAZJSsMuYCnIghBpTrHKqn1KAqpRA0qSaV7zlHXxjn7als8VJOqmGU1lnDU0/VKJ9k/ZJ0PCtOUBRjJq3Ydp2CsoBr9YAEincoGJS5lkelT8uzwU4Cr4U9pX8qTH3YqN9KTbOqkBEyj/bOBwD7iwfuRjuheT0CaTMBsOFKVgJJpmpJSDXpXyrpAdHz17JVmZblXHQl532EZ+FSMk14V1pFYvdtfZkZky4ZW8pNMZSoJCSRWgrqad0I5VpuvzYeWoqeW6lWL7WIUpyAyAHIARPbV7NUzaj5Vo7hcT1xJANO4giAntpO0GTtKTbS2lwPIcCgFophFCFdoEg1y05CF1Z/wBK3+8R/UI142rKHr2f3rf9aYCTvz/1Kb/fr/GLRsvvxKWay+Xg4XlqFMKa1SBkASRTtE69IrN/U0tOcH7df41iAgH5dzbQxNzKGCy41vDhQtSkkE8AoD2a+MW1u9kqqbMmHRv0ipRQ8q0B0KgMymtY552dyCnrTlUp+q4Fq6JR2iflTxjVvBOOItF9wKKXEzC1BQ1BCzQ+GUBv7S7J9GtOYSPZWrep7nO0f5iryivNSK1NrcA7DZSFGoyKyQkda4T5RL3yvWq0XkPKQELSyhtVDkopKiVdK4tOFIJ1G5s9hH1plxT6vgQN035neKgIRt5Sa0URXI0JFe+hz7o6b2fharMld6SVFoVxa0Ola69mkJXZvs/XaLoccBTKtq7avfIz3afzPAdY6LbbCQABQAUAGgA4QHJtsyO4mHmv9N1aR3BRA+VIsV0b8IlmHJSal/SZZxWLDWikKyzT5A6ihEau0hnBas2ObuL+JIMa11ral5Za1TMoiaSpICUrIASampFUnXTwgLP/AMSpRj/k7LZQeCnSFK78gT84pduW0ucfW+4Eha6VCBROQAyFTwHOHFY0rJFn0qbsuWkmAOypyhWuoywowA58OJ4DjCvvvbEtMzOKUYDDSU4QAAnFQk4iBpWumuUBddgrwLk4ycwttCqdxUk/JQjJsEWUTE2yeCU+aFKSfxiO2DuUtB0c5dfjRxr8iY39kycFtzqOFH/++KfIwDqggggEtteVhteSVTIJa+T6v7xobeUf59o85cfJxcSW3pvA/Ju8kr/kUlX5mMO3pqrkm6NFtrHkUKH9Z8oBXS0spxaUISVKUaJSBUk8gIk7v3SmJ55TLKO0kVXiOEIGnaroa5U1yMSOzG0WmLTYW8QEVUnErRJUkpBPLM0r1i82xJLsuz7SW86lT867hbKVVUpJ49DhUs9KCAqu096exS7c620jdtkNKaHZWOyCa+CezlSvWIrZ07htSUP7UDzBH5xNXznm/wBEWazvEuujEslKq4EkEYSe8hND7h5RULDntzMsO/6bqFHuChX5VgOkNodtuSdnPvNZOAJCTSuEqWlOLPLLFUV40hJDarPGXcYcWh5LiSklxAKgDlkRSv3gY6HtGQbmGVtOpCm3ElKgeIP4Qh727HpqVUVy4MwzqMP0ieik/W70+UBUbu2oJaZadUKoSaOD3m1AoWOtUKPygvDY5lJlxmtQlXYVwUg9pCh3pIMR7jZSSFAgjIgggjoQc4s82n0yzkOjN6So07zUyT6tf3CSg8gRAaNyJDfWhKt8C8gnuScR/ph1bWLlGelwtoVmGalKeK0n2kDrxHXLjCcuBbrUlPNvvBWBAX7IqalJAy78vGNuQtSYtO12XMag4t5JTQn1SEnEQnkAhJrzzrrAVNaCCQQQQaEHUd/IxtWT9Oz+9b/rTDs2vXKYXKOziUhD7YClKGW8FQCFDQmhyOtQBCTsr/mGf3rf9aYCV2gf9TnP3yogBE/tA/6nOfvlQytjNymFS6Z1xIcdUtQRi0bCFFNQPeJBNeGUBvbILjKlG1TD4wvupASg+0hGuY4FRzPIACFjtQkd1akyOClBY++kK/MxtX0mpiQtp50LVvA4HEGp7SDQhJzzTSqaaZRqbRLzNWhNIfaSU1ZQlYUNFCtR1AqBXpAQVkWYqZfbYR7TiwkdK6k9wqfCN291opeml7r6JoJZZ+BsYQfvEFX3okrDT6HIuzhydfxS8rzFR610fCnsA81GKqE8AOgH5QFtlNqM6zKtyzKm2kNjCFIQMZHUkkVz1ArxhybLLwuzsglx8lTiVqQV+/hoQrLjRVPumFLdTZLNzZCnUmXZ4qWO2R9hGtepoO+H1Y1jtyjCGWk4W0Cg4k8SSeJJqSYDnTaY7itWbPJwDySkR8XEvDLyUwXphgv0T6sCnYVX2qKy0yrwiMvFPb+bmHeC3nFDuKjT5Ui1XFseWbk5m0ZtvfoYUlDbXBSjTNXisDPLU5wEtbe02zZtYW/Z7jxAoMbuSe5IVhHWgzikXptOVfcSqUlvRkBNFJxVqa6+UXKzr3WdPuJl5mzm2d4QhDrJoUlRoNEg60Fc+6KTeqwTJTb0uVYt2rJXNJAUknrQ5wFy2EN1tFw8pdfzcaH9/KJHZUrFbk6qmXr/APvgflGLYGx6+acOiGkJr8SiT/QIy7CU7ybm3uaR/OtSvygHTBBBALDbzIYpNlz/AE3aHuWkj8QIhL/f5qwZCZGZbwJUe9JbV/OmGNtEsn0mzZlsCqgjGnvRRY88NPGF5cP/AD1hTknqtvEUeI3iP50qEApI+lLJ1JNNKmtPPQR8xd7DtyypSXbWZVc1N0qoOEbpCulcjwPsq7xARcmZD9Gu7xDpnCv1awFYKZUzrhpStQak8IrhENy6O0iZtCcRKuS7KpZwKStpDZ7CaHMmtKDLUDpnC1vJZ6GJt9pBqht1aU9wOnhp4QHRuz+2/S7Pl3a1VgCF/EjsmveRXxinbV9os1JTDbEvRHqw4pZSFYqkgAVyAGHXr0iG2F3m3brkmtVA76xqvvAUUB1KQD9wxeto9wE2kyCghMw2Du1HRQOZQroTx4HxgEPeW8zk+6HXkthYThKkJw4uqszUjSC69u+iTAcKcbagUPI4LbVkpJ8Mx1AjTtSynZZwtPNqbWnVKh8xwI6iNSAmr13f9EfohWNhwbxhzgtB0+8n2SOnWLRshLcuubnnQSiWZpkM6rPDrRNPvGIu69otzLP6OmlBKVKrKvH9S4fqk+4vQjrFu2YXfytKzZpJQ4oIxDjSigFp5itCD1EBWb7bUn7RQWQhLLNQSkGql0NRiPIHOgGoiqWT9Oz+9b/rTG5ea7D0g+WXk56pUPZWOCkn8RqI0rLVR9o8nW/60wEttA/6nOfvlRv3J2lP2aC2lKXWVHFgUSKHiUqGlQNMxEdftVbSnD+3X+MaNhWE9OPJZYQVLPkkcVKPACAvO1acbnmJO0GgQHAtpYOoKcwDTLI4h4xS7tWAqdmEtJOFNCpxw6NoTmpZ7h8yIZO0W7olpCQs5gFx1TpIAHaWaHEroCpfhFTvDMIs+XNnsKCnl0M66niRmGEn3U8eZ8RARV7rcTMvAMjDLsJ3UunkhP1j9pR7ROuYrpGrd231yT4ebS2pYBCd4nEEk/WAqMxz6mIyM8jIuPuJbaQpxaskpSKkwDc2ZbTZubnRLzBStK0qIKUBJQUjFw+qRlnxIhgX7tv0Sz5h2tFBBSj4ldlNPE18IgdmWzr9HILr1FTLgoaZhtOuBJ4knMnoBwzqW3a8oW41JoOTfrHae8ckJPUJJVT7SYBT0i2Sb0/JSLyPR1ejTaEqxqRiSK6LSRUJJTlRVCMjwiBsSyFzcw2w3TG4rCK6Dmo9AKmL2/aFtWL2VkrYTkCobxqgyAB9pA5CqYCo3OtlmUmkvvs75KASlINKLHsqzyyPPTWlRGpb9tLnJl2YcoFOKrQaAaBI7gAItdpX6kZtlz0izkJmCg4HWThGKmRUAQaVzzxd0UTSAbGzn/LWJaE0cirGlJ+FASP51/KJjYHZ+GVfd990JH3Ej81fKIq+n+Ru/KSmi3sJWPN1f86kjuMMDZrZXo9mS6CKKUjGrvWcX4EDwgLPBBBAeLTUUOcJG5a/0Xbz0orJt1Sm015HttHyOHvJh3wotuNgqQpifayUghCyOBBxNq8DVNeqYBeX/sH0O0H2gKIKsbfwrzHkap8IxXSekULWqfQ6tISC2hs5KVXNKtOHUcYv+0SWFp2XL2k0O22mjoGoBNFD7q8+4mFHAX20dqy0tlmQl2pJsimJIBdI76UB65mKGVVzOp56+ceQQGeSnFsuIcbOFaFBSSOBBqI6fubelFoSqHkUCtHE+4saju4g8QRHLMX3Zmq0ZV/eS8q860sUcSQUIVyIWqiQocxXLLjAPK3LuS84jBMNJcHCo7SfhUMx4QvrU2CsKqZeYcaPBKgFp88jFl9Jth72WZSVH7Rxbqh4IATHv/pifc+ltRaeYYYbbHdVWJUAorc2Pz8vUpbTMJ5tGqv4DQ+VYsWzu+aDMNMz+JuZaCm2nlZKUg/qXq8iElJPFI0Ot6OzZpf001OvfFMLA8k0j6Tsqs2tVS+MnUrccUT5rgJC8UjJzjJamVNKTwJWkFJ5pNapMI29lyE2e80tuYbeYU6kAhScaO0DRYGVKfWHLOkMd1u7rRIUiTqnIgoxEcKaHOsTlh3asmYbD0tKyq0KqMSWUitDQjNIOsApxdIWlak4fSG2mEvqKnCpNVVOjYr2jTjoIcV2LHkpFrdyxbFfaVjSVrPNSq592gjDat0bLZbW89KSyUIFVKLKch4JrFfDV3XPqyQ04YPyEBF7Sb7tsvqRJ+tnFI3RcT2twk5lDdK+sUTUkaZV0AimWLsmtCazLW5Sc8TxoT1w5q8wIb52U2aSFJYKDwU266k+FFx9f8OkJ+hnJ5r4ZgkeSgawFUsvYG0KGYmVr5pbSEjzNTDCsC6stIpwy7SUV1VqpXxKOZiH/wDTlot/RWlj6TEuhX8yCkwenWsz7ctLTI5tOqbUfBxJHhASl7rzN2fKrfXmRkhPFajon8yeABjl+enlvurdcOJbiipR5k5/+DhlFz2nTs/Mv45iWeZZRk2kpJSOZKx2So9+lBFFgLls8t+XkRNTC1f5kNYZZBBoSrU10rXDlyCuca139pU7KEgOb5sklTb1VpNdaEmqa9OekVasEBZL327KTe7XLyvozva31D2FaUwgZczWg8Yw3FsH02fYZIqnFjc+BPaPnkn70QMNvZpKps2zpi03R2lpwtA6lIOVPjXTwSIDXv65+k7cZk0ZoaKWzT+Nw+CRh70w7UIAAAFANBCi2I2Ipxx+fdzUoqQgniScTih8k1+KG/AEEEEARo23ZKJphxhwVQ4kpPSuhHUGhHUCN6CAR+ze0jIzj9lTYG7dUUUPs46Uy+y4jTrhimX2usqz5tbJqUe00o/WQdPEaHqIaW2e5ZdQJ1gHesgbzDqUDRY6oOfd3RptKReOzMJKRPS3hiNNfgcA8FDpALC7l15ifcLcugKIFVEkAJGlTX8oaVhbBW00VNvlZ9xrsp/iUKnyEL+4NtKs+0m1OVQMRaeByICjQ16pVQ+EdMiAhbHuZJyv0Mu2k+8RiV/EqqvnE1SPYIApC/XajzV40sqdWWXpclDZJwAgE1A0r6pWfUwwIWm0qVmG7QkJuWl3H1NhYUlCScgRQEgHDULXmYBlwRSbs29ar8wn0iRRLy9FYiV1XpllirrlpF1gEFYcs4qcnUIs1qepMrClOAeqBWscdQQCfCHpZtmtS7YbZbQ0gVIShISkE65CF4vZxaCJmZdlp9LCX3SsgJJNKkivUYjpFwujY8xLNKTNTRmlldQsilBQDDqeIJ8YCN2su4bJmeoQPNaRFS2f3aRMpQiasptDYZCkzGdXTlmaHVQOKL7fe7ip+TXLpWGyspOIio7KgqlK9Iqklcy2WQhLdpNlCAkBJb4CgwiqT9UUgGSBSF5tnnViXl2W1KSt6YQkFJIOWVKjP2lphhphb7UZCaXNSTzEsuYbl1FxQSRmrECBrX6ta0MBG2kqesJ5hRm1zUq64G1JdqVJ7qk0yqQQRmKEQ2hCpfk5+2pqXMxKmUlWFhags9pZHKoBOlNKCpzhrCACmK/bNwZGarvZZvF7yBgV5ooT41iwwQCet7YKM1Sj/ch0ZdwWkfiIVtt2E9JvFl9GBYANKg1B0IIOhpHV8w8EJUpRolIJJ5ACpPlHLF4bWXPzrjoBKnXOwkZmmSUJA50oIDLc266rQm0MJqEntOK91A1PedB1MXfaZaZm5piypMDA0pKCB7OPSh6NpqT1ryiS7F3LMOhn5nxwmn9LdfFR6xs7GLmlCVT74JcdrusWoScys14rPy74BiWDYyJSXaYb9ltISOvNR6kkk9TEhAIIAggggCCCCA+VIqKHQwjb2WC9YU8mdlB6haqYfqivtMr+yfqnpzEPSNW07MbmGltOpC0LFFJPH+x4g8IBS3zu01bEsLRkBV2nrmh7SqDMUH6xI/iFOkXvZreH0yz2lqNXEDduc8SMqnvFD4wr52Tmrtzgcbq7KummfsrHuL91wDRXHzEWmStB9a35yx0MutzCEqdbcVhU28ioPYGqlJPMAkVrnAM+saFpXgl5YVeebb+NaQfAVqfCOdbe2gWi+pSHn3G6EhTaBugOYIFD5kxWFKJNTmTqTmT4wHQ1o7aLOayStbx/ZoP4qwxWp/b+M9zKHoXHAP5Ug/1QnYYGymx2j6VOTKErYlmVVSoApJUCTkcjRKaffgMs3tznlewhhvuSpX4qiKmNrdpr/wDcYfhbbH/1JjWuXdL9JzDqcQZQhCnFKCapRnkmlRln5JiHs2w3Zp0tSyFPKzIwj6oNMRrkB3njASTu0K0Fazj3gqn4UjAq+s8dZyZ/+Vf94+LculNSVDMMqbByCsik9Kior0MRjEupxQShKlKOgSCSfAZwEum+0+NJyZ/+Vf8AeM7O0S0U6Tj3irF/UDEHNSS2lYXELbVyWkpPkRE5Ymz+em0pWywShWi1FKUnuJMBIS+1200f+4CvibQfwSIlZXbtOp9tthf3VJ/BUVe8lxpuzwhUw2AlZoFJUFCutDTQ0zi4WQ3K2VZcvOuSyZmYmjVOOmFAzI1BAyA4VJOtBAS8ht/by30qsdW1hXyUE/jFls/bHZzuRdU0eTiFD5pqIRV6Labm5guty6JdJAGBGlRqo6CpPIDIDjETAda2fbLEwKsvNuj7C0q/AxuVjkBp0pIUklJGhSaEeIzi12HtLtJhSUtvKeqQAhwbyvQV7fTIwDY2y3h9HkC0k0XMHdjnh1UfKifvRV7lXYasmXNpWgKOU9S0faTXTLi4rgPqivWks4tSXBaVstttBhtKZZlKsVVmqlKCa+3oKH2aV4ViqyzE1eScxLq1KtmmXsoHup95xQ1PDuoCGW61iPW/Pqm5oUl0GmHPCaZpZT0Gqjxr1h5IQAKAUA0A4Rp2NZ7TDKGmU4G0CiRQjzrnUnMk6xvQBBBBAEEEEAQQQQBBBBAalqWW3MtKaeQFtrFFJP8A5kRwIzEJS27rzlgTHpUmpS5c6k50HuPJGo5LHy4vaPlbYUCCAQciDmDAKVaJC8aKgiWn0jxNPLeJ6+0IWV5bozNnuYJhsgH2VjNtfwq/I0MNS+OxoKVv7PO5cBxbquFFebah7B6acqRDWbtOdYrJ2xLl1OiitIxgc1JOTg+0O+pgFXDPuI0mdseas9txDcwpzGAo03iatnvp2Ck00y5xtzuy+StBBesqZSOJaUSUjpn22+5QMUC27nzkifXMrQBotOaPBach8jAXyekf0HZLzK3EGcnDhog1wopQ9aBJVnlmqILZXepmSW+l/E2h5KUb5APqznQEgGlQag50KdIo63Co1JKjzJJ+cW66F/0yjK5aYlm5mWWrEUqoFA95BB0rnmOBEBYr9szjFn+rnROyLyx21UU6niElXFNRqMwcsqx5dmf/AEZYa51lKTMPPbsLUmuEAkeQCSaczEFey/rUxKIk5SWEswleMjFUk1JppkKkkk1qaaUjNc6+UsmUckLQbWuXWrElSPaQdTkM9RUEaZ5GAkL5z1pTNmtrnJVvAkpWJmqcVFkBNEhWVcQB55ZRKXLmGn7BcS+88y3LPKK1MkheE0UBlnhJcI+7EJe++8qZASEjvltlQUtx4kmiSCEpxcMk8gAnKIq41+ESDcw26x6Qh8JqgkBJpUHFUHIg8oC4WsJa0LFdRIuO4JJe8IeBKl5E0xEk6KJHKlIirq2xKT1nfo2ddDCmlYmHTQJGpAqcssRFDSoIpmIirxbT3plhUu0y1LMK9pLQzUOROWR6AVimGAv15pazZKQMsy43OTS1BRfSB6sZVAIJAFBQJqc1EmKBEzYV0JudPqGFKHvkYUDvUez+cMCR2WSkigPWrMp5hpJISenvuHokDxgF9du6czPuYGGyfeWckI+JX5Cp6QzkMWfd1vEsiZniMgKVTXkP1aep7RiOtLac49STseXLSdElKBjI5oSMkD7Rr4RL3P2NAKD9oq3rhOLdVqmv7RX1z0074Cv2NdudvA/6TNqU3LA9kgUFPcZSfms/PQOqyrJalmkssoCG0CgSPxPMnUk6xtNthIAAAAFAAKAAcAI+oDwR7BBAEEEEAQQQQBBBBAEEEEAQQQQHlIjbcu5LziMEw0lwcKjtJ6pUM0nuMScEAnLY2KvsL31nTCgoZhKlFKx0C00B8aRptbS7TkDu7Qli6nQlaMKiPjSMCvKHfGN5hKwUqSFJOoIqD4GATZt6wJ/6dkyrh4gFOfe2Sk/eEeK2SSMxnJ2ik10BKF+GRSflF6tbZRZ0xnuN0o8WiUfIdn5RU5//AA/tk1Ymlp5Y0BXzBSYCCmdhE4PYdYWOGa0n5pp840F7FrSH1Gj/ALo/MROHZFajP0E6OlHXUH8xHqbmXhSezNEj/wDpP5ogIFGxa0jqhof7oy8hEhLbCJw+26wgcc1qPySB843lXMvCqlZojumSPwRB/wAI7Ve+mnRTq66r+0B6NkclL5zlopHQFCP6lEx9C3LAkPoWTNODQ4SoeblEDwEbch/h/QDV6aUrnu0BP8yioxa7J2T2dL0O43qhxdUV/I9n5QFCe2nWlPnd2fLbpOgKE41AfEoYE+UbVj7F5iYXvrRmFVOZSlRW4ehWrJPhWHAwwlACUpCUjQAAAeAjJARlhXal5JGCXaS2OJA7SviUc1eJiSpHsEAQQQQBBBBAEEEEAQQQQBBBBAEEEEAQQQQBBBBAEEEEAQQQQBBBBAEEEEAQQQQBBBBAEEEEAQQQQBBBBAEEEEAQQQQH/9k="/>
          <p:cNvSpPr>
            <a:spLocks noChangeAspect="1" noChangeArrowheads="1"/>
          </p:cNvSpPr>
          <p:nvPr/>
        </p:nvSpPr>
        <p:spPr bwMode="auto">
          <a:xfrm>
            <a:off x="77788" y="-102870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alibri" pitchFamily="-123" charset="0"/>
            </a:endParaRPr>
          </a:p>
        </p:txBody>
      </p:sp>
      <p:sp>
        <p:nvSpPr>
          <p:cNvPr id="23564" name="AutoShape 12" descr="data:image/jpg;base64,/9j/4AAQSkZJRgABAQAAAQABAAD/2wCEAAkGBhQRERUUExQWFRUWGBoaFxgYGBodGRkgHRwdHCEaGhwcGyYeHB8jHBgcHy8gIygpLSwsFx4xNTIqNSYrLCkBCQoKBQUFDQUFDSkYEhgpKSkpKSkpKSkpKSkpKSkpKSkpKSkpKSkpKSkpKSkpKSkpKSkpKSkpKSkpKSkpKSkpKf/AABEIAOEA4QMBIgACEQEDEQH/xAAcAAACAgMBAQAAAAAAAAAAAAAABwUGAwQIAQL/xABKEAABAgMFBQQGBggEBQUBAAABAgMABBEFBhIhMQcTQVFhInGBkRQjMlJyoTNCYoKxwRVDY3OSorLRCCRTgxc0NbPwFkSTwuF0/8QAFAEBAAAAAAAAAAAAAAAAAAAAAP/EABQRAQAAAAAAAAAAAAAAAAAAAAD/2gAMAwEAAhEDEQA/AHjBBBAEEEEAQQQQBBBGGam0NJK3FJQkaqUQAO8nKAzQVhZXk24y7JKJVBmF+8Thb8DTErwHjFbT+nrW4rl2Vf7KKf8AcVAN21b0Ssr9PMNN9FKFfLWKpP7bLPbyQXXvgbIHmsp+UVRGyKTlRjtCfSk8QkhFfFRKj5QG1LuyuSGVTKhxwqV81kJgN6Z/xAt/q5RZ6qcSPkAY1Bt7fJOGRQR+9WT8mo+P+MUo1/y9moT1O7T/AEpJjGrb079WTaHKrivyRAZzt7fTTFIpA/err4Vajal/8QKP1kosfC4k/ikRHJ29O/Wk2Tzo4r80RkG2OUdyfs1Kq6kbtX9SRAWqQ222e5ksus/G3UeaCr50i12TemVmvoJhpw8krGL+HX5Qqhat3Zr22FS6jxCVJ+aCUwL2Ryc127Pn0k8EqKV08U0UPKAdVYIRykW9ZOdVTDKepeRTupvExYrtbcpd0hE2gsK0xjtN+P1k+Ne+AZ8EYJSdQ6gLbUlaFaKSQQe4iM8AQQQQBBBBAEEEEAQQQQBBBBAEEEEAQRjeeShJUohKQCSSaAAcSeAhOXv2nPzzvodlhRCjhLicluc8HuI5qNPAahbL77V5eRxNt0ffGRSD2UH7auf2Rn3RRZO69p26oPTThal9U4hRNP2bXH4leZiTs66cjYjQmbRUl6YObbQ7QB+wk+0RxWrIfjTr37TJq0CU13LHBpB1H21aq7sh0gLibVsaxcmEelzI1XUKoeqz2U9yBFTvBtbnpqoSsMIP1Wsj4r9r8IpkXeztlMwUB2bcakmzoXVDEfu1FPE16QFJcdKiSolROpJqT4nOPImr2XXds2Y3ThSvILQtPsrTwND1FCP7xYtrUkjeSr7SUobmJZJokACo6AU0UPKApk/ZrrCgl5tTSiAoBYoaGtDQ9x8oz2zd9+U3e/Rg3qMaO0DVPPsk010MXHaefSJWzZzUuS+7Weak0P4lcebUxilLKc5ymHxCW/8A9gKja93npVLKnUgB9AcbIUDVOWtNNRkYjIYm14YRZ6PdlE//AFH5RUbqWZ6TOy7NKhbqQe4Gp+QMBHzUm40cLiFoVyWkpP8AMBHw04UmqSUkcUmh84clobQi7ay5B1pp6UU6lnCpNVA0AKgdD2jyqOBFIXluXVwWouSZzq8EIrnQKoRX4Qc/hgN+7+1qelaAub9A+q7mfBXtRbU21Y9s5TDYlJk6LqE1J+2OyruWIW97bBTJTjkuhze4CBiw0NSAcNKnMVpEW/LqbUULSUqGqVAgjvBzgGTOXTtKxFl+UcLzGqikVFP2jfL7SflF5uTtZYnilp2jD5yCSews/YVz+yc+VYU10Npc1Z5CQrescWlnQfYVqjuzHSLpP3VkbcaVMWepLMyM1tEUBP20j2SeC05HjAOAR7CWujtLmLPd9DtMLwpIAWrNbfLF76OShUjqIcjD6VpCkqCkqAKSDUEHQg8YDLBBBAEEEEAQQQQBBBBAEY3n0oSVKISlIJJJoABmSTypGSExtKve5aEwLNkqrBVhcKT9IoZ4ajRCNSdMuQzDUvZeyYtyZElIg7iuZzGOmq3OTY4J45E8AJWdtGUu4wWWAl+ecAxqPCuhV7qeSBmdTzj2059m7kmGGMLk88KrXStPtke6MwlPGlTxhPTEwpxalrUVrUSVKUalROpMBmtS1XZl1Tr6y44rVR/AcABwAyjxyzXUtJeU2oNLJSlZFEqIzIB/80PIxZbh3CFqB4CZS043TCgpxFQP1jmOzXLLOutMq3m7905phpdnzre/knvo3mlY9yvgoZBSRXOtKA9CYBLw3ZWbk52yWpydacfXIjcrQlVMWaQlS8x2aYTWvFWucLm9N2XbPmVMOitM0KGi0nRQ/McDWN65V9TZxe9Ul5t5GFTaj2SQciRQ1FCoEcawFtvQpq1LLcn9wqXdlyltFVEoW3UAJGQB9rgNRGlZdsyM/Z7MpPPKlnJYndO0qFJPA5EVplToCIrd579TU/QPLAbBqlpAwtimhpqT1JPSkV6Aul+rxyy5eWkpIqUxLVJcXkVqOWXTMmtOIpEdeK9SZqTk5cNlKpZKkqUSKKrlkNeAzMQDEupZohKlHkkEnyGcSbN0pxfsykwf9pY/ECAuc9tJs+awek2apxSEBAVvBWg4DTKI66l5JCXtYzOBbMuEndppjKVFISa0JyzX5iK69dGdR7UpMD/aWfwTEa/LqQaLSpJ5KBB8jAMyUdsiTmFT/pjk07iW421gocaiTVRpwKjrpGHZ9M7yanbXmB2WErX0xrBokdyOz98QtI3mbaeQwuXS4oMuEKWjgSKGvf2R5QFu2e2WJmZetCbPqZcqedUdFOHtBPWhzp8I4xN39u2q0LcZaRVIcYbWtVPZQCqqj14DqRFNn74A2YzItNlsJUVvqxV3qtR3CuZB91PKGZf+325KTS63lNzcu20FVzS2lNSocvb15kcoBOW5JNszDrbTm9bQspSsimKnHzyrxpGOzLTdl3EusrU24k5KT+B4EcwcjF2sm5kpKyqJu1VLG9zZl28lqGtVZg5jOlQACM6mka967qyqpMWhZ6l7nHu3WnKlTaiQAQSTlVSRSp9oEHWAtsha0reJgMTADM8hJwLHHqjmOaDpqOcRF1rzzFhTJk50EsE5HMhAP6xvmg8U/nUFasTCkKStCilSSClSTQgjQg8IcNkWkzeKTMtMFKJ1oEocpr9tI4g5BafEcKA2JeYS4lKkEKSoAgg1BB0IMZYS2zm9ztmzJs2eqlOLCgq0bUdBXi2vIg8K9TR0CA9ggggCCCCAIII156cQy2txw4UISVKPIAVJgKPtbvx6FL7lpVH3gaEaoRoV950HieEV67Eg3YVnqnphNZp5NGm1aiuYR0J9pZ5ADhEXc2RVbVquzswPUNELodBT6Ns9EgYlDp1ivbSL3m0JtRSfUtVQ0OBFc1/eIr3AQFdtK0nJh1bzqipxZJUT+XIAZAcABFvutdNhuUXP2jUMYSlhoGi3lEEVHGg4eJOQzqslYT7zTrrbZU2yAXVClEg+OeQqaaDOGBcu/UvMhiVtRCFhpSTLvKGSSMglymVOFdDTPnAUGybXdk5hLzVUONqyB5HVKtKgjIwwrw2uvcJtWzX1MBagmZYCuylw07QQeyanWgzyVzjetS6ClT8xP2qW0yrVFIwUo8PqIA1PUHNRNNIVFozCFuuKaRu21LKkN4icI4Cp1IB16mkBL3ovxM2iloTG79VWhSgAknUk1PkKDjSIBCCSAASTkANT0HWJO7l2n594NS6MR1Uo5JQPeUeA6anhD/uXs2l7OSFAB1+nadUM+5A+oPn1gFddjYxNTIC3yJZs50UKuEfDoPEgwy7F2R2fL0Ja3yx9Z04v5ckjyi5gR7AYJWTQ0nC2hKE8kgJHkABGesEKra/tCelXESssrdqKcbjgpiANQEprociSe6AalYwzMmhwYXEJWnkoBQ8jWFLsl2jPvzHok04XcaVFpaqYgUipSSKVBSCR1HXJwwFMtrZLZ8zUhrcrP1mjh/lzSfKFpefYtNS4K5ciZbHACjoHw6K8D4Q/o8pAcgLQUkgggg0IORB5EcI9cfUoJClFQSKJBJOEa4RXICudBzjpO+eziWtFJUobt+nZdSM+5Y0WO/PrHP8AeW678g9un00OeFQ9lY5pP5ajjANW1ruC1pqSnWcD8phQh1reYC3QkkHurmkUJw00NYX19w3KvvSknMLXKlQUtvFVCVg+z9rDhTn3DMiKy1MKSCErUkHWiiK99DnHwlPADoKQHkbNnWgth1DrSihxBCkkcD+Y4EcQYu8psyaYaQ7ac2mU3gqlpIBcp9rWncBlziGvlcr0INOtOiYlnh6t1Ipn7qqZV/seUBe7xyLdvWcJxhIE2wKOIGppmW+vvIPUjiYndkF+DOMFh5VX2AMzqtGgV3jJJ8OcKnZ1e42fOJWT6lyiHhwpwV3pOfdURZb8Weqx7Tan5YepdVjAHskn22+VFpOId/SAekEa1nT6H2kOtmqHEhSTzChURswBBBBAEKzbneQoZbk264nziWBrgSck/eX/AEGGkYR9jp/S14VuntNMqKhywtdlH8S+14mA37zuCxrFalEGkxMg7wjXPNw+VECFBSLXtPvB6XaLpBqho7pHKidT4qr8o1Lo3KetEuFCkNttCrjrholNdB1OVenlAMgXQW7ZkpKSC21sOrCpx9ChU6EimtOFDmMCQRmYodn3HTNWm5KS7pUw2VY3yn2Up1J4HtdkHKtK6R9zsrPWDMJUl0JDgqlaDVp0ClQUnI0qNc88jxiUtfaoh6TdS1LpYmpghL7iKYVpANSDrU6UOlTmYCo2xbLykCVVMKeYYUoNa4TnSornSmgOgNBHt17tOz8wlhoZnNSiOyhI1Uf7cTlEU02VEJSCSSAANSTkABHS2zy5ibOlQkgF5dFOq60ySDyTp5njASd2LsMyDCWWU5aqUfaWfeUefThoIl48j2AIIIjrwWr6LLPPkV3TalU5kDIedICRjnHbFX9LvV91qndgETd3tuUwh3/OJS40o57tOFSO7Oih0OfWIDanbjE5Pb2WXjQWkAqoR2hXKhFcgRAa2zOv6VlKf6h8sKo6bjmPZvarMtaLL0wrA2gOVURUAlCgK0FdTFuvTtweU7hkQlDST7bicSl9cJ9kfPu0gHdBELc63fTZJmYIAUtPaA0CgSDTpURNQBETeW7TM8wWXk1BzSoe0g8FJPA/jpEtBAcrXruu7Z8wpl3PihYGS0nRQ/McDl1j4unNtsz0s499Gh1JX0FdT3HPwjoTaBc1NoypQAA8iqmVcle6T7qtD4HhHNDrRQopUClSSQoHUEZEHxgLztYsCZRNuTTnrGHVJDLgUCKFNQgCtRSh6HWIGbvapdnMyBQlKGnS4FgmprjyPDVxWnTKMt0LMetF9qSLywzUrIxEpQEjMpSTQHOg4dqLPPX7kZJZYkrPZdQg4VOPZqWRkSKpJ8T5QC1hv3QdFsWM7IrNX5cDdE8hUtn5FB6RV9pFjsJRKTks3ukTbZUWuCVAA1A4A17susaOzW3/AEO0WVE0Q4d05yougBPcrCfOAYmw28RU27JOVCmSVtg6hJVRSfurP88NWEdeJH6JvA2+Oy08oLPLC52HB4Kqryh4wBBBBAQd97X9Fs+ZeGRS2Qn4ldlP8yhCz2ZUkrJnp4+0QUoPPAKDzcXTwET+3W0MEg22DTeuivckFX408or97z6JdyTY0L5QpXiC8R5kDwgFPXnmeJ59YadhWQibsRMnKTLImFub19tZKVKOoRpwARnQjswsZWVU6tLaElS1qCUpGpJyAEWZzZzMIn2pLG1vnEYwoKJSiiVKIUQKgjBStM6ppAX+9VrCyWJWXVICaSy0PXOAltKjkQDhNDUVzIyIEKa8NtGbmFPFtDVQAENiiUgClBkO/wAYuNs2ra9koLD7mNp1CkJUr1iSKUOBRooEA6HvoYXlIBj7E7riYm1TKxVEvTDXQuK0/hTVXeUw6Lw3gakZdT7xohPAaqJ0SkcSYhtl9iei2awkii3BvV968/knCPCKpt/WfR5UA9kurqOZCDQ+GfnAbFhbcWpiZQyuXU0lxQSleMKoTkMQoMicqiusM+ORJF0IdbUdEuIUT3KB/AQzLX24v+l1l0o9FSqmFSe04OKq1qkngOGVa6QDviJvZZxmJKYaGZW0sAczTIeYESja6gHnnH1SA4+pAkVIA1OQ/wDO+LftRusZKeXhFGnquN8hU9pP3VHyUmKrJpq4gc1pHmoQBNSymlqbWClaCUqHIg0Iy6xhrExfFNLQmgf9dz+oxt3BuwZ+dbap6tJxunkhOo7yeyO/pAPvZ1ZxYs2WQoUVuwo96u1+cWSPlCaCg0GkfUAQt717Z2pOZXLoYU8WzRasYSK6lKcjWlde+K25tsmET6saE+ihxSCgJ7YSFYcWKtcWVaacOsLy8s8l6cmHUZocdWpJpSoJyNOEB0tdW9LNoMB5mtK0UlXtIUPqnzrXjWFDtuuuGJlE0gURMVC6aBxPH7yc+9B5xJ/4f1ms2K5eqNOvbzp3cYve0uwvS7NfQBVaE7xHxI7XzFR4wHP10rxqkJtuYSMWGoUmtMSTkRXgeIPMCLg7O2AXDMFEytSiVGXIoipzI4ZV4YiIW4MX66tiSbFnKtGdbMxVzdtM1okkZVVz0OtQANCTAQN8L3OWk+FYAhtsYGWk6IT5Zk0GdKZARAGGA5tfW2MMnJy0sDlUJxKp4YR+MUBZqSeZry1gGxtH/wA9Y0lPfXThSs/GMCvJ1AHiYZFwrW9Ks+WdJqS2Eq+JHZPzTC2uSfSrvz0ucy1jUkcsg6KfeSrzid2D2hjknWj+rdJHctIP4g+cAzIIIIBNbfXsbso0OIcPiopSPwMYdu7mH0JkaIbWafwJHyCo92xJKrWkkcClr5vq/tGlt5c/z7I5S4+bi/7CApd0rWTKzsu+sVQ24CrnTMEjurXwhiWjc2eM8q0LLebeDpUpKwtFUhWoIWMJHDu5QpIzS84tv6Na0V1wKUmvkRAMW/QMnZMvIvuJdmt8XVAKxbtPaNK/ep50yEL6zJLfPNNf6jiEeClAH5ExheSoGqwqqhWqq1V1qdR1ie2es4rUkx+2Sf4QT+UB0XeNCxJTAZJSsMuYCnIghBpTrHKqn1KAqpRA0qSaV7zlHXxjn7als8VJOqmGU1lnDU0/VKJ9k/ZJ0PCtOUBRjJq3Ydp2CsoBr9YAEincoGJS5lkelT8uzwU4Cr4U9pX8qTH3YqN9KTbOqkBEyj/bOBwD7iwfuRjuheT0CaTMBsOFKVgJJpmpJSDXpXyrpAdHz17JVmZblXHQl532EZ+FSMk14V1pFYvdtfZkZky4ZW8pNMZSoJCSRWgrqad0I5VpuvzYeWoqeW6lWL7WIUpyAyAHIARPbV7NUzaj5Vo7hcT1xJANO4giAntpO0GTtKTbS2lwPIcCgFophFCFdoEg1y05CF1Z/wBK3+8R/UI142rKHr2f3rf9aYCTvz/1Kb/fr/GLRsvvxKWay+Xg4XlqFMKa1SBkASRTtE69IrN/U0tOcH7df41iAgH5dzbQxNzKGCy41vDhQtSkkE8AoD2a+MW1u9kqqbMmHRv0ipRQ8q0B0KgMymtY552dyCnrTlUp+q4Fq6JR2iflTxjVvBOOItF9wKKXEzC1BQ1BCzQ+GUBv7S7J9GtOYSPZWrep7nO0f5iryivNSK1NrcA7DZSFGoyKyQkda4T5RL3yvWq0XkPKQELSyhtVDkopKiVdK4tOFIJ1G5s9hH1plxT6vgQN035neKgIRt5Sa0URXI0JFe+hz7o6b2fharMld6SVFoVxa0Ola69mkJXZvs/XaLoccBTKtq7avfIz3afzPAdY6LbbCQABQAUAGgA4QHJtsyO4mHmv9N1aR3BRA+VIsV0b8IlmHJSal/SZZxWLDWikKyzT5A6ihEau0hnBas2ObuL+JIMa11ral5Za1TMoiaSpICUrIASampFUnXTwgLP/AMSpRj/k7LZQeCnSFK78gT84pduW0ucfW+4Eha6VCBROQAyFTwHOHFY0rJFn0qbsuWkmAOypyhWuoywowA58OJ4DjCvvvbEtMzOKUYDDSU4QAAnFQk4iBpWumuUBddgrwLk4ycwttCqdxUk/JQjJsEWUTE2yeCU+aFKSfxiO2DuUtB0c5dfjRxr8iY39kycFtzqOFH/++KfIwDqggggEtteVhteSVTIJa+T6v7xobeUf59o85cfJxcSW3pvA/Ju8kr/kUlX5mMO3pqrkm6NFtrHkUKH9Z8oBXS0spxaUISVKUaJSBUk8gIk7v3SmJ55TLKO0kVXiOEIGnaroa5U1yMSOzG0WmLTYW8QEVUnErRJUkpBPLM0r1i82xJLsuz7SW86lT867hbKVVUpJ49DhUs9KCAqu096exS7c620jdtkNKaHZWOyCa+CezlSvWIrZ07htSUP7UDzBH5xNXznm/wBEWazvEuujEslKq4EkEYSe8hND7h5RULDntzMsO/6bqFHuChX5VgOkNodtuSdnPvNZOAJCTSuEqWlOLPLLFUV40hJDarPGXcYcWh5LiSklxAKgDlkRSv3gY6HtGQbmGVtOpCm3ElKgeIP4Qh727HpqVUVy4MwzqMP0ieik/W70+UBUbu2oJaZadUKoSaOD3m1AoWOtUKPygvDY5lJlxmtQlXYVwUg9pCh3pIMR7jZSSFAgjIgggjoQc4s82n0yzkOjN6So07zUyT6tf3CSg8gRAaNyJDfWhKt8C8gnuScR/ph1bWLlGelwtoVmGalKeK0n2kDrxHXLjCcuBbrUlPNvvBWBAX7IqalJAy78vGNuQtSYtO12XMag4t5JTQn1SEnEQnkAhJrzzrrAVNaCCQQQQaEHUd/IxtWT9Oz+9b/rTDs2vXKYXKOziUhD7YClKGW8FQCFDQmhyOtQBCTsr/mGf3rf9aYCV2gf9TnP3yogBE/tA/6nOfvlQytjNymFS6Z1xIcdUtQRi0bCFFNQPeJBNeGUBvbILjKlG1TD4wvupASg+0hGuY4FRzPIACFjtQkd1akyOClBY++kK/MxtX0mpiQtp50LVvA4HEGp7SDQhJzzTSqaaZRqbRLzNWhNIfaSU1ZQlYUNFCtR1AqBXpAQVkWYqZfbYR7TiwkdK6k9wqfCN291opeml7r6JoJZZ+BsYQfvEFX3okrDT6HIuzhydfxS8rzFR610fCnsA81GKqE8AOgH5QFtlNqM6zKtyzKm2kNjCFIQMZHUkkVz1ArxhybLLwuzsglx8lTiVqQV+/hoQrLjRVPumFLdTZLNzZCnUmXZ4qWO2R9hGtepoO+H1Y1jtyjCGWk4W0Cg4k8SSeJJqSYDnTaY7itWbPJwDySkR8XEvDLyUwXphgv0T6sCnYVX2qKy0yrwiMvFPb+bmHeC3nFDuKjT5Ui1XFseWbk5m0ZtvfoYUlDbXBSjTNXisDPLU5wEtbe02zZtYW/Z7jxAoMbuSe5IVhHWgzikXptOVfcSqUlvRkBNFJxVqa6+UXKzr3WdPuJl5mzm2d4QhDrJoUlRoNEg60Fc+6KTeqwTJTb0uVYt2rJXNJAUknrQ5wFy2EN1tFw8pdfzcaH9/KJHZUrFbk6qmXr/APvgflGLYGx6+acOiGkJr8SiT/QIy7CU7ybm3uaR/OtSvygHTBBBALDbzIYpNlz/AE3aHuWkj8QIhL/f5qwZCZGZbwJUe9JbV/OmGNtEsn0mzZlsCqgjGnvRRY88NPGF5cP/AD1hTknqtvEUeI3iP50qEApI+lLJ1JNNKmtPPQR8xd7DtyypSXbWZVc1N0qoOEbpCulcjwPsq7xARcmZD9Gu7xDpnCv1awFYKZUzrhpStQak8IrhENy6O0iZtCcRKuS7KpZwKStpDZ7CaHMmtKDLUDpnC1vJZ6GJt9pBqht1aU9wOnhp4QHRuz+2/S7Pl3a1VgCF/EjsmveRXxinbV9os1JTDbEvRHqw4pZSFYqkgAVyAGHXr0iG2F3m3brkmtVA76xqvvAUUB1KQD9wxeto9wE2kyCghMw2Du1HRQOZQroTx4HxgEPeW8zk+6HXkthYThKkJw4uqszUjSC69u+iTAcKcbagUPI4LbVkpJ8Mx1AjTtSynZZwtPNqbWnVKh8xwI6iNSAmr13f9EfohWNhwbxhzgtB0+8n2SOnWLRshLcuubnnQSiWZpkM6rPDrRNPvGIu69otzLP6OmlBKVKrKvH9S4fqk+4vQjrFu2YXfytKzZpJQ4oIxDjSigFp5itCD1EBWb7bUn7RQWQhLLNQSkGql0NRiPIHOgGoiqWT9Oz+9b/rTG5ea7D0g+WXk56pUPZWOCkn8RqI0rLVR9o8nW/60wEttA/6nOfvlRv3J2lP2aC2lKXWVHFgUSKHiUqGlQNMxEdftVbSnD+3X+MaNhWE9OPJZYQVLPkkcVKPACAvO1acbnmJO0GgQHAtpYOoKcwDTLI4h4xS7tWAqdmEtJOFNCpxw6NoTmpZ7h8yIZO0W7olpCQs5gFx1TpIAHaWaHEroCpfhFTvDMIs+XNnsKCnl0M66niRmGEn3U8eZ8RARV7rcTMvAMjDLsJ3UunkhP1j9pR7ROuYrpGrd231yT4ebS2pYBCd4nEEk/WAqMxz6mIyM8jIuPuJbaQpxaskpSKkwDc2ZbTZubnRLzBStK0qIKUBJQUjFw+qRlnxIhgX7tv0Sz5h2tFBBSj4ldlNPE18IgdmWzr9HILr1FTLgoaZhtOuBJ4knMnoBwzqW3a8oW41JoOTfrHae8ckJPUJJVT7SYBT0i2Sb0/JSLyPR1ejTaEqxqRiSK6LSRUJJTlRVCMjwiBsSyFzcw2w3TG4rCK6Dmo9AKmL2/aFtWL2VkrYTkCobxqgyAB9pA5CqYCo3OtlmUmkvvs75KASlINKLHsqzyyPPTWlRGpb9tLnJl2YcoFOKrQaAaBI7gAItdpX6kZtlz0izkJmCg4HWThGKmRUAQaVzzxd0UTSAbGzn/LWJaE0cirGlJ+FASP51/KJjYHZ+GVfd990JH3Ej81fKIq+n+Ru/KSmi3sJWPN1f86kjuMMDZrZXo9mS6CKKUjGrvWcX4EDwgLPBBBAeLTUUOcJG5a/0Xbz0orJt1Sm015HttHyOHvJh3wotuNgqQpifayUghCyOBBxNq8DVNeqYBeX/sH0O0H2gKIKsbfwrzHkap8IxXSekULWqfQ6tISC2hs5KVXNKtOHUcYv+0SWFp2XL2k0O22mjoGoBNFD7q8+4mFHAX20dqy0tlmQl2pJsimJIBdI76UB65mKGVVzOp56+ceQQGeSnFsuIcbOFaFBSSOBBqI6fubelFoSqHkUCtHE+4saju4g8QRHLMX3Zmq0ZV/eS8q860sUcSQUIVyIWqiQocxXLLjAPK3LuS84jBMNJcHCo7SfhUMx4QvrU2CsKqZeYcaPBKgFp88jFl9Jth72WZSVH7Rxbqh4IATHv/pifc+ltRaeYYYbbHdVWJUAorc2Pz8vUpbTMJ5tGqv4DQ+VYsWzu+aDMNMz+JuZaCm2nlZKUg/qXq8iElJPFI0Ot6OzZpf001OvfFMLA8k0j6Tsqs2tVS+MnUrccUT5rgJC8UjJzjJamVNKTwJWkFJ5pNapMI29lyE2e80tuYbeYU6kAhScaO0DRYGVKfWHLOkMd1u7rRIUiTqnIgoxEcKaHOsTlh3asmYbD0tKyq0KqMSWUitDQjNIOsApxdIWlak4fSG2mEvqKnCpNVVOjYr2jTjoIcV2LHkpFrdyxbFfaVjSVrPNSq592gjDat0bLZbW89KSyUIFVKLKch4JrFfDV3XPqyQ04YPyEBF7Sb7tsvqRJ+tnFI3RcT2twk5lDdK+sUTUkaZV0AimWLsmtCazLW5Sc8TxoT1w5q8wIb52U2aSFJYKDwU266k+FFx9f8OkJ+hnJ5r4ZgkeSgawFUsvYG0KGYmVr5pbSEjzNTDCsC6stIpwy7SUV1VqpXxKOZiH/wDTlot/RWlj6TEuhX8yCkwenWsz7ctLTI5tOqbUfBxJHhASl7rzN2fKrfXmRkhPFajon8yeABjl+enlvurdcOJbiipR5k5/+DhlFz2nTs/Mv45iWeZZRk2kpJSOZKx2So9+lBFFgLls8t+XkRNTC1f5kNYZZBBoSrU10rXDlyCuca139pU7KEgOb5sklTb1VpNdaEmqa9OekVasEBZL327KTe7XLyvozva31D2FaUwgZczWg8Yw3FsH02fYZIqnFjc+BPaPnkn70QMNvZpKps2zpi03R2lpwtA6lIOVPjXTwSIDXv65+k7cZk0ZoaKWzT+Nw+CRh70w7UIAAAFANBCi2I2Ipxx+fdzUoqQgniScTih8k1+KG/AEEEEARo23ZKJphxhwVQ4kpPSuhHUGhHUCN6CAR+ze0jIzj9lTYG7dUUUPs46Uy+y4jTrhimX2usqz5tbJqUe00o/WQdPEaHqIaW2e5ZdQJ1gHesgbzDqUDRY6oOfd3RptKReOzMJKRPS3hiNNfgcA8FDpALC7l15ifcLcugKIFVEkAJGlTX8oaVhbBW00VNvlZ9xrsp/iUKnyEL+4NtKs+0m1OVQMRaeByICjQ16pVQ+EdMiAhbHuZJyv0Mu2k+8RiV/EqqvnE1SPYIApC/XajzV40sqdWWXpclDZJwAgE1A0r6pWfUwwIWm0qVmG7QkJuWl3H1NhYUlCScgRQEgHDULXmYBlwRSbs29ar8wn0iRRLy9FYiV1XpllirrlpF1gEFYcs4qcnUIs1qepMrClOAeqBWscdQQCfCHpZtmtS7YbZbQ0gVIShISkE65CF4vZxaCJmZdlp9LCX3SsgJJNKkivUYjpFwujY8xLNKTNTRmlldQsilBQDDqeIJ8YCN2su4bJmeoQPNaRFS2f3aRMpQiasptDYZCkzGdXTlmaHVQOKL7fe7ip+TXLpWGyspOIio7KgqlK9Iqklcy2WQhLdpNlCAkBJb4CgwiqT9UUgGSBSF5tnnViXl2W1KSt6YQkFJIOWVKjP2lphhphb7UZCaXNSTzEsuYbl1FxQSRmrECBrX6ta0MBG2kqesJ5hRm1zUq64G1JdqVJ7qk0yqQQRmKEQ2hCpfk5+2pqXMxKmUlWFhags9pZHKoBOlNKCpzhrCACmK/bNwZGarvZZvF7yBgV5ooT41iwwQCet7YKM1Sj/ch0ZdwWkfiIVtt2E9JvFl9GBYANKg1B0IIOhpHV8w8EJUpRolIJJ5ACpPlHLF4bWXPzrjoBKnXOwkZmmSUJA50oIDLc266rQm0MJqEntOK91A1PedB1MXfaZaZm5piypMDA0pKCB7OPSh6NpqT1ryiS7F3LMOhn5nxwmn9LdfFR6xs7GLmlCVT74JcdrusWoScys14rPy74BiWDYyJSXaYb9ltISOvNR6kkk9TEhAIIAggggCCCCA+VIqKHQwjb2WC9YU8mdlB6haqYfqivtMr+yfqnpzEPSNW07MbmGltOpC0LFFJPH+x4g8IBS3zu01bEsLRkBV2nrmh7SqDMUH6xI/iFOkXvZreH0yz2lqNXEDduc8SMqnvFD4wr52Tmrtzgcbq7KummfsrHuL91wDRXHzEWmStB9a35yx0MutzCEqdbcVhU28ioPYGqlJPMAkVrnAM+saFpXgl5YVeebb+NaQfAVqfCOdbe2gWi+pSHn3G6EhTaBugOYIFD5kxWFKJNTmTqTmT4wHQ1o7aLOayStbx/ZoP4qwxWp/b+M9zKHoXHAP5Ug/1QnYYGymx2j6VOTKErYlmVVSoApJUCTkcjRKaffgMs3tznlewhhvuSpX4qiKmNrdpr/wDcYfhbbH/1JjWuXdL9JzDqcQZQhCnFKCapRnkmlRln5JiHs2w3Zp0tSyFPKzIwj6oNMRrkB3njASTu0K0Fazj3gqn4UjAq+s8dZyZ/+Vf94+LculNSVDMMqbByCsik9Kior0MRjEupxQShKlKOgSCSfAZwEum+0+NJyZ/+Vf8AeM7O0S0U6Tj3irF/UDEHNSS2lYXELbVyWkpPkRE5Ymz+em0pWywShWi1FKUnuJMBIS+1200f+4CvibQfwSIlZXbtOp9tthf3VJ/BUVe8lxpuzwhUw2AlZoFJUFCutDTQ0zi4WQ3K2VZcvOuSyZmYmjVOOmFAzI1BAyA4VJOtBAS8ht/by30qsdW1hXyUE/jFls/bHZzuRdU0eTiFD5pqIRV6Labm5guty6JdJAGBGlRqo6CpPIDIDjETAda2fbLEwKsvNuj7C0q/AxuVjkBp0pIUklJGhSaEeIzi12HtLtJhSUtvKeqQAhwbyvQV7fTIwDY2y3h9HkC0k0XMHdjnh1UfKifvRV7lXYasmXNpWgKOU9S0faTXTLi4rgPqivWks4tSXBaVstttBhtKZZlKsVVmqlKCa+3oKH2aV4ViqyzE1eScxLq1KtmmXsoHup95xQ1PDuoCGW61iPW/Pqm5oUl0GmHPCaZpZT0Gqjxr1h5IQAKAUA0A4Rp2NZ7TDKGmU4G0CiRQjzrnUnMk6xvQBBBBAEEEEAQQQQBBBBAalqWW3MtKaeQFtrFFJP8A5kRwIzEJS27rzlgTHpUmpS5c6k50HuPJGo5LHy4vaPlbYUCCAQciDmDAKVaJC8aKgiWn0jxNPLeJ6+0IWV5bozNnuYJhsgH2VjNtfwq/I0MNS+OxoKVv7PO5cBxbquFFebah7B6acqRDWbtOdYrJ2xLl1OiitIxgc1JOTg+0O+pgFXDPuI0mdseas9txDcwpzGAo03iatnvp2Ck00y5xtzuy+StBBesqZSOJaUSUjpn22+5QMUC27nzkifXMrQBotOaPBach8jAXyekf0HZLzK3EGcnDhog1wopQ9aBJVnlmqILZXepmSW+l/E2h5KUb5APqznQEgGlQag50KdIo63Co1JKjzJJ+cW66F/0yjK5aYlm5mWWrEUqoFA95BB0rnmOBEBYr9szjFn+rnROyLyx21UU6niElXFNRqMwcsqx5dmf/AEZYa51lKTMPPbsLUmuEAkeQCSaczEFey/rUxKIk5SWEswleMjFUk1JppkKkkk1qaaUjNc6+UsmUckLQbWuXWrElSPaQdTkM9RUEaZ5GAkL5z1pTNmtrnJVvAkpWJmqcVFkBNEhWVcQB55ZRKXLmGn7BcS+88y3LPKK1MkheE0UBlnhJcI+7EJe++8qZASEjvltlQUtx4kmiSCEpxcMk8gAnKIq41+ESDcw26x6Qh8JqgkBJpUHFUHIg8oC4WsJa0LFdRIuO4JJe8IeBKl5E0xEk6KJHKlIirq2xKT1nfo2ddDCmlYmHTQJGpAqcssRFDSoIpmIirxbT3plhUu0y1LMK9pLQzUOROWR6AVimGAv15pazZKQMsy43OTS1BRfSB6sZVAIJAFBQJqc1EmKBEzYV0JudPqGFKHvkYUDvUez+cMCR2WSkigPWrMp5hpJISenvuHokDxgF9du6czPuYGGyfeWckI+JX5Cp6QzkMWfd1vEsiZniMgKVTXkP1aep7RiOtLac49STseXLSdElKBjI5oSMkD7Rr4RL3P2NAKD9oq3rhOLdVqmv7RX1z0074Cv2NdudvA/6TNqU3LA9kgUFPcZSfms/PQOqyrJalmkssoCG0CgSPxPMnUk6xtNthIAAAAFAAKAAcAI+oDwR7BBAEEEEAQQQQBBBBAEEEEAQQQQHlIjbcu5LziMEw0lwcKjtJ6pUM0nuMScEAnLY2KvsL31nTCgoZhKlFKx0C00B8aRptbS7TkDu7Qli6nQlaMKiPjSMCvKHfGN5hKwUqSFJOoIqD4GATZt6wJ/6dkyrh4gFOfe2Sk/eEeK2SSMxnJ2ik10BKF+GRSflF6tbZRZ0xnuN0o8WiUfIdn5RU5//AA/tk1Ymlp5Y0BXzBSYCCmdhE4PYdYWOGa0n5pp840F7FrSH1Gj/ALo/MROHZFajP0E6OlHXUH8xHqbmXhSezNEj/wDpP5ogIFGxa0jqhof7oy8hEhLbCJw+26wgcc1qPySB843lXMvCqlZojumSPwRB/wAI7Ve+mnRTq66r+0B6NkclL5zlopHQFCP6lEx9C3LAkPoWTNODQ4SoeblEDwEbch/h/QDV6aUrnu0BP8yioxa7J2T2dL0O43qhxdUV/I9n5QFCe2nWlPnd2fLbpOgKE41AfEoYE+UbVj7F5iYXvrRmFVOZSlRW4ehWrJPhWHAwwlACUpCUjQAAAeAjJARlhXal5JGCXaS2OJA7SviUc1eJiSpHsEAQQQQBBBBAEEEEAQQQQBBBBAEEEEAQQQQBBBBAEEEEAQQQQBBBBAEEEEAQQQQBBBBAEEEEAQQQQBBBBAEEEEAQQQQH/9k="/>
          <p:cNvSpPr>
            <a:spLocks noChangeAspect="1" noChangeArrowheads="1"/>
          </p:cNvSpPr>
          <p:nvPr/>
        </p:nvSpPr>
        <p:spPr bwMode="auto">
          <a:xfrm>
            <a:off x="77788" y="-102870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alibri" pitchFamily="-123" charset="0"/>
            </a:endParaRPr>
          </a:p>
        </p:txBody>
      </p:sp>
      <p:sp>
        <p:nvSpPr>
          <p:cNvPr id="23565" name="AutoShape 14" descr="data:image/jpg;base64,/9j/4AAQSkZJRgABAQAAAQABAAD/2wCEAAkGBhQRERUUExQWFRUWGBoaFxgYGBodGRkgHRwdHCEaGhwcGyYeHB8jHBgcHy8gIygpLSwsFx4xNTIqNSYrLCkBCQoKBQUFDQUFDSkYEhgpKSkpKSkpKSkpKSkpKSkpKSkpKSkpKSkpKSkpKSkpKSkpKSkpKSkpKSkpKSkpKSkpKf/AABEIAOEA4QMBIgACEQEDEQH/xAAcAAACAgMBAQAAAAAAAAAAAAAABwUGAwQIAQL/xABKEAABAgMFBQQGBggEBQUBAAABAgMABBEFBhIhMQcTQVFhInGBkRQjMlJyoTNCYoKxwRVDY3OSorLRCCRTgxc0NbPwFkSTwuF0/8QAFAEBAAAAAAAAAAAAAAAAAAAAAP/EABQRAQAAAAAAAAAAAAAAAAAAAAD/2gAMAwEAAhEDEQA/AHjBBBAEEEEAQQQQBBBGGam0NJK3FJQkaqUQAO8nKAzQVhZXk24y7JKJVBmF+8Thb8DTErwHjFbT+nrW4rl2Vf7KKf8AcVAN21b0Ssr9PMNN9FKFfLWKpP7bLPbyQXXvgbIHmsp+UVRGyKTlRjtCfSk8QkhFfFRKj5QG1LuyuSGVTKhxwqV81kJgN6Z/xAt/q5RZ6qcSPkAY1Bt7fJOGRQR+9WT8mo+P+MUo1/y9moT1O7T/AEpJjGrb079WTaHKrivyRAZzt7fTTFIpA/err4Vajal/8QKP1kosfC4k/ikRHJ29O/Wk2Tzo4r80RkG2OUdyfs1Kq6kbtX9SRAWqQ222e5ksus/G3UeaCr50i12TemVmvoJhpw8krGL+HX5Qqhat3Zr22FS6jxCVJ+aCUwL2Ryc127Pn0k8EqKV08U0UPKAdVYIRykW9ZOdVTDKepeRTupvExYrtbcpd0hE2gsK0xjtN+P1k+Ne+AZ8EYJSdQ6gLbUlaFaKSQQe4iM8AQQQQBBBBAEEEEAQQQQBBBBAEEEEAQRjeeShJUohKQCSSaAAcSeAhOXv2nPzzvodlhRCjhLicluc8HuI5qNPAahbL77V5eRxNt0ffGRSD2UH7auf2Rn3RRZO69p26oPTThal9U4hRNP2bXH4leZiTs66cjYjQmbRUl6YObbQ7QB+wk+0RxWrIfjTr37TJq0CU13LHBpB1H21aq7sh0gLibVsaxcmEelzI1XUKoeqz2U9yBFTvBtbnpqoSsMIP1Wsj4r9r8IpkXeztlMwUB2bcakmzoXVDEfu1FPE16QFJcdKiSolROpJqT4nOPImr2XXds2Y3ThSvILQtPsrTwND1FCP7xYtrUkjeSr7SUobmJZJokACo6AU0UPKApk/ZrrCgl5tTSiAoBYoaGtDQ9x8oz2zd9+U3e/Rg3qMaO0DVPPsk010MXHaefSJWzZzUuS+7Weak0P4lcebUxilLKc5ymHxCW/8A9gKja93npVLKnUgB9AcbIUDVOWtNNRkYjIYm14YRZ6PdlE//AFH5RUbqWZ6TOy7NKhbqQe4Gp+QMBHzUm40cLiFoVyWkpP8AMBHw04UmqSUkcUmh84clobQi7ay5B1pp6UU6lnCpNVA0AKgdD2jyqOBFIXluXVwWouSZzq8EIrnQKoRX4Qc/hgN+7+1qelaAub9A+q7mfBXtRbU21Y9s5TDYlJk6LqE1J+2OyruWIW97bBTJTjkuhze4CBiw0NSAcNKnMVpEW/LqbUULSUqGqVAgjvBzgGTOXTtKxFl+UcLzGqikVFP2jfL7SflF5uTtZYnilp2jD5yCSews/YVz+yc+VYU10Npc1Z5CQrescWlnQfYVqjuzHSLpP3VkbcaVMWepLMyM1tEUBP20j2SeC05HjAOAR7CWujtLmLPd9DtMLwpIAWrNbfLF76OShUjqIcjD6VpCkqCkqAKSDUEHQg8YDLBBBAEEEEAQQQQBBBBAEY3n0oSVKISlIJJJoABmSTypGSExtKve5aEwLNkqrBVhcKT9IoZ4ajRCNSdMuQzDUvZeyYtyZElIg7iuZzGOmq3OTY4J45E8AJWdtGUu4wWWAl+ecAxqPCuhV7qeSBmdTzj2059m7kmGGMLk88KrXStPtke6MwlPGlTxhPTEwpxalrUVrUSVKUalROpMBmtS1XZl1Tr6y44rVR/AcABwAyjxyzXUtJeU2oNLJSlZFEqIzIB/80PIxZbh3CFqB4CZS043TCgpxFQP1jmOzXLLOutMq3m7905phpdnzre/knvo3mlY9yvgoZBSRXOtKA9CYBLw3ZWbk52yWpydacfXIjcrQlVMWaQlS8x2aYTWvFWucLm9N2XbPmVMOitM0KGi0nRQ/McDWN65V9TZxe9Ul5t5GFTaj2SQciRQ1FCoEcawFtvQpq1LLcn9wqXdlyltFVEoW3UAJGQB9rgNRGlZdsyM/Z7MpPPKlnJYndO0qFJPA5EVplToCIrd579TU/QPLAbBqlpAwtimhpqT1JPSkV6Aul+rxyy5eWkpIqUxLVJcXkVqOWXTMmtOIpEdeK9SZqTk5cNlKpZKkqUSKKrlkNeAzMQDEupZohKlHkkEnyGcSbN0pxfsykwf9pY/ECAuc9tJs+awek2apxSEBAVvBWg4DTKI66l5JCXtYzOBbMuEndppjKVFISa0JyzX5iK69dGdR7UpMD/aWfwTEa/LqQaLSpJ5KBB8jAMyUdsiTmFT/pjk07iW421gocaiTVRpwKjrpGHZ9M7yanbXmB2WErX0xrBokdyOz98QtI3mbaeQwuXS4oMuEKWjgSKGvf2R5QFu2e2WJmZetCbPqZcqedUdFOHtBPWhzp8I4xN39u2q0LcZaRVIcYbWtVPZQCqqj14DqRFNn74A2YzItNlsJUVvqxV3qtR3CuZB91PKGZf+325KTS63lNzcu20FVzS2lNSocvb15kcoBOW5JNszDrbTm9bQspSsimKnHzyrxpGOzLTdl3EusrU24k5KT+B4EcwcjF2sm5kpKyqJu1VLG9zZl28lqGtVZg5jOlQACM6mka967qyqpMWhZ6l7nHu3WnKlTaiQAQSTlVSRSp9oEHWAtsha0reJgMTADM8hJwLHHqjmOaDpqOcRF1rzzFhTJk50EsE5HMhAP6xvmg8U/nUFasTCkKStCilSSClSTQgjQg8IcNkWkzeKTMtMFKJ1oEocpr9tI4g5BafEcKA2JeYS4lKkEKSoAgg1BB0IMZYS2zm9ztmzJs2eqlOLCgq0bUdBXi2vIg8K9TR0CA9ggggCCCCAIII156cQy2txw4UISVKPIAVJgKPtbvx6FL7lpVH3gaEaoRoV950HieEV67Eg3YVnqnphNZp5NGm1aiuYR0J9pZ5ADhEXc2RVbVquzswPUNELodBT6Ns9EgYlDp1ivbSL3m0JtRSfUtVQ0OBFc1/eIr3AQFdtK0nJh1bzqipxZJUT+XIAZAcABFvutdNhuUXP2jUMYSlhoGi3lEEVHGg4eJOQzqslYT7zTrrbZU2yAXVClEg+OeQqaaDOGBcu/UvMhiVtRCFhpSTLvKGSSMglymVOFdDTPnAUGybXdk5hLzVUONqyB5HVKtKgjIwwrw2uvcJtWzX1MBagmZYCuylw07QQeyanWgzyVzjetS6ClT8xP2qW0yrVFIwUo8PqIA1PUHNRNNIVFozCFuuKaRu21LKkN4icI4Cp1IB16mkBL3ovxM2iloTG79VWhSgAknUk1PkKDjSIBCCSAASTkANT0HWJO7l2n594NS6MR1Uo5JQPeUeA6anhD/uXs2l7OSFAB1+nadUM+5A+oPn1gFddjYxNTIC3yJZs50UKuEfDoPEgwy7F2R2fL0Ja3yx9Z04v5ckjyi5gR7AYJWTQ0nC2hKE8kgJHkABGesEKra/tCelXESssrdqKcbjgpiANQEprociSe6AalYwzMmhwYXEJWnkoBQ8jWFLsl2jPvzHok04XcaVFpaqYgUipSSKVBSCR1HXJwwFMtrZLZ8zUhrcrP1mjh/lzSfKFpefYtNS4K5ciZbHACjoHw6K8D4Q/o8pAcgLQUkgggg0IORB5EcI9cfUoJClFQSKJBJOEa4RXICudBzjpO+eziWtFJUobt+nZdSM+5Y0WO/PrHP8AeW678g9un00OeFQ9lY5pP5ajjANW1ruC1pqSnWcD8phQh1reYC3QkkHurmkUJw00NYX19w3KvvSknMLXKlQUtvFVCVg+z9rDhTn3DMiKy1MKSCErUkHWiiK99DnHwlPADoKQHkbNnWgth1DrSihxBCkkcD+Y4EcQYu8psyaYaQ7ac2mU3gqlpIBcp9rWncBlziGvlcr0INOtOiYlnh6t1Ipn7qqZV/seUBe7xyLdvWcJxhIE2wKOIGppmW+vvIPUjiYndkF+DOMFh5VX2AMzqtGgV3jJJ8OcKnZ1e42fOJWT6lyiHhwpwV3pOfdURZb8Weqx7Tan5YepdVjAHskn22+VFpOId/SAekEa1nT6H2kOtmqHEhSTzChURswBBBBAEKzbneQoZbk264nziWBrgSck/eX/AEGGkYR9jp/S14VuntNMqKhywtdlH8S+14mA37zuCxrFalEGkxMg7wjXPNw+VECFBSLXtPvB6XaLpBqho7pHKidT4qr8o1Lo3KetEuFCkNttCrjrholNdB1OVenlAMgXQW7ZkpKSC21sOrCpx9ChU6EimtOFDmMCQRmYodn3HTNWm5KS7pUw2VY3yn2Up1J4HtdkHKtK6R9zsrPWDMJUl0JDgqlaDVp0ClQUnI0qNc88jxiUtfaoh6TdS1LpYmpghL7iKYVpANSDrU6UOlTmYCo2xbLykCVVMKeYYUoNa4TnSornSmgOgNBHt17tOz8wlhoZnNSiOyhI1Uf7cTlEU02VEJSCSSAANSTkABHS2zy5ibOlQkgF5dFOq60ySDyTp5njASd2LsMyDCWWU5aqUfaWfeUefThoIl48j2AIIIjrwWr6LLPPkV3TalU5kDIedICRjnHbFX9LvV91qndgETd3tuUwh3/OJS40o57tOFSO7Oih0OfWIDanbjE5Pb2WXjQWkAqoR2hXKhFcgRAa2zOv6VlKf6h8sKo6bjmPZvarMtaLL0wrA2gOVURUAlCgK0FdTFuvTtweU7hkQlDST7bicSl9cJ9kfPu0gHdBELc63fTZJmYIAUtPaA0CgSDTpURNQBETeW7TM8wWXk1BzSoe0g8FJPA/jpEtBAcrXruu7Z8wpl3PihYGS0nRQ/McDl1j4unNtsz0s499Gh1JX0FdT3HPwjoTaBc1NoypQAA8iqmVcle6T7qtD4HhHNDrRQopUClSSQoHUEZEHxgLztYsCZRNuTTnrGHVJDLgUCKFNQgCtRSh6HWIGbvapdnMyBQlKGnS4FgmprjyPDVxWnTKMt0LMetF9qSLywzUrIxEpQEjMpSTQHOg4dqLPPX7kZJZYkrPZdQg4VOPZqWRkSKpJ8T5QC1hv3QdFsWM7IrNX5cDdE8hUtn5FB6RV9pFjsJRKTks3ukTbZUWuCVAA1A4A17susaOzW3/AEO0WVE0Q4d05yougBPcrCfOAYmw28RU27JOVCmSVtg6hJVRSfurP88NWEdeJH6JvA2+Oy08oLPLC52HB4Kqryh4wBBBBAQd97X9Fs+ZeGRS2Qn4ldlP8yhCz2ZUkrJnp4+0QUoPPAKDzcXTwET+3W0MEg22DTeuivckFX408or97z6JdyTY0L5QpXiC8R5kDwgFPXnmeJ59YadhWQibsRMnKTLImFub19tZKVKOoRpwARnQjswsZWVU6tLaElS1qCUpGpJyAEWZzZzMIn2pLG1vnEYwoKJSiiVKIUQKgjBStM6ppAX+9VrCyWJWXVICaSy0PXOAltKjkQDhNDUVzIyIEKa8NtGbmFPFtDVQAENiiUgClBkO/wAYuNs2ra9koLD7mNp1CkJUr1iSKUOBRooEA6HvoYXlIBj7E7riYm1TKxVEvTDXQuK0/hTVXeUw6Lw3gakZdT7xohPAaqJ0SkcSYhtl9iei2awkii3BvV968/knCPCKpt/WfR5UA9kurqOZCDQ+GfnAbFhbcWpiZQyuXU0lxQSleMKoTkMQoMicqiusM+ORJF0IdbUdEuIUT3KB/AQzLX24v+l1l0o9FSqmFSe04OKq1qkngOGVa6QDviJvZZxmJKYaGZW0sAczTIeYESja6gHnnH1SA4+pAkVIA1OQ/wDO+LftRusZKeXhFGnquN8hU9pP3VHyUmKrJpq4gc1pHmoQBNSymlqbWClaCUqHIg0Iy6xhrExfFNLQmgf9dz+oxt3BuwZ+dbap6tJxunkhOo7yeyO/pAPvZ1ZxYs2WQoUVuwo96u1+cWSPlCaCg0GkfUAQt717Z2pOZXLoYU8WzRasYSK6lKcjWlde+K25tsmET6saE+ihxSCgJ7YSFYcWKtcWVaacOsLy8s8l6cmHUZocdWpJpSoJyNOEB0tdW9LNoMB5mtK0UlXtIUPqnzrXjWFDtuuuGJlE0gURMVC6aBxPH7yc+9B5xJ/4f1ms2K5eqNOvbzp3cYve0uwvS7NfQBVaE7xHxI7XzFR4wHP10rxqkJtuYSMWGoUmtMSTkRXgeIPMCLg7O2AXDMFEytSiVGXIoipzI4ZV4YiIW4MX66tiSbFnKtGdbMxVzdtM1okkZVVz0OtQANCTAQN8L3OWk+FYAhtsYGWk6IT5Zk0GdKZARAGGA5tfW2MMnJy0sDlUJxKp4YR+MUBZqSeZry1gGxtH/wA9Y0lPfXThSs/GMCvJ1AHiYZFwrW9Ks+WdJqS2Eq+JHZPzTC2uSfSrvz0ucy1jUkcsg6KfeSrzid2D2hjknWj+rdJHctIP4g+cAzIIIIBNbfXsbso0OIcPiopSPwMYdu7mH0JkaIbWafwJHyCo92xJKrWkkcClr5vq/tGlt5c/z7I5S4+bi/7CApd0rWTKzsu+sVQ24CrnTMEjurXwhiWjc2eM8q0LLebeDpUpKwtFUhWoIWMJHDu5QpIzS84tv6Na0V1wKUmvkRAMW/QMnZMvIvuJdmt8XVAKxbtPaNK/ep50yEL6zJLfPNNf6jiEeClAH5ExheSoGqwqqhWqq1V1qdR1ie2es4rUkx+2Sf4QT+UB0XeNCxJTAZJSsMuYCnIghBpTrHKqn1KAqpRA0qSaV7zlHXxjn7als8VJOqmGU1lnDU0/VKJ9k/ZJ0PCtOUBRjJq3Ydp2CsoBr9YAEincoGJS5lkelT8uzwU4Cr4U9pX8qTH3YqN9KTbOqkBEyj/bOBwD7iwfuRjuheT0CaTMBsOFKVgJJpmpJSDXpXyrpAdHz17JVmZblXHQl532EZ+FSMk14V1pFYvdtfZkZky4ZW8pNMZSoJCSRWgrqad0I5VpuvzYeWoqeW6lWL7WIUpyAyAHIARPbV7NUzaj5Vo7hcT1xJANO4giAntpO0GTtKTbS2lwPIcCgFophFCFdoEg1y05CF1Z/wBK3+8R/UI142rKHr2f3rf9aYCTvz/1Kb/fr/GLRsvvxKWay+Xg4XlqFMKa1SBkASRTtE69IrN/U0tOcH7df41iAgH5dzbQxNzKGCy41vDhQtSkkE8AoD2a+MW1u9kqqbMmHRv0ipRQ8q0B0KgMymtY552dyCnrTlUp+q4Fq6JR2iflTxjVvBOOItF9wKKXEzC1BQ1BCzQ+GUBv7S7J9GtOYSPZWrep7nO0f5iryivNSK1NrcA7DZSFGoyKyQkda4T5RL3yvWq0XkPKQELSyhtVDkopKiVdK4tOFIJ1G5s9hH1plxT6vgQN035neKgIRt5Sa0URXI0JFe+hz7o6b2fharMld6SVFoVxa0Ola69mkJXZvs/XaLoccBTKtq7avfIz3afzPAdY6LbbCQABQAUAGgA4QHJtsyO4mHmv9N1aR3BRA+VIsV0b8IlmHJSal/SZZxWLDWikKyzT5A6ihEau0hnBas2ObuL+JIMa11ral5Za1TMoiaSpICUrIASampFUnXTwgLP/AMSpRj/k7LZQeCnSFK78gT84pduW0ucfW+4Eha6VCBROQAyFTwHOHFY0rJFn0qbsuWkmAOypyhWuoywowA58OJ4DjCvvvbEtMzOKUYDDSU4QAAnFQk4iBpWumuUBddgrwLk4ycwttCqdxUk/JQjJsEWUTE2yeCU+aFKSfxiO2DuUtB0c5dfjRxr8iY39kycFtzqOFH/++KfIwDqggggEtteVhteSVTIJa+T6v7xobeUf59o85cfJxcSW3pvA/Ju8kr/kUlX5mMO3pqrkm6NFtrHkUKH9Z8oBXS0spxaUISVKUaJSBUk8gIk7v3SmJ55TLKO0kVXiOEIGnaroa5U1yMSOzG0WmLTYW8QEVUnErRJUkpBPLM0r1i82xJLsuz7SW86lT867hbKVVUpJ49DhUs9KCAqu096exS7c620jdtkNKaHZWOyCa+CezlSvWIrZ07htSUP7UDzBH5xNXznm/wBEWazvEuujEslKq4EkEYSe8hND7h5RULDntzMsO/6bqFHuChX5VgOkNodtuSdnPvNZOAJCTSuEqWlOLPLLFUV40hJDarPGXcYcWh5LiSklxAKgDlkRSv3gY6HtGQbmGVtOpCm3ElKgeIP4Qh727HpqVUVy4MwzqMP0ieik/W70+UBUbu2oJaZadUKoSaOD3m1AoWOtUKPygvDY5lJlxmtQlXYVwUg9pCh3pIMR7jZSSFAgjIgggjoQc4s82n0yzkOjN6So07zUyT6tf3CSg8gRAaNyJDfWhKt8C8gnuScR/ph1bWLlGelwtoVmGalKeK0n2kDrxHXLjCcuBbrUlPNvvBWBAX7IqalJAy78vGNuQtSYtO12XMag4t5JTQn1SEnEQnkAhJrzzrrAVNaCCQQQQaEHUd/IxtWT9Oz+9b/rTDs2vXKYXKOziUhD7YClKGW8FQCFDQmhyOtQBCTsr/mGf3rf9aYCV2gf9TnP3yogBE/tA/6nOfvlQytjNymFS6Z1xIcdUtQRi0bCFFNQPeJBNeGUBvbILjKlG1TD4wvupASg+0hGuY4FRzPIACFjtQkd1akyOClBY++kK/MxtX0mpiQtp50LVvA4HEGp7SDQhJzzTSqaaZRqbRLzNWhNIfaSU1ZQlYUNFCtR1AqBXpAQVkWYqZfbYR7TiwkdK6k9wqfCN291opeml7r6JoJZZ+BsYQfvEFX3okrDT6HIuzhydfxS8rzFR610fCnsA81GKqE8AOgH5QFtlNqM6zKtyzKm2kNjCFIQMZHUkkVz1ArxhybLLwuzsglx8lTiVqQV+/hoQrLjRVPumFLdTZLNzZCnUmXZ4qWO2R9hGtepoO+H1Y1jtyjCGWk4W0Cg4k8SSeJJqSYDnTaY7itWbPJwDySkR8XEvDLyUwXphgv0T6sCnYVX2qKy0yrwiMvFPb+bmHeC3nFDuKjT5Ui1XFseWbk5m0ZtvfoYUlDbXBSjTNXisDPLU5wEtbe02zZtYW/Z7jxAoMbuSe5IVhHWgzikXptOVfcSqUlvRkBNFJxVqa6+UXKzr3WdPuJl5mzm2d4QhDrJoUlRoNEg60Fc+6KTeqwTJTb0uVYt2rJXNJAUknrQ5wFy2EN1tFw8pdfzcaH9/KJHZUrFbk6qmXr/APvgflGLYGx6+acOiGkJr8SiT/QIy7CU7ybm3uaR/OtSvygHTBBBALDbzIYpNlz/AE3aHuWkj8QIhL/f5qwZCZGZbwJUe9JbV/OmGNtEsn0mzZlsCqgjGnvRRY88NPGF5cP/AD1hTknqtvEUeI3iP50qEApI+lLJ1JNNKmtPPQR8xd7DtyypSXbWZVc1N0qoOEbpCulcjwPsq7xARcmZD9Gu7xDpnCv1awFYKZUzrhpStQak8IrhENy6O0iZtCcRKuS7KpZwKStpDZ7CaHMmtKDLUDpnC1vJZ6GJt9pBqht1aU9wOnhp4QHRuz+2/S7Pl3a1VgCF/EjsmveRXxinbV9os1JTDbEvRHqw4pZSFYqkgAVyAGHXr0iG2F3m3brkmtVA76xqvvAUUB1KQD9wxeto9wE2kyCghMw2Du1HRQOZQroTx4HxgEPeW8zk+6HXkthYThKkJw4uqszUjSC69u+iTAcKcbagUPI4LbVkpJ8Mx1AjTtSynZZwtPNqbWnVKh8xwI6iNSAmr13f9EfohWNhwbxhzgtB0+8n2SOnWLRshLcuubnnQSiWZpkM6rPDrRNPvGIu69otzLP6OmlBKVKrKvH9S4fqk+4vQjrFu2YXfytKzZpJQ4oIxDjSigFp5itCD1EBWb7bUn7RQWQhLLNQSkGql0NRiPIHOgGoiqWT9Oz+9b/rTG5ea7D0g+WXk56pUPZWOCkn8RqI0rLVR9o8nW/60wEttA/6nOfvlRv3J2lP2aC2lKXWVHFgUSKHiUqGlQNMxEdftVbSnD+3X+MaNhWE9OPJZYQVLPkkcVKPACAvO1acbnmJO0GgQHAtpYOoKcwDTLI4h4xS7tWAqdmEtJOFNCpxw6NoTmpZ7h8yIZO0W7olpCQs5gFx1TpIAHaWaHEroCpfhFTvDMIs+XNnsKCnl0M66niRmGEn3U8eZ8RARV7rcTMvAMjDLsJ3UunkhP1j9pR7ROuYrpGrd231yT4ebS2pYBCd4nEEk/WAqMxz6mIyM8jIuPuJbaQpxaskpSKkwDc2ZbTZubnRLzBStK0qIKUBJQUjFw+qRlnxIhgX7tv0Sz5h2tFBBSj4ldlNPE18IgdmWzr9HILr1FTLgoaZhtOuBJ4knMnoBwzqW3a8oW41JoOTfrHae8ckJPUJJVT7SYBT0i2Sb0/JSLyPR1ejTaEqxqRiSK6LSRUJJTlRVCMjwiBsSyFzcw2w3TG4rCK6Dmo9AKmL2/aFtWL2VkrYTkCobxqgyAB9pA5CqYCo3OtlmUmkvvs75KASlINKLHsqzyyPPTWlRGpb9tLnJl2YcoFOKrQaAaBI7gAItdpX6kZtlz0izkJmCg4HWThGKmRUAQaVzzxd0UTSAbGzn/LWJaE0cirGlJ+FASP51/KJjYHZ+GVfd990JH3Ej81fKIq+n+Ru/KSmi3sJWPN1f86kjuMMDZrZXo9mS6CKKUjGrvWcX4EDwgLPBBBAeLTUUOcJG5a/0Xbz0orJt1Sm015HttHyOHvJh3wotuNgqQpifayUghCyOBBxNq8DVNeqYBeX/sH0O0H2gKIKsbfwrzHkap8IxXSekULWqfQ6tISC2hs5KVXNKtOHUcYv+0SWFp2XL2k0O22mjoGoBNFD7q8+4mFHAX20dqy0tlmQl2pJsimJIBdI76UB65mKGVVzOp56+ceQQGeSnFsuIcbOFaFBSSOBBqI6fubelFoSqHkUCtHE+4saju4g8QRHLMX3Zmq0ZV/eS8q860sUcSQUIVyIWqiQocxXLLjAPK3LuS84jBMNJcHCo7SfhUMx4QvrU2CsKqZeYcaPBKgFp88jFl9Jth72WZSVH7Rxbqh4IATHv/pifc+ltRaeYYYbbHdVWJUAorc2Pz8vUpbTMJ5tGqv4DQ+VYsWzu+aDMNMz+JuZaCm2nlZKUg/qXq8iElJPFI0Ot6OzZpf001OvfFMLA8k0j6Tsqs2tVS+MnUrccUT5rgJC8UjJzjJamVNKTwJWkFJ5pNapMI29lyE2e80tuYbeYU6kAhScaO0DRYGVKfWHLOkMd1u7rRIUiTqnIgoxEcKaHOsTlh3asmYbD0tKyq0KqMSWUitDQjNIOsApxdIWlak4fSG2mEvqKnCpNVVOjYr2jTjoIcV2LHkpFrdyxbFfaVjSVrPNSq592gjDat0bLZbW89KSyUIFVKLKch4JrFfDV3XPqyQ04YPyEBF7Sb7tsvqRJ+tnFI3RcT2twk5lDdK+sUTUkaZV0AimWLsmtCazLW5Sc8TxoT1w5q8wIb52U2aSFJYKDwU266k+FFx9f8OkJ+hnJ5r4ZgkeSgawFUsvYG0KGYmVr5pbSEjzNTDCsC6stIpwy7SUV1VqpXxKOZiH/wDTlot/RWlj6TEuhX8yCkwenWsz7ctLTI5tOqbUfBxJHhASl7rzN2fKrfXmRkhPFajon8yeABjl+enlvurdcOJbiipR5k5/+DhlFz2nTs/Mv45iWeZZRk2kpJSOZKx2So9+lBFFgLls8t+XkRNTC1f5kNYZZBBoSrU10rXDlyCuca139pU7KEgOb5sklTb1VpNdaEmqa9OekVasEBZL327KTe7XLyvozva31D2FaUwgZczWg8Yw3FsH02fYZIqnFjc+BPaPnkn70QMNvZpKps2zpi03R2lpwtA6lIOVPjXTwSIDXv65+k7cZk0ZoaKWzT+Nw+CRh70w7UIAAAFANBCi2I2Ipxx+fdzUoqQgniScTih8k1+KG/AEEEEARo23ZKJphxhwVQ4kpPSuhHUGhHUCN6CAR+ze0jIzj9lTYG7dUUUPs46Uy+y4jTrhimX2usqz5tbJqUe00o/WQdPEaHqIaW2e5ZdQJ1gHesgbzDqUDRY6oOfd3RptKReOzMJKRPS3hiNNfgcA8FDpALC7l15ifcLcugKIFVEkAJGlTX8oaVhbBW00VNvlZ9xrsp/iUKnyEL+4NtKs+0m1OVQMRaeByICjQ16pVQ+EdMiAhbHuZJyv0Mu2k+8RiV/EqqvnE1SPYIApC/XajzV40sqdWWXpclDZJwAgE1A0r6pWfUwwIWm0qVmG7QkJuWl3H1NhYUlCScgRQEgHDULXmYBlwRSbs29ar8wn0iRRLy9FYiV1XpllirrlpF1gEFYcs4qcnUIs1qepMrClOAeqBWscdQQCfCHpZtmtS7YbZbQ0gVIShISkE65CF4vZxaCJmZdlp9LCX3SsgJJNKkivUYjpFwujY8xLNKTNTRmlldQsilBQDDqeIJ8YCN2su4bJmeoQPNaRFS2f3aRMpQiasptDYZCkzGdXTlmaHVQOKL7fe7ip+TXLpWGyspOIio7KgqlK9Iqklcy2WQhLdpNlCAkBJb4CgwiqT9UUgGSBSF5tnnViXl2W1KSt6YQkFJIOWVKjP2lphhphb7UZCaXNSTzEsuYbl1FxQSRmrECBrX6ta0MBG2kqesJ5hRm1zUq64G1JdqVJ7qk0yqQQRmKEQ2hCpfk5+2pqXMxKmUlWFhags9pZHKoBOlNKCpzhrCACmK/bNwZGarvZZvF7yBgV5ooT41iwwQCet7YKM1Sj/ch0ZdwWkfiIVtt2E9JvFl9GBYANKg1B0IIOhpHV8w8EJUpRolIJJ5ACpPlHLF4bWXPzrjoBKnXOwkZmmSUJA50oIDLc266rQm0MJqEntOK91A1PedB1MXfaZaZm5piypMDA0pKCB7OPSh6NpqT1ryiS7F3LMOhn5nxwmn9LdfFR6xs7GLmlCVT74JcdrusWoScys14rPy74BiWDYyJSXaYb9ltISOvNR6kkk9TEhAIIAggggCCCCA+VIqKHQwjb2WC9YU8mdlB6haqYfqivtMr+yfqnpzEPSNW07MbmGltOpC0LFFJPH+x4g8IBS3zu01bEsLRkBV2nrmh7SqDMUH6xI/iFOkXvZreH0yz2lqNXEDduc8SMqnvFD4wr52Tmrtzgcbq7KummfsrHuL91wDRXHzEWmStB9a35yx0MutzCEqdbcVhU28ioPYGqlJPMAkVrnAM+saFpXgl5YVeebb+NaQfAVqfCOdbe2gWi+pSHn3G6EhTaBugOYIFD5kxWFKJNTmTqTmT4wHQ1o7aLOayStbx/ZoP4qwxWp/b+M9zKHoXHAP5Ug/1QnYYGymx2j6VOTKErYlmVVSoApJUCTkcjRKaffgMs3tznlewhhvuSpX4qiKmNrdpr/wDcYfhbbH/1JjWuXdL9JzDqcQZQhCnFKCapRnkmlRln5JiHs2w3Zp0tSyFPKzIwj6oNMRrkB3njASTu0K0Fazj3gqn4UjAq+s8dZyZ/+Vf94+LculNSVDMMqbByCsik9Kior0MRjEupxQShKlKOgSCSfAZwEum+0+NJyZ/+Vf8AeM7O0S0U6Tj3irF/UDEHNSS2lYXELbVyWkpPkRE5Ymz+em0pWywShWi1FKUnuJMBIS+1200f+4CvibQfwSIlZXbtOp9tthf3VJ/BUVe8lxpuzwhUw2AlZoFJUFCutDTQ0zi4WQ3K2VZcvOuSyZmYmjVOOmFAzI1BAyA4VJOtBAS8ht/by30qsdW1hXyUE/jFls/bHZzuRdU0eTiFD5pqIRV6Labm5guty6JdJAGBGlRqo6CpPIDIDjETAda2fbLEwKsvNuj7C0q/AxuVjkBp0pIUklJGhSaEeIzi12HtLtJhSUtvKeqQAhwbyvQV7fTIwDY2y3h9HkC0k0XMHdjnh1UfKifvRV7lXYasmXNpWgKOU9S0faTXTLi4rgPqivWks4tSXBaVstttBhtKZZlKsVVmqlKCa+3oKH2aV4ViqyzE1eScxLq1KtmmXsoHup95xQ1PDuoCGW61iPW/Pqm5oUl0GmHPCaZpZT0Gqjxr1h5IQAKAUA0A4Rp2NZ7TDKGmU4G0CiRQjzrnUnMk6xvQBBBBAEEEEAQQQQBBBBAalqWW3MtKaeQFtrFFJP8A5kRwIzEJS27rzlgTHpUmpS5c6k50HuPJGo5LHy4vaPlbYUCCAQciDmDAKVaJC8aKgiWn0jxNPLeJ6+0IWV5bozNnuYJhsgH2VjNtfwq/I0MNS+OxoKVv7PO5cBxbquFFebah7B6acqRDWbtOdYrJ2xLl1OiitIxgc1JOTg+0O+pgFXDPuI0mdseas9txDcwpzGAo03iatnvp2Ck00y5xtzuy+StBBesqZSOJaUSUjpn22+5QMUC27nzkifXMrQBotOaPBach8jAXyekf0HZLzK3EGcnDhog1wopQ9aBJVnlmqILZXepmSW+l/E2h5KUb5APqznQEgGlQag50KdIo63Co1JKjzJJ+cW66F/0yjK5aYlm5mWWrEUqoFA95BB0rnmOBEBYr9szjFn+rnROyLyx21UU6niElXFNRqMwcsqx5dmf/AEZYa51lKTMPPbsLUmuEAkeQCSaczEFey/rUxKIk5SWEswleMjFUk1JppkKkkk1qaaUjNc6+UsmUckLQbWuXWrElSPaQdTkM9RUEaZ5GAkL5z1pTNmtrnJVvAkpWJmqcVFkBNEhWVcQB55ZRKXLmGn7BcS+88y3LPKK1MkheE0UBlnhJcI+7EJe++8qZASEjvltlQUtx4kmiSCEpxcMk8gAnKIq41+ESDcw26x6Qh8JqgkBJpUHFUHIg8oC4WsJa0LFdRIuO4JJe8IeBKl5E0xEk6KJHKlIirq2xKT1nfo2ddDCmlYmHTQJGpAqcssRFDSoIpmIirxbT3plhUu0y1LMK9pLQzUOROWR6AVimGAv15pazZKQMsy43OTS1BRfSB6sZVAIJAFBQJqc1EmKBEzYV0JudPqGFKHvkYUDvUez+cMCR2WSkigPWrMp5hpJISenvuHokDxgF9du6czPuYGGyfeWckI+JX5Cp6QzkMWfd1vEsiZniMgKVTXkP1aep7RiOtLac49STseXLSdElKBjI5oSMkD7Rr4RL3P2NAKD9oq3rhOLdVqmv7RX1z0074Cv2NdudvA/6TNqU3LA9kgUFPcZSfms/PQOqyrJalmkssoCG0CgSPxPMnUk6xtNthIAAAAFAAKAAcAI+oDwR7BBAEEEEAQQQQBBBBAEEEEAQQQQHlIjbcu5LziMEw0lwcKjtJ6pUM0nuMScEAnLY2KvsL31nTCgoZhKlFKx0C00B8aRptbS7TkDu7Qli6nQlaMKiPjSMCvKHfGN5hKwUqSFJOoIqD4GATZt6wJ/6dkyrh4gFOfe2Sk/eEeK2SSMxnJ2ik10BKF+GRSflF6tbZRZ0xnuN0o8WiUfIdn5RU5//AA/tk1Ymlp5Y0BXzBSYCCmdhE4PYdYWOGa0n5pp840F7FrSH1Gj/ALo/MROHZFajP0E6OlHXUH8xHqbmXhSezNEj/wDpP5ogIFGxa0jqhof7oy8hEhLbCJw+26wgcc1qPySB843lXMvCqlZojumSPwRB/wAI7Ve+mnRTq66r+0B6NkclL5zlopHQFCP6lEx9C3LAkPoWTNODQ4SoeblEDwEbch/h/QDV6aUrnu0BP8yioxa7J2T2dL0O43qhxdUV/I9n5QFCe2nWlPnd2fLbpOgKE41AfEoYE+UbVj7F5iYXvrRmFVOZSlRW4ehWrJPhWHAwwlACUpCUjQAAAeAjJARlhXal5JGCXaS2OJA7SviUc1eJiSpHsEAQQQQBBBBAEEEEAQQQQBBBBAEEEEAQQQQBBBBAEEEEAQQQQBBBBAEEEEAQQQQBBBBAEEEEAQQQQBBBBAEEEEAQQQQH/9k="/>
          <p:cNvSpPr>
            <a:spLocks noChangeAspect="1" noChangeArrowheads="1"/>
          </p:cNvSpPr>
          <p:nvPr/>
        </p:nvSpPr>
        <p:spPr bwMode="auto">
          <a:xfrm>
            <a:off x="77788" y="-102870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alibri" pitchFamily="-123" charset="0"/>
            </a:endParaRPr>
          </a:p>
        </p:txBody>
      </p:sp>
      <p:sp>
        <p:nvSpPr>
          <p:cNvPr id="23566" name="AutoShape 16" descr="data:image/jpg;base64,/9j/4AAQSkZJRgABAQAAAQABAAD/2wCEAAkGBhQRERUUExQWFRUWGBoaFxgYGBodGRkgHRwdHCEaGhwcGyYeHB8jHBgcHy8gIygpLSwsFx4xNTIqNSYrLCkBCQoKBQUFDQUFDSkYEhgpKSkpKSkpKSkpKSkpKSkpKSkpKSkpKSkpKSkpKSkpKSkpKSkpKSkpKSkpKSkpKSkpKf/AABEIAOEA4QMBIgACEQEDEQH/xAAcAAACAgMBAQAAAAAAAAAAAAAABwUGAwQIAQL/xABKEAABAgMFBQQGBggEBQUBAAABAgMABBEFBhIhMQcTQVFhInGBkRQjMlJyoTNCYoKxwRVDY3OSorLRCCRTgxc0NbPwFkSTwuF0/8QAFAEBAAAAAAAAAAAAAAAAAAAAAP/EABQRAQAAAAAAAAAAAAAAAAAAAAD/2gAMAwEAAhEDEQA/AHjBBBAEEEEAQQQQBBBGGam0NJK3FJQkaqUQAO8nKAzQVhZXk24y7JKJVBmF+8Thb8DTErwHjFbT+nrW4rl2Vf7KKf8AcVAN21b0Ssr9PMNN9FKFfLWKpP7bLPbyQXXvgbIHmsp+UVRGyKTlRjtCfSk8QkhFfFRKj5QG1LuyuSGVTKhxwqV81kJgN6Z/xAt/q5RZ6qcSPkAY1Bt7fJOGRQR+9WT8mo+P+MUo1/y9moT1O7T/AEpJjGrb079WTaHKrivyRAZzt7fTTFIpA/err4Vajal/8QKP1kosfC4k/ikRHJ29O/Wk2Tzo4r80RkG2OUdyfs1Kq6kbtX9SRAWqQ222e5ksus/G3UeaCr50i12TemVmvoJhpw8krGL+HX5Qqhat3Zr22FS6jxCVJ+aCUwL2Ryc127Pn0k8EqKV08U0UPKAdVYIRykW9ZOdVTDKepeRTupvExYrtbcpd0hE2gsK0xjtN+P1k+Ne+AZ8EYJSdQ6gLbUlaFaKSQQe4iM8AQQQQBBBBAEEEEAQQQQBBBBAEEEEAQRjeeShJUohKQCSSaAAcSeAhOXv2nPzzvodlhRCjhLicluc8HuI5qNPAahbL77V5eRxNt0ffGRSD2UH7auf2Rn3RRZO69p26oPTThal9U4hRNP2bXH4leZiTs66cjYjQmbRUl6YObbQ7QB+wk+0RxWrIfjTr37TJq0CU13LHBpB1H21aq7sh0gLibVsaxcmEelzI1XUKoeqz2U9yBFTvBtbnpqoSsMIP1Wsj4r9r8IpkXeztlMwUB2bcakmzoXVDEfu1FPE16QFJcdKiSolROpJqT4nOPImr2XXds2Y3ThSvILQtPsrTwND1FCP7xYtrUkjeSr7SUobmJZJokACo6AU0UPKApk/ZrrCgl5tTSiAoBYoaGtDQ9x8oz2zd9+U3e/Rg3qMaO0DVPPsk010MXHaefSJWzZzUuS+7Weak0P4lcebUxilLKc5ymHxCW/8A9gKja93npVLKnUgB9AcbIUDVOWtNNRkYjIYm14YRZ6PdlE//AFH5RUbqWZ6TOy7NKhbqQe4Gp+QMBHzUm40cLiFoVyWkpP8AMBHw04UmqSUkcUmh84clobQi7ay5B1pp6UU6lnCpNVA0AKgdD2jyqOBFIXluXVwWouSZzq8EIrnQKoRX4Qc/hgN+7+1qelaAub9A+q7mfBXtRbU21Y9s5TDYlJk6LqE1J+2OyruWIW97bBTJTjkuhze4CBiw0NSAcNKnMVpEW/LqbUULSUqGqVAgjvBzgGTOXTtKxFl+UcLzGqikVFP2jfL7SflF5uTtZYnilp2jD5yCSews/YVz+yc+VYU10Npc1Z5CQrescWlnQfYVqjuzHSLpP3VkbcaVMWepLMyM1tEUBP20j2SeC05HjAOAR7CWujtLmLPd9DtMLwpIAWrNbfLF76OShUjqIcjD6VpCkqCkqAKSDUEHQg8YDLBBBAEEEEAQQQQBBBBAEY3n0oSVKISlIJJJoABmSTypGSExtKve5aEwLNkqrBVhcKT9IoZ4ajRCNSdMuQzDUvZeyYtyZElIg7iuZzGOmq3OTY4J45E8AJWdtGUu4wWWAl+ecAxqPCuhV7qeSBmdTzj2059m7kmGGMLk88KrXStPtke6MwlPGlTxhPTEwpxalrUVrUSVKUalROpMBmtS1XZl1Tr6y44rVR/AcABwAyjxyzXUtJeU2oNLJSlZFEqIzIB/80PIxZbh3CFqB4CZS043TCgpxFQP1jmOzXLLOutMq3m7905phpdnzre/knvo3mlY9yvgoZBSRXOtKA9CYBLw3ZWbk52yWpydacfXIjcrQlVMWaQlS8x2aYTWvFWucLm9N2XbPmVMOitM0KGi0nRQ/McDWN65V9TZxe9Ul5t5GFTaj2SQciRQ1FCoEcawFtvQpq1LLcn9wqXdlyltFVEoW3UAJGQB9rgNRGlZdsyM/Z7MpPPKlnJYndO0qFJPA5EVplToCIrd579TU/QPLAbBqlpAwtimhpqT1JPSkV6Aul+rxyy5eWkpIqUxLVJcXkVqOWXTMmtOIpEdeK9SZqTk5cNlKpZKkqUSKKrlkNeAzMQDEupZohKlHkkEnyGcSbN0pxfsykwf9pY/ECAuc9tJs+awek2apxSEBAVvBWg4DTKI66l5JCXtYzOBbMuEndppjKVFISa0JyzX5iK69dGdR7UpMD/aWfwTEa/LqQaLSpJ5KBB8jAMyUdsiTmFT/pjk07iW421gocaiTVRpwKjrpGHZ9M7yanbXmB2WErX0xrBokdyOz98QtI3mbaeQwuXS4oMuEKWjgSKGvf2R5QFu2e2WJmZetCbPqZcqedUdFOHtBPWhzp8I4xN39u2q0LcZaRVIcYbWtVPZQCqqj14DqRFNn74A2YzItNlsJUVvqxV3qtR3CuZB91PKGZf+325KTS63lNzcu20FVzS2lNSocvb15kcoBOW5JNszDrbTm9bQspSsimKnHzyrxpGOzLTdl3EusrU24k5KT+B4EcwcjF2sm5kpKyqJu1VLG9zZl28lqGtVZg5jOlQACM6mka967qyqpMWhZ6l7nHu3WnKlTaiQAQSTlVSRSp9oEHWAtsha0reJgMTADM8hJwLHHqjmOaDpqOcRF1rzzFhTJk50EsE5HMhAP6xvmg8U/nUFasTCkKStCilSSClSTQgjQg8IcNkWkzeKTMtMFKJ1oEocpr9tI4g5BafEcKA2JeYS4lKkEKSoAgg1BB0IMZYS2zm9ztmzJs2eqlOLCgq0bUdBXi2vIg8K9TR0CA9ggggCCCCAIII156cQy2txw4UISVKPIAVJgKPtbvx6FL7lpVH3gaEaoRoV950HieEV67Eg3YVnqnphNZp5NGm1aiuYR0J9pZ5ADhEXc2RVbVquzswPUNELodBT6Ns9EgYlDp1ivbSL3m0JtRSfUtVQ0OBFc1/eIr3AQFdtK0nJh1bzqipxZJUT+XIAZAcABFvutdNhuUXP2jUMYSlhoGi3lEEVHGg4eJOQzqslYT7zTrrbZU2yAXVClEg+OeQqaaDOGBcu/UvMhiVtRCFhpSTLvKGSSMglymVOFdDTPnAUGybXdk5hLzVUONqyB5HVKtKgjIwwrw2uvcJtWzX1MBagmZYCuylw07QQeyanWgzyVzjetS6ClT8xP2qW0yrVFIwUo8PqIA1PUHNRNNIVFozCFuuKaRu21LKkN4icI4Cp1IB16mkBL3ovxM2iloTG79VWhSgAknUk1PkKDjSIBCCSAASTkANT0HWJO7l2n594NS6MR1Uo5JQPeUeA6anhD/uXs2l7OSFAB1+nadUM+5A+oPn1gFddjYxNTIC3yJZs50UKuEfDoPEgwy7F2R2fL0Ja3yx9Z04v5ckjyi5gR7AYJWTQ0nC2hKE8kgJHkABGesEKra/tCelXESssrdqKcbjgpiANQEprociSe6AalYwzMmhwYXEJWnkoBQ8jWFLsl2jPvzHok04XcaVFpaqYgUipSSKVBSCR1HXJwwFMtrZLZ8zUhrcrP1mjh/lzSfKFpefYtNS4K5ciZbHACjoHw6K8D4Q/o8pAcgLQUkgggg0IORB5EcI9cfUoJClFQSKJBJOEa4RXICudBzjpO+eziWtFJUobt+nZdSM+5Y0WO/PrHP8AeW678g9un00OeFQ9lY5pP5ajjANW1ruC1pqSnWcD8phQh1reYC3QkkHurmkUJw00NYX19w3KvvSknMLXKlQUtvFVCVg+z9rDhTn3DMiKy1MKSCErUkHWiiK99DnHwlPADoKQHkbNnWgth1DrSihxBCkkcD+Y4EcQYu8psyaYaQ7ac2mU3gqlpIBcp9rWncBlziGvlcr0INOtOiYlnh6t1Ipn7qqZV/seUBe7xyLdvWcJxhIE2wKOIGppmW+vvIPUjiYndkF+DOMFh5VX2AMzqtGgV3jJJ8OcKnZ1e42fOJWT6lyiHhwpwV3pOfdURZb8Weqx7Tan5YepdVjAHskn22+VFpOId/SAekEa1nT6H2kOtmqHEhSTzChURswBBBBAEKzbneQoZbk264nziWBrgSck/eX/AEGGkYR9jp/S14VuntNMqKhywtdlH8S+14mA37zuCxrFalEGkxMg7wjXPNw+VECFBSLXtPvB6XaLpBqho7pHKidT4qr8o1Lo3KetEuFCkNttCrjrholNdB1OVenlAMgXQW7ZkpKSC21sOrCpx9ChU6EimtOFDmMCQRmYodn3HTNWm5KS7pUw2VY3yn2Up1J4HtdkHKtK6R9zsrPWDMJUl0JDgqlaDVp0ClQUnI0qNc88jxiUtfaoh6TdS1LpYmpghL7iKYVpANSDrU6UOlTmYCo2xbLykCVVMKeYYUoNa4TnSornSmgOgNBHt17tOz8wlhoZnNSiOyhI1Uf7cTlEU02VEJSCSSAANSTkABHS2zy5ibOlQkgF5dFOq60ySDyTp5njASd2LsMyDCWWU5aqUfaWfeUefThoIl48j2AIIIjrwWr6LLPPkV3TalU5kDIedICRjnHbFX9LvV91qndgETd3tuUwh3/OJS40o57tOFSO7Oih0OfWIDanbjE5Pb2WXjQWkAqoR2hXKhFcgRAa2zOv6VlKf6h8sKo6bjmPZvarMtaLL0wrA2gOVURUAlCgK0FdTFuvTtweU7hkQlDST7bicSl9cJ9kfPu0gHdBELc63fTZJmYIAUtPaA0CgSDTpURNQBETeW7TM8wWXk1BzSoe0g8FJPA/jpEtBAcrXruu7Z8wpl3PihYGS0nRQ/McDl1j4unNtsz0s499Gh1JX0FdT3HPwjoTaBc1NoypQAA8iqmVcle6T7qtD4HhHNDrRQopUClSSQoHUEZEHxgLztYsCZRNuTTnrGHVJDLgUCKFNQgCtRSh6HWIGbvapdnMyBQlKGnS4FgmprjyPDVxWnTKMt0LMetF9qSLywzUrIxEpQEjMpSTQHOg4dqLPPX7kZJZYkrPZdQg4VOPZqWRkSKpJ8T5QC1hv3QdFsWM7IrNX5cDdE8hUtn5FB6RV9pFjsJRKTks3ukTbZUWuCVAA1A4A17susaOzW3/AEO0WVE0Q4d05yougBPcrCfOAYmw28RU27JOVCmSVtg6hJVRSfurP88NWEdeJH6JvA2+Oy08oLPLC52HB4Kqryh4wBBBBAQd97X9Fs+ZeGRS2Qn4ldlP8yhCz2ZUkrJnp4+0QUoPPAKDzcXTwET+3W0MEg22DTeuivckFX408or97z6JdyTY0L5QpXiC8R5kDwgFPXnmeJ59YadhWQibsRMnKTLImFub19tZKVKOoRpwARnQjswsZWVU6tLaElS1qCUpGpJyAEWZzZzMIn2pLG1vnEYwoKJSiiVKIUQKgjBStM6ppAX+9VrCyWJWXVICaSy0PXOAltKjkQDhNDUVzIyIEKa8NtGbmFPFtDVQAENiiUgClBkO/wAYuNs2ra9koLD7mNp1CkJUr1iSKUOBRooEA6HvoYXlIBj7E7riYm1TKxVEvTDXQuK0/hTVXeUw6Lw3gakZdT7xohPAaqJ0SkcSYhtl9iei2awkii3BvV968/knCPCKpt/WfR5UA9kurqOZCDQ+GfnAbFhbcWpiZQyuXU0lxQSleMKoTkMQoMicqiusM+ORJF0IdbUdEuIUT3KB/AQzLX24v+l1l0o9FSqmFSe04OKq1qkngOGVa6QDviJvZZxmJKYaGZW0sAczTIeYESja6gHnnH1SA4+pAkVIA1OQ/wDO+LftRusZKeXhFGnquN8hU9pP3VHyUmKrJpq4gc1pHmoQBNSymlqbWClaCUqHIg0Iy6xhrExfFNLQmgf9dz+oxt3BuwZ+dbap6tJxunkhOo7yeyO/pAPvZ1ZxYs2WQoUVuwo96u1+cWSPlCaCg0GkfUAQt717Z2pOZXLoYU8WzRasYSK6lKcjWlde+K25tsmET6saE+ihxSCgJ7YSFYcWKtcWVaacOsLy8s8l6cmHUZocdWpJpSoJyNOEB0tdW9LNoMB5mtK0UlXtIUPqnzrXjWFDtuuuGJlE0gURMVC6aBxPH7yc+9B5xJ/4f1ms2K5eqNOvbzp3cYve0uwvS7NfQBVaE7xHxI7XzFR4wHP10rxqkJtuYSMWGoUmtMSTkRXgeIPMCLg7O2AXDMFEytSiVGXIoipzI4ZV4YiIW4MX66tiSbFnKtGdbMxVzdtM1okkZVVz0OtQANCTAQN8L3OWk+FYAhtsYGWk6IT5Zk0GdKZARAGGA5tfW2MMnJy0sDlUJxKp4YR+MUBZqSeZry1gGxtH/wA9Y0lPfXThSs/GMCvJ1AHiYZFwrW9Ks+WdJqS2Eq+JHZPzTC2uSfSrvz0ucy1jUkcsg6KfeSrzid2D2hjknWj+rdJHctIP4g+cAzIIIIBNbfXsbso0OIcPiopSPwMYdu7mH0JkaIbWafwJHyCo92xJKrWkkcClr5vq/tGlt5c/z7I5S4+bi/7CApd0rWTKzsu+sVQ24CrnTMEjurXwhiWjc2eM8q0LLebeDpUpKwtFUhWoIWMJHDu5QpIzS84tv6Na0V1wKUmvkRAMW/QMnZMvIvuJdmt8XVAKxbtPaNK/ep50yEL6zJLfPNNf6jiEeClAH5ExheSoGqwqqhWqq1V1qdR1ie2es4rUkx+2Sf4QT+UB0XeNCxJTAZJSsMuYCnIghBpTrHKqn1KAqpRA0qSaV7zlHXxjn7als8VJOqmGU1lnDU0/VKJ9k/ZJ0PCtOUBRjJq3Ydp2CsoBr9YAEincoGJS5lkelT8uzwU4Cr4U9pX8qTH3YqN9KTbOqkBEyj/bOBwD7iwfuRjuheT0CaTMBsOFKVgJJpmpJSDXpXyrpAdHz17JVmZblXHQl532EZ+FSMk14V1pFYvdtfZkZky4ZW8pNMZSoJCSRWgrqad0I5VpuvzYeWoqeW6lWL7WIUpyAyAHIARPbV7NUzaj5Vo7hcT1xJANO4giAntpO0GTtKTbS2lwPIcCgFophFCFdoEg1y05CF1Z/wBK3+8R/UI142rKHr2f3rf9aYCTvz/1Kb/fr/GLRsvvxKWay+Xg4XlqFMKa1SBkASRTtE69IrN/U0tOcH7df41iAgH5dzbQxNzKGCy41vDhQtSkkE8AoD2a+MW1u9kqqbMmHRv0ipRQ8q0B0KgMymtY552dyCnrTlUp+q4Fq6JR2iflTxjVvBOOItF9wKKXEzC1BQ1BCzQ+GUBv7S7J9GtOYSPZWrep7nO0f5iryivNSK1NrcA7DZSFGoyKyQkda4T5RL3yvWq0XkPKQELSyhtVDkopKiVdK4tOFIJ1G5s9hH1plxT6vgQN035neKgIRt5Sa0URXI0JFe+hz7o6b2fharMld6SVFoVxa0Ola69mkJXZvs/XaLoccBTKtq7avfIz3afzPAdY6LbbCQABQAUAGgA4QHJtsyO4mHmv9N1aR3BRA+VIsV0b8IlmHJSal/SZZxWLDWikKyzT5A6ihEau0hnBas2ObuL+JIMa11ral5Za1TMoiaSpICUrIASampFUnXTwgLP/AMSpRj/k7LZQeCnSFK78gT84pduW0ucfW+4Eha6VCBROQAyFTwHOHFY0rJFn0qbsuWkmAOypyhWuoywowA58OJ4DjCvvvbEtMzOKUYDDSU4QAAnFQk4iBpWumuUBddgrwLk4ycwttCqdxUk/JQjJsEWUTE2yeCU+aFKSfxiO2DuUtB0c5dfjRxr8iY39kycFtzqOFH/++KfIwDqggggEtteVhteSVTIJa+T6v7xobeUf59o85cfJxcSW3pvA/Ju8kr/kUlX5mMO3pqrkm6NFtrHkUKH9Z8oBXS0spxaUISVKUaJSBUk8gIk7v3SmJ55TLKO0kVXiOEIGnaroa5U1yMSOzG0WmLTYW8QEVUnErRJUkpBPLM0r1i82xJLsuz7SW86lT867hbKVVUpJ49DhUs9KCAqu096exS7c620jdtkNKaHZWOyCa+CezlSvWIrZ07htSUP7UDzBH5xNXznm/wBEWazvEuujEslKq4EkEYSe8hND7h5RULDntzMsO/6bqFHuChX5VgOkNodtuSdnPvNZOAJCTSuEqWlOLPLLFUV40hJDarPGXcYcWh5LiSklxAKgDlkRSv3gY6HtGQbmGVtOpCm3ElKgeIP4Qh727HpqVUVy4MwzqMP0ieik/W70+UBUbu2oJaZadUKoSaOD3m1AoWOtUKPygvDY5lJlxmtQlXYVwUg9pCh3pIMR7jZSSFAgjIgggjoQc4s82n0yzkOjN6So07zUyT6tf3CSg8gRAaNyJDfWhKt8C8gnuScR/ph1bWLlGelwtoVmGalKeK0n2kDrxHXLjCcuBbrUlPNvvBWBAX7IqalJAy78vGNuQtSYtO12XMag4t5JTQn1SEnEQnkAhJrzzrrAVNaCCQQQQaEHUd/IxtWT9Oz+9b/rTDs2vXKYXKOziUhD7YClKGW8FQCFDQmhyOtQBCTsr/mGf3rf9aYCV2gf9TnP3yogBE/tA/6nOfvlQytjNymFS6Z1xIcdUtQRi0bCFFNQPeJBNeGUBvbILjKlG1TD4wvupASg+0hGuY4FRzPIACFjtQkd1akyOClBY++kK/MxtX0mpiQtp50LVvA4HEGp7SDQhJzzTSqaaZRqbRLzNWhNIfaSU1ZQlYUNFCtR1AqBXpAQVkWYqZfbYR7TiwkdK6k9wqfCN291opeml7r6JoJZZ+BsYQfvEFX3okrDT6HIuzhydfxS8rzFR610fCnsA81GKqE8AOgH5QFtlNqM6zKtyzKm2kNjCFIQMZHUkkVz1ArxhybLLwuzsglx8lTiVqQV+/hoQrLjRVPumFLdTZLNzZCnUmXZ4qWO2R9hGtepoO+H1Y1jtyjCGWk4W0Cg4k8SSeJJqSYDnTaY7itWbPJwDySkR8XEvDLyUwXphgv0T6sCnYVX2qKy0yrwiMvFPb+bmHeC3nFDuKjT5Ui1XFseWbk5m0ZtvfoYUlDbXBSjTNXisDPLU5wEtbe02zZtYW/Z7jxAoMbuSe5IVhHWgzikXptOVfcSqUlvRkBNFJxVqa6+UXKzr3WdPuJl5mzm2d4QhDrJoUlRoNEg60Fc+6KTeqwTJTb0uVYt2rJXNJAUknrQ5wFy2EN1tFw8pdfzcaH9/KJHZUrFbk6qmXr/APvgflGLYGx6+acOiGkJr8SiT/QIy7CU7ybm3uaR/OtSvygHTBBBALDbzIYpNlz/AE3aHuWkj8QIhL/f5qwZCZGZbwJUe9JbV/OmGNtEsn0mzZlsCqgjGnvRRY88NPGF5cP/AD1hTknqtvEUeI3iP50qEApI+lLJ1JNNKmtPPQR8xd7DtyypSXbWZVc1N0qoOEbpCulcjwPsq7xARcmZD9Gu7xDpnCv1awFYKZUzrhpStQak8IrhENy6O0iZtCcRKuS7KpZwKStpDZ7CaHMmtKDLUDpnC1vJZ6GJt9pBqht1aU9wOnhp4QHRuz+2/S7Pl3a1VgCF/EjsmveRXxinbV9os1JTDbEvRHqw4pZSFYqkgAVyAGHXr0iG2F3m3brkmtVA76xqvvAUUB1KQD9wxeto9wE2kyCghMw2Du1HRQOZQroTx4HxgEPeW8zk+6HXkthYThKkJw4uqszUjSC69u+iTAcKcbagUPI4LbVkpJ8Mx1AjTtSynZZwtPNqbWnVKh8xwI6iNSAmr13f9EfohWNhwbxhzgtB0+8n2SOnWLRshLcuubnnQSiWZpkM6rPDrRNPvGIu69otzLP6OmlBKVKrKvH9S4fqk+4vQjrFu2YXfytKzZpJQ4oIxDjSigFp5itCD1EBWb7bUn7RQWQhLLNQSkGql0NRiPIHOgGoiqWT9Oz+9b/rTG5ea7D0g+WXk56pUPZWOCkn8RqI0rLVR9o8nW/60wEttA/6nOfvlRv3J2lP2aC2lKXWVHFgUSKHiUqGlQNMxEdftVbSnD+3X+MaNhWE9OPJZYQVLPkkcVKPACAvO1acbnmJO0GgQHAtpYOoKcwDTLI4h4xS7tWAqdmEtJOFNCpxw6NoTmpZ7h8yIZO0W7olpCQs5gFx1TpIAHaWaHEroCpfhFTvDMIs+XNnsKCnl0M66niRmGEn3U8eZ8RARV7rcTMvAMjDLsJ3UunkhP1j9pR7ROuYrpGrd231yT4ebS2pYBCd4nEEk/WAqMxz6mIyM8jIuPuJbaQpxaskpSKkwDc2ZbTZubnRLzBStK0qIKUBJQUjFw+qRlnxIhgX7tv0Sz5h2tFBBSj4ldlNPE18IgdmWzr9HILr1FTLgoaZhtOuBJ4knMnoBwzqW3a8oW41JoOTfrHae8ckJPUJJVT7SYBT0i2Sb0/JSLyPR1ejTaEqxqRiSK6LSRUJJTlRVCMjwiBsSyFzcw2w3TG4rCK6Dmo9AKmL2/aFtWL2VkrYTkCobxqgyAB9pA5CqYCo3OtlmUmkvvs75KASlINKLHsqzyyPPTWlRGpb9tLnJl2YcoFOKrQaAaBI7gAItdpX6kZtlz0izkJmCg4HWThGKmRUAQaVzzxd0UTSAbGzn/LWJaE0cirGlJ+FASP51/KJjYHZ+GVfd990JH3Ej81fKIq+n+Ru/KSmi3sJWPN1f86kjuMMDZrZXo9mS6CKKUjGrvWcX4EDwgLPBBBAeLTUUOcJG5a/0Xbz0orJt1Sm015HttHyOHvJh3wotuNgqQpifayUghCyOBBxNq8DVNeqYBeX/sH0O0H2gKIKsbfwrzHkap8IxXSekULWqfQ6tISC2hs5KVXNKtOHUcYv+0SWFp2XL2k0O22mjoGoBNFD7q8+4mFHAX20dqy0tlmQl2pJsimJIBdI76UB65mKGVVzOp56+ceQQGeSnFsuIcbOFaFBSSOBBqI6fubelFoSqHkUCtHE+4saju4g8QRHLMX3Zmq0ZV/eS8q860sUcSQUIVyIWqiQocxXLLjAPK3LuS84jBMNJcHCo7SfhUMx4QvrU2CsKqZeYcaPBKgFp88jFl9Jth72WZSVH7Rxbqh4IATHv/pifc+ltRaeYYYbbHdVWJUAorc2Pz8vUpbTMJ5tGqv4DQ+VYsWzu+aDMNMz+JuZaCm2nlZKUg/qXq8iElJPFI0Ot6OzZpf001OvfFMLA8k0j6Tsqs2tVS+MnUrccUT5rgJC8UjJzjJamVNKTwJWkFJ5pNapMI29lyE2e80tuYbeYU6kAhScaO0DRYGVKfWHLOkMd1u7rRIUiTqnIgoxEcKaHOsTlh3asmYbD0tKyq0KqMSWUitDQjNIOsApxdIWlak4fSG2mEvqKnCpNVVOjYr2jTjoIcV2LHkpFrdyxbFfaVjSVrPNSq592gjDat0bLZbW89KSyUIFVKLKch4JrFfDV3XPqyQ04YPyEBF7Sb7tsvqRJ+tnFI3RcT2twk5lDdK+sUTUkaZV0AimWLsmtCazLW5Sc8TxoT1w5q8wIb52U2aSFJYKDwU266k+FFx9f8OkJ+hnJ5r4ZgkeSgawFUsvYG0KGYmVr5pbSEjzNTDCsC6stIpwy7SUV1VqpXxKOZiH/wDTlot/RWlj6TEuhX8yCkwenWsz7ctLTI5tOqbUfBxJHhASl7rzN2fKrfXmRkhPFajon8yeABjl+enlvurdcOJbiipR5k5/+DhlFz2nTs/Mv45iWeZZRk2kpJSOZKx2So9+lBFFgLls8t+XkRNTC1f5kNYZZBBoSrU10rXDlyCuca139pU7KEgOb5sklTb1VpNdaEmqa9OekVasEBZL327KTe7XLyvozva31D2FaUwgZczWg8Yw3FsH02fYZIqnFjc+BPaPnkn70QMNvZpKps2zpi03R2lpwtA6lIOVPjXTwSIDXv65+k7cZk0ZoaKWzT+Nw+CRh70w7UIAAAFANBCi2I2Ipxx+fdzUoqQgniScTih8k1+KG/AEEEEARo23ZKJphxhwVQ4kpPSuhHUGhHUCN6CAR+ze0jIzj9lTYG7dUUUPs46Uy+y4jTrhimX2usqz5tbJqUe00o/WQdPEaHqIaW2e5ZdQJ1gHesgbzDqUDRY6oOfd3RptKReOzMJKRPS3hiNNfgcA8FDpALC7l15ifcLcugKIFVEkAJGlTX8oaVhbBW00VNvlZ9xrsp/iUKnyEL+4NtKs+0m1OVQMRaeByICjQ16pVQ+EdMiAhbHuZJyv0Mu2k+8RiV/EqqvnE1SPYIApC/XajzV40sqdWWXpclDZJwAgE1A0r6pWfUwwIWm0qVmG7QkJuWl3H1NhYUlCScgRQEgHDULXmYBlwRSbs29ar8wn0iRRLy9FYiV1XpllirrlpF1gEFYcs4qcnUIs1qepMrClOAeqBWscdQQCfCHpZtmtS7YbZbQ0gVIShISkE65CF4vZxaCJmZdlp9LCX3SsgJJNKkivUYjpFwujY8xLNKTNTRmlldQsilBQDDqeIJ8YCN2su4bJmeoQPNaRFS2f3aRMpQiasptDYZCkzGdXTlmaHVQOKL7fe7ip+TXLpWGyspOIio7KgqlK9Iqklcy2WQhLdpNlCAkBJb4CgwiqT9UUgGSBSF5tnnViXl2W1KSt6YQkFJIOWVKjP2lphhphb7UZCaXNSTzEsuYbl1FxQSRmrECBrX6ta0MBG2kqesJ5hRm1zUq64G1JdqVJ7qk0yqQQRmKEQ2hCpfk5+2pqXMxKmUlWFhags9pZHKoBOlNKCpzhrCACmK/bNwZGarvZZvF7yBgV5ooT41iwwQCet7YKM1Sj/ch0ZdwWkfiIVtt2E9JvFl9GBYANKg1B0IIOhpHV8w8EJUpRolIJJ5ACpPlHLF4bWXPzrjoBKnXOwkZmmSUJA50oIDLc266rQm0MJqEntOK91A1PedB1MXfaZaZm5piypMDA0pKCB7OPSh6NpqT1ryiS7F3LMOhn5nxwmn9LdfFR6xs7GLmlCVT74JcdrusWoScys14rPy74BiWDYyJSXaYb9ltISOvNR6kkk9TEhAIIAggggCCCCA+VIqKHQwjb2WC9YU8mdlB6haqYfqivtMr+yfqnpzEPSNW07MbmGltOpC0LFFJPH+x4g8IBS3zu01bEsLRkBV2nrmh7SqDMUH6xI/iFOkXvZreH0yz2lqNXEDduc8SMqnvFD4wr52Tmrtzgcbq7KummfsrHuL91wDRXHzEWmStB9a35yx0MutzCEqdbcVhU28ioPYGqlJPMAkVrnAM+saFpXgl5YVeebb+NaQfAVqfCOdbe2gWi+pSHn3G6EhTaBugOYIFD5kxWFKJNTmTqTmT4wHQ1o7aLOayStbx/ZoP4qwxWp/b+M9zKHoXHAP5Ug/1QnYYGymx2j6VOTKErYlmVVSoApJUCTkcjRKaffgMs3tznlewhhvuSpX4qiKmNrdpr/wDcYfhbbH/1JjWuXdL9JzDqcQZQhCnFKCapRnkmlRln5JiHs2w3Zp0tSyFPKzIwj6oNMRrkB3njASTu0K0Fazj3gqn4UjAq+s8dZyZ/+Vf94+LculNSVDMMqbByCsik9Kior0MRjEupxQShKlKOgSCSfAZwEum+0+NJyZ/+Vf8AeM7O0S0U6Tj3irF/UDEHNSS2lYXELbVyWkpPkRE5Ymz+em0pWywShWi1FKUnuJMBIS+1200f+4CvibQfwSIlZXbtOp9tthf3VJ/BUVe8lxpuzwhUw2AlZoFJUFCutDTQ0zi4WQ3K2VZcvOuSyZmYmjVOOmFAzI1BAyA4VJOtBAS8ht/by30qsdW1hXyUE/jFls/bHZzuRdU0eTiFD5pqIRV6Labm5guty6JdJAGBGlRqo6CpPIDIDjETAda2fbLEwKsvNuj7C0q/AxuVjkBp0pIUklJGhSaEeIzi12HtLtJhSUtvKeqQAhwbyvQV7fTIwDY2y3h9HkC0k0XMHdjnh1UfKifvRV7lXYasmXNpWgKOU9S0faTXTLi4rgPqivWks4tSXBaVstttBhtKZZlKsVVmqlKCa+3oKH2aV4ViqyzE1eScxLq1KtmmXsoHup95xQ1PDuoCGW61iPW/Pqm5oUl0GmHPCaZpZT0Gqjxr1h5IQAKAUA0A4Rp2NZ7TDKGmU4G0CiRQjzrnUnMk6xvQBBBBAEEEEAQQQQBBBBAalqWW3MtKaeQFtrFFJP8A5kRwIzEJS27rzlgTHpUmpS5c6k50HuPJGo5LHy4vaPlbYUCCAQciDmDAKVaJC8aKgiWn0jxNPLeJ6+0IWV5bozNnuYJhsgH2VjNtfwq/I0MNS+OxoKVv7PO5cBxbquFFebah7B6acqRDWbtOdYrJ2xLl1OiitIxgc1JOTg+0O+pgFXDPuI0mdseas9txDcwpzGAo03iatnvp2Ck00y5xtzuy+StBBesqZSOJaUSUjpn22+5QMUC27nzkifXMrQBotOaPBach8jAXyekf0HZLzK3EGcnDhog1wopQ9aBJVnlmqILZXepmSW+l/E2h5KUb5APqznQEgGlQag50KdIo63Co1JKjzJJ+cW66F/0yjK5aYlm5mWWrEUqoFA95BB0rnmOBEBYr9szjFn+rnROyLyx21UU6niElXFNRqMwcsqx5dmf/AEZYa51lKTMPPbsLUmuEAkeQCSaczEFey/rUxKIk5SWEswleMjFUk1JppkKkkk1qaaUjNc6+UsmUckLQbWuXWrElSPaQdTkM9RUEaZ5GAkL5z1pTNmtrnJVvAkpWJmqcVFkBNEhWVcQB55ZRKXLmGn7BcS+88y3LPKK1MkheE0UBlnhJcI+7EJe++8qZASEjvltlQUtx4kmiSCEpxcMk8gAnKIq41+ESDcw26x6Qh8JqgkBJpUHFUHIg8oC4WsJa0LFdRIuO4JJe8IeBKl5E0xEk6KJHKlIirq2xKT1nfo2ddDCmlYmHTQJGpAqcssRFDSoIpmIirxbT3plhUu0y1LMK9pLQzUOROWR6AVimGAv15pazZKQMsy43OTS1BRfSB6sZVAIJAFBQJqc1EmKBEzYV0JudPqGFKHvkYUDvUez+cMCR2WSkigPWrMp5hpJISenvuHokDxgF9du6czPuYGGyfeWckI+JX5Cp6QzkMWfd1vEsiZniMgKVTXkP1aep7RiOtLac49STseXLSdElKBjI5oSMkD7Rr4RL3P2NAKD9oq3rhOLdVqmv7RX1z0074Cv2NdudvA/6TNqU3LA9kgUFPcZSfms/PQOqyrJalmkssoCG0CgSPxPMnUk6xtNthIAAAAFAAKAAcAI+oDwR7BBAEEEEAQQQQBBBBAEEEEAQQQQHlIjbcu5LziMEw0lwcKjtJ6pUM0nuMScEAnLY2KvsL31nTCgoZhKlFKx0C00B8aRptbS7TkDu7Qli6nQlaMKiPjSMCvKHfGN5hKwUqSFJOoIqD4GATZt6wJ/6dkyrh4gFOfe2Sk/eEeK2SSMxnJ2ik10BKF+GRSflF6tbZRZ0xnuN0o8WiUfIdn5RU5//AA/tk1Ymlp5Y0BXzBSYCCmdhE4PYdYWOGa0n5pp840F7FrSH1Gj/ALo/MROHZFajP0E6OlHXUH8xHqbmXhSezNEj/wDpP5ogIFGxa0jqhof7oy8hEhLbCJw+26wgcc1qPySB843lXMvCqlZojumSPwRB/wAI7Ve+mnRTq66r+0B6NkclL5zlopHQFCP6lEx9C3LAkPoWTNODQ4SoeblEDwEbch/h/QDV6aUrnu0BP8yioxa7J2T2dL0O43qhxdUV/I9n5QFCe2nWlPnd2fLbpOgKE41AfEoYE+UbVj7F5iYXvrRmFVOZSlRW4ehWrJPhWHAwwlACUpCUjQAAAeAjJARlhXal5JGCXaS2OJA7SviUc1eJiSpHsEAQQQQBBBBAEEEEAQQQQBBBBAEEEEAQQQQBBBBAEEEEAQQQQBBBBAEEEEAQQQQBBBBAEEEEAQQQQBBBBAEEEEAQQQQH/9k="/>
          <p:cNvSpPr>
            <a:spLocks noChangeAspect="1" noChangeArrowheads="1"/>
          </p:cNvSpPr>
          <p:nvPr/>
        </p:nvSpPr>
        <p:spPr bwMode="auto">
          <a:xfrm>
            <a:off x="77788" y="-102870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alibri" pitchFamily="-123" charset="0"/>
            </a:endParaRPr>
          </a:p>
        </p:txBody>
      </p:sp>
      <p:pic>
        <p:nvPicPr>
          <p:cNvPr id="23567" name="Picture 20" descr="Pay for Performance Partner Logo - color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467600" y="3886200"/>
            <a:ext cx="990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8" name="Picture 22" descr="2001_08_22_NJSSB_logo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315200" y="5029200"/>
            <a:ext cx="1274763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Content Placeholder 2"/>
          <p:cNvSpPr txBox="1">
            <a:spLocks/>
          </p:cNvSpPr>
          <p:nvPr/>
        </p:nvSpPr>
        <p:spPr>
          <a:xfrm>
            <a:off x="381000" y="11430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2"/>
              </a:solidFill>
              <a:latin typeface="Avenir LT Std 35 Light" pitchFamily="34" charset="0"/>
              <a:ea typeface="+mn-ea"/>
              <a:cs typeface="+mn-cs"/>
            </a:endParaRP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2400" dirty="0">
              <a:solidFill>
                <a:schemeClr val="tx2"/>
              </a:solidFill>
              <a:latin typeface="Avenir LT Std 35 Light" pitchFamily="34" charset="0"/>
              <a:ea typeface="+mn-ea"/>
              <a:cs typeface="+mn-cs"/>
            </a:endParaRPr>
          </a:p>
          <a:p>
            <a:pPr marL="285750" indent="-28575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2800" dirty="0">
              <a:solidFill>
                <a:schemeClr val="tx2"/>
              </a:solidFill>
              <a:latin typeface="Avenir LT Std 35 Light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10" descr="BG_3B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 rot="16200000">
            <a:off x="4533900" y="2476500"/>
            <a:ext cx="6858000" cy="1905000"/>
          </a:xfrm>
          <a:prstGeom prst="rect">
            <a:avLst/>
          </a:prstGeom>
          <a:solidFill>
            <a:srgbClr val="FFFFFF">
              <a:alpha val="5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rot="16200000">
            <a:off x="4575969" y="2739231"/>
            <a:ext cx="6858000" cy="13795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5364" name="Picture 6" descr="4c_Stacked_Gradient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00" y="131763"/>
            <a:ext cx="1111250" cy="131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 Placeholder 2"/>
          <p:cNvSpPr txBox="1">
            <a:spLocks/>
          </p:cNvSpPr>
          <p:nvPr/>
        </p:nvSpPr>
        <p:spPr bwMode="auto">
          <a:xfrm>
            <a:off x="381000" y="1447800"/>
            <a:ext cx="77724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273050" indent="-273050">
              <a:spcBef>
                <a:spcPts val="575"/>
              </a:spcBef>
              <a:buFont typeface="Wingdings 2" pitchFamily="-123" charset="2"/>
              <a:buChar char=""/>
            </a:pPr>
            <a:endParaRPr lang="en-US" sz="3200">
              <a:latin typeface="Calibri" pitchFamily="-123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rgbClr val="002C5F">
              <a:alpha val="7411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5367" name="Picture 2" descr="http://media.marketwire.com/attachments/201108/31417_trc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15200" y="4114800"/>
            <a:ext cx="1371600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4" descr="http://njseed.org/wp-content/uploads/2011/07/bpu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43800" y="1752600"/>
            <a:ext cx="9525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8" descr="http://www.nj.gov/dca/art/new/dcalogo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96200" y="2895600"/>
            <a:ext cx="6858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0" name="TextBox 16"/>
          <p:cNvSpPr txBox="1">
            <a:spLocks noChangeArrowheads="1"/>
          </p:cNvSpPr>
          <p:nvPr/>
        </p:nvSpPr>
        <p:spPr bwMode="auto">
          <a:xfrm>
            <a:off x="457200" y="914400"/>
            <a:ext cx="6477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>
              <a:latin typeface="Calibri" pitchFamily="-123" charset="0"/>
            </a:endParaRPr>
          </a:p>
          <a:p>
            <a:endParaRPr lang="en-US">
              <a:latin typeface="Calibri" pitchFamily="-123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10" descr="BG_3B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 rot="16200000">
            <a:off x="4457700" y="2476500"/>
            <a:ext cx="6858000" cy="1905000"/>
          </a:xfrm>
          <a:prstGeom prst="rect">
            <a:avLst/>
          </a:prstGeom>
          <a:solidFill>
            <a:srgbClr val="FFFFFF">
              <a:alpha val="5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rot="16200000">
            <a:off x="4423569" y="2739231"/>
            <a:ext cx="6858000" cy="13795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6388" name="Picture 6" descr="4c_Stacked_Gradient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00" y="131763"/>
            <a:ext cx="1111250" cy="131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9" name="Text Placeholder 2"/>
          <p:cNvSpPr txBox="1">
            <a:spLocks/>
          </p:cNvSpPr>
          <p:nvPr/>
        </p:nvSpPr>
        <p:spPr bwMode="auto">
          <a:xfrm>
            <a:off x="381000" y="1447800"/>
            <a:ext cx="77724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273050" indent="-273050">
              <a:spcBef>
                <a:spcPts val="575"/>
              </a:spcBef>
              <a:buFont typeface="Wingdings 2" pitchFamily="-123" charset="2"/>
              <a:buChar char=""/>
            </a:pPr>
            <a:endParaRPr lang="en-US" sz="3200">
              <a:latin typeface="Calibri" pitchFamily="-123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rgbClr val="002C5F">
              <a:alpha val="7411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743200" y="990600"/>
            <a:ext cx="1457325" cy="1295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27432" tIns="22860" rIns="27432" bIns="0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 sz="1000"/>
            </a:pPr>
            <a:endParaRPr lang="en-US" sz="1000" b="1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000"/>
            </a:pPr>
            <a:r>
              <a:rPr lang="en-US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Direct </a:t>
            </a:r>
            <a:r>
              <a:rPr 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Install</a:t>
            </a:r>
            <a:r>
              <a:rPr lang="en-US" sz="1000" b="1" dirty="0" smtClean="0">
                <a:solidFill>
                  <a:srgbClr val="000000"/>
                </a:solidFill>
                <a:latin typeface="Arial"/>
                <a:cs typeface="Arial"/>
              </a:rPr>
              <a:t>: Walk </a:t>
            </a:r>
            <a:r>
              <a:rPr lang="en-US" sz="1000" b="1" dirty="0">
                <a:solidFill>
                  <a:srgbClr val="000000"/>
                </a:solidFill>
                <a:latin typeface="Arial"/>
                <a:cs typeface="Arial"/>
              </a:rPr>
              <a:t>through </a:t>
            </a:r>
            <a:r>
              <a:rPr lang="en-US" sz="1000" b="1" dirty="0" smtClean="0">
                <a:solidFill>
                  <a:srgbClr val="000000"/>
                </a:solidFill>
                <a:latin typeface="Arial"/>
                <a:cs typeface="Arial"/>
              </a:rPr>
              <a:t>audit </a:t>
            </a:r>
            <a:endParaRPr lang="en-US" sz="1000" b="1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000"/>
            </a:pPr>
            <a:r>
              <a:rPr lang="en-US" sz="1000" b="1" dirty="0">
                <a:solidFill>
                  <a:srgbClr val="000000"/>
                </a:solidFill>
                <a:latin typeface="Arial"/>
                <a:cs typeface="Arial"/>
              </a:rPr>
              <a:t>procured through </a:t>
            </a:r>
            <a:r>
              <a:rPr lang="en-US" sz="1000" b="1" dirty="0" smtClean="0">
                <a:solidFill>
                  <a:srgbClr val="000000"/>
                </a:solidFill>
                <a:latin typeface="Arial"/>
                <a:cs typeface="Arial"/>
              </a:rPr>
              <a:t>NJCEP, </a:t>
            </a:r>
            <a:r>
              <a:rPr lang="en-US" sz="1000" b="1" dirty="0">
                <a:solidFill>
                  <a:srgbClr val="000000"/>
                </a:solidFill>
                <a:latin typeface="Arial"/>
                <a:cs typeface="Arial"/>
              </a:rPr>
              <a:t>proscribed equipment can be installed immediately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000"/>
            </a:pPr>
            <a:endParaRPr lang="en-US" sz="10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533400" y="762000"/>
            <a:ext cx="1571625" cy="152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27432" tIns="22860" rIns="27432" bIns="0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 sz="1000"/>
            </a:pPr>
            <a:endParaRPr lang="en-US" sz="1000" b="1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000"/>
            </a:pPr>
            <a:r>
              <a:rPr lang="en-US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Local Government Energy Audit </a:t>
            </a:r>
            <a:r>
              <a:rPr 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Program: </a:t>
            </a:r>
            <a:r>
              <a:rPr lang="en-US" sz="1000" b="1" dirty="0" smtClean="0">
                <a:solidFill>
                  <a:srgbClr val="000000"/>
                </a:solidFill>
                <a:latin typeface="Arial"/>
                <a:cs typeface="Arial"/>
              </a:rPr>
              <a:t>Funded </a:t>
            </a:r>
            <a:r>
              <a:rPr lang="en-US" sz="1000" b="1" dirty="0">
                <a:solidFill>
                  <a:srgbClr val="000000"/>
                </a:solidFill>
                <a:latin typeface="Arial"/>
                <a:cs typeface="Arial"/>
              </a:rPr>
              <a:t>through </a:t>
            </a:r>
            <a:r>
              <a:rPr lang="en-US" sz="1000" b="1" dirty="0" smtClean="0">
                <a:solidFill>
                  <a:srgbClr val="000000"/>
                </a:solidFill>
                <a:latin typeface="Arial"/>
                <a:cs typeface="Arial"/>
              </a:rPr>
              <a:t>NJCEP, </a:t>
            </a:r>
            <a:endParaRPr lang="en-US" sz="1000" b="1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000"/>
            </a:pPr>
            <a:r>
              <a:rPr lang="en-US" sz="1000" b="1" dirty="0" smtClean="0">
                <a:solidFill>
                  <a:srgbClr val="000000"/>
                </a:solidFill>
                <a:latin typeface="Arial"/>
                <a:cs typeface="Arial"/>
              </a:rPr>
              <a:t>procured </a:t>
            </a:r>
            <a:r>
              <a:rPr lang="en-US" sz="1000" b="1" dirty="0">
                <a:solidFill>
                  <a:srgbClr val="000000"/>
                </a:solidFill>
                <a:latin typeface="Arial"/>
                <a:cs typeface="Arial"/>
              </a:rPr>
              <a:t>through state term contract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000"/>
            </a:pPr>
            <a:r>
              <a:rPr lang="en-US" sz="1000" b="1" dirty="0" smtClean="0">
                <a:solidFill>
                  <a:srgbClr val="000000"/>
                </a:solidFill>
                <a:latin typeface="Arial"/>
                <a:cs typeface="Arial"/>
              </a:rPr>
              <a:t>lighting </a:t>
            </a:r>
            <a:r>
              <a:rPr lang="en-US" sz="1000" b="1" dirty="0">
                <a:solidFill>
                  <a:srgbClr val="000000"/>
                </a:solidFill>
                <a:latin typeface="Arial"/>
                <a:cs typeface="Arial"/>
              </a:rPr>
              <a:t>investment grade ASHREA level 2</a:t>
            </a:r>
          </a:p>
        </p:txBody>
      </p:sp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2819400" y="2895600"/>
            <a:ext cx="1419225" cy="7429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27432" tIns="22860" rIns="27432" bIns="0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 sz="1000"/>
            </a:pPr>
            <a:endParaRPr lang="en-US" sz="1000" b="1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000"/>
            </a:pPr>
            <a:r>
              <a:rPr lang="en-US" sz="1000" b="1" dirty="0">
                <a:solidFill>
                  <a:srgbClr val="000000"/>
                </a:solidFill>
                <a:latin typeface="Arial"/>
                <a:cs typeface="Arial"/>
              </a:rPr>
              <a:t>Development of an </a:t>
            </a:r>
            <a:r>
              <a:rPr lang="en-US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Energy Reduction Plan (ERP)</a:t>
            </a:r>
          </a:p>
        </p:txBody>
      </p:sp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4800600" y="990600"/>
            <a:ext cx="1466850" cy="13144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27432" tIns="22860" rIns="27432" bIns="0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 sz="1000"/>
            </a:pPr>
            <a:endParaRPr lang="en-US" sz="100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000"/>
            </a:pPr>
            <a:r>
              <a:rPr lang="en-US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Pay for </a:t>
            </a:r>
            <a:r>
              <a:rPr 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Performance</a:t>
            </a:r>
            <a:r>
              <a:rPr lang="en-US" sz="1000" b="1" dirty="0" smtClean="0">
                <a:solidFill>
                  <a:srgbClr val="000000"/>
                </a:solidFill>
                <a:latin typeface="Arial"/>
                <a:cs typeface="Arial"/>
              </a:rPr>
              <a:t>:  </a:t>
            </a:r>
            <a:r>
              <a:rPr lang="en-US" sz="1000" b="1" dirty="0">
                <a:solidFill>
                  <a:srgbClr val="000000"/>
                </a:solidFill>
                <a:latin typeface="Arial"/>
                <a:cs typeface="Arial"/>
              </a:rPr>
              <a:t>Audit funded through </a:t>
            </a:r>
            <a:r>
              <a:rPr lang="en-US" sz="1000" b="1" dirty="0" smtClean="0">
                <a:solidFill>
                  <a:srgbClr val="000000"/>
                </a:solidFill>
                <a:latin typeface="Arial"/>
                <a:cs typeface="Arial"/>
              </a:rPr>
              <a:t>partners, </a:t>
            </a:r>
            <a:endParaRPr lang="en-US" sz="1000" b="1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000"/>
            </a:pPr>
            <a:r>
              <a:rPr lang="en-US" sz="1000" b="1" dirty="0" smtClean="0">
                <a:solidFill>
                  <a:srgbClr val="000000"/>
                </a:solidFill>
                <a:latin typeface="Arial"/>
                <a:cs typeface="Arial"/>
              </a:rPr>
              <a:t>procured </a:t>
            </a:r>
            <a:r>
              <a:rPr lang="en-US" sz="1000" b="1" dirty="0">
                <a:solidFill>
                  <a:srgbClr val="000000"/>
                </a:solidFill>
                <a:latin typeface="Arial"/>
                <a:cs typeface="Arial"/>
              </a:rPr>
              <a:t>through professional services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000"/>
            </a:pPr>
            <a:r>
              <a:rPr lang="en-US" sz="1000" b="1" dirty="0">
                <a:solidFill>
                  <a:srgbClr val="000000"/>
                </a:solidFill>
                <a:latin typeface="Arial"/>
                <a:cs typeface="Arial"/>
              </a:rPr>
              <a:t>Investment grade </a:t>
            </a:r>
            <a:r>
              <a:rPr lang="en-US" sz="10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endParaRPr lang="en-US" sz="10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1143000" y="4953000"/>
            <a:ext cx="1771650" cy="914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27432" tIns="22860" rIns="27432" bIns="0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 sz="1000"/>
            </a:pPr>
            <a:endParaRPr lang="en-US" sz="100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000"/>
            </a:pPr>
            <a:r>
              <a:rPr lang="en-US" sz="1000" b="1" dirty="0">
                <a:solidFill>
                  <a:srgbClr val="000000"/>
                </a:solidFill>
                <a:latin typeface="Arial"/>
                <a:cs typeface="Arial"/>
              </a:rPr>
              <a:t>Energy Efficiency including CHP and/or Renewable procured through an </a:t>
            </a:r>
            <a:r>
              <a:rPr lang="en-US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ESCO</a:t>
            </a:r>
            <a:r>
              <a:rPr lang="en-US" sz="1000" b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</p:txBody>
      </p:sp>
      <p:sp>
        <p:nvSpPr>
          <p:cNvPr id="25" name="Text Box 20"/>
          <p:cNvSpPr txBox="1">
            <a:spLocks noChangeArrowheads="1"/>
          </p:cNvSpPr>
          <p:nvPr/>
        </p:nvSpPr>
        <p:spPr bwMode="auto">
          <a:xfrm>
            <a:off x="4114800" y="4953000"/>
            <a:ext cx="1790700" cy="8667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27432" tIns="22860" rIns="27432" bIns="0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 sz="1000"/>
            </a:pPr>
            <a:endParaRPr lang="en-US" sz="100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000"/>
            </a:pPr>
            <a:r>
              <a:rPr lang="en-US" sz="1000" b="1" dirty="0">
                <a:solidFill>
                  <a:srgbClr val="000000"/>
                </a:solidFill>
                <a:latin typeface="Arial"/>
                <a:cs typeface="Arial"/>
              </a:rPr>
              <a:t>Energy Efficiency including CHP and/or Renewable </a:t>
            </a:r>
            <a:r>
              <a:rPr lang="en-US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self </a:t>
            </a:r>
            <a:r>
              <a:rPr 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perform </a:t>
            </a:r>
            <a:endParaRPr lang="en-US" sz="1000" b="1" dirty="0">
              <a:solidFill>
                <a:schemeClr val="tx2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6397" name="Rectangle 27"/>
          <p:cNvSpPr>
            <a:spLocks noChangeArrowheads="1"/>
          </p:cNvSpPr>
          <p:nvPr/>
        </p:nvSpPr>
        <p:spPr bwMode="auto">
          <a:xfrm>
            <a:off x="304800" y="0"/>
            <a:ext cx="3286125" cy="64770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6576" tIns="27432" rIns="36576" bIns="0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solidFill>
                  <a:srgbClr val="000000"/>
                </a:solidFill>
                <a:ea typeface="Arial" pitchFamily="-123" charset="0"/>
                <a:cs typeface="Arial" pitchFamily="-123" charset="0"/>
              </a:rPr>
              <a:t>Step 1.   Define the Project</a:t>
            </a:r>
          </a:p>
          <a:p>
            <a:pPr algn="ctr"/>
            <a:r>
              <a:rPr lang="en-US" sz="1200" b="1">
                <a:solidFill>
                  <a:srgbClr val="000000"/>
                </a:solidFill>
                <a:ea typeface="Arial" pitchFamily="-123" charset="0"/>
                <a:cs typeface="Arial" pitchFamily="-123" charset="0"/>
              </a:rPr>
              <a:t>Perform an Energy Audit - use one of the NJCEP incentive programs</a:t>
            </a:r>
          </a:p>
        </p:txBody>
      </p:sp>
      <p:sp>
        <p:nvSpPr>
          <p:cNvPr id="16398" name="Rectangle 28"/>
          <p:cNvSpPr>
            <a:spLocks noChangeArrowheads="1"/>
          </p:cNvSpPr>
          <p:nvPr/>
        </p:nvSpPr>
        <p:spPr bwMode="auto">
          <a:xfrm>
            <a:off x="304800" y="2895600"/>
            <a:ext cx="2295525" cy="95250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6576" tIns="27432" rIns="36576" bIns="0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solidFill>
                  <a:srgbClr val="000000"/>
                </a:solidFill>
                <a:ea typeface="Arial" pitchFamily="-123" charset="0"/>
                <a:cs typeface="Arial" pitchFamily="-123" charset="0"/>
              </a:rPr>
              <a:t>Step 2.  With Energy Audit complete, develop an Energy Reduction Plan (ERP) as required by NJCEP and/or ESIP</a:t>
            </a:r>
          </a:p>
        </p:txBody>
      </p:sp>
      <p:sp>
        <p:nvSpPr>
          <p:cNvPr id="16399" name="Rectangle 30"/>
          <p:cNvSpPr>
            <a:spLocks noChangeArrowheads="1"/>
          </p:cNvSpPr>
          <p:nvPr/>
        </p:nvSpPr>
        <p:spPr bwMode="auto">
          <a:xfrm>
            <a:off x="1981200" y="6400800"/>
            <a:ext cx="3219450" cy="314325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6576" tIns="27432" rIns="36576" bIns="0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solidFill>
                  <a:srgbClr val="000000"/>
                </a:solidFill>
                <a:ea typeface="Arial" pitchFamily="-123" charset="0"/>
                <a:cs typeface="Arial" pitchFamily="-123" charset="0"/>
              </a:rPr>
              <a:t>Step 4.  Link financing with incentives </a:t>
            </a:r>
          </a:p>
        </p:txBody>
      </p:sp>
      <p:sp>
        <p:nvSpPr>
          <p:cNvPr id="16400" name="Rectangle 33"/>
          <p:cNvSpPr>
            <a:spLocks noChangeArrowheads="1"/>
          </p:cNvSpPr>
          <p:nvPr/>
        </p:nvSpPr>
        <p:spPr bwMode="auto">
          <a:xfrm>
            <a:off x="180975" y="9258300"/>
            <a:ext cx="6324600" cy="2762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27432" tIns="27432" rIns="0" bIns="0">
            <a:prstTxWarp prst="textNoShape">
              <a:avLst/>
            </a:prstTxWarp>
          </a:bodyPr>
          <a:lstStyle/>
          <a:p>
            <a:r>
              <a:rPr lang="en-US" sz="1100" b="1">
                <a:solidFill>
                  <a:srgbClr val="000000"/>
                </a:solidFill>
                <a:ea typeface="Arial" pitchFamily="-123" charset="0"/>
                <a:cs typeface="Arial" pitchFamily="-123" charset="0"/>
              </a:rPr>
              <a:t>Step 5.  Start saving energy, reduce operational cost and  greenhouse gas emissions </a:t>
            </a:r>
          </a:p>
        </p:txBody>
      </p:sp>
      <p:cxnSp>
        <p:nvCxnSpPr>
          <p:cNvPr id="36" name="Straight Arrow Connector 35"/>
          <p:cNvCxnSpPr>
            <a:stCxn id="20" idx="2"/>
            <a:endCxn id="25" idx="0"/>
          </p:cNvCxnSpPr>
          <p:nvPr/>
        </p:nvCxnSpPr>
        <p:spPr>
          <a:xfrm>
            <a:off x="3529013" y="3638550"/>
            <a:ext cx="1481137" cy="1314450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0" idx="2"/>
            <a:endCxn id="24" idx="0"/>
          </p:cNvCxnSpPr>
          <p:nvPr/>
        </p:nvCxnSpPr>
        <p:spPr>
          <a:xfrm flipH="1">
            <a:off x="2028825" y="3638550"/>
            <a:ext cx="1500188" cy="1314450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9" idx="2"/>
            <a:endCxn id="20" idx="0"/>
          </p:cNvCxnSpPr>
          <p:nvPr/>
        </p:nvCxnSpPr>
        <p:spPr>
          <a:xfrm>
            <a:off x="1319213" y="2286000"/>
            <a:ext cx="2209800" cy="609600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21" idx="2"/>
            <a:endCxn id="20" idx="0"/>
          </p:cNvCxnSpPr>
          <p:nvPr/>
        </p:nvCxnSpPr>
        <p:spPr>
          <a:xfrm flipH="1">
            <a:off x="3529013" y="2305050"/>
            <a:ext cx="2005012" cy="590550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05" name="Rectangle 29"/>
          <p:cNvSpPr>
            <a:spLocks noChangeArrowheads="1"/>
          </p:cNvSpPr>
          <p:nvPr/>
        </p:nvSpPr>
        <p:spPr bwMode="auto">
          <a:xfrm>
            <a:off x="304800" y="4114800"/>
            <a:ext cx="2209800" cy="600075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6576" tIns="27432" rIns="36576" bIns="0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solidFill>
                  <a:srgbClr val="000000"/>
                </a:solidFill>
                <a:ea typeface="Arial" pitchFamily="-123" charset="0"/>
                <a:cs typeface="Arial" pitchFamily="-123" charset="0"/>
              </a:rPr>
              <a:t>Step 3.  Finance the installation and construction through ESIP</a:t>
            </a:r>
          </a:p>
        </p:txBody>
      </p:sp>
      <p:cxnSp>
        <p:nvCxnSpPr>
          <p:cNvPr id="49" name="Straight Arrow Connector 48"/>
          <p:cNvCxnSpPr>
            <a:stCxn id="24" idx="2"/>
            <a:endCxn id="16399" idx="0"/>
          </p:cNvCxnSpPr>
          <p:nvPr/>
        </p:nvCxnSpPr>
        <p:spPr>
          <a:xfrm>
            <a:off x="2028825" y="5867400"/>
            <a:ext cx="1562100" cy="533400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25" idx="2"/>
            <a:endCxn id="16399" idx="0"/>
          </p:cNvCxnSpPr>
          <p:nvPr/>
        </p:nvCxnSpPr>
        <p:spPr>
          <a:xfrm flipH="1">
            <a:off x="3590925" y="5819775"/>
            <a:ext cx="1419225" cy="581025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4724400" y="2667000"/>
            <a:ext cx="3962400" cy="18462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latin typeface="+mn-lt"/>
                <a:ea typeface="+mn-ea"/>
                <a:cs typeface="+mn-cs"/>
              </a:rPr>
              <a:t>Energy Efficiency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900" dirty="0">
                <a:latin typeface="+mn-lt"/>
                <a:ea typeface="+mn-ea"/>
                <a:cs typeface="+mn-cs"/>
              </a:rPr>
              <a:t>Direct Install (DI) for facilities w/loads  &lt; 100 kW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900" dirty="0">
                <a:latin typeface="+mn-lt"/>
                <a:ea typeface="+mn-ea"/>
                <a:cs typeface="+mn-cs"/>
              </a:rPr>
              <a:t>Pay for Performance P4P) for facilities w/loads &gt; 100 kW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900" dirty="0">
                <a:latin typeface="+mn-lt"/>
                <a:ea typeface="+mn-ea"/>
                <a:cs typeface="+mn-cs"/>
              </a:rPr>
              <a:t>CHP incentive up to 1 MW P4P additional incentive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900" dirty="0">
                <a:latin typeface="+mn-lt"/>
                <a:ea typeface="+mn-ea"/>
                <a:cs typeface="+mn-cs"/>
              </a:rPr>
              <a:t>CHP &gt; than 1 MW proposed new funding in next Clean Energy cycle $50 million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900" dirty="0">
                <a:latin typeface="+mn-lt"/>
                <a:ea typeface="+mn-ea"/>
                <a:cs typeface="+mn-cs"/>
              </a:rPr>
              <a:t>Fuel Cells existing rebate for sustainably fueled $4/watt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900" dirty="0">
                <a:latin typeface="+mn-lt"/>
                <a:ea typeface="+mn-ea"/>
                <a:cs typeface="+mn-cs"/>
              </a:rPr>
              <a:t>Smart Start rebates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1000" dirty="0">
              <a:latin typeface="+mn-lt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latin typeface="+mn-lt"/>
                <a:ea typeface="+mn-ea"/>
                <a:cs typeface="+mn-cs"/>
              </a:rPr>
              <a:t>Renewable Energy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900" dirty="0">
                <a:latin typeface="+mn-lt"/>
                <a:ea typeface="+mn-ea"/>
                <a:cs typeface="+mn-cs"/>
              </a:rPr>
              <a:t>Solar, wind &amp; biomass onsite rebates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900" dirty="0">
                <a:latin typeface="+mn-lt"/>
                <a:ea typeface="+mn-ea"/>
                <a:cs typeface="+mn-cs"/>
              </a:rPr>
              <a:t>Solar, wind &amp; biomass grid supply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1000" dirty="0">
              <a:latin typeface="+mn-lt"/>
              <a:ea typeface="+mn-ea"/>
              <a:cs typeface="+mn-cs"/>
            </a:endParaRPr>
          </a:p>
        </p:txBody>
      </p:sp>
      <p:sp>
        <p:nvSpPr>
          <p:cNvPr id="16409" name="TextBox 53"/>
          <p:cNvSpPr txBox="1">
            <a:spLocks noChangeArrowheads="1"/>
          </p:cNvSpPr>
          <p:nvPr/>
        </p:nvSpPr>
        <p:spPr bwMode="auto">
          <a:xfrm>
            <a:off x="609600" y="2362200"/>
            <a:ext cx="12954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900">
                <a:latin typeface="Calibri" pitchFamily="-123" charset="0"/>
              </a:rPr>
              <a:t>        all size facilities</a:t>
            </a:r>
          </a:p>
        </p:txBody>
      </p:sp>
      <p:sp>
        <p:nvSpPr>
          <p:cNvPr id="16410" name="TextBox 54"/>
          <p:cNvSpPr txBox="1">
            <a:spLocks noChangeArrowheads="1"/>
          </p:cNvSpPr>
          <p:nvPr/>
        </p:nvSpPr>
        <p:spPr bwMode="auto">
          <a:xfrm>
            <a:off x="2895600" y="2362200"/>
            <a:ext cx="12954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900">
                <a:latin typeface="Calibri" pitchFamily="-123" charset="0"/>
              </a:rPr>
              <a:t>      loads &lt; 100 kW</a:t>
            </a:r>
          </a:p>
        </p:txBody>
      </p:sp>
      <p:sp>
        <p:nvSpPr>
          <p:cNvPr id="16411" name="TextBox 55"/>
          <p:cNvSpPr txBox="1">
            <a:spLocks noChangeArrowheads="1"/>
          </p:cNvSpPr>
          <p:nvPr/>
        </p:nvSpPr>
        <p:spPr bwMode="auto">
          <a:xfrm>
            <a:off x="4876800" y="2362200"/>
            <a:ext cx="12954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900">
                <a:latin typeface="Calibri" pitchFamily="-123" charset="0"/>
              </a:rPr>
              <a:t>          loads &gt; 100 kW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657600" y="228600"/>
            <a:ext cx="33528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Energy Project Decision Flowchart</a:t>
            </a:r>
            <a:endParaRPr lang="en-US" dirty="0">
              <a:solidFill>
                <a:schemeClr val="tx2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413" name="Rectangle 57"/>
          <p:cNvSpPr>
            <a:spLocks noChangeArrowheads="1"/>
          </p:cNvSpPr>
          <p:nvPr/>
        </p:nvSpPr>
        <p:spPr bwMode="auto">
          <a:xfrm>
            <a:off x="6096000" y="5791200"/>
            <a:ext cx="1752600" cy="923925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6576" tIns="27432" rIns="36576" bIns="0">
            <a:prstTxWarp prst="textNoShape">
              <a:avLst/>
            </a:prstTxWarp>
          </a:bodyPr>
          <a:lstStyle/>
          <a:p>
            <a:pPr algn="ctr"/>
            <a:r>
              <a:rPr lang="en-US" sz="1200" b="1">
                <a:solidFill>
                  <a:srgbClr val="000000"/>
                </a:solidFill>
                <a:ea typeface="Arial" pitchFamily="-123" charset="0"/>
                <a:cs typeface="Arial" pitchFamily="-123" charset="0"/>
              </a:rPr>
              <a:t>Step 5.  Start saving energy, reduce operational costs and greenhouse gas emissions</a:t>
            </a:r>
          </a:p>
        </p:txBody>
      </p:sp>
      <p:cxnSp>
        <p:nvCxnSpPr>
          <p:cNvPr id="62" name="Straight Arrow Connector 61"/>
          <p:cNvCxnSpPr>
            <a:stCxn id="16399" idx="3"/>
          </p:cNvCxnSpPr>
          <p:nvPr/>
        </p:nvCxnSpPr>
        <p:spPr>
          <a:xfrm flipV="1">
            <a:off x="5200650" y="6553200"/>
            <a:ext cx="895350" cy="4763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10" descr="BG_3B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 rot="16200000">
            <a:off x="4533900" y="2476500"/>
            <a:ext cx="6858000" cy="1905000"/>
          </a:xfrm>
          <a:prstGeom prst="rect">
            <a:avLst/>
          </a:prstGeom>
          <a:solidFill>
            <a:srgbClr val="FFFFFF">
              <a:alpha val="5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rot="16200000">
            <a:off x="4564857" y="2739231"/>
            <a:ext cx="6858000" cy="13795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7412" name="Picture 6" descr="4c_Stacked_Gradient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00" y="131763"/>
            <a:ext cx="1111250" cy="131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Text Placeholder 2"/>
          <p:cNvSpPr txBox="1">
            <a:spLocks/>
          </p:cNvSpPr>
          <p:nvPr/>
        </p:nvSpPr>
        <p:spPr bwMode="auto">
          <a:xfrm>
            <a:off x="381000" y="1447800"/>
            <a:ext cx="77724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273050" indent="-273050">
              <a:spcBef>
                <a:spcPts val="575"/>
              </a:spcBef>
              <a:buFont typeface="Wingdings 2" pitchFamily="-123" charset="2"/>
              <a:buChar char=""/>
            </a:pPr>
            <a:endParaRPr lang="en-US" sz="3200">
              <a:latin typeface="Calibri" pitchFamily="-123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rgbClr val="002C5F">
              <a:alpha val="7411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415" name="TextBox 13"/>
          <p:cNvSpPr txBox="1">
            <a:spLocks noChangeArrowheads="1"/>
          </p:cNvSpPr>
          <p:nvPr/>
        </p:nvSpPr>
        <p:spPr bwMode="auto">
          <a:xfrm>
            <a:off x="296863" y="381000"/>
            <a:ext cx="7094537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chemeClr val="tx2"/>
                </a:solidFill>
                <a:latin typeface="Bell Gothic Std Black" pitchFamily="-123" charset="0"/>
              </a:rPr>
              <a:t>ESIP Lessons Learned</a:t>
            </a:r>
          </a:p>
          <a:p>
            <a:endParaRPr lang="en-US" sz="3000">
              <a:solidFill>
                <a:schemeClr val="tx2"/>
              </a:solidFill>
              <a:latin typeface="Bell Gothic Std Black" pitchFamily="-123" charset="0"/>
            </a:endParaRPr>
          </a:p>
          <a:p>
            <a:r>
              <a:rPr lang="en-US" sz="3000">
                <a:solidFill>
                  <a:schemeClr val="tx2"/>
                </a:solidFill>
                <a:latin typeface="Bell Gothic Std Black" pitchFamily="-123" charset="0"/>
              </a:rPr>
              <a:t> </a:t>
            </a:r>
          </a:p>
        </p:txBody>
      </p:sp>
      <p:sp>
        <p:nvSpPr>
          <p:cNvPr id="17416" name="Content Placeholder 2"/>
          <p:cNvSpPr txBox="1">
            <a:spLocks/>
          </p:cNvSpPr>
          <p:nvPr/>
        </p:nvSpPr>
        <p:spPr bwMode="auto">
          <a:xfrm>
            <a:off x="5334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 typeface="Wingdings" pitchFamily="-123" charset="2"/>
              <a:buChar char="§"/>
            </a:pPr>
            <a:endParaRPr lang="en-US" sz="2000">
              <a:solidFill>
                <a:schemeClr val="tx2"/>
              </a:solidFill>
              <a:latin typeface="Avenir LT Std 35 Light" charset="0"/>
            </a:endParaRPr>
          </a:p>
        </p:txBody>
      </p:sp>
      <p:pic>
        <p:nvPicPr>
          <p:cNvPr id="17417" name="Picture 6" descr="http://www.hunterplumbingnj.com/_/rsrc/1296752916284/config/nj-clean-energy-logo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67600" y="26670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8" name="Picture 8" descr="NJBPU logo2.jpg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467600" y="1676400"/>
            <a:ext cx="1042988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9" name="AutoShape 10" descr="data:image/jpg;base64,/9j/4AAQSkZJRgABAQAAAQABAAD/2wCEAAkGBhQRERUUExQWFRUWGBoaFxgYGBodGRkgHRwdHCEaGhwcGyYeHB8jHBgcHy8gIygpLSwsFx4xNTIqNSYrLCkBCQoKBQUFDQUFDSkYEhgpKSkpKSkpKSkpKSkpKSkpKSkpKSkpKSkpKSkpKSkpKSkpKSkpKSkpKSkpKSkpKSkpKf/AABEIAOEA4QMBIgACEQEDEQH/xAAcAAACAgMBAQAAAAAAAAAAAAAABwUGAwQIAQL/xABKEAABAgMFBQQGBggEBQUBAAABAgMABBEFBhIhMQcTQVFhInGBkRQjMlJyoTNCYoKxwRVDY3OSorLRCCRTgxc0NbPwFkSTwuF0/8QAFAEBAAAAAAAAAAAAAAAAAAAAAP/EABQRAQAAAAAAAAAAAAAAAAAAAAD/2gAMAwEAAhEDEQA/AHjBBBAEEEEAQQQQBBBGGam0NJK3FJQkaqUQAO8nKAzQVhZXk24y7JKJVBmF+8Thb8DTErwHjFbT+nrW4rl2Vf7KKf8AcVAN21b0Ssr9PMNN9FKFfLWKpP7bLPbyQXXvgbIHmsp+UVRGyKTlRjtCfSk8QkhFfFRKj5QG1LuyuSGVTKhxwqV81kJgN6Z/xAt/q5RZ6qcSPkAY1Bt7fJOGRQR+9WT8mo+P+MUo1/y9moT1O7T/AEpJjGrb079WTaHKrivyRAZzt7fTTFIpA/err4Vajal/8QKP1kosfC4k/ikRHJ29O/Wk2Tzo4r80RkG2OUdyfs1Kq6kbtX9SRAWqQ222e5ksus/G3UeaCr50i12TemVmvoJhpw8krGL+HX5Qqhat3Zr22FS6jxCVJ+aCUwL2Ryc127Pn0k8EqKV08U0UPKAdVYIRykW9ZOdVTDKepeRTupvExYrtbcpd0hE2gsK0xjtN+P1k+Ne+AZ8EYJSdQ6gLbUlaFaKSQQe4iM8AQQQQBBBBAEEEEAQQQQBBBBAEEEEAQRjeeShJUohKQCSSaAAcSeAhOXv2nPzzvodlhRCjhLicluc8HuI5qNPAahbL77V5eRxNt0ffGRSD2UH7auf2Rn3RRZO69p26oPTThal9U4hRNP2bXH4leZiTs66cjYjQmbRUl6YObbQ7QB+wk+0RxWrIfjTr37TJq0CU13LHBpB1H21aq7sh0gLibVsaxcmEelzI1XUKoeqz2U9yBFTvBtbnpqoSsMIP1Wsj4r9r8IpkXeztlMwUB2bcakmzoXVDEfu1FPE16QFJcdKiSolROpJqT4nOPImr2XXds2Y3ThSvILQtPsrTwND1FCP7xYtrUkjeSr7SUobmJZJokACo6AU0UPKApk/ZrrCgl5tTSiAoBYoaGtDQ9x8oz2zd9+U3e/Rg3qMaO0DVPPsk010MXHaefSJWzZzUuS+7Weak0P4lcebUxilLKc5ymHxCW/8A9gKja93npVLKnUgB9AcbIUDVOWtNNRkYjIYm14YRZ6PdlE//AFH5RUbqWZ6TOy7NKhbqQe4Gp+QMBHzUm40cLiFoVyWkpP8AMBHw04UmqSUkcUmh84clobQi7ay5B1pp6UU6lnCpNVA0AKgdD2jyqOBFIXluXVwWouSZzq8EIrnQKoRX4Qc/hgN+7+1qelaAub9A+q7mfBXtRbU21Y9s5TDYlJk6LqE1J+2OyruWIW97bBTJTjkuhze4CBiw0NSAcNKnMVpEW/LqbUULSUqGqVAgjvBzgGTOXTtKxFl+UcLzGqikVFP2jfL7SflF5uTtZYnilp2jD5yCSews/YVz+yc+VYU10Npc1Z5CQrescWlnQfYVqjuzHSLpP3VkbcaVMWepLMyM1tEUBP20j2SeC05HjAOAR7CWujtLmLPd9DtMLwpIAWrNbfLF76OShUjqIcjD6VpCkqCkqAKSDUEHQg8YDLBBBAEEEEAQQQQBBBBAEY3n0oSVKISlIJJJoABmSTypGSExtKve5aEwLNkqrBVhcKT9IoZ4ajRCNSdMuQzDUvZeyYtyZElIg7iuZzGOmq3OTY4J45E8AJWdtGUu4wWWAl+ecAxqPCuhV7qeSBmdTzj2059m7kmGGMLk88KrXStPtke6MwlPGlTxhPTEwpxalrUVrUSVKUalROpMBmtS1XZl1Tr6y44rVR/AcABwAyjxyzXUtJeU2oNLJSlZFEqIzIB/80PIxZbh3CFqB4CZS043TCgpxFQP1jmOzXLLOutMq3m7905phpdnzre/knvo3mlY9yvgoZBSRXOtKA9CYBLw3ZWbk52yWpydacfXIjcrQlVMWaQlS8x2aYTWvFWucLm9N2XbPmVMOitM0KGi0nRQ/McDWN65V9TZxe9Ul5t5GFTaj2SQciRQ1FCoEcawFtvQpq1LLcn9wqXdlyltFVEoW3UAJGQB9rgNRGlZdsyM/Z7MpPPKlnJYndO0qFJPA5EVplToCIrd579TU/QPLAbBqlpAwtimhpqT1JPSkV6Aul+rxyy5eWkpIqUxLVJcXkVqOWXTMmtOIpEdeK9SZqTk5cNlKpZKkqUSKKrlkNeAzMQDEupZohKlHkkEnyGcSbN0pxfsykwf9pY/ECAuc9tJs+awek2apxSEBAVvBWg4DTKI66l5JCXtYzOBbMuEndppjKVFISa0JyzX5iK69dGdR7UpMD/aWfwTEa/LqQaLSpJ5KBB8jAMyUdsiTmFT/pjk07iW421gocaiTVRpwKjrpGHZ9M7yanbXmB2WErX0xrBokdyOz98QtI3mbaeQwuXS4oMuEKWjgSKGvf2R5QFu2e2WJmZetCbPqZcqedUdFOHtBPWhzp8I4xN39u2q0LcZaRVIcYbWtVPZQCqqj14DqRFNn74A2YzItNlsJUVvqxV3qtR3CuZB91PKGZf+325KTS63lNzcu20FVzS2lNSocvb15kcoBOW5JNszDrbTm9bQspSsimKnHzyrxpGOzLTdl3EusrU24k5KT+B4EcwcjF2sm5kpKyqJu1VLG9zZl28lqGtVZg5jOlQACM6mka967qyqpMWhZ6l7nHu3WnKlTaiQAQSTlVSRSp9oEHWAtsha0reJgMTADM8hJwLHHqjmOaDpqOcRF1rzzFhTJk50EsE5HMhAP6xvmg8U/nUFasTCkKStCilSSClSTQgjQg8IcNkWkzeKTMtMFKJ1oEocpr9tI4g5BafEcKA2JeYS4lKkEKSoAgg1BB0IMZYS2zm9ztmzJs2eqlOLCgq0bUdBXi2vIg8K9TR0CA9ggggCCCCAIII156cQy2txw4UISVKPIAVJgKPtbvx6FL7lpVH3gaEaoRoV950HieEV67Eg3YVnqnphNZp5NGm1aiuYR0J9pZ5ADhEXc2RVbVquzswPUNELodBT6Ns9EgYlDp1ivbSL3m0JtRSfUtVQ0OBFc1/eIr3AQFdtK0nJh1bzqipxZJUT+XIAZAcABFvutdNhuUXP2jUMYSlhoGi3lEEVHGg4eJOQzqslYT7zTrrbZU2yAXVClEg+OeQqaaDOGBcu/UvMhiVtRCFhpSTLvKGSSMglymVOFdDTPnAUGybXdk5hLzVUONqyB5HVKtKgjIwwrw2uvcJtWzX1MBagmZYCuylw07QQeyanWgzyVzjetS6ClT8xP2qW0yrVFIwUo8PqIA1PUHNRNNIVFozCFuuKaRu21LKkN4icI4Cp1IB16mkBL3ovxM2iloTG79VWhSgAknUk1PkKDjSIBCCSAASTkANT0HWJO7l2n594NS6MR1Uo5JQPeUeA6anhD/uXs2l7OSFAB1+nadUM+5A+oPn1gFddjYxNTIC3yJZs50UKuEfDoPEgwy7F2R2fL0Ja3yx9Z04v5ckjyi5gR7AYJWTQ0nC2hKE8kgJHkABGesEKra/tCelXESssrdqKcbjgpiANQEprociSe6AalYwzMmhwYXEJWnkoBQ8jWFLsl2jPvzHok04XcaVFpaqYgUipSSKVBSCR1HXJwwFMtrZLZ8zUhrcrP1mjh/lzSfKFpefYtNS4K5ciZbHACjoHw6K8D4Q/o8pAcgLQUkgggg0IORB5EcI9cfUoJClFQSKJBJOEa4RXICudBzjpO+eziWtFJUobt+nZdSM+5Y0WO/PrHP8AeW678g9un00OeFQ9lY5pP5ajjANW1ruC1pqSnWcD8phQh1reYC3QkkHurmkUJw00NYX19w3KvvSknMLXKlQUtvFVCVg+z9rDhTn3DMiKy1MKSCErUkHWiiK99DnHwlPADoKQHkbNnWgth1DrSihxBCkkcD+Y4EcQYu8psyaYaQ7ac2mU3gqlpIBcp9rWncBlziGvlcr0INOtOiYlnh6t1Ipn7qqZV/seUBe7xyLdvWcJxhIE2wKOIGppmW+vvIPUjiYndkF+DOMFh5VX2AMzqtGgV3jJJ8OcKnZ1e42fOJWT6lyiHhwpwV3pOfdURZb8Weqx7Tan5YepdVjAHskn22+VFpOId/SAekEa1nT6H2kOtmqHEhSTzChURswBBBBAEKzbneQoZbk264nziWBrgSck/eX/AEGGkYR9jp/S14VuntNMqKhywtdlH8S+14mA37zuCxrFalEGkxMg7wjXPNw+VECFBSLXtPvB6XaLpBqho7pHKidT4qr8o1Lo3KetEuFCkNttCrjrholNdB1OVenlAMgXQW7ZkpKSC21sOrCpx9ChU6EimtOFDmMCQRmYodn3HTNWm5KS7pUw2VY3yn2Up1J4HtdkHKtK6R9zsrPWDMJUl0JDgqlaDVp0ClQUnI0qNc88jxiUtfaoh6TdS1LpYmpghL7iKYVpANSDrU6UOlTmYCo2xbLykCVVMKeYYUoNa4TnSornSmgOgNBHt17tOz8wlhoZnNSiOyhI1Uf7cTlEU02VEJSCSSAANSTkABHS2zy5ibOlQkgF5dFOq60ySDyTp5njASd2LsMyDCWWU5aqUfaWfeUefThoIl48j2AIIIjrwWr6LLPPkV3TalU5kDIedICRjnHbFX9LvV91qndgETd3tuUwh3/OJS40o57tOFSO7Oih0OfWIDanbjE5Pb2WXjQWkAqoR2hXKhFcgRAa2zOv6VlKf6h8sKo6bjmPZvarMtaLL0wrA2gOVURUAlCgK0FdTFuvTtweU7hkQlDST7bicSl9cJ9kfPu0gHdBELc63fTZJmYIAUtPaA0CgSDTpURNQBETeW7TM8wWXk1BzSoe0g8FJPA/jpEtBAcrXruu7Z8wpl3PihYGS0nRQ/McDl1j4unNtsz0s499Gh1JX0FdT3HPwjoTaBc1NoypQAA8iqmVcle6T7qtD4HhHNDrRQopUClSSQoHUEZEHxgLztYsCZRNuTTnrGHVJDLgUCKFNQgCtRSh6HWIGbvapdnMyBQlKGnS4FgmprjyPDVxWnTKMt0LMetF9qSLywzUrIxEpQEjMpSTQHOg4dqLPPX7kZJZYkrPZdQg4VOPZqWRkSKpJ8T5QC1hv3QdFsWM7IrNX5cDdE8hUtn5FB6RV9pFjsJRKTks3ukTbZUWuCVAA1A4A17susaOzW3/AEO0WVE0Q4d05yougBPcrCfOAYmw28RU27JOVCmSVtg6hJVRSfurP88NWEdeJH6JvA2+Oy08oLPLC52HB4Kqryh4wBBBBAQd97X9Fs+ZeGRS2Qn4ldlP8yhCz2ZUkrJnp4+0QUoPPAKDzcXTwET+3W0MEg22DTeuivckFX408or97z6JdyTY0L5QpXiC8R5kDwgFPXnmeJ59YadhWQibsRMnKTLImFub19tZKVKOoRpwARnQjswsZWVU6tLaElS1qCUpGpJyAEWZzZzMIn2pLG1vnEYwoKJSiiVKIUQKgjBStM6ppAX+9VrCyWJWXVICaSy0PXOAltKjkQDhNDUVzIyIEKa8NtGbmFPFtDVQAENiiUgClBkO/wAYuNs2ra9koLD7mNp1CkJUr1iSKUOBRooEA6HvoYXlIBj7E7riYm1TKxVEvTDXQuK0/hTVXeUw6Lw3gakZdT7xohPAaqJ0SkcSYhtl9iei2awkii3BvV968/knCPCKpt/WfR5UA9kurqOZCDQ+GfnAbFhbcWpiZQyuXU0lxQSleMKoTkMQoMicqiusM+ORJF0IdbUdEuIUT3KB/AQzLX24v+l1l0o9FSqmFSe04OKq1qkngOGVa6QDviJvZZxmJKYaGZW0sAczTIeYESja6gHnnH1SA4+pAkVIA1OQ/wDO+LftRusZKeXhFGnquN8hU9pP3VHyUmKrJpq4gc1pHmoQBNSymlqbWClaCUqHIg0Iy6xhrExfFNLQmgf9dz+oxt3BuwZ+dbap6tJxunkhOo7yeyO/pAPvZ1ZxYs2WQoUVuwo96u1+cWSPlCaCg0GkfUAQt717Z2pOZXLoYU8WzRasYSK6lKcjWlde+K25tsmET6saE+ihxSCgJ7YSFYcWKtcWVaacOsLy8s8l6cmHUZocdWpJpSoJyNOEB0tdW9LNoMB5mtK0UlXtIUPqnzrXjWFDtuuuGJlE0gURMVC6aBxPH7yc+9B5xJ/4f1ms2K5eqNOvbzp3cYve0uwvS7NfQBVaE7xHxI7XzFR4wHP10rxqkJtuYSMWGoUmtMSTkRXgeIPMCLg7O2AXDMFEytSiVGXIoipzI4ZV4YiIW4MX66tiSbFnKtGdbMxVzdtM1okkZVVz0OtQANCTAQN8L3OWk+FYAhtsYGWk6IT5Zk0GdKZARAGGA5tfW2MMnJy0sDlUJxKp4YR+MUBZqSeZry1gGxtH/wA9Y0lPfXThSs/GMCvJ1AHiYZFwrW9Ks+WdJqS2Eq+JHZPzTC2uSfSrvz0ucy1jUkcsg6KfeSrzid2D2hjknWj+rdJHctIP4g+cAzIIIIBNbfXsbso0OIcPiopSPwMYdu7mH0JkaIbWafwJHyCo92xJKrWkkcClr5vq/tGlt5c/z7I5S4+bi/7CApd0rWTKzsu+sVQ24CrnTMEjurXwhiWjc2eM8q0LLebeDpUpKwtFUhWoIWMJHDu5QpIzS84tv6Na0V1wKUmvkRAMW/QMnZMvIvuJdmt8XVAKxbtPaNK/ep50yEL6zJLfPNNf6jiEeClAH5ExheSoGqwqqhWqq1V1qdR1ie2es4rUkx+2Sf4QT+UB0XeNCxJTAZJSsMuYCnIghBpTrHKqn1KAqpRA0qSaV7zlHXxjn7als8VJOqmGU1lnDU0/VKJ9k/ZJ0PCtOUBRjJq3Ydp2CsoBr9YAEincoGJS5lkelT8uzwU4Cr4U9pX8qTH3YqN9KTbOqkBEyj/bOBwD7iwfuRjuheT0CaTMBsOFKVgJJpmpJSDXpXyrpAdHz17JVmZblXHQl532EZ+FSMk14V1pFYvdtfZkZky4ZW8pNMZSoJCSRWgrqad0I5VpuvzYeWoqeW6lWL7WIUpyAyAHIARPbV7NUzaj5Vo7hcT1xJANO4giAntpO0GTtKTbS2lwPIcCgFophFCFdoEg1y05CF1Z/wBK3+8R/UI142rKHr2f3rf9aYCTvz/1Kb/fr/GLRsvvxKWay+Xg4XlqFMKa1SBkASRTtE69IrN/U0tOcH7df41iAgH5dzbQxNzKGCy41vDhQtSkkE8AoD2a+MW1u9kqqbMmHRv0ipRQ8q0B0KgMymtY552dyCnrTlUp+q4Fq6JR2iflTxjVvBOOItF9wKKXEzC1BQ1BCzQ+GUBv7S7J9GtOYSPZWrep7nO0f5iryivNSK1NrcA7DZSFGoyKyQkda4T5RL3yvWq0XkPKQELSyhtVDkopKiVdK4tOFIJ1G5s9hH1plxT6vgQN035neKgIRt5Sa0URXI0JFe+hz7o6b2fharMld6SVFoVxa0Ola69mkJXZvs/XaLoccBTKtq7avfIz3afzPAdY6LbbCQABQAUAGgA4QHJtsyO4mHmv9N1aR3BRA+VIsV0b8IlmHJSal/SZZxWLDWikKyzT5A6ihEau0hnBas2ObuL+JIMa11ral5Za1TMoiaSpICUrIASampFUnXTwgLP/AMSpRj/k7LZQeCnSFK78gT84pduW0ucfW+4Eha6VCBROQAyFTwHOHFY0rJFn0qbsuWkmAOypyhWuoywowA58OJ4DjCvvvbEtMzOKUYDDSU4QAAnFQk4iBpWumuUBddgrwLk4ycwttCqdxUk/JQjJsEWUTE2yeCU+aFKSfxiO2DuUtB0c5dfjRxr8iY39kycFtzqOFH/++KfIwDqggggEtteVhteSVTIJa+T6v7xobeUf59o85cfJxcSW3pvA/Ju8kr/kUlX5mMO3pqrkm6NFtrHkUKH9Z8oBXS0spxaUISVKUaJSBUk8gIk7v3SmJ55TLKO0kVXiOEIGnaroa5U1yMSOzG0WmLTYW8QEVUnErRJUkpBPLM0r1i82xJLsuz7SW86lT867hbKVVUpJ49DhUs9KCAqu096exS7c620jdtkNKaHZWOyCa+CezlSvWIrZ07htSUP7UDzBH5xNXznm/wBEWazvEuujEslKq4EkEYSe8hND7h5RULDntzMsO/6bqFHuChX5VgOkNodtuSdnPvNZOAJCTSuEqWlOLPLLFUV40hJDarPGXcYcWh5LiSklxAKgDlkRSv3gY6HtGQbmGVtOpCm3ElKgeIP4Qh727HpqVUVy4MwzqMP0ieik/W70+UBUbu2oJaZadUKoSaOD3m1AoWOtUKPygvDY5lJlxmtQlXYVwUg9pCh3pIMR7jZSSFAgjIgggjoQc4s82n0yzkOjN6So07zUyT6tf3CSg8gRAaNyJDfWhKt8C8gnuScR/ph1bWLlGelwtoVmGalKeK0n2kDrxHXLjCcuBbrUlPNvvBWBAX7IqalJAy78vGNuQtSYtO12XMag4t5JTQn1SEnEQnkAhJrzzrrAVNaCCQQQQaEHUd/IxtWT9Oz+9b/rTDs2vXKYXKOziUhD7YClKGW8FQCFDQmhyOtQBCTsr/mGf3rf9aYCV2gf9TnP3yogBE/tA/6nOfvlQytjNymFS6Z1xIcdUtQRi0bCFFNQPeJBNeGUBvbILjKlG1TD4wvupASg+0hGuY4FRzPIACFjtQkd1akyOClBY++kK/MxtX0mpiQtp50LVvA4HEGp7SDQhJzzTSqaaZRqbRLzNWhNIfaSU1ZQlYUNFCtR1AqBXpAQVkWYqZfbYR7TiwkdK6k9wqfCN291opeml7r6JoJZZ+BsYQfvEFX3okrDT6HIuzhydfxS8rzFR610fCnsA81GKqE8AOgH5QFtlNqM6zKtyzKm2kNjCFIQMZHUkkVz1ArxhybLLwuzsglx8lTiVqQV+/hoQrLjRVPumFLdTZLNzZCnUmXZ4qWO2R9hGtepoO+H1Y1jtyjCGWk4W0Cg4k8SSeJJqSYDnTaY7itWbPJwDySkR8XEvDLyUwXphgv0T6sCnYVX2qKy0yrwiMvFPb+bmHeC3nFDuKjT5Ui1XFseWbk5m0ZtvfoYUlDbXBSjTNXisDPLU5wEtbe02zZtYW/Z7jxAoMbuSe5IVhHWgzikXptOVfcSqUlvRkBNFJxVqa6+UXKzr3WdPuJl5mzm2d4QhDrJoUlRoNEg60Fc+6KTeqwTJTb0uVYt2rJXNJAUknrQ5wFy2EN1tFw8pdfzcaH9/KJHZUrFbk6qmXr/APvgflGLYGx6+acOiGkJr8SiT/QIy7CU7ybm3uaR/OtSvygHTBBBALDbzIYpNlz/AE3aHuWkj8QIhL/f5qwZCZGZbwJUe9JbV/OmGNtEsn0mzZlsCqgjGnvRRY88NPGF5cP/AD1hTknqtvEUeI3iP50qEApI+lLJ1JNNKmtPPQR8xd7DtyypSXbWZVc1N0qoOEbpCulcjwPsq7xARcmZD9Gu7xDpnCv1awFYKZUzrhpStQak8IrhENy6O0iZtCcRKuS7KpZwKStpDZ7CaHMmtKDLUDpnC1vJZ6GJt9pBqht1aU9wOnhp4QHRuz+2/S7Pl3a1VgCF/EjsmveRXxinbV9os1JTDbEvRHqw4pZSFYqkgAVyAGHXr0iG2F3m3brkmtVA76xqvvAUUB1KQD9wxeto9wE2kyCghMw2Du1HRQOZQroTx4HxgEPeW8zk+6HXkthYThKkJw4uqszUjSC69u+iTAcKcbagUPI4LbVkpJ8Mx1AjTtSynZZwtPNqbWnVKh8xwI6iNSAmr13f9EfohWNhwbxhzgtB0+8n2SOnWLRshLcuubnnQSiWZpkM6rPDrRNPvGIu69otzLP6OmlBKVKrKvH9S4fqk+4vQjrFu2YXfytKzZpJQ4oIxDjSigFp5itCD1EBWb7bUn7RQWQhLLNQSkGql0NRiPIHOgGoiqWT9Oz+9b/rTG5ea7D0g+WXk56pUPZWOCkn8RqI0rLVR9o8nW/60wEttA/6nOfvlRv3J2lP2aC2lKXWVHFgUSKHiUqGlQNMxEdftVbSnD+3X+MaNhWE9OPJZYQVLPkkcVKPACAvO1acbnmJO0GgQHAtpYOoKcwDTLI4h4xS7tWAqdmEtJOFNCpxw6NoTmpZ7h8yIZO0W7olpCQs5gFx1TpIAHaWaHEroCpfhFTvDMIs+XNnsKCnl0M66niRmGEn3U8eZ8RARV7rcTMvAMjDLsJ3UunkhP1j9pR7ROuYrpGrd231yT4ebS2pYBCd4nEEk/WAqMxz6mIyM8jIuPuJbaQpxaskpSKkwDc2ZbTZubnRLzBStK0qIKUBJQUjFw+qRlnxIhgX7tv0Sz5h2tFBBSj4ldlNPE18IgdmWzr9HILr1FTLgoaZhtOuBJ4knMnoBwzqW3a8oW41JoOTfrHae8ckJPUJJVT7SYBT0i2Sb0/JSLyPR1ejTaEqxqRiSK6LSRUJJTlRVCMjwiBsSyFzcw2w3TG4rCK6Dmo9AKmL2/aFtWL2VkrYTkCobxqgyAB9pA5CqYCo3OtlmUmkvvs75KASlINKLHsqzyyPPTWlRGpb9tLnJl2YcoFOKrQaAaBI7gAItdpX6kZtlz0izkJmCg4HWThGKmRUAQaVzzxd0UTSAbGzn/LWJaE0cirGlJ+FASP51/KJjYHZ+GVfd990JH3Ej81fKIq+n+Ru/KSmi3sJWPN1f86kjuMMDZrZXo9mS6CKKUjGrvWcX4EDwgLPBBBAeLTUUOcJG5a/0Xbz0orJt1Sm015HttHyOHvJh3wotuNgqQpifayUghCyOBBxNq8DVNeqYBeX/sH0O0H2gKIKsbfwrzHkap8IxXSekULWqfQ6tISC2hs5KVXNKtOHUcYv+0SWFp2XL2k0O22mjoGoBNFD7q8+4mFHAX20dqy0tlmQl2pJsimJIBdI76UB65mKGVVzOp56+ceQQGeSnFsuIcbOFaFBSSOBBqI6fubelFoSqHkUCtHE+4saju4g8QRHLMX3Zmq0ZV/eS8q860sUcSQUIVyIWqiQocxXLLjAPK3LuS84jBMNJcHCo7SfhUMx4QvrU2CsKqZeYcaPBKgFp88jFl9Jth72WZSVH7Rxbqh4IATHv/pifc+ltRaeYYYbbHdVWJUAorc2Pz8vUpbTMJ5tGqv4DQ+VYsWzu+aDMNMz+JuZaCm2nlZKUg/qXq8iElJPFI0Ot6OzZpf001OvfFMLA8k0j6Tsqs2tVS+MnUrccUT5rgJC8UjJzjJamVNKTwJWkFJ5pNapMI29lyE2e80tuYbeYU6kAhScaO0DRYGVKfWHLOkMd1u7rRIUiTqnIgoxEcKaHOsTlh3asmYbD0tKyq0KqMSWUitDQjNIOsApxdIWlak4fSG2mEvqKnCpNVVOjYr2jTjoIcV2LHkpFrdyxbFfaVjSVrPNSq592gjDat0bLZbW89KSyUIFVKLKch4JrFfDV3XPqyQ04YPyEBF7Sb7tsvqRJ+tnFI3RcT2twk5lDdK+sUTUkaZV0AimWLsmtCazLW5Sc8TxoT1w5q8wIb52U2aSFJYKDwU266k+FFx9f8OkJ+hnJ5r4ZgkeSgawFUsvYG0KGYmVr5pbSEjzNTDCsC6stIpwy7SUV1VqpXxKOZiH/wDTlot/RWlj6TEuhX8yCkwenWsz7ctLTI5tOqbUfBxJHhASl7rzN2fKrfXmRkhPFajon8yeABjl+enlvurdcOJbiipR5k5/+DhlFz2nTs/Mv45iWeZZRk2kpJSOZKx2So9+lBFFgLls8t+XkRNTC1f5kNYZZBBoSrU10rXDlyCuca139pU7KEgOb5sklTb1VpNdaEmqa9OekVasEBZL327KTe7XLyvozva31D2FaUwgZczWg8Yw3FsH02fYZIqnFjc+BPaPnkn70QMNvZpKps2zpi03R2lpwtA6lIOVPjXTwSIDXv65+k7cZk0ZoaKWzT+Nw+CRh70w7UIAAAFANBCi2I2Ipxx+fdzUoqQgniScTih8k1+KG/AEEEEARo23ZKJphxhwVQ4kpPSuhHUGhHUCN6CAR+ze0jIzj9lTYG7dUUUPs46Uy+y4jTrhimX2usqz5tbJqUe00o/WQdPEaHqIaW2e5ZdQJ1gHesgbzDqUDRY6oOfd3RptKReOzMJKRPS3hiNNfgcA8FDpALC7l15ifcLcugKIFVEkAJGlTX8oaVhbBW00VNvlZ9xrsp/iUKnyEL+4NtKs+0m1OVQMRaeByICjQ16pVQ+EdMiAhbHuZJyv0Mu2k+8RiV/EqqvnE1SPYIApC/XajzV40sqdWWXpclDZJwAgE1A0r6pWfUwwIWm0qVmG7QkJuWl3H1NhYUlCScgRQEgHDULXmYBlwRSbs29ar8wn0iRRLy9FYiV1XpllirrlpF1gEFYcs4qcnUIs1qepMrClOAeqBWscdQQCfCHpZtmtS7YbZbQ0gVIShISkE65CF4vZxaCJmZdlp9LCX3SsgJJNKkivUYjpFwujY8xLNKTNTRmlldQsilBQDDqeIJ8YCN2su4bJmeoQPNaRFS2f3aRMpQiasptDYZCkzGdXTlmaHVQOKL7fe7ip+TXLpWGyspOIio7KgqlK9Iqklcy2WQhLdpNlCAkBJb4CgwiqT9UUgGSBSF5tnnViXl2W1KSt6YQkFJIOWVKjP2lphhphb7UZCaXNSTzEsuYbl1FxQSRmrECBrX6ta0MBG2kqesJ5hRm1zUq64G1JdqVJ7qk0yqQQRmKEQ2hCpfk5+2pqXMxKmUlWFhags9pZHKoBOlNKCpzhrCACmK/bNwZGarvZZvF7yBgV5ooT41iwwQCet7YKM1Sj/ch0ZdwWkfiIVtt2E9JvFl9GBYANKg1B0IIOhpHV8w8EJUpRolIJJ5ACpPlHLF4bWXPzrjoBKnXOwkZmmSUJA50oIDLc266rQm0MJqEntOK91A1PedB1MXfaZaZm5piypMDA0pKCB7OPSh6NpqT1ryiS7F3LMOhn5nxwmn9LdfFR6xs7GLmlCVT74JcdrusWoScys14rPy74BiWDYyJSXaYb9ltISOvNR6kkk9TEhAIIAggggCCCCA+VIqKHQwjb2WC9YU8mdlB6haqYfqivtMr+yfqnpzEPSNW07MbmGltOpC0LFFJPH+x4g8IBS3zu01bEsLRkBV2nrmh7SqDMUH6xI/iFOkXvZreH0yz2lqNXEDduc8SMqnvFD4wr52Tmrtzgcbq7KummfsrHuL91wDRXHzEWmStB9a35yx0MutzCEqdbcVhU28ioPYGqlJPMAkVrnAM+saFpXgl5YVeebb+NaQfAVqfCOdbe2gWi+pSHn3G6EhTaBugOYIFD5kxWFKJNTmTqTmT4wHQ1o7aLOayStbx/ZoP4qwxWp/b+M9zKHoXHAP5Ug/1QnYYGymx2j6VOTKErYlmVVSoApJUCTkcjRKaffgMs3tznlewhhvuSpX4qiKmNrdpr/wDcYfhbbH/1JjWuXdL9JzDqcQZQhCnFKCapRnkmlRln5JiHs2w3Zp0tSyFPKzIwj6oNMRrkB3njASTu0K0Fazj3gqn4UjAq+s8dZyZ/+Vf94+LculNSVDMMqbByCsik9Kior0MRjEupxQShKlKOgSCSfAZwEum+0+NJyZ/+Vf8AeM7O0S0U6Tj3irF/UDEHNSS2lYXELbVyWkpPkRE5Ymz+em0pWywShWi1FKUnuJMBIS+1200f+4CvibQfwSIlZXbtOp9tthf3VJ/BUVe8lxpuzwhUw2AlZoFJUFCutDTQ0zi4WQ3K2VZcvOuSyZmYmjVOOmFAzI1BAyA4VJOtBAS8ht/by30qsdW1hXyUE/jFls/bHZzuRdU0eTiFD5pqIRV6Labm5guty6JdJAGBGlRqo6CpPIDIDjETAda2fbLEwKsvNuj7C0q/AxuVjkBp0pIUklJGhSaEeIzi12HtLtJhSUtvKeqQAhwbyvQV7fTIwDY2y3h9HkC0k0XMHdjnh1UfKifvRV7lXYasmXNpWgKOU9S0faTXTLi4rgPqivWks4tSXBaVstttBhtKZZlKsVVmqlKCa+3oKH2aV4ViqyzE1eScxLq1KtmmXsoHup95xQ1PDuoCGW61iPW/Pqm5oUl0GmHPCaZpZT0Gqjxr1h5IQAKAUA0A4Rp2NZ7TDKGmU4G0CiRQjzrnUnMk6xvQBBBBAEEEEAQQQQBBBBAalqWW3MtKaeQFtrFFJP8A5kRwIzEJS27rzlgTHpUmpS5c6k50HuPJGo5LHy4vaPlbYUCCAQciDmDAKVaJC8aKgiWn0jxNPLeJ6+0IWV5bozNnuYJhsgH2VjNtfwq/I0MNS+OxoKVv7PO5cBxbquFFebah7B6acqRDWbtOdYrJ2xLl1OiitIxgc1JOTg+0O+pgFXDPuI0mdseas9txDcwpzGAo03iatnvp2Ck00y5xtzuy+StBBesqZSOJaUSUjpn22+5QMUC27nzkifXMrQBotOaPBach8jAXyekf0HZLzK3EGcnDhog1wopQ9aBJVnlmqILZXepmSW+l/E2h5KUb5APqznQEgGlQag50KdIo63Co1JKjzJJ+cW66F/0yjK5aYlm5mWWrEUqoFA95BB0rnmOBEBYr9szjFn+rnROyLyx21UU6niElXFNRqMwcsqx5dmf/AEZYa51lKTMPPbsLUmuEAkeQCSaczEFey/rUxKIk5SWEswleMjFUk1JppkKkkk1qaaUjNc6+UsmUckLQbWuXWrElSPaQdTkM9RUEaZ5GAkL5z1pTNmtrnJVvAkpWJmqcVFkBNEhWVcQB55ZRKXLmGn7BcS+88y3LPKK1MkheE0UBlnhJcI+7EJe++8qZASEjvltlQUtx4kmiSCEpxcMk8gAnKIq41+ESDcw26x6Qh8JqgkBJpUHFUHIg8oC4WsJa0LFdRIuO4JJe8IeBKl5E0xEk6KJHKlIirq2xKT1nfo2ddDCmlYmHTQJGpAqcssRFDSoIpmIirxbT3plhUu0y1LMK9pLQzUOROWR6AVimGAv15pazZKQMsy43OTS1BRfSB6sZVAIJAFBQJqc1EmKBEzYV0JudPqGFKHvkYUDvUez+cMCR2WSkigPWrMp5hpJISenvuHokDxgF9du6czPuYGGyfeWckI+JX5Cp6QzkMWfd1vEsiZniMgKVTXkP1aep7RiOtLac49STseXLSdElKBjI5oSMkD7Rr4RL3P2NAKD9oq3rhOLdVqmv7RX1z0074Cv2NdudvA/6TNqU3LA9kgUFPcZSfms/PQOqyrJalmkssoCG0CgSPxPMnUk6xtNthIAAAAFAAKAAcAI+oDwR7BBAEEEEAQQQQBBBBAEEEEAQQQQHlIjbcu5LziMEw0lwcKjtJ6pUM0nuMScEAnLY2KvsL31nTCgoZhKlFKx0C00B8aRptbS7TkDu7Qli6nQlaMKiPjSMCvKHfGN5hKwUqSFJOoIqD4GATZt6wJ/6dkyrh4gFOfe2Sk/eEeK2SSMxnJ2ik10BKF+GRSflF6tbZRZ0xnuN0o8WiUfIdn5RU5//AA/tk1Ymlp5Y0BXzBSYCCmdhE4PYdYWOGa0n5pp840F7FrSH1Gj/ALo/MROHZFajP0E6OlHXUH8xHqbmXhSezNEj/wDpP5ogIFGxa0jqhof7oy8hEhLbCJw+26wgcc1qPySB843lXMvCqlZojumSPwRB/wAI7Ve+mnRTq66r+0B6NkclL5zlopHQFCP6lEx9C3LAkPoWTNODQ4SoeblEDwEbch/h/QDV6aUrnu0BP8yioxa7J2T2dL0O43qhxdUV/I9n5QFCe2nWlPnd2fLbpOgKE41AfEoYE+UbVj7F5iYXvrRmFVOZSlRW4ehWrJPhWHAwwlACUpCUjQAAAeAjJARlhXal5JGCXaS2OJA7SviUc1eJiSpHsEAQQQQBBBBAEEEEAQQQQBBBBAEEEEAQQQQBBBBAEEEEAQQQQBBBBAEEEEAQQQQBBBBAEEEEAQQQQBBBBAEEEEAQQQQH/9k="/>
          <p:cNvSpPr>
            <a:spLocks noChangeAspect="1" noChangeArrowheads="1"/>
          </p:cNvSpPr>
          <p:nvPr/>
        </p:nvSpPr>
        <p:spPr bwMode="auto">
          <a:xfrm>
            <a:off x="77788" y="-102870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alibri" pitchFamily="-123" charset="0"/>
            </a:endParaRPr>
          </a:p>
        </p:txBody>
      </p:sp>
      <p:sp>
        <p:nvSpPr>
          <p:cNvPr id="17420" name="AutoShape 12" descr="data:image/jpg;base64,/9j/4AAQSkZJRgABAQAAAQABAAD/2wCEAAkGBhQRERUUExQWFRUWGBoaFxgYGBodGRkgHRwdHCEaGhwcGyYeHB8jHBgcHy8gIygpLSwsFx4xNTIqNSYrLCkBCQoKBQUFDQUFDSkYEhgpKSkpKSkpKSkpKSkpKSkpKSkpKSkpKSkpKSkpKSkpKSkpKSkpKSkpKSkpKSkpKSkpKf/AABEIAOEA4QMBIgACEQEDEQH/xAAcAAACAgMBAQAAAAAAAAAAAAAABwUGAwQIAQL/xABKEAABAgMFBQQGBggEBQUBAAABAgMABBEFBhIhMQcTQVFhInGBkRQjMlJyoTNCYoKxwRVDY3OSorLRCCRTgxc0NbPwFkSTwuF0/8QAFAEBAAAAAAAAAAAAAAAAAAAAAP/EABQRAQAAAAAAAAAAAAAAAAAAAAD/2gAMAwEAAhEDEQA/AHjBBBAEEEEAQQQQBBBGGam0NJK3FJQkaqUQAO8nKAzQVhZXk24y7JKJVBmF+8Thb8DTErwHjFbT+nrW4rl2Vf7KKf8AcVAN21b0Ssr9PMNN9FKFfLWKpP7bLPbyQXXvgbIHmsp+UVRGyKTlRjtCfSk8QkhFfFRKj5QG1LuyuSGVTKhxwqV81kJgN6Z/xAt/q5RZ6qcSPkAY1Bt7fJOGRQR+9WT8mo+P+MUo1/y9moT1O7T/AEpJjGrb079WTaHKrivyRAZzt7fTTFIpA/err4Vajal/8QKP1kosfC4k/ikRHJ29O/Wk2Tzo4r80RkG2OUdyfs1Kq6kbtX9SRAWqQ222e5ksus/G3UeaCr50i12TemVmvoJhpw8krGL+HX5Qqhat3Zr22FS6jxCVJ+aCUwL2Ryc127Pn0k8EqKV08U0UPKAdVYIRykW9ZOdVTDKepeRTupvExYrtbcpd0hE2gsK0xjtN+P1k+Ne+AZ8EYJSdQ6gLbUlaFaKSQQe4iM8AQQQQBBBBAEEEEAQQQQBBBBAEEEEAQRjeeShJUohKQCSSaAAcSeAhOXv2nPzzvodlhRCjhLicluc8HuI5qNPAahbL77V5eRxNt0ffGRSD2UH7auf2Rn3RRZO69p26oPTThal9U4hRNP2bXH4leZiTs66cjYjQmbRUl6YObbQ7QB+wk+0RxWrIfjTr37TJq0CU13LHBpB1H21aq7sh0gLibVsaxcmEelzI1XUKoeqz2U9yBFTvBtbnpqoSsMIP1Wsj4r9r8IpkXeztlMwUB2bcakmzoXVDEfu1FPE16QFJcdKiSolROpJqT4nOPImr2XXds2Y3ThSvILQtPsrTwND1FCP7xYtrUkjeSr7SUobmJZJokACo6AU0UPKApk/ZrrCgl5tTSiAoBYoaGtDQ9x8oz2zd9+U3e/Rg3qMaO0DVPPsk010MXHaefSJWzZzUuS+7Weak0P4lcebUxilLKc5ymHxCW/8A9gKja93npVLKnUgB9AcbIUDVOWtNNRkYjIYm14YRZ6PdlE//AFH5RUbqWZ6TOy7NKhbqQe4Gp+QMBHzUm40cLiFoVyWkpP8AMBHw04UmqSUkcUmh84clobQi7ay5B1pp6UU6lnCpNVA0AKgdD2jyqOBFIXluXVwWouSZzq8EIrnQKoRX4Qc/hgN+7+1qelaAub9A+q7mfBXtRbU21Y9s5TDYlJk6LqE1J+2OyruWIW97bBTJTjkuhze4CBiw0NSAcNKnMVpEW/LqbUULSUqGqVAgjvBzgGTOXTtKxFl+UcLzGqikVFP2jfL7SflF5uTtZYnilp2jD5yCSews/YVz+yc+VYU10Npc1Z5CQrescWlnQfYVqjuzHSLpP3VkbcaVMWepLMyM1tEUBP20j2SeC05HjAOAR7CWujtLmLPd9DtMLwpIAWrNbfLF76OShUjqIcjD6VpCkqCkqAKSDUEHQg8YDLBBBAEEEEAQQQQBBBBAEY3n0oSVKISlIJJJoABmSTypGSExtKve5aEwLNkqrBVhcKT9IoZ4ajRCNSdMuQzDUvZeyYtyZElIg7iuZzGOmq3OTY4J45E8AJWdtGUu4wWWAl+ecAxqPCuhV7qeSBmdTzj2059m7kmGGMLk88KrXStPtke6MwlPGlTxhPTEwpxalrUVrUSVKUalROpMBmtS1XZl1Tr6y44rVR/AcABwAyjxyzXUtJeU2oNLJSlZFEqIzIB/80PIxZbh3CFqB4CZS043TCgpxFQP1jmOzXLLOutMq3m7905phpdnzre/knvo3mlY9yvgoZBSRXOtKA9CYBLw3ZWbk52yWpydacfXIjcrQlVMWaQlS8x2aYTWvFWucLm9N2XbPmVMOitM0KGi0nRQ/McDWN65V9TZxe9Ul5t5GFTaj2SQciRQ1FCoEcawFtvQpq1LLcn9wqXdlyltFVEoW3UAJGQB9rgNRGlZdsyM/Z7MpPPKlnJYndO0qFJPA5EVplToCIrd579TU/QPLAbBqlpAwtimhpqT1JPSkV6Aul+rxyy5eWkpIqUxLVJcXkVqOWXTMmtOIpEdeK9SZqTk5cNlKpZKkqUSKKrlkNeAzMQDEupZohKlHkkEnyGcSbN0pxfsykwf9pY/ECAuc9tJs+awek2apxSEBAVvBWg4DTKI66l5JCXtYzOBbMuEndppjKVFISa0JyzX5iK69dGdR7UpMD/aWfwTEa/LqQaLSpJ5KBB8jAMyUdsiTmFT/pjk07iW421gocaiTVRpwKjrpGHZ9M7yanbXmB2WErX0xrBokdyOz98QtI3mbaeQwuXS4oMuEKWjgSKGvf2R5QFu2e2WJmZetCbPqZcqedUdFOHtBPWhzp8I4xN39u2q0LcZaRVIcYbWtVPZQCqqj14DqRFNn74A2YzItNlsJUVvqxV3qtR3CuZB91PKGZf+325KTS63lNzcu20FVzS2lNSocvb15kcoBOW5JNszDrbTm9bQspSsimKnHzyrxpGOzLTdl3EusrU24k5KT+B4EcwcjF2sm5kpKyqJu1VLG9zZl28lqGtVZg5jOlQACM6mka967qyqpMWhZ6l7nHu3WnKlTaiQAQSTlVSRSp9oEHWAtsha0reJgMTADM8hJwLHHqjmOaDpqOcRF1rzzFhTJk50EsE5HMhAP6xvmg8U/nUFasTCkKStCilSSClSTQgjQg8IcNkWkzeKTMtMFKJ1oEocpr9tI4g5BafEcKA2JeYS4lKkEKSoAgg1BB0IMZYS2zm9ztmzJs2eqlOLCgq0bUdBXi2vIg8K9TR0CA9ggggCCCCAIII156cQy2txw4UISVKPIAVJgKPtbvx6FL7lpVH3gaEaoRoV950HieEV67Eg3YVnqnphNZp5NGm1aiuYR0J9pZ5ADhEXc2RVbVquzswPUNELodBT6Ns9EgYlDp1ivbSL3m0JtRSfUtVQ0OBFc1/eIr3AQFdtK0nJh1bzqipxZJUT+XIAZAcABFvutdNhuUXP2jUMYSlhoGi3lEEVHGg4eJOQzqslYT7zTrrbZU2yAXVClEg+OeQqaaDOGBcu/UvMhiVtRCFhpSTLvKGSSMglymVOFdDTPnAUGybXdk5hLzVUONqyB5HVKtKgjIwwrw2uvcJtWzX1MBagmZYCuylw07QQeyanWgzyVzjetS6ClT8xP2qW0yrVFIwUo8PqIA1PUHNRNNIVFozCFuuKaRu21LKkN4icI4Cp1IB16mkBL3ovxM2iloTG79VWhSgAknUk1PkKDjSIBCCSAASTkANT0HWJO7l2n594NS6MR1Uo5JQPeUeA6anhD/uXs2l7OSFAB1+nadUM+5A+oPn1gFddjYxNTIC3yJZs50UKuEfDoPEgwy7F2R2fL0Ja3yx9Z04v5ckjyi5gR7AYJWTQ0nC2hKE8kgJHkABGesEKra/tCelXESssrdqKcbjgpiANQEprociSe6AalYwzMmhwYXEJWnkoBQ8jWFLsl2jPvzHok04XcaVFpaqYgUipSSKVBSCR1HXJwwFMtrZLZ8zUhrcrP1mjh/lzSfKFpefYtNS4K5ciZbHACjoHw6K8D4Q/o8pAcgLQUkgggg0IORB5EcI9cfUoJClFQSKJBJOEa4RXICudBzjpO+eziWtFJUobt+nZdSM+5Y0WO/PrHP8AeW678g9un00OeFQ9lY5pP5ajjANW1ruC1pqSnWcD8phQh1reYC3QkkHurmkUJw00NYX19w3KvvSknMLXKlQUtvFVCVg+z9rDhTn3DMiKy1MKSCErUkHWiiK99DnHwlPADoKQHkbNnWgth1DrSihxBCkkcD+Y4EcQYu8psyaYaQ7ac2mU3gqlpIBcp9rWncBlziGvlcr0INOtOiYlnh6t1Ipn7qqZV/seUBe7xyLdvWcJxhIE2wKOIGppmW+vvIPUjiYndkF+DOMFh5VX2AMzqtGgV3jJJ8OcKnZ1e42fOJWT6lyiHhwpwV3pOfdURZb8Weqx7Tan5YepdVjAHskn22+VFpOId/SAekEa1nT6H2kOtmqHEhSTzChURswBBBBAEKzbneQoZbk264nziWBrgSck/eX/AEGGkYR9jp/S14VuntNMqKhywtdlH8S+14mA37zuCxrFalEGkxMg7wjXPNw+VECFBSLXtPvB6XaLpBqho7pHKidT4qr8o1Lo3KetEuFCkNttCrjrholNdB1OVenlAMgXQW7ZkpKSC21sOrCpx9ChU6EimtOFDmMCQRmYodn3HTNWm5KS7pUw2VY3yn2Up1J4HtdkHKtK6R9zsrPWDMJUl0JDgqlaDVp0ClQUnI0qNc88jxiUtfaoh6TdS1LpYmpghL7iKYVpANSDrU6UOlTmYCo2xbLykCVVMKeYYUoNa4TnSornSmgOgNBHt17tOz8wlhoZnNSiOyhI1Uf7cTlEU02VEJSCSSAANSTkABHS2zy5ibOlQkgF5dFOq60ySDyTp5njASd2LsMyDCWWU5aqUfaWfeUefThoIl48j2AIIIjrwWr6LLPPkV3TalU5kDIedICRjnHbFX9LvV91qndgETd3tuUwh3/OJS40o57tOFSO7Oih0OfWIDanbjE5Pb2WXjQWkAqoR2hXKhFcgRAa2zOv6VlKf6h8sKo6bjmPZvarMtaLL0wrA2gOVURUAlCgK0FdTFuvTtweU7hkQlDST7bicSl9cJ9kfPu0gHdBELc63fTZJmYIAUtPaA0CgSDTpURNQBETeW7TM8wWXk1BzSoe0g8FJPA/jpEtBAcrXruu7Z8wpl3PihYGS0nRQ/McDl1j4unNtsz0s499Gh1JX0FdT3HPwjoTaBc1NoypQAA8iqmVcle6T7qtD4HhHNDrRQopUClSSQoHUEZEHxgLztYsCZRNuTTnrGHVJDLgUCKFNQgCtRSh6HWIGbvapdnMyBQlKGnS4FgmprjyPDVxWnTKMt0LMetF9qSLywzUrIxEpQEjMpSTQHOg4dqLPPX7kZJZYkrPZdQg4VOPZqWRkSKpJ8T5QC1hv3QdFsWM7IrNX5cDdE8hUtn5FB6RV9pFjsJRKTks3ukTbZUWuCVAA1A4A17susaOzW3/AEO0WVE0Q4d05yougBPcrCfOAYmw28RU27JOVCmSVtg6hJVRSfurP88NWEdeJH6JvA2+Oy08oLPLC52HB4Kqryh4wBBBBAQd97X9Fs+ZeGRS2Qn4ldlP8yhCz2ZUkrJnp4+0QUoPPAKDzcXTwET+3W0MEg22DTeuivckFX408or97z6JdyTY0L5QpXiC8R5kDwgFPXnmeJ59YadhWQibsRMnKTLImFub19tZKVKOoRpwARnQjswsZWVU6tLaElS1qCUpGpJyAEWZzZzMIn2pLG1vnEYwoKJSiiVKIUQKgjBStM6ppAX+9VrCyWJWXVICaSy0PXOAltKjkQDhNDUVzIyIEKa8NtGbmFPFtDVQAENiiUgClBkO/wAYuNs2ra9koLD7mNp1CkJUr1iSKUOBRooEA6HvoYXlIBj7E7riYm1TKxVEvTDXQuK0/hTVXeUw6Lw3gakZdT7xohPAaqJ0SkcSYhtl9iei2awkii3BvV968/knCPCKpt/WfR5UA9kurqOZCDQ+GfnAbFhbcWpiZQyuXU0lxQSleMKoTkMQoMicqiusM+ORJF0IdbUdEuIUT3KB/AQzLX24v+l1l0o9FSqmFSe04OKq1qkngOGVa6QDviJvZZxmJKYaGZW0sAczTIeYESja6gHnnH1SA4+pAkVIA1OQ/wDO+LftRusZKeXhFGnquN8hU9pP3VHyUmKrJpq4gc1pHmoQBNSymlqbWClaCUqHIg0Iy6xhrExfFNLQmgf9dz+oxt3BuwZ+dbap6tJxunkhOo7yeyO/pAPvZ1ZxYs2WQoUVuwo96u1+cWSPlCaCg0GkfUAQt717Z2pOZXLoYU8WzRasYSK6lKcjWlde+K25tsmET6saE+ihxSCgJ7YSFYcWKtcWVaacOsLy8s8l6cmHUZocdWpJpSoJyNOEB0tdW9LNoMB5mtK0UlXtIUPqnzrXjWFDtuuuGJlE0gURMVC6aBxPH7yc+9B5xJ/4f1ms2K5eqNOvbzp3cYve0uwvS7NfQBVaE7xHxI7XzFR4wHP10rxqkJtuYSMWGoUmtMSTkRXgeIPMCLg7O2AXDMFEytSiVGXIoipzI4ZV4YiIW4MX66tiSbFnKtGdbMxVzdtM1okkZVVz0OtQANCTAQN8L3OWk+FYAhtsYGWk6IT5Zk0GdKZARAGGA5tfW2MMnJy0sDlUJxKp4YR+MUBZqSeZry1gGxtH/wA9Y0lPfXThSs/GMCvJ1AHiYZFwrW9Ks+WdJqS2Eq+JHZPzTC2uSfSrvz0ucy1jUkcsg6KfeSrzid2D2hjknWj+rdJHctIP4g+cAzIIIIBNbfXsbso0OIcPiopSPwMYdu7mH0JkaIbWafwJHyCo92xJKrWkkcClr5vq/tGlt5c/z7I5S4+bi/7CApd0rWTKzsu+sVQ24CrnTMEjurXwhiWjc2eM8q0LLebeDpUpKwtFUhWoIWMJHDu5QpIzS84tv6Na0V1wKUmvkRAMW/QMnZMvIvuJdmt8XVAKxbtPaNK/ep50yEL6zJLfPNNf6jiEeClAH5ExheSoGqwqqhWqq1V1qdR1ie2es4rUkx+2Sf4QT+UB0XeNCxJTAZJSsMuYCnIghBpTrHKqn1KAqpRA0qSaV7zlHXxjn7als8VJOqmGU1lnDU0/VKJ9k/ZJ0PCtOUBRjJq3Ydp2CsoBr9YAEincoGJS5lkelT8uzwU4Cr4U9pX8qTH3YqN9KTbOqkBEyj/bOBwD7iwfuRjuheT0CaTMBsOFKVgJJpmpJSDXpXyrpAdHz17JVmZblXHQl532EZ+FSMk14V1pFYvdtfZkZky4ZW8pNMZSoJCSRWgrqad0I5VpuvzYeWoqeW6lWL7WIUpyAyAHIARPbV7NUzaj5Vo7hcT1xJANO4giAntpO0GTtKTbS2lwPIcCgFophFCFdoEg1y05CF1Z/wBK3+8R/UI142rKHr2f3rf9aYCTvz/1Kb/fr/GLRsvvxKWay+Xg4XlqFMKa1SBkASRTtE69IrN/U0tOcH7df41iAgH5dzbQxNzKGCy41vDhQtSkkE8AoD2a+MW1u9kqqbMmHRv0ipRQ8q0B0KgMymtY552dyCnrTlUp+q4Fq6JR2iflTxjVvBOOItF9wKKXEzC1BQ1BCzQ+GUBv7S7J9GtOYSPZWrep7nO0f5iryivNSK1NrcA7DZSFGoyKyQkda4T5RL3yvWq0XkPKQELSyhtVDkopKiVdK4tOFIJ1G5s9hH1plxT6vgQN035neKgIRt5Sa0URXI0JFe+hz7o6b2fharMld6SVFoVxa0Ola69mkJXZvs/XaLoccBTKtq7avfIz3afzPAdY6LbbCQABQAUAGgA4QHJtsyO4mHmv9N1aR3BRA+VIsV0b8IlmHJSal/SZZxWLDWikKyzT5A6ihEau0hnBas2ObuL+JIMa11ral5Za1TMoiaSpICUrIASampFUnXTwgLP/AMSpRj/k7LZQeCnSFK78gT84pduW0ucfW+4Eha6VCBROQAyFTwHOHFY0rJFn0qbsuWkmAOypyhWuoywowA58OJ4DjCvvvbEtMzOKUYDDSU4QAAnFQk4iBpWumuUBddgrwLk4ycwttCqdxUk/JQjJsEWUTE2yeCU+aFKSfxiO2DuUtB0c5dfjRxr8iY39kycFtzqOFH/++KfIwDqggggEtteVhteSVTIJa+T6v7xobeUf59o85cfJxcSW3pvA/Ju8kr/kUlX5mMO3pqrkm6NFtrHkUKH9Z8oBXS0spxaUISVKUaJSBUk8gIk7v3SmJ55TLKO0kVXiOEIGnaroa5U1yMSOzG0WmLTYW8QEVUnErRJUkpBPLM0r1i82xJLsuz7SW86lT867hbKVVUpJ49DhUs9KCAqu096exS7c620jdtkNKaHZWOyCa+CezlSvWIrZ07htSUP7UDzBH5xNXznm/wBEWazvEuujEslKq4EkEYSe8hND7h5RULDntzMsO/6bqFHuChX5VgOkNodtuSdnPvNZOAJCTSuEqWlOLPLLFUV40hJDarPGXcYcWh5LiSklxAKgDlkRSv3gY6HtGQbmGVtOpCm3ElKgeIP4Qh727HpqVUVy4MwzqMP0ieik/W70+UBUbu2oJaZadUKoSaOD3m1AoWOtUKPygvDY5lJlxmtQlXYVwUg9pCh3pIMR7jZSSFAgjIgggjoQc4s82n0yzkOjN6So07zUyT6tf3CSg8gRAaNyJDfWhKt8C8gnuScR/ph1bWLlGelwtoVmGalKeK0n2kDrxHXLjCcuBbrUlPNvvBWBAX7IqalJAy78vGNuQtSYtO12XMag4t5JTQn1SEnEQnkAhJrzzrrAVNaCCQQQQaEHUd/IxtWT9Oz+9b/rTDs2vXKYXKOziUhD7YClKGW8FQCFDQmhyOtQBCTsr/mGf3rf9aYCV2gf9TnP3yogBE/tA/6nOfvlQytjNymFS6Z1xIcdUtQRi0bCFFNQPeJBNeGUBvbILjKlG1TD4wvupASg+0hGuY4FRzPIACFjtQkd1akyOClBY++kK/MxtX0mpiQtp50LVvA4HEGp7SDQhJzzTSqaaZRqbRLzNWhNIfaSU1ZQlYUNFCtR1AqBXpAQVkWYqZfbYR7TiwkdK6k9wqfCN291opeml7r6JoJZZ+BsYQfvEFX3okrDT6HIuzhydfxS8rzFR610fCnsA81GKqE8AOgH5QFtlNqM6zKtyzKm2kNjCFIQMZHUkkVz1ArxhybLLwuzsglx8lTiVqQV+/hoQrLjRVPumFLdTZLNzZCnUmXZ4qWO2R9hGtepoO+H1Y1jtyjCGWk4W0Cg4k8SSeJJqSYDnTaY7itWbPJwDySkR8XEvDLyUwXphgv0T6sCnYVX2qKy0yrwiMvFPb+bmHeC3nFDuKjT5Ui1XFseWbk5m0ZtvfoYUlDbXBSjTNXisDPLU5wEtbe02zZtYW/Z7jxAoMbuSe5IVhHWgzikXptOVfcSqUlvRkBNFJxVqa6+UXKzr3WdPuJl5mzm2d4QhDrJoUlRoNEg60Fc+6KTeqwTJTb0uVYt2rJXNJAUknrQ5wFy2EN1tFw8pdfzcaH9/KJHZUrFbk6qmXr/APvgflGLYGx6+acOiGkJr8SiT/QIy7CU7ybm3uaR/OtSvygHTBBBALDbzIYpNlz/AE3aHuWkj8QIhL/f5qwZCZGZbwJUe9JbV/OmGNtEsn0mzZlsCqgjGnvRRY88NPGF5cP/AD1hTknqtvEUeI3iP50qEApI+lLJ1JNNKmtPPQR8xd7DtyypSXbWZVc1N0qoOEbpCulcjwPsq7xARcmZD9Gu7xDpnCv1awFYKZUzrhpStQak8IrhENy6O0iZtCcRKuS7KpZwKStpDZ7CaHMmtKDLUDpnC1vJZ6GJt9pBqht1aU9wOnhp4QHRuz+2/S7Pl3a1VgCF/EjsmveRXxinbV9os1JTDbEvRHqw4pZSFYqkgAVyAGHXr0iG2F3m3brkmtVA76xqvvAUUB1KQD9wxeto9wE2kyCghMw2Du1HRQOZQroTx4HxgEPeW8zk+6HXkthYThKkJw4uqszUjSC69u+iTAcKcbagUPI4LbVkpJ8Mx1AjTtSynZZwtPNqbWnVKh8xwI6iNSAmr13f9EfohWNhwbxhzgtB0+8n2SOnWLRshLcuubnnQSiWZpkM6rPDrRNPvGIu69otzLP6OmlBKVKrKvH9S4fqk+4vQjrFu2YXfytKzZpJQ4oIxDjSigFp5itCD1EBWb7bUn7RQWQhLLNQSkGql0NRiPIHOgGoiqWT9Oz+9b/rTG5ea7D0g+WXk56pUPZWOCkn8RqI0rLVR9o8nW/60wEttA/6nOfvlRv3J2lP2aC2lKXWVHFgUSKHiUqGlQNMxEdftVbSnD+3X+MaNhWE9OPJZYQVLPkkcVKPACAvO1acbnmJO0GgQHAtpYOoKcwDTLI4h4xS7tWAqdmEtJOFNCpxw6NoTmpZ7h8yIZO0W7olpCQs5gFx1TpIAHaWaHEroCpfhFTvDMIs+XNnsKCnl0M66niRmGEn3U8eZ8RARV7rcTMvAMjDLsJ3UunkhP1j9pR7ROuYrpGrd231yT4ebS2pYBCd4nEEk/WAqMxz6mIyM8jIuPuJbaQpxaskpSKkwDc2ZbTZubnRLzBStK0qIKUBJQUjFw+qRlnxIhgX7tv0Sz5h2tFBBSj4ldlNPE18IgdmWzr9HILr1FTLgoaZhtOuBJ4knMnoBwzqW3a8oW41JoOTfrHae8ckJPUJJVT7SYBT0i2Sb0/JSLyPR1ejTaEqxqRiSK6LSRUJJTlRVCMjwiBsSyFzcw2w3TG4rCK6Dmo9AKmL2/aFtWL2VkrYTkCobxqgyAB9pA5CqYCo3OtlmUmkvvs75KASlINKLHsqzyyPPTWlRGpb9tLnJl2YcoFOKrQaAaBI7gAItdpX6kZtlz0izkJmCg4HWThGKmRUAQaVzzxd0UTSAbGzn/LWJaE0cirGlJ+FASP51/KJjYHZ+GVfd990JH3Ej81fKIq+n+Ru/KSmi3sJWPN1f86kjuMMDZrZXo9mS6CKKUjGrvWcX4EDwgLPBBBAeLTUUOcJG5a/0Xbz0orJt1Sm015HttHyOHvJh3wotuNgqQpifayUghCyOBBxNq8DVNeqYBeX/sH0O0H2gKIKsbfwrzHkap8IxXSekULWqfQ6tISC2hs5KVXNKtOHUcYv+0SWFp2XL2k0O22mjoGoBNFD7q8+4mFHAX20dqy0tlmQl2pJsimJIBdI76UB65mKGVVzOp56+ceQQGeSnFsuIcbOFaFBSSOBBqI6fubelFoSqHkUCtHE+4saju4g8QRHLMX3Zmq0ZV/eS8q860sUcSQUIVyIWqiQocxXLLjAPK3LuS84jBMNJcHCo7SfhUMx4QvrU2CsKqZeYcaPBKgFp88jFl9Jth72WZSVH7Rxbqh4IATHv/pifc+ltRaeYYYbbHdVWJUAorc2Pz8vUpbTMJ5tGqv4DQ+VYsWzu+aDMNMz+JuZaCm2nlZKUg/qXq8iElJPFI0Ot6OzZpf001OvfFMLA8k0j6Tsqs2tVS+MnUrccUT5rgJC8UjJzjJamVNKTwJWkFJ5pNapMI29lyE2e80tuYbeYU6kAhScaO0DRYGVKfWHLOkMd1u7rRIUiTqnIgoxEcKaHOsTlh3asmYbD0tKyq0KqMSWUitDQjNIOsApxdIWlak4fSG2mEvqKnCpNVVOjYr2jTjoIcV2LHkpFrdyxbFfaVjSVrPNSq592gjDat0bLZbW89KSyUIFVKLKch4JrFfDV3XPqyQ04YPyEBF7Sb7tsvqRJ+tnFI3RcT2twk5lDdK+sUTUkaZV0AimWLsmtCazLW5Sc8TxoT1w5q8wIb52U2aSFJYKDwU266k+FFx9f8OkJ+hnJ5r4ZgkeSgawFUsvYG0KGYmVr5pbSEjzNTDCsC6stIpwy7SUV1VqpXxKOZiH/wDTlot/RWlj6TEuhX8yCkwenWsz7ctLTI5tOqbUfBxJHhASl7rzN2fKrfXmRkhPFajon8yeABjl+enlvurdcOJbiipR5k5/+DhlFz2nTs/Mv45iWeZZRk2kpJSOZKx2So9+lBFFgLls8t+XkRNTC1f5kNYZZBBoSrU10rXDlyCuca139pU7KEgOb5sklTb1VpNdaEmqa9OekVasEBZL327KTe7XLyvozva31D2FaUwgZczWg8Yw3FsH02fYZIqnFjc+BPaPnkn70QMNvZpKps2zpi03R2lpwtA6lIOVPjXTwSIDXv65+k7cZk0ZoaKWzT+Nw+CRh70w7UIAAAFANBCi2I2Ipxx+fdzUoqQgniScTih8k1+KG/AEEEEARo23ZKJphxhwVQ4kpPSuhHUGhHUCN6CAR+ze0jIzj9lTYG7dUUUPs46Uy+y4jTrhimX2usqz5tbJqUe00o/WQdPEaHqIaW2e5ZdQJ1gHesgbzDqUDRY6oOfd3RptKReOzMJKRPS3hiNNfgcA8FDpALC7l15ifcLcugKIFVEkAJGlTX8oaVhbBW00VNvlZ9xrsp/iUKnyEL+4NtKs+0m1OVQMRaeByICjQ16pVQ+EdMiAhbHuZJyv0Mu2k+8RiV/EqqvnE1SPYIApC/XajzV40sqdWWXpclDZJwAgE1A0r6pWfUwwIWm0qVmG7QkJuWl3H1NhYUlCScgRQEgHDULXmYBlwRSbs29ar8wn0iRRLy9FYiV1XpllirrlpF1gEFYcs4qcnUIs1qepMrClOAeqBWscdQQCfCHpZtmtS7YbZbQ0gVIShISkE65CF4vZxaCJmZdlp9LCX3SsgJJNKkivUYjpFwujY8xLNKTNTRmlldQsilBQDDqeIJ8YCN2su4bJmeoQPNaRFS2f3aRMpQiasptDYZCkzGdXTlmaHVQOKL7fe7ip+TXLpWGyspOIio7KgqlK9Iqklcy2WQhLdpNlCAkBJb4CgwiqT9UUgGSBSF5tnnViXl2W1KSt6YQkFJIOWVKjP2lphhphb7UZCaXNSTzEsuYbl1FxQSRmrECBrX6ta0MBG2kqesJ5hRm1zUq64G1JdqVJ7qk0yqQQRmKEQ2hCpfk5+2pqXMxKmUlWFhags9pZHKoBOlNKCpzhrCACmK/bNwZGarvZZvF7yBgV5ooT41iwwQCet7YKM1Sj/ch0ZdwWkfiIVtt2E9JvFl9GBYANKg1B0IIOhpHV8w8EJUpRolIJJ5ACpPlHLF4bWXPzrjoBKnXOwkZmmSUJA50oIDLc266rQm0MJqEntOK91A1PedB1MXfaZaZm5piypMDA0pKCB7OPSh6NpqT1ryiS7F3LMOhn5nxwmn9LdfFR6xs7GLmlCVT74JcdrusWoScys14rPy74BiWDYyJSXaYb9ltISOvNR6kkk9TEhAIIAggggCCCCA+VIqKHQwjb2WC9YU8mdlB6haqYfqivtMr+yfqnpzEPSNW07MbmGltOpC0LFFJPH+x4g8IBS3zu01bEsLRkBV2nrmh7SqDMUH6xI/iFOkXvZreH0yz2lqNXEDduc8SMqnvFD4wr52Tmrtzgcbq7KummfsrHuL91wDRXHzEWmStB9a35yx0MutzCEqdbcVhU28ioPYGqlJPMAkVrnAM+saFpXgl5YVeebb+NaQfAVqfCOdbe2gWi+pSHn3G6EhTaBugOYIFD5kxWFKJNTmTqTmT4wHQ1o7aLOayStbx/ZoP4qwxWp/b+M9zKHoXHAP5Ug/1QnYYGymx2j6VOTKErYlmVVSoApJUCTkcjRKaffgMs3tznlewhhvuSpX4qiKmNrdpr/wDcYfhbbH/1JjWuXdL9JzDqcQZQhCnFKCapRnkmlRln5JiHs2w3Zp0tSyFPKzIwj6oNMRrkB3njASTu0K0Fazj3gqn4UjAq+s8dZyZ/+Vf94+LculNSVDMMqbByCsik9Kior0MRjEupxQShKlKOgSCSfAZwEum+0+NJyZ/+Vf8AeM7O0S0U6Tj3irF/UDEHNSS2lYXELbVyWkpPkRE5Ymz+em0pWywShWi1FKUnuJMBIS+1200f+4CvibQfwSIlZXbtOp9tthf3VJ/BUVe8lxpuzwhUw2AlZoFJUFCutDTQ0zi4WQ3K2VZcvOuSyZmYmjVOOmFAzI1BAyA4VJOtBAS8ht/by30qsdW1hXyUE/jFls/bHZzuRdU0eTiFD5pqIRV6Labm5guty6JdJAGBGlRqo6CpPIDIDjETAda2fbLEwKsvNuj7C0q/AxuVjkBp0pIUklJGhSaEeIzi12HtLtJhSUtvKeqQAhwbyvQV7fTIwDY2y3h9HkC0k0XMHdjnh1UfKifvRV7lXYasmXNpWgKOU9S0faTXTLi4rgPqivWks4tSXBaVstttBhtKZZlKsVVmqlKCa+3oKH2aV4ViqyzE1eScxLq1KtmmXsoHup95xQ1PDuoCGW61iPW/Pqm5oUl0GmHPCaZpZT0Gqjxr1h5IQAKAUA0A4Rp2NZ7TDKGmU4G0CiRQjzrnUnMk6xvQBBBBAEEEEAQQQQBBBBAalqWW3MtKaeQFtrFFJP8A5kRwIzEJS27rzlgTHpUmpS5c6k50HuPJGo5LHy4vaPlbYUCCAQciDmDAKVaJC8aKgiWn0jxNPLeJ6+0IWV5bozNnuYJhsgH2VjNtfwq/I0MNS+OxoKVv7PO5cBxbquFFebah7B6acqRDWbtOdYrJ2xLl1OiitIxgc1JOTg+0O+pgFXDPuI0mdseas9txDcwpzGAo03iatnvp2Ck00y5xtzuy+StBBesqZSOJaUSUjpn22+5QMUC27nzkifXMrQBotOaPBach8jAXyekf0HZLzK3EGcnDhog1wopQ9aBJVnlmqILZXepmSW+l/E2h5KUb5APqznQEgGlQag50KdIo63Co1JKjzJJ+cW66F/0yjK5aYlm5mWWrEUqoFA95BB0rnmOBEBYr9szjFn+rnROyLyx21UU6niElXFNRqMwcsqx5dmf/AEZYa51lKTMPPbsLUmuEAkeQCSaczEFey/rUxKIk5SWEswleMjFUk1JppkKkkk1qaaUjNc6+UsmUckLQbWuXWrElSPaQdTkM9RUEaZ5GAkL5z1pTNmtrnJVvAkpWJmqcVFkBNEhWVcQB55ZRKXLmGn7BcS+88y3LPKK1MkheE0UBlnhJcI+7EJe++8qZASEjvltlQUtx4kmiSCEpxcMk8gAnKIq41+ESDcw26x6Qh8JqgkBJpUHFUHIg8oC4WsJa0LFdRIuO4JJe8IeBKl5E0xEk6KJHKlIirq2xKT1nfo2ddDCmlYmHTQJGpAqcssRFDSoIpmIirxbT3plhUu0y1LMK9pLQzUOROWR6AVimGAv15pazZKQMsy43OTS1BRfSB6sZVAIJAFBQJqc1EmKBEzYV0JudPqGFKHvkYUDvUez+cMCR2WSkigPWrMp5hpJISenvuHokDxgF9du6czPuYGGyfeWckI+JX5Cp6QzkMWfd1vEsiZniMgKVTXkP1aep7RiOtLac49STseXLSdElKBjI5oSMkD7Rr4RL3P2NAKD9oq3rhOLdVqmv7RX1z0074Cv2NdudvA/6TNqU3LA9kgUFPcZSfms/PQOqyrJalmkssoCG0CgSPxPMnUk6xtNthIAAAAFAAKAAcAI+oDwR7BBAEEEEAQQQQBBBBAEEEEAQQQQHlIjbcu5LziMEw0lwcKjtJ6pUM0nuMScEAnLY2KvsL31nTCgoZhKlFKx0C00B8aRptbS7TkDu7Qli6nQlaMKiPjSMCvKHfGN5hKwUqSFJOoIqD4GATZt6wJ/6dkyrh4gFOfe2Sk/eEeK2SSMxnJ2ik10BKF+GRSflF6tbZRZ0xnuN0o8WiUfIdn5RU5//AA/tk1Ymlp5Y0BXzBSYCCmdhE4PYdYWOGa0n5pp840F7FrSH1Gj/ALo/MROHZFajP0E6OlHXUH8xHqbmXhSezNEj/wDpP5ogIFGxa0jqhof7oy8hEhLbCJw+26wgcc1qPySB843lXMvCqlZojumSPwRB/wAI7Ve+mnRTq66r+0B6NkclL5zlopHQFCP6lEx9C3LAkPoWTNODQ4SoeblEDwEbch/h/QDV6aUrnu0BP8yioxa7J2T2dL0O43qhxdUV/I9n5QFCe2nWlPnd2fLbpOgKE41AfEoYE+UbVj7F5iYXvrRmFVOZSlRW4ehWrJPhWHAwwlACUpCUjQAAAeAjJARlhXal5JGCXaS2OJA7SviUc1eJiSpHsEAQQQQBBBBAEEEEAQQQQBBBBAEEEEAQQQQBBBBAEEEEAQQQQBBBBAEEEEAQQQQBBBBAEEEEAQQQQBBBBAEEEEAQQQQH/9k="/>
          <p:cNvSpPr>
            <a:spLocks noChangeAspect="1" noChangeArrowheads="1"/>
          </p:cNvSpPr>
          <p:nvPr/>
        </p:nvSpPr>
        <p:spPr bwMode="auto">
          <a:xfrm>
            <a:off x="77788" y="-102870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alibri" pitchFamily="-123" charset="0"/>
            </a:endParaRPr>
          </a:p>
        </p:txBody>
      </p:sp>
      <p:sp>
        <p:nvSpPr>
          <p:cNvPr id="17421" name="AutoShape 14" descr="data:image/jpg;base64,/9j/4AAQSkZJRgABAQAAAQABAAD/2wCEAAkGBhQRERUUExQWFRUWGBoaFxgYGBodGRkgHRwdHCEaGhwcGyYeHB8jHBgcHy8gIygpLSwsFx4xNTIqNSYrLCkBCQoKBQUFDQUFDSkYEhgpKSkpKSkpKSkpKSkpKSkpKSkpKSkpKSkpKSkpKSkpKSkpKSkpKSkpKSkpKSkpKSkpKf/AABEIAOEA4QMBIgACEQEDEQH/xAAcAAACAgMBAQAAAAAAAAAAAAAABwUGAwQIAQL/xABKEAABAgMFBQQGBggEBQUBAAABAgMABBEFBhIhMQcTQVFhInGBkRQjMlJyoTNCYoKxwRVDY3OSorLRCCRTgxc0NbPwFkSTwuF0/8QAFAEBAAAAAAAAAAAAAAAAAAAAAP/EABQRAQAAAAAAAAAAAAAAAAAAAAD/2gAMAwEAAhEDEQA/AHjBBBAEEEEAQQQQBBBGGam0NJK3FJQkaqUQAO8nKAzQVhZXk24y7JKJVBmF+8Thb8DTErwHjFbT+nrW4rl2Vf7KKf8AcVAN21b0Ssr9PMNN9FKFfLWKpP7bLPbyQXXvgbIHmsp+UVRGyKTlRjtCfSk8QkhFfFRKj5QG1LuyuSGVTKhxwqV81kJgN6Z/xAt/q5RZ6qcSPkAY1Bt7fJOGRQR+9WT8mo+P+MUo1/y9moT1O7T/AEpJjGrb079WTaHKrivyRAZzt7fTTFIpA/err4Vajal/8QKP1kosfC4k/ikRHJ29O/Wk2Tzo4r80RkG2OUdyfs1Kq6kbtX9SRAWqQ222e5ksus/G3UeaCr50i12TemVmvoJhpw8krGL+HX5Qqhat3Zr22FS6jxCVJ+aCUwL2Ryc127Pn0k8EqKV08U0UPKAdVYIRykW9ZOdVTDKepeRTupvExYrtbcpd0hE2gsK0xjtN+P1k+Ne+AZ8EYJSdQ6gLbUlaFaKSQQe4iM8AQQQQBBBBAEEEEAQQQQBBBBAEEEEAQRjeeShJUohKQCSSaAAcSeAhOXv2nPzzvodlhRCjhLicluc8HuI5qNPAahbL77V5eRxNt0ffGRSD2UH7auf2Rn3RRZO69p26oPTThal9U4hRNP2bXH4leZiTs66cjYjQmbRUl6YObbQ7QB+wk+0RxWrIfjTr37TJq0CU13LHBpB1H21aq7sh0gLibVsaxcmEelzI1XUKoeqz2U9yBFTvBtbnpqoSsMIP1Wsj4r9r8IpkXeztlMwUB2bcakmzoXVDEfu1FPE16QFJcdKiSolROpJqT4nOPImr2XXds2Y3ThSvILQtPsrTwND1FCP7xYtrUkjeSr7SUobmJZJokACo6AU0UPKApk/ZrrCgl5tTSiAoBYoaGtDQ9x8oz2zd9+U3e/Rg3qMaO0DVPPsk010MXHaefSJWzZzUuS+7Weak0P4lcebUxilLKc5ymHxCW/8A9gKja93npVLKnUgB9AcbIUDVOWtNNRkYjIYm14YRZ6PdlE//AFH5RUbqWZ6TOy7NKhbqQe4Gp+QMBHzUm40cLiFoVyWkpP8AMBHw04UmqSUkcUmh84clobQi7ay5B1pp6UU6lnCpNVA0AKgdD2jyqOBFIXluXVwWouSZzq8EIrnQKoRX4Qc/hgN+7+1qelaAub9A+q7mfBXtRbU21Y9s5TDYlJk6LqE1J+2OyruWIW97bBTJTjkuhze4CBiw0NSAcNKnMVpEW/LqbUULSUqGqVAgjvBzgGTOXTtKxFl+UcLzGqikVFP2jfL7SflF5uTtZYnilp2jD5yCSews/YVz+yc+VYU10Npc1Z5CQrescWlnQfYVqjuzHSLpP3VkbcaVMWepLMyM1tEUBP20j2SeC05HjAOAR7CWujtLmLPd9DtMLwpIAWrNbfLF76OShUjqIcjD6VpCkqCkqAKSDUEHQg8YDLBBBAEEEEAQQQQBBBBAEY3n0oSVKISlIJJJoABmSTypGSExtKve5aEwLNkqrBVhcKT9IoZ4ajRCNSdMuQzDUvZeyYtyZElIg7iuZzGOmq3OTY4J45E8AJWdtGUu4wWWAl+ecAxqPCuhV7qeSBmdTzj2059m7kmGGMLk88KrXStPtke6MwlPGlTxhPTEwpxalrUVrUSVKUalROpMBmtS1XZl1Tr6y44rVR/AcABwAyjxyzXUtJeU2oNLJSlZFEqIzIB/80PIxZbh3CFqB4CZS043TCgpxFQP1jmOzXLLOutMq3m7905phpdnzre/knvo3mlY9yvgoZBSRXOtKA9CYBLw3ZWbk52yWpydacfXIjcrQlVMWaQlS8x2aYTWvFWucLm9N2XbPmVMOitM0KGi0nRQ/McDWN65V9TZxe9Ul5t5GFTaj2SQciRQ1FCoEcawFtvQpq1LLcn9wqXdlyltFVEoW3UAJGQB9rgNRGlZdsyM/Z7MpPPKlnJYndO0qFJPA5EVplToCIrd579TU/QPLAbBqlpAwtimhpqT1JPSkV6Aul+rxyy5eWkpIqUxLVJcXkVqOWXTMmtOIpEdeK9SZqTk5cNlKpZKkqUSKKrlkNeAzMQDEupZohKlHkkEnyGcSbN0pxfsykwf9pY/ECAuc9tJs+awek2apxSEBAVvBWg4DTKI66l5JCXtYzOBbMuEndppjKVFISa0JyzX5iK69dGdR7UpMD/aWfwTEa/LqQaLSpJ5KBB8jAMyUdsiTmFT/pjk07iW421gocaiTVRpwKjrpGHZ9M7yanbXmB2WErX0xrBokdyOz98QtI3mbaeQwuXS4oMuEKWjgSKGvf2R5QFu2e2WJmZetCbPqZcqedUdFOHtBPWhzp8I4xN39u2q0LcZaRVIcYbWtVPZQCqqj14DqRFNn74A2YzItNlsJUVvqxV3qtR3CuZB91PKGZf+325KTS63lNzcu20FVzS2lNSocvb15kcoBOW5JNszDrbTm9bQspSsimKnHzyrxpGOzLTdl3EusrU24k5KT+B4EcwcjF2sm5kpKyqJu1VLG9zZl28lqGtVZg5jOlQACM6mka967qyqpMWhZ6l7nHu3WnKlTaiQAQSTlVSRSp9oEHWAtsha0reJgMTADM8hJwLHHqjmOaDpqOcRF1rzzFhTJk50EsE5HMhAP6xvmg8U/nUFasTCkKStCilSSClSTQgjQg8IcNkWkzeKTMtMFKJ1oEocpr9tI4g5BafEcKA2JeYS4lKkEKSoAgg1BB0IMZYS2zm9ztmzJs2eqlOLCgq0bUdBXi2vIg8K9TR0CA9ggggCCCCAIII156cQy2txw4UISVKPIAVJgKPtbvx6FL7lpVH3gaEaoRoV950HieEV67Eg3YVnqnphNZp5NGm1aiuYR0J9pZ5ADhEXc2RVbVquzswPUNELodBT6Ns9EgYlDp1ivbSL3m0JtRSfUtVQ0OBFc1/eIr3AQFdtK0nJh1bzqipxZJUT+XIAZAcABFvutdNhuUXP2jUMYSlhoGi3lEEVHGg4eJOQzqslYT7zTrrbZU2yAXVClEg+OeQqaaDOGBcu/UvMhiVtRCFhpSTLvKGSSMglymVOFdDTPnAUGybXdk5hLzVUONqyB5HVKtKgjIwwrw2uvcJtWzX1MBagmZYCuylw07QQeyanWgzyVzjetS6ClT8xP2qW0yrVFIwUo8PqIA1PUHNRNNIVFozCFuuKaRu21LKkN4icI4Cp1IB16mkBL3ovxM2iloTG79VWhSgAknUk1PkKDjSIBCCSAASTkANT0HWJO7l2n594NS6MR1Uo5JQPeUeA6anhD/uXs2l7OSFAB1+nadUM+5A+oPn1gFddjYxNTIC3yJZs50UKuEfDoPEgwy7F2R2fL0Ja3yx9Z04v5ckjyi5gR7AYJWTQ0nC2hKE8kgJHkABGesEKra/tCelXESssrdqKcbjgpiANQEprociSe6AalYwzMmhwYXEJWnkoBQ8jWFLsl2jPvzHok04XcaVFpaqYgUipSSKVBSCR1HXJwwFMtrZLZ8zUhrcrP1mjh/lzSfKFpefYtNS4K5ciZbHACjoHw6K8D4Q/o8pAcgLQUkgggg0IORB5EcI9cfUoJClFQSKJBJOEa4RXICudBzjpO+eziWtFJUobt+nZdSM+5Y0WO/PrHP8AeW678g9un00OeFQ9lY5pP5ajjANW1ruC1pqSnWcD8phQh1reYC3QkkHurmkUJw00NYX19w3KvvSknMLXKlQUtvFVCVg+z9rDhTn3DMiKy1MKSCErUkHWiiK99DnHwlPADoKQHkbNnWgth1DrSihxBCkkcD+Y4EcQYu8psyaYaQ7ac2mU3gqlpIBcp9rWncBlziGvlcr0INOtOiYlnh6t1Ipn7qqZV/seUBe7xyLdvWcJxhIE2wKOIGppmW+vvIPUjiYndkF+DOMFh5VX2AMzqtGgV3jJJ8OcKnZ1e42fOJWT6lyiHhwpwV3pOfdURZb8Weqx7Tan5YepdVjAHskn22+VFpOId/SAekEa1nT6H2kOtmqHEhSTzChURswBBBBAEKzbneQoZbk264nziWBrgSck/eX/AEGGkYR9jp/S14VuntNMqKhywtdlH8S+14mA37zuCxrFalEGkxMg7wjXPNw+VECFBSLXtPvB6XaLpBqho7pHKidT4qr8o1Lo3KetEuFCkNttCrjrholNdB1OVenlAMgXQW7ZkpKSC21sOrCpx9ChU6EimtOFDmMCQRmYodn3HTNWm5KS7pUw2VY3yn2Up1J4HtdkHKtK6R9zsrPWDMJUl0JDgqlaDVp0ClQUnI0qNc88jxiUtfaoh6TdS1LpYmpghL7iKYVpANSDrU6UOlTmYCo2xbLykCVVMKeYYUoNa4TnSornSmgOgNBHt17tOz8wlhoZnNSiOyhI1Uf7cTlEU02VEJSCSSAANSTkABHS2zy5ibOlQkgF5dFOq60ySDyTp5njASd2LsMyDCWWU5aqUfaWfeUefThoIl48j2AIIIjrwWr6LLPPkV3TalU5kDIedICRjnHbFX9LvV91qndgETd3tuUwh3/OJS40o57tOFSO7Oih0OfWIDanbjE5Pb2WXjQWkAqoR2hXKhFcgRAa2zOv6VlKf6h8sKo6bjmPZvarMtaLL0wrA2gOVURUAlCgK0FdTFuvTtweU7hkQlDST7bicSl9cJ9kfPu0gHdBELc63fTZJmYIAUtPaA0CgSDTpURNQBETeW7TM8wWXk1BzSoe0g8FJPA/jpEtBAcrXruu7Z8wpl3PihYGS0nRQ/McDl1j4unNtsz0s499Gh1JX0FdT3HPwjoTaBc1NoypQAA8iqmVcle6T7qtD4HhHNDrRQopUClSSQoHUEZEHxgLztYsCZRNuTTnrGHVJDLgUCKFNQgCtRSh6HWIGbvapdnMyBQlKGnS4FgmprjyPDVxWnTKMt0LMetF9qSLywzUrIxEpQEjMpSTQHOg4dqLPPX7kZJZYkrPZdQg4VOPZqWRkSKpJ8T5QC1hv3QdFsWM7IrNX5cDdE8hUtn5FB6RV9pFjsJRKTks3ukTbZUWuCVAA1A4A17susaOzW3/AEO0WVE0Q4d05yougBPcrCfOAYmw28RU27JOVCmSVtg6hJVRSfurP88NWEdeJH6JvA2+Oy08oLPLC52HB4Kqryh4wBBBBAQd97X9Fs+ZeGRS2Qn4ldlP8yhCz2ZUkrJnp4+0QUoPPAKDzcXTwET+3W0MEg22DTeuivckFX408or97z6JdyTY0L5QpXiC8R5kDwgFPXnmeJ59YadhWQibsRMnKTLImFub19tZKVKOoRpwARnQjswsZWVU6tLaElS1qCUpGpJyAEWZzZzMIn2pLG1vnEYwoKJSiiVKIUQKgjBStM6ppAX+9VrCyWJWXVICaSy0PXOAltKjkQDhNDUVzIyIEKa8NtGbmFPFtDVQAENiiUgClBkO/wAYuNs2ra9koLD7mNp1CkJUr1iSKUOBRooEA6HvoYXlIBj7E7riYm1TKxVEvTDXQuK0/hTVXeUw6Lw3gakZdT7xohPAaqJ0SkcSYhtl9iei2awkii3BvV968/knCPCKpt/WfR5UA9kurqOZCDQ+GfnAbFhbcWpiZQyuXU0lxQSleMKoTkMQoMicqiusM+ORJF0IdbUdEuIUT3KB/AQzLX24v+l1l0o9FSqmFSe04OKq1qkngOGVa6QDviJvZZxmJKYaGZW0sAczTIeYESja6gHnnH1SA4+pAkVIA1OQ/wDO+LftRusZKeXhFGnquN8hU9pP3VHyUmKrJpq4gc1pHmoQBNSymlqbWClaCUqHIg0Iy6xhrExfFNLQmgf9dz+oxt3BuwZ+dbap6tJxunkhOo7yeyO/pAPvZ1ZxYs2WQoUVuwo96u1+cWSPlCaCg0GkfUAQt717Z2pOZXLoYU8WzRasYSK6lKcjWlde+K25tsmET6saE+ihxSCgJ7YSFYcWKtcWVaacOsLy8s8l6cmHUZocdWpJpSoJyNOEB0tdW9LNoMB5mtK0UlXtIUPqnzrXjWFDtuuuGJlE0gURMVC6aBxPH7yc+9B5xJ/4f1ms2K5eqNOvbzp3cYve0uwvS7NfQBVaE7xHxI7XzFR4wHP10rxqkJtuYSMWGoUmtMSTkRXgeIPMCLg7O2AXDMFEytSiVGXIoipzI4ZV4YiIW4MX66tiSbFnKtGdbMxVzdtM1okkZVVz0OtQANCTAQN8L3OWk+FYAhtsYGWk6IT5Zk0GdKZARAGGA5tfW2MMnJy0sDlUJxKp4YR+MUBZqSeZry1gGxtH/wA9Y0lPfXThSs/GMCvJ1AHiYZFwrW9Ks+WdJqS2Eq+JHZPzTC2uSfSrvz0ucy1jUkcsg6KfeSrzid2D2hjknWj+rdJHctIP4g+cAzIIIIBNbfXsbso0OIcPiopSPwMYdu7mH0JkaIbWafwJHyCo92xJKrWkkcClr5vq/tGlt5c/z7I5S4+bi/7CApd0rWTKzsu+sVQ24CrnTMEjurXwhiWjc2eM8q0LLebeDpUpKwtFUhWoIWMJHDu5QpIzS84tv6Na0V1wKUmvkRAMW/QMnZMvIvuJdmt8XVAKxbtPaNK/ep50yEL6zJLfPNNf6jiEeClAH5ExheSoGqwqqhWqq1V1qdR1ie2es4rUkx+2Sf4QT+UB0XeNCxJTAZJSsMuYCnIghBpTrHKqn1KAqpRA0qSaV7zlHXxjn7als8VJOqmGU1lnDU0/VKJ9k/ZJ0PCtOUBRjJq3Ydp2CsoBr9YAEincoGJS5lkelT8uzwU4Cr4U9pX8qTH3YqN9KTbOqkBEyj/bOBwD7iwfuRjuheT0CaTMBsOFKVgJJpmpJSDXpXyrpAdHz17JVmZblXHQl532EZ+FSMk14V1pFYvdtfZkZky4ZW8pNMZSoJCSRWgrqad0I5VpuvzYeWoqeW6lWL7WIUpyAyAHIARPbV7NUzaj5Vo7hcT1xJANO4giAntpO0GTtKTbS2lwPIcCgFophFCFdoEg1y05CF1Z/wBK3+8R/UI142rKHr2f3rf9aYCTvz/1Kb/fr/GLRsvvxKWay+Xg4XlqFMKa1SBkASRTtE69IrN/U0tOcH7df41iAgH5dzbQxNzKGCy41vDhQtSkkE8AoD2a+MW1u9kqqbMmHRv0ipRQ8q0B0KgMymtY552dyCnrTlUp+q4Fq6JR2iflTxjVvBOOItF9wKKXEzC1BQ1BCzQ+GUBv7S7J9GtOYSPZWrep7nO0f5iryivNSK1NrcA7DZSFGoyKyQkda4T5RL3yvWq0XkPKQELSyhtVDkopKiVdK4tOFIJ1G5s9hH1plxT6vgQN035neKgIRt5Sa0URXI0JFe+hz7o6b2fharMld6SVFoVxa0Ola69mkJXZvs/XaLoccBTKtq7avfIz3afzPAdY6LbbCQABQAUAGgA4QHJtsyO4mHmv9N1aR3BRA+VIsV0b8IlmHJSal/SZZxWLDWikKyzT5A6ihEau0hnBas2ObuL+JIMa11ral5Za1TMoiaSpICUrIASampFUnXTwgLP/AMSpRj/k7LZQeCnSFK78gT84pduW0ucfW+4Eha6VCBROQAyFTwHOHFY0rJFn0qbsuWkmAOypyhWuoywowA58OJ4DjCvvvbEtMzOKUYDDSU4QAAnFQk4iBpWumuUBddgrwLk4ycwttCqdxUk/JQjJsEWUTE2yeCU+aFKSfxiO2DuUtB0c5dfjRxr8iY39kycFtzqOFH/++KfIwDqggggEtteVhteSVTIJa+T6v7xobeUf59o85cfJxcSW3pvA/Ju8kr/kUlX5mMO3pqrkm6NFtrHkUKH9Z8oBXS0spxaUISVKUaJSBUk8gIk7v3SmJ55TLKO0kVXiOEIGnaroa5U1yMSOzG0WmLTYW8QEVUnErRJUkpBPLM0r1i82xJLsuz7SW86lT867hbKVVUpJ49DhUs9KCAqu096exS7c620jdtkNKaHZWOyCa+CezlSvWIrZ07htSUP7UDzBH5xNXznm/wBEWazvEuujEslKq4EkEYSe8hND7h5RULDntzMsO/6bqFHuChX5VgOkNodtuSdnPvNZOAJCTSuEqWlOLPLLFUV40hJDarPGXcYcWh5LiSklxAKgDlkRSv3gY6HtGQbmGVtOpCm3ElKgeIP4Qh727HpqVUVy4MwzqMP0ieik/W70+UBUbu2oJaZadUKoSaOD3m1AoWOtUKPygvDY5lJlxmtQlXYVwUg9pCh3pIMR7jZSSFAgjIgggjoQc4s82n0yzkOjN6So07zUyT6tf3CSg8gRAaNyJDfWhKt8C8gnuScR/ph1bWLlGelwtoVmGalKeK0n2kDrxHXLjCcuBbrUlPNvvBWBAX7IqalJAy78vGNuQtSYtO12XMag4t5JTQn1SEnEQnkAhJrzzrrAVNaCCQQQQaEHUd/IxtWT9Oz+9b/rTDs2vXKYXKOziUhD7YClKGW8FQCFDQmhyOtQBCTsr/mGf3rf9aYCV2gf9TnP3yogBE/tA/6nOfvlQytjNymFS6Z1xIcdUtQRi0bCFFNQPeJBNeGUBvbILjKlG1TD4wvupASg+0hGuY4FRzPIACFjtQkd1akyOClBY++kK/MxtX0mpiQtp50LVvA4HEGp7SDQhJzzTSqaaZRqbRLzNWhNIfaSU1ZQlYUNFCtR1AqBXpAQVkWYqZfbYR7TiwkdK6k9wqfCN291opeml7r6JoJZZ+BsYQfvEFX3okrDT6HIuzhydfxS8rzFR610fCnsA81GKqE8AOgH5QFtlNqM6zKtyzKm2kNjCFIQMZHUkkVz1ArxhybLLwuzsglx8lTiVqQV+/hoQrLjRVPumFLdTZLNzZCnUmXZ4qWO2R9hGtepoO+H1Y1jtyjCGWk4W0Cg4k8SSeJJqSYDnTaY7itWbPJwDySkR8XEvDLyUwXphgv0T6sCnYVX2qKy0yrwiMvFPb+bmHeC3nFDuKjT5Ui1XFseWbk5m0ZtvfoYUlDbXBSjTNXisDPLU5wEtbe02zZtYW/Z7jxAoMbuSe5IVhHWgzikXptOVfcSqUlvRkBNFJxVqa6+UXKzr3WdPuJl5mzm2d4QhDrJoUlRoNEg60Fc+6KTeqwTJTb0uVYt2rJXNJAUknrQ5wFy2EN1tFw8pdfzcaH9/KJHZUrFbk6qmXr/APvgflGLYGx6+acOiGkJr8SiT/QIy7CU7ybm3uaR/OtSvygHTBBBALDbzIYpNlz/AE3aHuWkj8QIhL/f5qwZCZGZbwJUe9JbV/OmGNtEsn0mzZlsCqgjGnvRRY88NPGF5cP/AD1hTknqtvEUeI3iP50qEApI+lLJ1JNNKmtPPQR8xd7DtyypSXbWZVc1N0qoOEbpCulcjwPsq7xARcmZD9Gu7xDpnCv1awFYKZUzrhpStQak8IrhENy6O0iZtCcRKuS7KpZwKStpDZ7CaHMmtKDLUDpnC1vJZ6GJt9pBqht1aU9wOnhp4QHRuz+2/S7Pl3a1VgCF/EjsmveRXxinbV9os1JTDbEvRHqw4pZSFYqkgAVyAGHXr0iG2F3m3brkmtVA76xqvvAUUB1KQD9wxeto9wE2kyCghMw2Du1HRQOZQroTx4HxgEPeW8zk+6HXkthYThKkJw4uqszUjSC69u+iTAcKcbagUPI4LbVkpJ8Mx1AjTtSynZZwtPNqbWnVKh8xwI6iNSAmr13f9EfohWNhwbxhzgtB0+8n2SOnWLRshLcuubnnQSiWZpkM6rPDrRNPvGIu69otzLP6OmlBKVKrKvH9S4fqk+4vQjrFu2YXfytKzZpJQ4oIxDjSigFp5itCD1EBWb7bUn7RQWQhLLNQSkGql0NRiPIHOgGoiqWT9Oz+9b/rTG5ea7D0g+WXk56pUPZWOCkn8RqI0rLVR9o8nW/60wEttA/6nOfvlRv3J2lP2aC2lKXWVHFgUSKHiUqGlQNMxEdftVbSnD+3X+MaNhWE9OPJZYQVLPkkcVKPACAvO1acbnmJO0GgQHAtpYOoKcwDTLI4h4xS7tWAqdmEtJOFNCpxw6NoTmpZ7h8yIZO0W7olpCQs5gFx1TpIAHaWaHEroCpfhFTvDMIs+XNnsKCnl0M66niRmGEn3U8eZ8RARV7rcTMvAMjDLsJ3UunkhP1j9pR7ROuYrpGrd231yT4ebS2pYBCd4nEEk/WAqMxz6mIyM8jIuPuJbaQpxaskpSKkwDc2ZbTZubnRLzBStK0qIKUBJQUjFw+qRlnxIhgX7tv0Sz5h2tFBBSj4ldlNPE18IgdmWzr9HILr1FTLgoaZhtOuBJ4knMnoBwzqW3a8oW41JoOTfrHae8ckJPUJJVT7SYBT0i2Sb0/JSLyPR1ejTaEqxqRiSK6LSRUJJTlRVCMjwiBsSyFzcw2w3TG4rCK6Dmo9AKmL2/aFtWL2VkrYTkCobxqgyAB9pA5CqYCo3OtlmUmkvvs75KASlINKLHsqzyyPPTWlRGpb9tLnJl2YcoFOKrQaAaBI7gAItdpX6kZtlz0izkJmCg4HWThGKmRUAQaVzzxd0UTSAbGzn/LWJaE0cirGlJ+FASP51/KJjYHZ+GVfd990JH3Ej81fKIq+n+Ru/KSmi3sJWPN1f86kjuMMDZrZXo9mS6CKKUjGrvWcX4EDwgLPBBBAeLTUUOcJG5a/0Xbz0orJt1Sm015HttHyOHvJh3wotuNgqQpifayUghCyOBBxNq8DVNeqYBeX/sH0O0H2gKIKsbfwrzHkap8IxXSekULWqfQ6tISC2hs5KVXNKtOHUcYv+0SWFp2XL2k0O22mjoGoBNFD7q8+4mFHAX20dqy0tlmQl2pJsimJIBdI76UB65mKGVVzOp56+ceQQGeSnFsuIcbOFaFBSSOBBqI6fubelFoSqHkUCtHE+4saju4g8QRHLMX3Zmq0ZV/eS8q860sUcSQUIVyIWqiQocxXLLjAPK3LuS84jBMNJcHCo7SfhUMx4QvrU2CsKqZeYcaPBKgFp88jFl9Jth72WZSVH7Rxbqh4IATHv/pifc+ltRaeYYYbbHdVWJUAorc2Pz8vUpbTMJ5tGqv4DQ+VYsWzu+aDMNMz+JuZaCm2nlZKUg/qXq8iElJPFI0Ot6OzZpf001OvfFMLA8k0j6Tsqs2tVS+MnUrccUT5rgJC8UjJzjJamVNKTwJWkFJ5pNapMI29lyE2e80tuYbeYU6kAhScaO0DRYGVKfWHLOkMd1u7rRIUiTqnIgoxEcKaHOsTlh3asmYbD0tKyq0KqMSWUitDQjNIOsApxdIWlak4fSG2mEvqKnCpNVVOjYr2jTjoIcV2LHkpFrdyxbFfaVjSVrPNSq592gjDat0bLZbW89KSyUIFVKLKch4JrFfDV3XPqyQ04YPyEBF7Sb7tsvqRJ+tnFI3RcT2twk5lDdK+sUTUkaZV0AimWLsmtCazLW5Sc8TxoT1w5q8wIb52U2aSFJYKDwU266k+FFx9f8OkJ+hnJ5r4ZgkeSgawFUsvYG0KGYmVr5pbSEjzNTDCsC6stIpwy7SUV1VqpXxKOZiH/wDTlot/RWlj6TEuhX8yCkwenWsz7ctLTI5tOqbUfBxJHhASl7rzN2fKrfXmRkhPFajon8yeABjl+enlvurdcOJbiipR5k5/+DhlFz2nTs/Mv45iWeZZRk2kpJSOZKx2So9+lBFFgLls8t+XkRNTC1f5kNYZZBBoSrU10rXDlyCuca139pU7KEgOb5sklTb1VpNdaEmqa9OekVasEBZL327KTe7XLyvozva31D2FaUwgZczWg8Yw3FsH02fYZIqnFjc+BPaPnkn70QMNvZpKps2zpi03R2lpwtA6lIOVPjXTwSIDXv65+k7cZk0ZoaKWzT+Nw+CRh70w7UIAAAFANBCi2I2Ipxx+fdzUoqQgniScTih8k1+KG/AEEEEARo23ZKJphxhwVQ4kpPSuhHUGhHUCN6CAR+ze0jIzj9lTYG7dUUUPs46Uy+y4jTrhimX2usqz5tbJqUe00o/WQdPEaHqIaW2e5ZdQJ1gHesgbzDqUDRY6oOfd3RptKReOzMJKRPS3hiNNfgcA8FDpALC7l15ifcLcugKIFVEkAJGlTX8oaVhbBW00VNvlZ9xrsp/iUKnyEL+4NtKs+0m1OVQMRaeByICjQ16pVQ+EdMiAhbHuZJyv0Mu2k+8RiV/EqqvnE1SPYIApC/XajzV40sqdWWXpclDZJwAgE1A0r6pWfUwwIWm0qVmG7QkJuWl3H1NhYUlCScgRQEgHDULXmYBlwRSbs29ar8wn0iRRLy9FYiV1XpllirrlpF1gEFYcs4qcnUIs1qepMrClOAeqBWscdQQCfCHpZtmtS7YbZbQ0gVIShISkE65CF4vZxaCJmZdlp9LCX3SsgJJNKkivUYjpFwujY8xLNKTNTRmlldQsilBQDDqeIJ8YCN2su4bJmeoQPNaRFS2f3aRMpQiasptDYZCkzGdXTlmaHVQOKL7fe7ip+TXLpWGyspOIio7KgqlK9Iqklcy2WQhLdpNlCAkBJb4CgwiqT9UUgGSBSF5tnnViXl2W1KSt6YQkFJIOWVKjP2lphhphb7UZCaXNSTzEsuYbl1FxQSRmrECBrX6ta0MBG2kqesJ5hRm1zUq64G1JdqVJ7qk0yqQQRmKEQ2hCpfk5+2pqXMxKmUlWFhags9pZHKoBOlNKCpzhrCACmK/bNwZGarvZZvF7yBgV5ooT41iwwQCet7YKM1Sj/ch0ZdwWkfiIVtt2E9JvFl9GBYANKg1B0IIOhpHV8w8EJUpRolIJJ5ACpPlHLF4bWXPzrjoBKnXOwkZmmSUJA50oIDLc266rQm0MJqEntOK91A1PedB1MXfaZaZm5piypMDA0pKCB7OPSh6NpqT1ryiS7F3LMOhn5nxwmn9LdfFR6xs7GLmlCVT74JcdrusWoScys14rPy74BiWDYyJSXaYb9ltISOvNR6kkk9TEhAIIAggggCCCCA+VIqKHQwjb2WC9YU8mdlB6haqYfqivtMr+yfqnpzEPSNW07MbmGltOpC0LFFJPH+x4g8IBS3zu01bEsLRkBV2nrmh7SqDMUH6xI/iFOkXvZreH0yz2lqNXEDduc8SMqnvFD4wr52Tmrtzgcbq7KummfsrHuL91wDRXHzEWmStB9a35yx0MutzCEqdbcVhU28ioPYGqlJPMAkVrnAM+saFpXgl5YVeebb+NaQfAVqfCOdbe2gWi+pSHn3G6EhTaBugOYIFD5kxWFKJNTmTqTmT4wHQ1o7aLOayStbx/ZoP4qwxWp/b+M9zKHoXHAP5Ug/1QnYYGymx2j6VOTKErYlmVVSoApJUCTkcjRKaffgMs3tznlewhhvuSpX4qiKmNrdpr/wDcYfhbbH/1JjWuXdL9JzDqcQZQhCnFKCapRnkmlRln5JiHs2w3Zp0tSyFPKzIwj6oNMRrkB3njASTu0K0Fazj3gqn4UjAq+s8dZyZ/+Vf94+LculNSVDMMqbByCsik9Kior0MRjEupxQShKlKOgSCSfAZwEum+0+NJyZ/+Vf8AeM7O0S0U6Tj3irF/UDEHNSS2lYXELbVyWkpPkRE5Ymz+em0pWywShWi1FKUnuJMBIS+1200f+4CvibQfwSIlZXbtOp9tthf3VJ/BUVe8lxpuzwhUw2AlZoFJUFCutDTQ0zi4WQ3K2VZcvOuSyZmYmjVOOmFAzI1BAyA4VJOtBAS8ht/by30qsdW1hXyUE/jFls/bHZzuRdU0eTiFD5pqIRV6Labm5guty6JdJAGBGlRqo6CpPIDIDjETAda2fbLEwKsvNuj7C0q/AxuVjkBp0pIUklJGhSaEeIzi12HtLtJhSUtvKeqQAhwbyvQV7fTIwDY2y3h9HkC0k0XMHdjnh1UfKifvRV7lXYasmXNpWgKOU9S0faTXTLi4rgPqivWks4tSXBaVstttBhtKZZlKsVVmqlKCa+3oKH2aV4ViqyzE1eScxLq1KtmmXsoHup95xQ1PDuoCGW61iPW/Pqm5oUl0GmHPCaZpZT0Gqjxr1h5IQAKAUA0A4Rp2NZ7TDKGmU4G0CiRQjzrnUnMk6xvQBBBBAEEEEAQQQQBBBBAalqWW3MtKaeQFtrFFJP8A5kRwIzEJS27rzlgTHpUmpS5c6k50HuPJGo5LHy4vaPlbYUCCAQciDmDAKVaJC8aKgiWn0jxNPLeJ6+0IWV5bozNnuYJhsgH2VjNtfwq/I0MNS+OxoKVv7PO5cBxbquFFebah7B6acqRDWbtOdYrJ2xLl1OiitIxgc1JOTg+0O+pgFXDPuI0mdseas9txDcwpzGAo03iatnvp2Ck00y5xtzuy+StBBesqZSOJaUSUjpn22+5QMUC27nzkifXMrQBotOaPBach8jAXyekf0HZLzK3EGcnDhog1wopQ9aBJVnlmqILZXepmSW+l/E2h5KUb5APqznQEgGlQag50KdIo63Co1JKjzJJ+cW66F/0yjK5aYlm5mWWrEUqoFA95BB0rnmOBEBYr9szjFn+rnROyLyx21UU6niElXFNRqMwcsqx5dmf/AEZYa51lKTMPPbsLUmuEAkeQCSaczEFey/rUxKIk5SWEswleMjFUk1JppkKkkk1qaaUjNc6+UsmUckLQbWuXWrElSPaQdTkM9RUEaZ5GAkL5z1pTNmtrnJVvAkpWJmqcVFkBNEhWVcQB55ZRKXLmGn7BcS+88y3LPKK1MkheE0UBlnhJcI+7EJe++8qZASEjvltlQUtx4kmiSCEpxcMk8gAnKIq41+ESDcw26x6Qh8JqgkBJpUHFUHIg8oC4WsJa0LFdRIuO4JJe8IeBKl5E0xEk6KJHKlIirq2xKT1nfo2ddDCmlYmHTQJGpAqcssRFDSoIpmIirxbT3plhUu0y1LMK9pLQzUOROWR6AVimGAv15pazZKQMsy43OTS1BRfSB6sZVAIJAFBQJqc1EmKBEzYV0JudPqGFKHvkYUDvUez+cMCR2WSkigPWrMp5hpJISenvuHokDxgF9du6czPuYGGyfeWckI+JX5Cp6QzkMWfd1vEsiZniMgKVTXkP1aep7RiOtLac49STseXLSdElKBjI5oSMkD7Rr4RL3P2NAKD9oq3rhOLdVqmv7RX1z0074Cv2NdudvA/6TNqU3LA9kgUFPcZSfms/PQOqyrJalmkssoCG0CgSPxPMnUk6xtNthIAAAAFAAKAAcAI+oDwR7BBAEEEEAQQQQBBBBAEEEEAQQQQHlIjbcu5LziMEw0lwcKjtJ6pUM0nuMScEAnLY2KvsL31nTCgoZhKlFKx0C00B8aRptbS7TkDu7Qli6nQlaMKiPjSMCvKHfGN5hKwUqSFJOoIqD4GATZt6wJ/6dkyrh4gFOfe2Sk/eEeK2SSMxnJ2ik10BKF+GRSflF6tbZRZ0xnuN0o8WiUfIdn5RU5//AA/tk1Ymlp5Y0BXzBSYCCmdhE4PYdYWOGa0n5pp840F7FrSH1Gj/ALo/MROHZFajP0E6OlHXUH8xHqbmXhSezNEj/wDpP5ogIFGxa0jqhof7oy8hEhLbCJw+26wgcc1qPySB843lXMvCqlZojumSPwRB/wAI7Ve+mnRTq66r+0B6NkclL5zlopHQFCP6lEx9C3LAkPoWTNODQ4SoeblEDwEbch/h/QDV6aUrnu0BP8yioxa7J2T2dL0O43qhxdUV/I9n5QFCe2nWlPnd2fLbpOgKE41AfEoYE+UbVj7F5iYXvrRmFVOZSlRW4ehWrJPhWHAwwlACUpCUjQAAAeAjJARlhXal5JGCXaS2OJA7SviUc1eJiSpHsEAQQQQBBBBAEEEEAQQQQBBBBAEEEEAQQQQBBBBAEEEEAQQQQBBBBAEEEEAQQQQBBBBAEEEEAQQQQBBBBAEEEEAQQQQH/9k="/>
          <p:cNvSpPr>
            <a:spLocks noChangeAspect="1" noChangeArrowheads="1"/>
          </p:cNvSpPr>
          <p:nvPr/>
        </p:nvSpPr>
        <p:spPr bwMode="auto">
          <a:xfrm>
            <a:off x="77788" y="-102870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alibri" pitchFamily="-123" charset="0"/>
            </a:endParaRPr>
          </a:p>
        </p:txBody>
      </p:sp>
      <p:sp>
        <p:nvSpPr>
          <p:cNvPr id="17422" name="AutoShape 16" descr="data:image/jpg;base64,/9j/4AAQSkZJRgABAQAAAQABAAD/2wCEAAkGBhQRERUUExQWFRUWGBoaFxgYGBodGRkgHRwdHCEaGhwcGyYeHB8jHBgcHy8gIygpLSwsFx4xNTIqNSYrLCkBCQoKBQUFDQUFDSkYEhgpKSkpKSkpKSkpKSkpKSkpKSkpKSkpKSkpKSkpKSkpKSkpKSkpKSkpKSkpKSkpKSkpKf/AABEIAOEA4QMBIgACEQEDEQH/xAAcAAACAgMBAQAAAAAAAAAAAAAABwUGAwQIAQL/xABKEAABAgMFBQQGBggEBQUBAAABAgMABBEFBhIhMQcTQVFhInGBkRQjMlJyoTNCYoKxwRVDY3OSorLRCCRTgxc0NbPwFkSTwuF0/8QAFAEBAAAAAAAAAAAAAAAAAAAAAP/EABQRAQAAAAAAAAAAAAAAAAAAAAD/2gAMAwEAAhEDEQA/AHjBBBAEEEEAQQQQBBBGGam0NJK3FJQkaqUQAO8nKAzQVhZXk24y7JKJVBmF+8Thb8DTErwHjFbT+nrW4rl2Vf7KKf8AcVAN21b0Ssr9PMNN9FKFfLWKpP7bLPbyQXXvgbIHmsp+UVRGyKTlRjtCfSk8QkhFfFRKj5QG1LuyuSGVTKhxwqV81kJgN6Z/xAt/q5RZ6qcSPkAY1Bt7fJOGRQR+9WT8mo+P+MUo1/y9moT1O7T/AEpJjGrb079WTaHKrivyRAZzt7fTTFIpA/err4Vajal/8QKP1kosfC4k/ikRHJ29O/Wk2Tzo4r80RkG2OUdyfs1Kq6kbtX9SRAWqQ222e5ksus/G3UeaCr50i12TemVmvoJhpw8krGL+HX5Qqhat3Zr22FS6jxCVJ+aCUwL2Ryc127Pn0k8EqKV08U0UPKAdVYIRykW9ZOdVTDKepeRTupvExYrtbcpd0hE2gsK0xjtN+P1k+Ne+AZ8EYJSdQ6gLbUlaFaKSQQe4iM8AQQQQBBBBAEEEEAQQQQBBBBAEEEEAQRjeeShJUohKQCSSaAAcSeAhOXv2nPzzvodlhRCjhLicluc8HuI5qNPAahbL77V5eRxNt0ffGRSD2UH7auf2Rn3RRZO69p26oPTThal9U4hRNP2bXH4leZiTs66cjYjQmbRUl6YObbQ7QB+wk+0RxWrIfjTr37TJq0CU13LHBpB1H21aq7sh0gLibVsaxcmEelzI1XUKoeqz2U9yBFTvBtbnpqoSsMIP1Wsj4r9r8IpkXeztlMwUB2bcakmzoXVDEfu1FPE16QFJcdKiSolROpJqT4nOPImr2XXds2Y3ThSvILQtPsrTwND1FCP7xYtrUkjeSr7SUobmJZJokACo6AU0UPKApk/ZrrCgl5tTSiAoBYoaGtDQ9x8oz2zd9+U3e/Rg3qMaO0DVPPsk010MXHaefSJWzZzUuS+7Weak0P4lcebUxilLKc5ymHxCW/8A9gKja93npVLKnUgB9AcbIUDVOWtNNRkYjIYm14YRZ6PdlE//AFH5RUbqWZ6TOy7NKhbqQe4Gp+QMBHzUm40cLiFoVyWkpP8AMBHw04UmqSUkcUmh84clobQi7ay5B1pp6UU6lnCpNVA0AKgdD2jyqOBFIXluXVwWouSZzq8EIrnQKoRX4Qc/hgN+7+1qelaAub9A+q7mfBXtRbU21Y9s5TDYlJk6LqE1J+2OyruWIW97bBTJTjkuhze4CBiw0NSAcNKnMVpEW/LqbUULSUqGqVAgjvBzgGTOXTtKxFl+UcLzGqikVFP2jfL7SflF5uTtZYnilp2jD5yCSews/YVz+yc+VYU10Npc1Z5CQrescWlnQfYVqjuzHSLpP3VkbcaVMWepLMyM1tEUBP20j2SeC05HjAOAR7CWujtLmLPd9DtMLwpIAWrNbfLF76OShUjqIcjD6VpCkqCkqAKSDUEHQg8YDLBBBAEEEEAQQQQBBBBAEY3n0oSVKISlIJJJoABmSTypGSExtKve5aEwLNkqrBVhcKT9IoZ4ajRCNSdMuQzDUvZeyYtyZElIg7iuZzGOmq3OTY4J45E8AJWdtGUu4wWWAl+ecAxqPCuhV7qeSBmdTzj2059m7kmGGMLk88KrXStPtke6MwlPGlTxhPTEwpxalrUVrUSVKUalROpMBmtS1XZl1Tr6y44rVR/AcABwAyjxyzXUtJeU2oNLJSlZFEqIzIB/80PIxZbh3CFqB4CZS043TCgpxFQP1jmOzXLLOutMq3m7905phpdnzre/knvo3mlY9yvgoZBSRXOtKA9CYBLw3ZWbk52yWpydacfXIjcrQlVMWaQlS8x2aYTWvFWucLm9N2XbPmVMOitM0KGi0nRQ/McDWN65V9TZxe9Ul5t5GFTaj2SQciRQ1FCoEcawFtvQpq1LLcn9wqXdlyltFVEoW3UAJGQB9rgNRGlZdsyM/Z7MpPPKlnJYndO0qFJPA5EVplToCIrd579TU/QPLAbBqlpAwtimhpqT1JPSkV6Aul+rxyy5eWkpIqUxLVJcXkVqOWXTMmtOIpEdeK9SZqTk5cNlKpZKkqUSKKrlkNeAzMQDEupZohKlHkkEnyGcSbN0pxfsykwf9pY/ECAuc9tJs+awek2apxSEBAVvBWg4DTKI66l5JCXtYzOBbMuEndppjKVFISa0JyzX5iK69dGdR7UpMD/aWfwTEa/LqQaLSpJ5KBB8jAMyUdsiTmFT/pjk07iW421gocaiTVRpwKjrpGHZ9M7yanbXmB2WErX0xrBokdyOz98QtI3mbaeQwuXS4oMuEKWjgSKGvf2R5QFu2e2WJmZetCbPqZcqedUdFOHtBPWhzp8I4xN39u2q0LcZaRVIcYbWtVPZQCqqj14DqRFNn74A2YzItNlsJUVvqxV3qtR3CuZB91PKGZf+325KTS63lNzcu20FVzS2lNSocvb15kcoBOW5JNszDrbTm9bQspSsimKnHzyrxpGOzLTdl3EusrU24k5KT+B4EcwcjF2sm5kpKyqJu1VLG9zZl28lqGtVZg5jOlQACM6mka967qyqpMWhZ6l7nHu3WnKlTaiQAQSTlVSRSp9oEHWAtsha0reJgMTADM8hJwLHHqjmOaDpqOcRF1rzzFhTJk50EsE5HMhAP6xvmg8U/nUFasTCkKStCilSSClSTQgjQg8IcNkWkzeKTMtMFKJ1oEocpr9tI4g5BafEcKA2JeYS4lKkEKSoAgg1BB0IMZYS2zm9ztmzJs2eqlOLCgq0bUdBXi2vIg8K9TR0CA9ggggCCCCAIII156cQy2txw4UISVKPIAVJgKPtbvx6FL7lpVH3gaEaoRoV950HieEV67Eg3YVnqnphNZp5NGm1aiuYR0J9pZ5ADhEXc2RVbVquzswPUNELodBT6Ns9EgYlDp1ivbSL3m0JtRSfUtVQ0OBFc1/eIr3AQFdtK0nJh1bzqipxZJUT+XIAZAcABFvutdNhuUXP2jUMYSlhoGi3lEEVHGg4eJOQzqslYT7zTrrbZU2yAXVClEg+OeQqaaDOGBcu/UvMhiVtRCFhpSTLvKGSSMglymVOFdDTPnAUGybXdk5hLzVUONqyB5HVKtKgjIwwrw2uvcJtWzX1MBagmZYCuylw07QQeyanWgzyVzjetS6ClT8xP2qW0yrVFIwUo8PqIA1PUHNRNNIVFozCFuuKaRu21LKkN4icI4Cp1IB16mkBL3ovxM2iloTG79VWhSgAknUk1PkKDjSIBCCSAASTkANT0HWJO7l2n594NS6MR1Uo5JQPeUeA6anhD/uXs2l7OSFAB1+nadUM+5A+oPn1gFddjYxNTIC3yJZs50UKuEfDoPEgwy7F2R2fL0Ja3yx9Z04v5ckjyi5gR7AYJWTQ0nC2hKE8kgJHkABGesEKra/tCelXESssrdqKcbjgpiANQEprociSe6AalYwzMmhwYXEJWnkoBQ8jWFLsl2jPvzHok04XcaVFpaqYgUipSSKVBSCR1HXJwwFMtrZLZ8zUhrcrP1mjh/lzSfKFpefYtNS4K5ciZbHACjoHw6K8D4Q/o8pAcgLQUkgggg0IORB5EcI9cfUoJClFQSKJBJOEa4RXICudBzjpO+eziWtFJUobt+nZdSM+5Y0WO/PrHP8AeW678g9un00OeFQ9lY5pP5ajjANW1ruC1pqSnWcD8phQh1reYC3QkkHurmkUJw00NYX19w3KvvSknMLXKlQUtvFVCVg+z9rDhTn3DMiKy1MKSCErUkHWiiK99DnHwlPADoKQHkbNnWgth1DrSihxBCkkcD+Y4EcQYu8psyaYaQ7ac2mU3gqlpIBcp9rWncBlziGvlcr0INOtOiYlnh6t1Ipn7qqZV/seUBe7xyLdvWcJxhIE2wKOIGppmW+vvIPUjiYndkF+DOMFh5VX2AMzqtGgV3jJJ8OcKnZ1e42fOJWT6lyiHhwpwV3pOfdURZb8Weqx7Tan5YepdVjAHskn22+VFpOId/SAekEa1nT6H2kOtmqHEhSTzChURswBBBBAEKzbneQoZbk264nziWBrgSck/eX/AEGGkYR9jp/S14VuntNMqKhywtdlH8S+14mA37zuCxrFalEGkxMg7wjXPNw+VECFBSLXtPvB6XaLpBqho7pHKidT4qr8o1Lo3KetEuFCkNttCrjrholNdB1OVenlAMgXQW7ZkpKSC21sOrCpx9ChU6EimtOFDmMCQRmYodn3HTNWm5KS7pUw2VY3yn2Up1J4HtdkHKtK6R9zsrPWDMJUl0JDgqlaDVp0ClQUnI0qNc88jxiUtfaoh6TdS1LpYmpghL7iKYVpANSDrU6UOlTmYCo2xbLykCVVMKeYYUoNa4TnSornSmgOgNBHt17tOz8wlhoZnNSiOyhI1Uf7cTlEU02VEJSCSSAANSTkABHS2zy5ibOlQkgF5dFOq60ySDyTp5njASd2LsMyDCWWU5aqUfaWfeUefThoIl48j2AIIIjrwWr6LLPPkV3TalU5kDIedICRjnHbFX9LvV91qndgETd3tuUwh3/OJS40o57tOFSO7Oih0OfWIDanbjE5Pb2WXjQWkAqoR2hXKhFcgRAa2zOv6VlKf6h8sKo6bjmPZvarMtaLL0wrA2gOVURUAlCgK0FdTFuvTtweU7hkQlDST7bicSl9cJ9kfPu0gHdBELc63fTZJmYIAUtPaA0CgSDTpURNQBETeW7TM8wWXk1BzSoe0g8FJPA/jpEtBAcrXruu7Z8wpl3PihYGS0nRQ/McDl1j4unNtsz0s499Gh1JX0FdT3HPwjoTaBc1NoypQAA8iqmVcle6T7qtD4HhHNDrRQopUClSSQoHUEZEHxgLztYsCZRNuTTnrGHVJDLgUCKFNQgCtRSh6HWIGbvapdnMyBQlKGnS4FgmprjyPDVxWnTKMt0LMetF9qSLywzUrIxEpQEjMpSTQHOg4dqLPPX7kZJZYkrPZdQg4VOPZqWRkSKpJ8T5QC1hv3QdFsWM7IrNX5cDdE8hUtn5FB6RV9pFjsJRKTks3ukTbZUWuCVAA1A4A17susaOzW3/AEO0WVE0Q4d05yougBPcrCfOAYmw28RU27JOVCmSVtg6hJVRSfurP88NWEdeJH6JvA2+Oy08oLPLC52HB4Kqryh4wBBBBAQd97X9Fs+ZeGRS2Qn4ldlP8yhCz2ZUkrJnp4+0QUoPPAKDzcXTwET+3W0MEg22DTeuivckFX408or97z6JdyTY0L5QpXiC8R5kDwgFPXnmeJ59YadhWQibsRMnKTLImFub19tZKVKOoRpwARnQjswsZWVU6tLaElS1qCUpGpJyAEWZzZzMIn2pLG1vnEYwoKJSiiVKIUQKgjBStM6ppAX+9VrCyWJWXVICaSy0PXOAltKjkQDhNDUVzIyIEKa8NtGbmFPFtDVQAENiiUgClBkO/wAYuNs2ra9koLD7mNp1CkJUr1iSKUOBRooEA6HvoYXlIBj7E7riYm1TKxVEvTDXQuK0/hTVXeUw6Lw3gakZdT7xohPAaqJ0SkcSYhtl9iei2awkii3BvV968/knCPCKpt/WfR5UA9kurqOZCDQ+GfnAbFhbcWpiZQyuXU0lxQSleMKoTkMQoMicqiusM+ORJF0IdbUdEuIUT3KB/AQzLX24v+l1l0o9FSqmFSe04OKq1qkngOGVa6QDviJvZZxmJKYaGZW0sAczTIeYESja6gHnnH1SA4+pAkVIA1OQ/wDO+LftRusZKeXhFGnquN8hU9pP3VHyUmKrJpq4gc1pHmoQBNSymlqbWClaCUqHIg0Iy6xhrExfFNLQmgf9dz+oxt3BuwZ+dbap6tJxunkhOo7yeyO/pAPvZ1ZxYs2WQoUVuwo96u1+cWSPlCaCg0GkfUAQt717Z2pOZXLoYU8WzRasYSK6lKcjWlde+K25tsmET6saE+ihxSCgJ7YSFYcWKtcWVaacOsLy8s8l6cmHUZocdWpJpSoJyNOEB0tdW9LNoMB5mtK0UlXtIUPqnzrXjWFDtuuuGJlE0gURMVC6aBxPH7yc+9B5xJ/4f1ms2K5eqNOvbzp3cYve0uwvS7NfQBVaE7xHxI7XzFR4wHP10rxqkJtuYSMWGoUmtMSTkRXgeIPMCLg7O2AXDMFEytSiVGXIoipzI4ZV4YiIW4MX66tiSbFnKtGdbMxVzdtM1okkZVVz0OtQANCTAQN8L3OWk+FYAhtsYGWk6IT5Zk0GdKZARAGGA5tfW2MMnJy0sDlUJxKp4YR+MUBZqSeZry1gGxtH/wA9Y0lPfXThSs/GMCvJ1AHiYZFwrW9Ks+WdJqS2Eq+JHZPzTC2uSfSrvz0ucy1jUkcsg6KfeSrzid2D2hjknWj+rdJHctIP4g+cAzIIIIBNbfXsbso0OIcPiopSPwMYdu7mH0JkaIbWafwJHyCo92xJKrWkkcClr5vq/tGlt5c/z7I5S4+bi/7CApd0rWTKzsu+sVQ24CrnTMEjurXwhiWjc2eM8q0LLebeDpUpKwtFUhWoIWMJHDu5QpIzS84tv6Na0V1wKUmvkRAMW/QMnZMvIvuJdmt8XVAKxbtPaNK/ep50yEL6zJLfPNNf6jiEeClAH5ExheSoGqwqqhWqq1V1qdR1ie2es4rUkx+2Sf4QT+UB0XeNCxJTAZJSsMuYCnIghBpTrHKqn1KAqpRA0qSaV7zlHXxjn7als8VJOqmGU1lnDU0/VKJ9k/ZJ0PCtOUBRjJq3Ydp2CsoBr9YAEincoGJS5lkelT8uzwU4Cr4U9pX8qTH3YqN9KTbOqkBEyj/bOBwD7iwfuRjuheT0CaTMBsOFKVgJJpmpJSDXpXyrpAdHz17JVmZblXHQl532EZ+FSMk14V1pFYvdtfZkZky4ZW8pNMZSoJCSRWgrqad0I5VpuvzYeWoqeW6lWL7WIUpyAyAHIARPbV7NUzaj5Vo7hcT1xJANO4giAntpO0GTtKTbS2lwPIcCgFophFCFdoEg1y05CF1Z/wBK3+8R/UI142rKHr2f3rf9aYCTvz/1Kb/fr/GLRsvvxKWay+Xg4XlqFMKa1SBkASRTtE69IrN/U0tOcH7df41iAgH5dzbQxNzKGCy41vDhQtSkkE8AoD2a+MW1u9kqqbMmHRv0ipRQ8q0B0KgMymtY552dyCnrTlUp+q4Fq6JR2iflTxjVvBOOItF9wKKXEzC1BQ1BCzQ+GUBv7S7J9GtOYSPZWrep7nO0f5iryivNSK1NrcA7DZSFGoyKyQkda4T5RL3yvWq0XkPKQELSyhtVDkopKiVdK4tOFIJ1G5s9hH1plxT6vgQN035neKgIRt5Sa0URXI0JFe+hz7o6b2fharMld6SVFoVxa0Ola69mkJXZvs/XaLoccBTKtq7avfIz3afzPAdY6LbbCQABQAUAGgA4QHJtsyO4mHmv9N1aR3BRA+VIsV0b8IlmHJSal/SZZxWLDWikKyzT5A6ihEau0hnBas2ObuL+JIMa11ral5Za1TMoiaSpICUrIASampFUnXTwgLP/AMSpRj/k7LZQeCnSFK78gT84pduW0ucfW+4Eha6VCBROQAyFTwHOHFY0rJFn0qbsuWkmAOypyhWuoywowA58OJ4DjCvvvbEtMzOKUYDDSU4QAAnFQk4iBpWumuUBddgrwLk4ycwttCqdxUk/JQjJsEWUTE2yeCU+aFKSfxiO2DuUtB0c5dfjRxr8iY39kycFtzqOFH/++KfIwDqggggEtteVhteSVTIJa+T6v7xobeUf59o85cfJxcSW3pvA/Ju8kr/kUlX5mMO3pqrkm6NFtrHkUKH9Z8oBXS0spxaUISVKUaJSBUk8gIk7v3SmJ55TLKO0kVXiOEIGnaroa5U1yMSOzG0WmLTYW8QEVUnErRJUkpBPLM0r1i82xJLsuz7SW86lT867hbKVVUpJ49DhUs9KCAqu096exS7c620jdtkNKaHZWOyCa+CezlSvWIrZ07htSUP7UDzBH5xNXznm/wBEWazvEuujEslKq4EkEYSe8hND7h5RULDntzMsO/6bqFHuChX5VgOkNodtuSdnPvNZOAJCTSuEqWlOLPLLFUV40hJDarPGXcYcWh5LiSklxAKgDlkRSv3gY6HtGQbmGVtOpCm3ElKgeIP4Qh727HpqVUVy4MwzqMP0ieik/W70+UBUbu2oJaZadUKoSaOD3m1AoWOtUKPygvDY5lJlxmtQlXYVwUg9pCh3pIMR7jZSSFAgjIgggjoQc4s82n0yzkOjN6So07zUyT6tf3CSg8gRAaNyJDfWhKt8C8gnuScR/ph1bWLlGelwtoVmGalKeK0n2kDrxHXLjCcuBbrUlPNvvBWBAX7IqalJAy78vGNuQtSYtO12XMag4t5JTQn1SEnEQnkAhJrzzrrAVNaCCQQQQaEHUd/IxtWT9Oz+9b/rTDs2vXKYXKOziUhD7YClKGW8FQCFDQmhyOtQBCTsr/mGf3rf9aYCV2gf9TnP3yogBE/tA/6nOfvlQytjNymFS6Z1xIcdUtQRi0bCFFNQPeJBNeGUBvbILjKlG1TD4wvupASg+0hGuY4FRzPIACFjtQkd1akyOClBY++kK/MxtX0mpiQtp50LVvA4HEGp7SDQhJzzTSqaaZRqbRLzNWhNIfaSU1ZQlYUNFCtR1AqBXpAQVkWYqZfbYR7TiwkdK6k9wqfCN291opeml7r6JoJZZ+BsYQfvEFX3okrDT6HIuzhydfxS8rzFR610fCnsA81GKqE8AOgH5QFtlNqM6zKtyzKm2kNjCFIQMZHUkkVz1ArxhybLLwuzsglx8lTiVqQV+/hoQrLjRVPumFLdTZLNzZCnUmXZ4qWO2R9hGtepoO+H1Y1jtyjCGWk4W0Cg4k8SSeJJqSYDnTaY7itWbPJwDySkR8XEvDLyUwXphgv0T6sCnYVX2qKy0yrwiMvFPb+bmHeC3nFDuKjT5Ui1XFseWbk5m0ZtvfoYUlDbXBSjTNXisDPLU5wEtbe02zZtYW/Z7jxAoMbuSe5IVhHWgzikXptOVfcSqUlvRkBNFJxVqa6+UXKzr3WdPuJl5mzm2d4QhDrJoUlRoNEg60Fc+6KTeqwTJTb0uVYt2rJXNJAUknrQ5wFy2EN1tFw8pdfzcaH9/KJHZUrFbk6qmXr/APvgflGLYGx6+acOiGkJr8SiT/QIy7CU7ybm3uaR/OtSvygHTBBBALDbzIYpNlz/AE3aHuWkj8QIhL/f5qwZCZGZbwJUe9JbV/OmGNtEsn0mzZlsCqgjGnvRRY88NPGF5cP/AD1hTknqtvEUeI3iP50qEApI+lLJ1JNNKmtPPQR8xd7DtyypSXbWZVc1N0qoOEbpCulcjwPsq7xARcmZD9Gu7xDpnCv1awFYKZUzrhpStQak8IrhENy6O0iZtCcRKuS7KpZwKStpDZ7CaHMmtKDLUDpnC1vJZ6GJt9pBqht1aU9wOnhp4QHRuz+2/S7Pl3a1VgCF/EjsmveRXxinbV9os1JTDbEvRHqw4pZSFYqkgAVyAGHXr0iG2F3m3brkmtVA76xqvvAUUB1KQD9wxeto9wE2kyCghMw2Du1HRQOZQroTx4HxgEPeW8zk+6HXkthYThKkJw4uqszUjSC69u+iTAcKcbagUPI4LbVkpJ8Mx1AjTtSynZZwtPNqbWnVKh8xwI6iNSAmr13f9EfohWNhwbxhzgtB0+8n2SOnWLRshLcuubnnQSiWZpkM6rPDrRNPvGIu69otzLP6OmlBKVKrKvH9S4fqk+4vQjrFu2YXfytKzZpJQ4oIxDjSigFp5itCD1EBWb7bUn7RQWQhLLNQSkGql0NRiPIHOgGoiqWT9Oz+9b/rTG5ea7D0g+WXk56pUPZWOCkn8RqI0rLVR9o8nW/60wEttA/6nOfvlRv3J2lP2aC2lKXWVHFgUSKHiUqGlQNMxEdftVbSnD+3X+MaNhWE9OPJZYQVLPkkcVKPACAvO1acbnmJO0GgQHAtpYOoKcwDTLI4h4xS7tWAqdmEtJOFNCpxw6NoTmpZ7h8yIZO0W7olpCQs5gFx1TpIAHaWaHEroCpfhFTvDMIs+XNnsKCnl0M66niRmGEn3U8eZ8RARV7rcTMvAMjDLsJ3UunkhP1j9pR7ROuYrpGrd231yT4ebS2pYBCd4nEEk/WAqMxz6mIyM8jIuPuJbaQpxaskpSKkwDc2ZbTZubnRLzBStK0qIKUBJQUjFw+qRlnxIhgX7tv0Sz5h2tFBBSj4ldlNPE18IgdmWzr9HILr1FTLgoaZhtOuBJ4knMnoBwzqW3a8oW41JoOTfrHae8ckJPUJJVT7SYBT0i2Sb0/JSLyPR1ejTaEqxqRiSK6LSRUJJTlRVCMjwiBsSyFzcw2w3TG4rCK6Dmo9AKmL2/aFtWL2VkrYTkCobxqgyAB9pA5CqYCo3OtlmUmkvvs75KASlINKLHsqzyyPPTWlRGpb9tLnJl2YcoFOKrQaAaBI7gAItdpX6kZtlz0izkJmCg4HWThGKmRUAQaVzzxd0UTSAbGzn/LWJaE0cirGlJ+FASP51/KJjYHZ+GVfd990JH3Ej81fKIq+n+Ru/KSmi3sJWPN1f86kjuMMDZrZXo9mS6CKKUjGrvWcX4EDwgLPBBBAeLTUUOcJG5a/0Xbz0orJt1Sm015HttHyOHvJh3wotuNgqQpifayUghCyOBBxNq8DVNeqYBeX/sH0O0H2gKIKsbfwrzHkap8IxXSekULWqfQ6tISC2hs5KVXNKtOHUcYv+0SWFp2XL2k0O22mjoGoBNFD7q8+4mFHAX20dqy0tlmQl2pJsimJIBdI76UB65mKGVVzOp56+ceQQGeSnFsuIcbOFaFBSSOBBqI6fubelFoSqHkUCtHE+4saju4g8QRHLMX3Zmq0ZV/eS8q860sUcSQUIVyIWqiQocxXLLjAPK3LuS84jBMNJcHCo7SfhUMx4QvrU2CsKqZeYcaPBKgFp88jFl9Jth72WZSVH7Rxbqh4IATHv/pifc+ltRaeYYYbbHdVWJUAorc2Pz8vUpbTMJ5tGqv4DQ+VYsWzu+aDMNMz+JuZaCm2nlZKUg/qXq8iElJPFI0Ot6OzZpf001OvfFMLA8k0j6Tsqs2tVS+MnUrccUT5rgJC8UjJzjJamVNKTwJWkFJ5pNapMI29lyE2e80tuYbeYU6kAhScaO0DRYGVKfWHLOkMd1u7rRIUiTqnIgoxEcKaHOsTlh3asmYbD0tKyq0KqMSWUitDQjNIOsApxdIWlak4fSG2mEvqKnCpNVVOjYr2jTjoIcV2LHkpFrdyxbFfaVjSVrPNSq592gjDat0bLZbW89KSyUIFVKLKch4JrFfDV3XPqyQ04YPyEBF7Sb7tsvqRJ+tnFI3RcT2twk5lDdK+sUTUkaZV0AimWLsmtCazLW5Sc8TxoT1w5q8wIb52U2aSFJYKDwU266k+FFx9f8OkJ+hnJ5r4ZgkeSgawFUsvYG0KGYmVr5pbSEjzNTDCsC6stIpwy7SUV1VqpXxKOZiH/wDTlot/RWlj6TEuhX8yCkwenWsz7ctLTI5tOqbUfBxJHhASl7rzN2fKrfXmRkhPFajon8yeABjl+enlvurdcOJbiipR5k5/+DhlFz2nTs/Mv45iWeZZRk2kpJSOZKx2So9+lBFFgLls8t+XkRNTC1f5kNYZZBBoSrU10rXDlyCuca139pU7KEgOb5sklTb1VpNdaEmqa9OekVasEBZL327KTe7XLyvozva31D2FaUwgZczWg8Yw3FsH02fYZIqnFjc+BPaPnkn70QMNvZpKps2zpi03R2lpwtA6lIOVPjXTwSIDXv65+k7cZk0ZoaKWzT+Nw+CRh70w7UIAAAFANBCi2I2Ipxx+fdzUoqQgniScTih8k1+KG/AEEEEARo23ZKJphxhwVQ4kpPSuhHUGhHUCN6CAR+ze0jIzj9lTYG7dUUUPs46Uy+y4jTrhimX2usqz5tbJqUe00o/WQdPEaHqIaW2e5ZdQJ1gHesgbzDqUDRY6oOfd3RptKReOzMJKRPS3hiNNfgcA8FDpALC7l15ifcLcugKIFVEkAJGlTX8oaVhbBW00VNvlZ9xrsp/iUKnyEL+4NtKs+0m1OVQMRaeByICjQ16pVQ+EdMiAhbHuZJyv0Mu2k+8RiV/EqqvnE1SPYIApC/XajzV40sqdWWXpclDZJwAgE1A0r6pWfUwwIWm0qVmG7QkJuWl3H1NhYUlCScgRQEgHDULXmYBlwRSbs29ar8wn0iRRLy9FYiV1XpllirrlpF1gEFYcs4qcnUIs1qepMrClOAeqBWscdQQCfCHpZtmtS7YbZbQ0gVIShISkE65CF4vZxaCJmZdlp9LCX3SsgJJNKkivUYjpFwujY8xLNKTNTRmlldQsilBQDDqeIJ8YCN2su4bJmeoQPNaRFS2f3aRMpQiasptDYZCkzGdXTlmaHVQOKL7fe7ip+TXLpWGyspOIio7KgqlK9Iqklcy2WQhLdpNlCAkBJb4CgwiqT9UUgGSBSF5tnnViXl2W1KSt6YQkFJIOWVKjP2lphhphb7UZCaXNSTzEsuYbl1FxQSRmrECBrX6ta0MBG2kqesJ5hRm1zUq64G1JdqVJ7qk0yqQQRmKEQ2hCpfk5+2pqXMxKmUlWFhags9pZHKoBOlNKCpzhrCACmK/bNwZGarvZZvF7yBgV5ooT41iwwQCet7YKM1Sj/ch0ZdwWkfiIVtt2E9JvFl9GBYANKg1B0IIOhpHV8w8EJUpRolIJJ5ACpPlHLF4bWXPzrjoBKnXOwkZmmSUJA50oIDLc266rQm0MJqEntOK91A1PedB1MXfaZaZm5piypMDA0pKCB7OPSh6NpqT1ryiS7F3LMOhn5nxwmn9LdfFR6xs7GLmlCVT74JcdrusWoScys14rPy74BiWDYyJSXaYb9ltISOvNR6kkk9TEhAIIAggggCCCCA+VIqKHQwjb2WC9YU8mdlB6haqYfqivtMr+yfqnpzEPSNW07MbmGltOpC0LFFJPH+x4g8IBS3zu01bEsLRkBV2nrmh7SqDMUH6xI/iFOkXvZreH0yz2lqNXEDduc8SMqnvFD4wr52Tmrtzgcbq7KummfsrHuL91wDRXHzEWmStB9a35yx0MutzCEqdbcVhU28ioPYGqlJPMAkVrnAM+saFpXgl5YVeebb+NaQfAVqfCOdbe2gWi+pSHn3G6EhTaBugOYIFD5kxWFKJNTmTqTmT4wHQ1o7aLOayStbx/ZoP4qwxWp/b+M9zKHoXHAP5Ug/1QnYYGymx2j6VOTKErYlmVVSoApJUCTkcjRKaffgMs3tznlewhhvuSpX4qiKmNrdpr/wDcYfhbbH/1JjWuXdL9JzDqcQZQhCnFKCapRnkmlRln5JiHs2w3Zp0tSyFPKzIwj6oNMRrkB3njASTu0K0Fazj3gqn4UjAq+s8dZyZ/+Vf94+LculNSVDMMqbByCsik9Kior0MRjEupxQShKlKOgSCSfAZwEum+0+NJyZ/+Vf8AeM7O0S0U6Tj3irF/UDEHNSS2lYXELbVyWkpPkRE5Ymz+em0pWywShWi1FKUnuJMBIS+1200f+4CvibQfwSIlZXbtOp9tthf3VJ/BUVe8lxpuzwhUw2AlZoFJUFCutDTQ0zi4WQ3K2VZcvOuSyZmYmjVOOmFAzI1BAyA4VJOtBAS8ht/by30qsdW1hXyUE/jFls/bHZzuRdU0eTiFD5pqIRV6Labm5guty6JdJAGBGlRqo6CpPIDIDjETAda2fbLEwKsvNuj7C0q/AxuVjkBp0pIUklJGhSaEeIzi12HtLtJhSUtvKeqQAhwbyvQV7fTIwDY2y3h9HkC0k0XMHdjnh1UfKifvRV7lXYasmXNpWgKOU9S0faTXTLi4rgPqivWks4tSXBaVstttBhtKZZlKsVVmqlKCa+3oKH2aV4ViqyzE1eScxLq1KtmmXsoHup95xQ1PDuoCGW61iPW/Pqm5oUl0GmHPCaZpZT0Gqjxr1h5IQAKAUA0A4Rp2NZ7TDKGmU4G0CiRQjzrnUnMk6xvQBBBBAEEEEAQQQQBBBBAalqWW3MtKaeQFtrFFJP8A5kRwIzEJS27rzlgTHpUmpS5c6k50HuPJGo5LHy4vaPlbYUCCAQciDmDAKVaJC8aKgiWn0jxNPLeJ6+0IWV5bozNnuYJhsgH2VjNtfwq/I0MNS+OxoKVv7PO5cBxbquFFebah7B6acqRDWbtOdYrJ2xLl1OiitIxgc1JOTg+0O+pgFXDPuI0mdseas9txDcwpzGAo03iatnvp2Ck00y5xtzuy+StBBesqZSOJaUSUjpn22+5QMUC27nzkifXMrQBotOaPBach8jAXyekf0HZLzK3EGcnDhog1wopQ9aBJVnlmqILZXepmSW+l/E2h5KUb5APqznQEgGlQag50KdIo63Co1JKjzJJ+cW66F/0yjK5aYlm5mWWrEUqoFA95BB0rnmOBEBYr9szjFn+rnROyLyx21UU6niElXFNRqMwcsqx5dmf/AEZYa51lKTMPPbsLUmuEAkeQCSaczEFey/rUxKIk5SWEswleMjFUk1JppkKkkk1qaaUjNc6+UsmUckLQbWuXWrElSPaQdTkM9RUEaZ5GAkL5z1pTNmtrnJVvAkpWJmqcVFkBNEhWVcQB55ZRKXLmGn7BcS+88y3LPKK1MkheE0UBlnhJcI+7EJe++8qZASEjvltlQUtx4kmiSCEpxcMk8gAnKIq41+ESDcw26x6Qh8JqgkBJpUHFUHIg8oC4WsJa0LFdRIuO4JJe8IeBKl5E0xEk6KJHKlIirq2xKT1nfo2ddDCmlYmHTQJGpAqcssRFDSoIpmIirxbT3plhUu0y1LMK9pLQzUOROWR6AVimGAv15pazZKQMsy43OTS1BRfSB6sZVAIJAFBQJqc1EmKBEzYV0JudPqGFKHvkYUDvUez+cMCR2WSkigPWrMp5hpJISenvuHokDxgF9du6czPuYGGyfeWckI+JX5Cp6QzkMWfd1vEsiZniMgKVTXkP1aep7RiOtLac49STseXLSdElKBjI5oSMkD7Rr4RL3P2NAKD9oq3rhOLdVqmv7RX1z0074Cv2NdudvA/6TNqU3LA9kgUFPcZSfms/PQOqyrJalmkssoCG0CgSPxPMnUk6xtNthIAAAAFAAKAAcAI+oDwR7BBAEEEEAQQQQBBBBAEEEEAQQQQHlIjbcu5LziMEw0lwcKjtJ6pUM0nuMScEAnLY2KvsL31nTCgoZhKlFKx0C00B8aRptbS7TkDu7Qli6nQlaMKiPjSMCvKHfGN5hKwUqSFJOoIqD4GATZt6wJ/6dkyrh4gFOfe2Sk/eEeK2SSMxnJ2ik10BKF+GRSflF6tbZRZ0xnuN0o8WiUfIdn5RU5//AA/tk1Ymlp5Y0BXzBSYCCmdhE4PYdYWOGa0n5pp840F7FrSH1Gj/ALo/MROHZFajP0E6OlHXUH8xHqbmXhSezNEj/wDpP5ogIFGxa0jqhof7oy8hEhLbCJw+26wgcc1qPySB843lXMvCqlZojumSPwRB/wAI7Ve+mnRTq66r+0B6NkclL5zlopHQFCP6lEx9C3LAkPoWTNODQ4SoeblEDwEbch/h/QDV6aUrnu0BP8yioxa7J2T2dL0O43qhxdUV/I9n5QFCe2nWlPnd2fLbpOgKE41AfEoYE+UbVj7F5iYXvrRmFVOZSlRW4ehWrJPhWHAwwlACUpCUjQAAAeAjJARlhXal5JGCXaS2OJA7SviUc1eJiSpHsEAQQQQBBBBAEEEEAQQQQBBBBAEEEEAQQQQBBBBAEEEEAQQQQBBBBAEEEEAQQQQBBBBAEEEEAQQQQBBBBAEEEEAQQQQH/9k="/>
          <p:cNvSpPr>
            <a:spLocks noChangeAspect="1" noChangeArrowheads="1"/>
          </p:cNvSpPr>
          <p:nvPr/>
        </p:nvSpPr>
        <p:spPr bwMode="auto">
          <a:xfrm>
            <a:off x="77788" y="-102870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alibri" pitchFamily="-123" charset="0"/>
            </a:endParaRPr>
          </a:p>
        </p:txBody>
      </p:sp>
      <p:pic>
        <p:nvPicPr>
          <p:cNvPr id="17423" name="Picture 20" descr="Pay for Performance Partner Logo - color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467600" y="3886200"/>
            <a:ext cx="990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4" name="Picture 22" descr="2001_08_22_NJSSB_logo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315200" y="5029200"/>
            <a:ext cx="1274763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Content Placeholder 2"/>
          <p:cNvSpPr txBox="1">
            <a:spLocks/>
          </p:cNvSpPr>
          <p:nvPr/>
        </p:nvSpPr>
        <p:spPr>
          <a:xfrm>
            <a:off x="381000" y="1143000"/>
            <a:ext cx="8229600" cy="4525963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Program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Program conflicts: an early start doing just lighting can 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	undermine ESIP net cost savings payback requirement 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Cost and Other Factors does not mean cost 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    does not matter real justification required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When allowing a ESCO to use their own DDC 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	equipment the ESCO selection RFP should require this 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	to be a firm bid price not an allowance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	</a:t>
            </a:r>
          </a:p>
          <a:p>
            <a:pPr marL="285750" indent="-28575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Financing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SREC’s not allowed in payback; high values 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    can game payback $500 </a:t>
            </a:r>
            <a:r>
              <a:rPr lang="en-US" sz="2400" dirty="0" err="1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vs</a:t>
            </a:r>
            <a:r>
              <a:rPr lang="en-US" sz="2400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 current $150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Consultants preparing ESIP RFP’s can not 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	award themselves no bid architectural or 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	engineering contracts</a:t>
            </a:r>
          </a:p>
          <a:p>
            <a:pPr marL="742950" lvl="1" indent="-285750" algn="just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2400" dirty="0">
              <a:solidFill>
                <a:schemeClr val="tx2"/>
              </a:solidFill>
              <a:latin typeface="Avenir LT Std 35 Light" pitchFamily="34" charset="0"/>
              <a:ea typeface="+mn-ea"/>
              <a:cs typeface="+mn-cs"/>
            </a:endParaRP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2400" dirty="0">
              <a:solidFill>
                <a:schemeClr val="tx2"/>
              </a:solidFill>
              <a:latin typeface="Avenir LT Std 35 Light" pitchFamily="34" charset="0"/>
              <a:ea typeface="+mn-ea"/>
              <a:cs typeface="+mn-cs"/>
            </a:endParaRP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2400" dirty="0">
              <a:solidFill>
                <a:schemeClr val="tx2"/>
              </a:solidFill>
              <a:latin typeface="Avenir LT Std 35 Light" pitchFamily="34" charset="0"/>
              <a:ea typeface="+mn-ea"/>
              <a:cs typeface="+mn-cs"/>
            </a:endParaRP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endParaRPr lang="en-US" sz="2400" dirty="0">
              <a:solidFill>
                <a:schemeClr val="tx2"/>
              </a:solidFill>
              <a:latin typeface="Avenir LT Std 35 Light" pitchFamily="34" charset="0"/>
              <a:ea typeface="+mn-ea"/>
              <a:cs typeface="+mn-cs"/>
            </a:endParaRP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endParaRPr lang="en-US" sz="2400" dirty="0">
              <a:solidFill>
                <a:schemeClr val="tx2"/>
              </a:solidFill>
              <a:latin typeface="Avenir LT Std 35 Light" pitchFamily="34" charset="0"/>
              <a:ea typeface="+mn-ea"/>
              <a:cs typeface="+mn-cs"/>
            </a:endParaRPr>
          </a:p>
          <a:p>
            <a:pPr marL="285750" indent="-28575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2800" dirty="0">
              <a:solidFill>
                <a:schemeClr val="tx2"/>
              </a:solidFill>
              <a:latin typeface="Avenir LT Std 35 Light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10" descr="BG_3B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 rot="16200000">
            <a:off x="4533900" y="2476500"/>
            <a:ext cx="6858000" cy="1905000"/>
          </a:xfrm>
          <a:prstGeom prst="rect">
            <a:avLst/>
          </a:prstGeom>
          <a:solidFill>
            <a:srgbClr val="FFFFFF">
              <a:alpha val="5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rot="16200000">
            <a:off x="4564857" y="2739231"/>
            <a:ext cx="6858000" cy="13795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8436" name="Picture 6" descr="4c_Stacked_Gradient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00" y="131763"/>
            <a:ext cx="1111250" cy="131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7" name="Text Placeholder 2"/>
          <p:cNvSpPr txBox="1">
            <a:spLocks/>
          </p:cNvSpPr>
          <p:nvPr/>
        </p:nvSpPr>
        <p:spPr bwMode="auto">
          <a:xfrm>
            <a:off x="381000" y="1447800"/>
            <a:ext cx="77724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273050" indent="-273050">
              <a:spcBef>
                <a:spcPts val="575"/>
              </a:spcBef>
              <a:buFont typeface="Wingdings 2" pitchFamily="-123" charset="2"/>
              <a:buChar char=""/>
            </a:pPr>
            <a:endParaRPr lang="en-US" sz="3200">
              <a:latin typeface="Calibri" pitchFamily="-123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rgbClr val="002C5F">
              <a:alpha val="7411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439" name="TextBox 13"/>
          <p:cNvSpPr txBox="1">
            <a:spLocks noChangeArrowheads="1"/>
          </p:cNvSpPr>
          <p:nvPr/>
        </p:nvSpPr>
        <p:spPr bwMode="auto">
          <a:xfrm>
            <a:off x="296863" y="381000"/>
            <a:ext cx="7094537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chemeClr val="tx2"/>
                </a:solidFill>
                <a:latin typeface="Bell Gothic Std Black" pitchFamily="-123" charset="0"/>
              </a:rPr>
              <a:t>Alternative Financing and Funding</a:t>
            </a:r>
          </a:p>
          <a:p>
            <a:endParaRPr lang="en-US" sz="3000">
              <a:solidFill>
                <a:schemeClr val="tx2"/>
              </a:solidFill>
              <a:latin typeface="Bell Gothic Std Black" pitchFamily="-123" charset="0"/>
            </a:endParaRPr>
          </a:p>
          <a:p>
            <a:r>
              <a:rPr lang="en-US" sz="3000">
                <a:solidFill>
                  <a:schemeClr val="tx2"/>
                </a:solidFill>
                <a:latin typeface="Bell Gothic Std Black" pitchFamily="-123" charset="0"/>
              </a:rPr>
              <a:t> </a:t>
            </a:r>
          </a:p>
        </p:txBody>
      </p:sp>
      <p:sp>
        <p:nvSpPr>
          <p:cNvPr id="18440" name="Content Placeholder 2"/>
          <p:cNvSpPr txBox="1">
            <a:spLocks/>
          </p:cNvSpPr>
          <p:nvPr/>
        </p:nvSpPr>
        <p:spPr bwMode="auto">
          <a:xfrm>
            <a:off x="5334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 typeface="Wingdings" pitchFamily="-123" charset="2"/>
              <a:buChar char="§"/>
            </a:pPr>
            <a:endParaRPr lang="en-US" sz="2000">
              <a:solidFill>
                <a:schemeClr val="tx2"/>
              </a:solidFill>
              <a:latin typeface="Avenir LT Std 35 Light" charset="0"/>
            </a:endParaRPr>
          </a:p>
        </p:txBody>
      </p:sp>
      <p:pic>
        <p:nvPicPr>
          <p:cNvPr id="18441" name="Picture 6" descr="http://www.hunterplumbingnj.com/_/rsrc/1296752916284/config/nj-clean-energy-logo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67600" y="26670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2" name="Picture 8" descr="NJBPU logo2.jpg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467600" y="1676400"/>
            <a:ext cx="1042988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3" name="AutoShape 10" descr="data:image/jpg;base64,/9j/4AAQSkZJRgABAQAAAQABAAD/2wCEAAkGBhQRERUUExQWFRUWGBoaFxgYGBodGRkgHRwdHCEaGhwcGyYeHB8jHBgcHy8gIygpLSwsFx4xNTIqNSYrLCkBCQoKBQUFDQUFDSkYEhgpKSkpKSkpKSkpKSkpKSkpKSkpKSkpKSkpKSkpKSkpKSkpKSkpKSkpKSkpKSkpKSkpKf/AABEIAOEA4QMBIgACEQEDEQH/xAAcAAACAgMBAQAAAAAAAAAAAAAABwUGAwQIAQL/xABKEAABAgMFBQQGBggEBQUBAAABAgMABBEFBhIhMQcTQVFhInGBkRQjMlJyoTNCYoKxwRVDY3OSorLRCCRTgxc0NbPwFkSTwuF0/8QAFAEBAAAAAAAAAAAAAAAAAAAAAP/EABQRAQAAAAAAAAAAAAAAAAAAAAD/2gAMAwEAAhEDEQA/AHjBBBAEEEEAQQQQBBBGGam0NJK3FJQkaqUQAO8nKAzQVhZXk24y7JKJVBmF+8Thb8DTErwHjFbT+nrW4rl2Vf7KKf8AcVAN21b0Ssr9PMNN9FKFfLWKpP7bLPbyQXXvgbIHmsp+UVRGyKTlRjtCfSk8QkhFfFRKj5QG1LuyuSGVTKhxwqV81kJgN6Z/xAt/q5RZ6qcSPkAY1Bt7fJOGRQR+9WT8mo+P+MUo1/y9moT1O7T/AEpJjGrb079WTaHKrivyRAZzt7fTTFIpA/err4Vajal/8QKP1kosfC4k/ikRHJ29O/Wk2Tzo4r80RkG2OUdyfs1Kq6kbtX9SRAWqQ222e5ksus/G3UeaCr50i12TemVmvoJhpw8krGL+HX5Qqhat3Zr22FS6jxCVJ+aCUwL2Ryc127Pn0k8EqKV08U0UPKAdVYIRykW9ZOdVTDKepeRTupvExYrtbcpd0hE2gsK0xjtN+P1k+Ne+AZ8EYJSdQ6gLbUlaFaKSQQe4iM8AQQQQBBBBAEEEEAQQQQBBBBAEEEEAQRjeeShJUohKQCSSaAAcSeAhOXv2nPzzvodlhRCjhLicluc8HuI5qNPAahbL77V5eRxNt0ffGRSD2UH7auf2Rn3RRZO69p26oPTThal9U4hRNP2bXH4leZiTs66cjYjQmbRUl6YObbQ7QB+wk+0RxWrIfjTr37TJq0CU13LHBpB1H21aq7sh0gLibVsaxcmEelzI1XUKoeqz2U9yBFTvBtbnpqoSsMIP1Wsj4r9r8IpkXeztlMwUB2bcakmzoXVDEfu1FPE16QFJcdKiSolROpJqT4nOPImr2XXds2Y3ThSvILQtPsrTwND1FCP7xYtrUkjeSr7SUobmJZJokACo6AU0UPKApk/ZrrCgl5tTSiAoBYoaGtDQ9x8oz2zd9+U3e/Rg3qMaO0DVPPsk010MXHaefSJWzZzUuS+7Weak0P4lcebUxilLKc5ymHxCW/8A9gKja93npVLKnUgB9AcbIUDVOWtNNRkYjIYm14YRZ6PdlE//AFH5RUbqWZ6TOy7NKhbqQe4Gp+QMBHzUm40cLiFoVyWkpP8AMBHw04UmqSUkcUmh84clobQi7ay5B1pp6UU6lnCpNVA0AKgdD2jyqOBFIXluXVwWouSZzq8EIrnQKoRX4Qc/hgN+7+1qelaAub9A+q7mfBXtRbU21Y9s5TDYlJk6LqE1J+2OyruWIW97bBTJTjkuhze4CBiw0NSAcNKnMVpEW/LqbUULSUqGqVAgjvBzgGTOXTtKxFl+UcLzGqikVFP2jfL7SflF5uTtZYnilp2jD5yCSews/YVz+yc+VYU10Npc1Z5CQrescWlnQfYVqjuzHSLpP3VkbcaVMWepLMyM1tEUBP20j2SeC05HjAOAR7CWujtLmLPd9DtMLwpIAWrNbfLF76OShUjqIcjD6VpCkqCkqAKSDUEHQg8YDLBBBAEEEEAQQQQBBBBAEY3n0oSVKISlIJJJoABmSTypGSExtKve5aEwLNkqrBVhcKT9IoZ4ajRCNSdMuQzDUvZeyYtyZElIg7iuZzGOmq3OTY4J45E8AJWdtGUu4wWWAl+ecAxqPCuhV7qeSBmdTzj2059m7kmGGMLk88KrXStPtke6MwlPGlTxhPTEwpxalrUVrUSVKUalROpMBmtS1XZl1Tr6y44rVR/AcABwAyjxyzXUtJeU2oNLJSlZFEqIzIB/80PIxZbh3CFqB4CZS043TCgpxFQP1jmOzXLLOutMq3m7905phpdnzre/knvo3mlY9yvgoZBSRXOtKA9CYBLw3ZWbk52yWpydacfXIjcrQlVMWaQlS8x2aYTWvFWucLm9N2XbPmVMOitM0KGi0nRQ/McDWN65V9TZxe9Ul5t5GFTaj2SQciRQ1FCoEcawFtvQpq1LLcn9wqXdlyltFVEoW3UAJGQB9rgNRGlZdsyM/Z7MpPPKlnJYndO0qFJPA5EVplToCIrd579TU/QPLAbBqlpAwtimhpqT1JPSkV6Aul+rxyy5eWkpIqUxLVJcXkVqOWXTMmtOIpEdeK9SZqTk5cNlKpZKkqUSKKrlkNeAzMQDEupZohKlHkkEnyGcSbN0pxfsykwf9pY/ECAuc9tJs+awek2apxSEBAVvBWg4DTKI66l5JCXtYzOBbMuEndppjKVFISa0JyzX5iK69dGdR7UpMD/aWfwTEa/LqQaLSpJ5KBB8jAMyUdsiTmFT/pjk07iW421gocaiTVRpwKjrpGHZ9M7yanbXmB2WErX0xrBokdyOz98QtI3mbaeQwuXS4oMuEKWjgSKGvf2R5QFu2e2WJmZetCbPqZcqedUdFOHtBPWhzp8I4xN39u2q0LcZaRVIcYbWtVPZQCqqj14DqRFNn74A2YzItNlsJUVvqxV3qtR3CuZB91PKGZf+325KTS63lNzcu20FVzS2lNSocvb15kcoBOW5JNszDrbTm9bQspSsimKnHzyrxpGOzLTdl3EusrU24k5KT+B4EcwcjF2sm5kpKyqJu1VLG9zZl28lqGtVZg5jOlQACM6mka967qyqpMWhZ6l7nHu3WnKlTaiQAQSTlVSRSp9oEHWAtsha0reJgMTADM8hJwLHHqjmOaDpqOcRF1rzzFhTJk50EsE5HMhAP6xvmg8U/nUFasTCkKStCilSSClSTQgjQg8IcNkWkzeKTMtMFKJ1oEocpr9tI4g5BafEcKA2JeYS4lKkEKSoAgg1BB0IMZYS2zm9ztmzJs2eqlOLCgq0bUdBXi2vIg8K9TR0CA9ggggCCCCAIII156cQy2txw4UISVKPIAVJgKPtbvx6FL7lpVH3gaEaoRoV950HieEV67Eg3YVnqnphNZp5NGm1aiuYR0J9pZ5ADhEXc2RVbVquzswPUNELodBT6Ns9EgYlDp1ivbSL3m0JtRSfUtVQ0OBFc1/eIr3AQFdtK0nJh1bzqipxZJUT+XIAZAcABFvutdNhuUXP2jUMYSlhoGi3lEEVHGg4eJOQzqslYT7zTrrbZU2yAXVClEg+OeQqaaDOGBcu/UvMhiVtRCFhpSTLvKGSSMglymVOFdDTPnAUGybXdk5hLzVUONqyB5HVKtKgjIwwrw2uvcJtWzX1MBagmZYCuylw07QQeyanWgzyVzjetS6ClT8xP2qW0yrVFIwUo8PqIA1PUHNRNNIVFozCFuuKaRu21LKkN4icI4Cp1IB16mkBL3ovxM2iloTG79VWhSgAknUk1PkKDjSIBCCSAASTkANT0HWJO7l2n594NS6MR1Uo5JQPeUeA6anhD/uXs2l7OSFAB1+nadUM+5A+oPn1gFddjYxNTIC3yJZs50UKuEfDoPEgwy7F2R2fL0Ja3yx9Z04v5ckjyi5gR7AYJWTQ0nC2hKE8kgJHkABGesEKra/tCelXESssrdqKcbjgpiANQEprociSe6AalYwzMmhwYXEJWnkoBQ8jWFLsl2jPvzHok04XcaVFpaqYgUipSSKVBSCR1HXJwwFMtrZLZ8zUhrcrP1mjh/lzSfKFpefYtNS4K5ciZbHACjoHw6K8D4Q/o8pAcgLQUkgggg0IORB5EcI9cfUoJClFQSKJBJOEa4RXICudBzjpO+eziWtFJUobt+nZdSM+5Y0WO/PrHP8AeW678g9un00OeFQ9lY5pP5ajjANW1ruC1pqSnWcD8phQh1reYC3QkkHurmkUJw00NYX19w3KvvSknMLXKlQUtvFVCVg+z9rDhTn3DMiKy1MKSCErUkHWiiK99DnHwlPADoKQHkbNnWgth1DrSihxBCkkcD+Y4EcQYu8psyaYaQ7ac2mU3gqlpIBcp9rWncBlziGvlcr0INOtOiYlnh6t1Ipn7qqZV/seUBe7xyLdvWcJxhIE2wKOIGppmW+vvIPUjiYndkF+DOMFh5VX2AMzqtGgV3jJJ8OcKnZ1e42fOJWT6lyiHhwpwV3pOfdURZb8Weqx7Tan5YepdVjAHskn22+VFpOId/SAekEa1nT6H2kOtmqHEhSTzChURswBBBBAEKzbneQoZbk264nziWBrgSck/eX/AEGGkYR9jp/S14VuntNMqKhywtdlH8S+14mA37zuCxrFalEGkxMg7wjXPNw+VECFBSLXtPvB6XaLpBqho7pHKidT4qr8o1Lo3KetEuFCkNttCrjrholNdB1OVenlAMgXQW7ZkpKSC21sOrCpx9ChU6EimtOFDmMCQRmYodn3HTNWm5KS7pUw2VY3yn2Up1J4HtdkHKtK6R9zsrPWDMJUl0JDgqlaDVp0ClQUnI0qNc88jxiUtfaoh6TdS1LpYmpghL7iKYVpANSDrU6UOlTmYCo2xbLykCVVMKeYYUoNa4TnSornSmgOgNBHt17tOz8wlhoZnNSiOyhI1Uf7cTlEU02VEJSCSSAANSTkABHS2zy5ibOlQkgF5dFOq60ySDyTp5njASd2LsMyDCWWU5aqUfaWfeUefThoIl48j2AIIIjrwWr6LLPPkV3TalU5kDIedICRjnHbFX9LvV91qndgETd3tuUwh3/OJS40o57tOFSO7Oih0OfWIDanbjE5Pb2WXjQWkAqoR2hXKhFcgRAa2zOv6VlKf6h8sKo6bjmPZvarMtaLL0wrA2gOVURUAlCgK0FdTFuvTtweU7hkQlDST7bicSl9cJ9kfPu0gHdBELc63fTZJmYIAUtPaA0CgSDTpURNQBETeW7TM8wWXk1BzSoe0g8FJPA/jpEtBAcrXruu7Z8wpl3PihYGS0nRQ/McDl1j4unNtsz0s499Gh1JX0FdT3HPwjoTaBc1NoypQAA8iqmVcle6T7qtD4HhHNDrRQopUClSSQoHUEZEHxgLztYsCZRNuTTnrGHVJDLgUCKFNQgCtRSh6HWIGbvapdnMyBQlKGnS4FgmprjyPDVxWnTKMt0LMetF9qSLywzUrIxEpQEjMpSTQHOg4dqLPPX7kZJZYkrPZdQg4VOPZqWRkSKpJ8T5QC1hv3QdFsWM7IrNX5cDdE8hUtn5FB6RV9pFjsJRKTks3ukTbZUWuCVAA1A4A17susaOzW3/AEO0WVE0Q4d05yougBPcrCfOAYmw28RU27JOVCmSVtg6hJVRSfurP88NWEdeJH6JvA2+Oy08oLPLC52HB4Kqryh4wBBBBAQd97X9Fs+ZeGRS2Qn4ldlP8yhCz2ZUkrJnp4+0QUoPPAKDzcXTwET+3W0MEg22DTeuivckFX408or97z6JdyTY0L5QpXiC8R5kDwgFPXnmeJ59YadhWQibsRMnKTLImFub19tZKVKOoRpwARnQjswsZWVU6tLaElS1qCUpGpJyAEWZzZzMIn2pLG1vnEYwoKJSiiVKIUQKgjBStM6ppAX+9VrCyWJWXVICaSy0PXOAltKjkQDhNDUVzIyIEKa8NtGbmFPFtDVQAENiiUgClBkO/wAYuNs2ra9koLD7mNp1CkJUr1iSKUOBRooEA6HvoYXlIBj7E7riYm1TKxVEvTDXQuK0/hTVXeUw6Lw3gakZdT7xohPAaqJ0SkcSYhtl9iei2awkii3BvV968/knCPCKpt/WfR5UA9kurqOZCDQ+GfnAbFhbcWpiZQyuXU0lxQSleMKoTkMQoMicqiusM+ORJF0IdbUdEuIUT3KB/AQzLX24v+l1l0o9FSqmFSe04OKq1qkngOGVa6QDviJvZZxmJKYaGZW0sAczTIeYESja6gHnnH1SA4+pAkVIA1OQ/wDO+LftRusZKeXhFGnquN8hU9pP3VHyUmKrJpq4gc1pHmoQBNSymlqbWClaCUqHIg0Iy6xhrExfFNLQmgf9dz+oxt3BuwZ+dbap6tJxunkhOo7yeyO/pAPvZ1ZxYs2WQoUVuwo96u1+cWSPlCaCg0GkfUAQt717Z2pOZXLoYU8WzRasYSK6lKcjWlde+K25tsmET6saE+ihxSCgJ7YSFYcWKtcWVaacOsLy8s8l6cmHUZocdWpJpSoJyNOEB0tdW9LNoMB5mtK0UlXtIUPqnzrXjWFDtuuuGJlE0gURMVC6aBxPH7yc+9B5xJ/4f1ms2K5eqNOvbzp3cYve0uwvS7NfQBVaE7xHxI7XzFR4wHP10rxqkJtuYSMWGoUmtMSTkRXgeIPMCLg7O2AXDMFEytSiVGXIoipzI4ZV4YiIW4MX66tiSbFnKtGdbMxVzdtM1okkZVVz0OtQANCTAQN8L3OWk+FYAhtsYGWk6IT5Zk0GdKZARAGGA5tfW2MMnJy0sDlUJxKp4YR+MUBZqSeZry1gGxtH/wA9Y0lPfXThSs/GMCvJ1AHiYZFwrW9Ks+WdJqS2Eq+JHZPzTC2uSfSrvz0ucy1jUkcsg6KfeSrzid2D2hjknWj+rdJHctIP4g+cAzIIIIBNbfXsbso0OIcPiopSPwMYdu7mH0JkaIbWafwJHyCo92xJKrWkkcClr5vq/tGlt5c/z7I5S4+bi/7CApd0rWTKzsu+sVQ24CrnTMEjurXwhiWjc2eM8q0LLebeDpUpKwtFUhWoIWMJHDu5QpIzS84tv6Na0V1wKUmvkRAMW/QMnZMvIvuJdmt8XVAKxbtPaNK/ep50yEL6zJLfPNNf6jiEeClAH5ExheSoGqwqqhWqq1V1qdR1ie2es4rUkx+2Sf4QT+UB0XeNCxJTAZJSsMuYCnIghBpTrHKqn1KAqpRA0qSaV7zlHXxjn7als8VJOqmGU1lnDU0/VKJ9k/ZJ0PCtOUBRjJq3Ydp2CsoBr9YAEincoGJS5lkelT8uzwU4Cr4U9pX8qTH3YqN9KTbOqkBEyj/bOBwD7iwfuRjuheT0CaTMBsOFKVgJJpmpJSDXpXyrpAdHz17JVmZblXHQl532EZ+FSMk14V1pFYvdtfZkZky4ZW8pNMZSoJCSRWgrqad0I5VpuvzYeWoqeW6lWL7WIUpyAyAHIARPbV7NUzaj5Vo7hcT1xJANO4giAntpO0GTtKTbS2lwPIcCgFophFCFdoEg1y05CF1Z/wBK3+8R/UI142rKHr2f3rf9aYCTvz/1Kb/fr/GLRsvvxKWay+Xg4XlqFMKa1SBkASRTtE69IrN/U0tOcH7df41iAgH5dzbQxNzKGCy41vDhQtSkkE8AoD2a+MW1u9kqqbMmHRv0ipRQ8q0B0KgMymtY552dyCnrTlUp+q4Fq6JR2iflTxjVvBOOItF9wKKXEzC1BQ1BCzQ+GUBv7S7J9GtOYSPZWrep7nO0f5iryivNSK1NrcA7DZSFGoyKyQkda4T5RL3yvWq0XkPKQELSyhtVDkopKiVdK4tOFIJ1G5s9hH1plxT6vgQN035neKgIRt5Sa0URXI0JFe+hz7o6b2fharMld6SVFoVxa0Ola69mkJXZvs/XaLoccBTKtq7avfIz3afzPAdY6LbbCQABQAUAGgA4QHJtsyO4mHmv9N1aR3BRA+VIsV0b8IlmHJSal/SZZxWLDWikKyzT5A6ihEau0hnBas2ObuL+JIMa11ral5Za1TMoiaSpICUrIASampFUnXTwgLP/AMSpRj/k7LZQeCnSFK78gT84pduW0ucfW+4Eha6VCBROQAyFTwHOHFY0rJFn0qbsuWkmAOypyhWuoywowA58OJ4DjCvvvbEtMzOKUYDDSU4QAAnFQk4iBpWumuUBddgrwLk4ycwttCqdxUk/JQjJsEWUTE2yeCU+aFKSfxiO2DuUtB0c5dfjRxr8iY39kycFtzqOFH/++KfIwDqggggEtteVhteSVTIJa+T6v7xobeUf59o85cfJxcSW3pvA/Ju8kr/kUlX5mMO3pqrkm6NFtrHkUKH9Z8oBXS0spxaUISVKUaJSBUk8gIk7v3SmJ55TLKO0kVXiOEIGnaroa5U1yMSOzG0WmLTYW8QEVUnErRJUkpBPLM0r1i82xJLsuz7SW86lT867hbKVVUpJ49DhUs9KCAqu096exS7c620jdtkNKaHZWOyCa+CezlSvWIrZ07htSUP7UDzBH5xNXznm/wBEWazvEuujEslKq4EkEYSe8hND7h5RULDntzMsO/6bqFHuChX5VgOkNodtuSdnPvNZOAJCTSuEqWlOLPLLFUV40hJDarPGXcYcWh5LiSklxAKgDlkRSv3gY6HtGQbmGVtOpCm3ElKgeIP4Qh727HpqVUVy4MwzqMP0ieik/W70+UBUbu2oJaZadUKoSaOD3m1AoWOtUKPygvDY5lJlxmtQlXYVwUg9pCh3pIMR7jZSSFAgjIgggjoQc4s82n0yzkOjN6So07zUyT6tf3CSg8gRAaNyJDfWhKt8C8gnuScR/ph1bWLlGelwtoVmGalKeK0n2kDrxHXLjCcuBbrUlPNvvBWBAX7IqalJAy78vGNuQtSYtO12XMag4t5JTQn1SEnEQnkAhJrzzrrAVNaCCQQQQaEHUd/IxtWT9Oz+9b/rTDs2vXKYXKOziUhD7YClKGW8FQCFDQmhyOtQBCTsr/mGf3rf9aYCV2gf9TnP3yogBE/tA/6nOfvlQytjNymFS6Z1xIcdUtQRi0bCFFNQPeJBNeGUBvbILjKlG1TD4wvupASg+0hGuY4FRzPIACFjtQkd1akyOClBY++kK/MxtX0mpiQtp50LVvA4HEGp7SDQhJzzTSqaaZRqbRLzNWhNIfaSU1ZQlYUNFCtR1AqBXpAQVkWYqZfbYR7TiwkdK6k9wqfCN291opeml7r6JoJZZ+BsYQfvEFX3okrDT6HIuzhydfxS8rzFR610fCnsA81GKqE8AOgH5QFtlNqM6zKtyzKm2kNjCFIQMZHUkkVz1ArxhybLLwuzsglx8lTiVqQV+/hoQrLjRVPumFLdTZLNzZCnUmXZ4qWO2R9hGtepoO+H1Y1jtyjCGWk4W0Cg4k8SSeJJqSYDnTaY7itWbPJwDySkR8XEvDLyUwXphgv0T6sCnYVX2qKy0yrwiMvFPb+bmHeC3nFDuKjT5Ui1XFseWbk5m0ZtvfoYUlDbXBSjTNXisDPLU5wEtbe02zZtYW/Z7jxAoMbuSe5IVhHWgzikXptOVfcSqUlvRkBNFJxVqa6+UXKzr3WdPuJl5mzm2d4QhDrJoUlRoNEg60Fc+6KTeqwTJTb0uVYt2rJXNJAUknrQ5wFy2EN1tFw8pdfzcaH9/KJHZUrFbk6qmXr/APvgflGLYGx6+acOiGkJr8SiT/QIy7CU7ybm3uaR/OtSvygHTBBBALDbzIYpNlz/AE3aHuWkj8QIhL/f5qwZCZGZbwJUe9JbV/OmGNtEsn0mzZlsCqgjGnvRRY88NPGF5cP/AD1hTknqtvEUeI3iP50qEApI+lLJ1JNNKmtPPQR8xd7DtyypSXbWZVc1N0qoOEbpCulcjwPsq7xARcmZD9Gu7xDpnCv1awFYKZUzrhpStQak8IrhENy6O0iZtCcRKuS7KpZwKStpDZ7CaHMmtKDLUDpnC1vJZ6GJt9pBqht1aU9wOnhp4QHRuz+2/S7Pl3a1VgCF/EjsmveRXxinbV9os1JTDbEvRHqw4pZSFYqkgAVyAGHXr0iG2F3m3brkmtVA76xqvvAUUB1KQD9wxeto9wE2kyCghMw2Du1HRQOZQroTx4HxgEPeW8zk+6HXkthYThKkJw4uqszUjSC69u+iTAcKcbagUPI4LbVkpJ8Mx1AjTtSynZZwtPNqbWnVKh8xwI6iNSAmr13f9EfohWNhwbxhzgtB0+8n2SOnWLRshLcuubnnQSiWZpkM6rPDrRNPvGIu69otzLP6OmlBKVKrKvH9S4fqk+4vQjrFu2YXfytKzZpJQ4oIxDjSigFp5itCD1EBWb7bUn7RQWQhLLNQSkGql0NRiPIHOgGoiqWT9Oz+9b/rTG5ea7D0g+WXk56pUPZWOCkn8RqI0rLVR9o8nW/60wEttA/6nOfvlRv3J2lP2aC2lKXWVHFgUSKHiUqGlQNMxEdftVbSnD+3X+MaNhWE9OPJZYQVLPkkcVKPACAvO1acbnmJO0GgQHAtpYOoKcwDTLI4h4xS7tWAqdmEtJOFNCpxw6NoTmpZ7h8yIZO0W7olpCQs5gFx1TpIAHaWaHEroCpfhFTvDMIs+XNnsKCnl0M66niRmGEn3U8eZ8RARV7rcTMvAMjDLsJ3UunkhP1j9pR7ROuYrpGrd231yT4ebS2pYBCd4nEEk/WAqMxz6mIyM8jIuPuJbaQpxaskpSKkwDc2ZbTZubnRLzBStK0qIKUBJQUjFw+qRlnxIhgX7tv0Sz5h2tFBBSj4ldlNPE18IgdmWzr9HILr1FTLgoaZhtOuBJ4knMnoBwzqW3a8oW41JoOTfrHae8ckJPUJJVT7SYBT0i2Sb0/JSLyPR1ejTaEqxqRiSK6LSRUJJTlRVCMjwiBsSyFzcw2w3TG4rCK6Dmo9AKmL2/aFtWL2VkrYTkCobxqgyAB9pA5CqYCo3OtlmUmkvvs75KASlINKLHsqzyyPPTWlRGpb9tLnJl2YcoFOKrQaAaBI7gAItdpX6kZtlz0izkJmCg4HWThGKmRUAQaVzzxd0UTSAbGzn/LWJaE0cirGlJ+FASP51/KJjYHZ+GVfd990JH3Ej81fKIq+n+Ru/KSmi3sJWPN1f86kjuMMDZrZXo9mS6CKKUjGrvWcX4EDwgLPBBBAeLTUUOcJG5a/0Xbz0orJt1Sm015HttHyOHvJh3wotuNgqQpifayUghCyOBBxNq8DVNeqYBeX/sH0O0H2gKIKsbfwrzHkap8IxXSekULWqfQ6tISC2hs5KVXNKtOHUcYv+0SWFp2XL2k0O22mjoGoBNFD7q8+4mFHAX20dqy0tlmQl2pJsimJIBdI76UB65mKGVVzOp56+ceQQGeSnFsuIcbOFaFBSSOBBqI6fubelFoSqHkUCtHE+4saju4g8QRHLMX3Zmq0ZV/eS8q860sUcSQUIVyIWqiQocxXLLjAPK3LuS84jBMNJcHCo7SfhUMx4QvrU2CsKqZeYcaPBKgFp88jFl9Jth72WZSVH7Rxbqh4IATHv/pifc+ltRaeYYYbbHdVWJUAorc2Pz8vUpbTMJ5tGqv4DQ+VYsWzu+aDMNMz+JuZaCm2nlZKUg/qXq8iElJPFI0Ot6OzZpf001OvfFMLA8k0j6Tsqs2tVS+MnUrccUT5rgJC8UjJzjJamVNKTwJWkFJ5pNapMI29lyE2e80tuYbeYU6kAhScaO0DRYGVKfWHLOkMd1u7rRIUiTqnIgoxEcKaHOsTlh3asmYbD0tKyq0KqMSWUitDQjNIOsApxdIWlak4fSG2mEvqKnCpNVVOjYr2jTjoIcV2LHkpFrdyxbFfaVjSVrPNSq592gjDat0bLZbW89KSyUIFVKLKch4JrFfDV3XPqyQ04YPyEBF7Sb7tsvqRJ+tnFI3RcT2twk5lDdK+sUTUkaZV0AimWLsmtCazLW5Sc8TxoT1w5q8wIb52U2aSFJYKDwU266k+FFx9f8OkJ+hnJ5r4ZgkeSgawFUsvYG0KGYmVr5pbSEjzNTDCsC6stIpwy7SUV1VqpXxKOZiH/wDTlot/RWlj6TEuhX8yCkwenWsz7ctLTI5tOqbUfBxJHhASl7rzN2fKrfXmRkhPFajon8yeABjl+enlvurdcOJbiipR5k5/+DhlFz2nTs/Mv45iWeZZRk2kpJSOZKx2So9+lBFFgLls8t+XkRNTC1f5kNYZZBBoSrU10rXDlyCuca139pU7KEgOb5sklTb1VpNdaEmqa9OekVasEBZL327KTe7XLyvozva31D2FaUwgZczWg8Yw3FsH02fYZIqnFjc+BPaPnkn70QMNvZpKps2zpi03R2lpwtA6lIOVPjXTwSIDXv65+k7cZk0ZoaKWzT+Nw+CRh70w7UIAAAFANBCi2I2Ipxx+fdzUoqQgniScTih8k1+KG/AEEEEARo23ZKJphxhwVQ4kpPSuhHUGhHUCN6CAR+ze0jIzj9lTYG7dUUUPs46Uy+y4jTrhimX2usqz5tbJqUe00o/WQdPEaHqIaW2e5ZdQJ1gHesgbzDqUDRY6oOfd3RptKReOzMJKRPS3hiNNfgcA8FDpALC7l15ifcLcugKIFVEkAJGlTX8oaVhbBW00VNvlZ9xrsp/iUKnyEL+4NtKs+0m1OVQMRaeByICjQ16pVQ+EdMiAhbHuZJyv0Mu2k+8RiV/EqqvnE1SPYIApC/XajzV40sqdWWXpclDZJwAgE1A0r6pWfUwwIWm0qVmG7QkJuWl3H1NhYUlCScgRQEgHDULXmYBlwRSbs29ar8wn0iRRLy9FYiV1XpllirrlpF1gEFYcs4qcnUIs1qepMrClOAeqBWscdQQCfCHpZtmtS7YbZbQ0gVIShISkE65CF4vZxaCJmZdlp9LCX3SsgJJNKkivUYjpFwujY8xLNKTNTRmlldQsilBQDDqeIJ8YCN2su4bJmeoQPNaRFS2f3aRMpQiasptDYZCkzGdXTlmaHVQOKL7fe7ip+TXLpWGyspOIio7KgqlK9Iqklcy2WQhLdpNlCAkBJb4CgwiqT9UUgGSBSF5tnnViXl2W1KSt6YQkFJIOWVKjP2lphhphb7UZCaXNSTzEsuYbl1FxQSRmrECBrX6ta0MBG2kqesJ5hRm1zUq64G1JdqVJ7qk0yqQQRmKEQ2hCpfk5+2pqXMxKmUlWFhags9pZHKoBOlNKCpzhrCACmK/bNwZGarvZZvF7yBgV5ooT41iwwQCet7YKM1Sj/ch0ZdwWkfiIVtt2E9JvFl9GBYANKg1B0IIOhpHV8w8EJUpRolIJJ5ACpPlHLF4bWXPzrjoBKnXOwkZmmSUJA50oIDLc266rQm0MJqEntOK91A1PedB1MXfaZaZm5piypMDA0pKCB7OPSh6NpqT1ryiS7F3LMOhn5nxwmn9LdfFR6xs7GLmlCVT74JcdrusWoScys14rPy74BiWDYyJSXaYb9ltISOvNR6kkk9TEhAIIAggggCCCCA+VIqKHQwjb2WC9YU8mdlB6haqYfqivtMr+yfqnpzEPSNW07MbmGltOpC0LFFJPH+x4g8IBS3zu01bEsLRkBV2nrmh7SqDMUH6xI/iFOkXvZreH0yz2lqNXEDduc8SMqnvFD4wr52Tmrtzgcbq7KummfsrHuL91wDRXHzEWmStB9a35yx0MutzCEqdbcVhU28ioPYGqlJPMAkVrnAM+saFpXgl5YVeebb+NaQfAVqfCOdbe2gWi+pSHn3G6EhTaBugOYIFD5kxWFKJNTmTqTmT4wHQ1o7aLOayStbx/ZoP4qwxWp/b+M9zKHoXHAP5Ug/1QnYYGymx2j6VOTKErYlmVVSoApJUCTkcjRKaffgMs3tznlewhhvuSpX4qiKmNrdpr/wDcYfhbbH/1JjWuXdL9JzDqcQZQhCnFKCapRnkmlRln5JiHs2w3Zp0tSyFPKzIwj6oNMRrkB3njASTu0K0Fazj3gqn4UjAq+s8dZyZ/+Vf94+LculNSVDMMqbByCsik9Kior0MRjEupxQShKlKOgSCSfAZwEum+0+NJyZ/+Vf8AeM7O0S0U6Tj3irF/UDEHNSS2lYXELbVyWkpPkRE5Ymz+em0pWywShWi1FKUnuJMBIS+1200f+4CvibQfwSIlZXbtOp9tthf3VJ/BUVe8lxpuzwhUw2AlZoFJUFCutDTQ0zi4WQ3K2VZcvOuSyZmYmjVOOmFAzI1BAyA4VJOtBAS8ht/by30qsdW1hXyUE/jFls/bHZzuRdU0eTiFD5pqIRV6Labm5guty6JdJAGBGlRqo6CpPIDIDjETAda2fbLEwKsvNuj7C0q/AxuVjkBp0pIUklJGhSaEeIzi12HtLtJhSUtvKeqQAhwbyvQV7fTIwDY2y3h9HkC0k0XMHdjnh1UfKifvRV7lXYasmXNpWgKOU9S0faTXTLi4rgPqivWks4tSXBaVstttBhtKZZlKsVVmqlKCa+3oKH2aV4ViqyzE1eScxLq1KtmmXsoHup95xQ1PDuoCGW61iPW/Pqm5oUl0GmHPCaZpZT0Gqjxr1h5IQAKAUA0A4Rp2NZ7TDKGmU4G0CiRQjzrnUnMk6xvQBBBBAEEEEAQQQQBBBBAalqWW3MtKaeQFtrFFJP8A5kRwIzEJS27rzlgTHpUmpS5c6k50HuPJGo5LHy4vaPlbYUCCAQciDmDAKVaJC8aKgiWn0jxNPLeJ6+0IWV5bozNnuYJhsgH2VjNtfwq/I0MNS+OxoKVv7PO5cBxbquFFebah7B6acqRDWbtOdYrJ2xLl1OiitIxgc1JOTg+0O+pgFXDPuI0mdseas9txDcwpzGAo03iatnvp2Ck00y5xtzuy+StBBesqZSOJaUSUjpn22+5QMUC27nzkifXMrQBotOaPBach8jAXyekf0HZLzK3EGcnDhog1wopQ9aBJVnlmqILZXepmSW+l/E2h5KUb5APqznQEgGlQag50KdIo63Co1JKjzJJ+cW66F/0yjK5aYlm5mWWrEUqoFA95BB0rnmOBEBYr9szjFn+rnROyLyx21UU6niElXFNRqMwcsqx5dmf/AEZYa51lKTMPPbsLUmuEAkeQCSaczEFey/rUxKIk5SWEswleMjFUk1JppkKkkk1qaaUjNc6+UsmUckLQbWuXWrElSPaQdTkM9RUEaZ5GAkL5z1pTNmtrnJVvAkpWJmqcVFkBNEhWVcQB55ZRKXLmGn7BcS+88y3LPKK1MkheE0UBlnhJcI+7EJe++8qZASEjvltlQUtx4kmiSCEpxcMk8gAnKIq41+ESDcw26x6Qh8JqgkBJpUHFUHIg8oC4WsJa0LFdRIuO4JJe8IeBKl5E0xEk6KJHKlIirq2xKT1nfo2ddDCmlYmHTQJGpAqcssRFDSoIpmIirxbT3plhUu0y1LMK9pLQzUOROWR6AVimGAv15pazZKQMsy43OTS1BRfSB6sZVAIJAFBQJqc1EmKBEzYV0JudPqGFKHvkYUDvUez+cMCR2WSkigPWrMp5hpJISenvuHokDxgF9du6czPuYGGyfeWckI+JX5Cp6QzkMWfd1vEsiZniMgKVTXkP1aep7RiOtLac49STseXLSdElKBjI5oSMkD7Rr4RL3P2NAKD9oq3rhOLdVqmv7RX1z0074Cv2NdudvA/6TNqU3LA9kgUFPcZSfms/PQOqyrJalmkssoCG0CgSPxPMnUk6xtNthIAAAAFAAKAAcAI+oDwR7BBAEEEEAQQQQBBBBAEEEEAQQQQHlIjbcu5LziMEw0lwcKjtJ6pUM0nuMScEAnLY2KvsL31nTCgoZhKlFKx0C00B8aRptbS7TkDu7Qli6nQlaMKiPjSMCvKHfGN5hKwUqSFJOoIqD4GATZt6wJ/6dkyrh4gFOfe2Sk/eEeK2SSMxnJ2ik10BKF+GRSflF6tbZRZ0xnuN0o8WiUfIdn5RU5//AA/tk1Ymlp5Y0BXzBSYCCmdhE4PYdYWOGa0n5pp840F7FrSH1Gj/ALo/MROHZFajP0E6OlHXUH8xHqbmXhSezNEj/wDpP5ogIFGxa0jqhof7oy8hEhLbCJw+26wgcc1qPySB843lXMvCqlZojumSPwRB/wAI7Ve+mnRTq66r+0B6NkclL5zlopHQFCP6lEx9C3LAkPoWTNODQ4SoeblEDwEbch/h/QDV6aUrnu0BP8yioxa7J2T2dL0O43qhxdUV/I9n5QFCe2nWlPnd2fLbpOgKE41AfEoYE+UbVj7F5iYXvrRmFVOZSlRW4ehWrJPhWHAwwlACUpCUjQAAAeAjJARlhXal5JGCXaS2OJA7SviUc1eJiSpHsEAQQQQBBBBAEEEEAQQQQBBBBAEEEEAQQQQBBBBAEEEEAQQQQBBBBAEEEEAQQQQBBBBAEEEEAQQQQBBBBAEEEEAQQQQH/9k="/>
          <p:cNvSpPr>
            <a:spLocks noChangeAspect="1" noChangeArrowheads="1"/>
          </p:cNvSpPr>
          <p:nvPr/>
        </p:nvSpPr>
        <p:spPr bwMode="auto">
          <a:xfrm>
            <a:off x="77788" y="-102870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alibri" pitchFamily="-123" charset="0"/>
            </a:endParaRPr>
          </a:p>
        </p:txBody>
      </p:sp>
      <p:sp>
        <p:nvSpPr>
          <p:cNvPr id="18444" name="AutoShape 12" descr="data:image/jpg;base64,/9j/4AAQSkZJRgABAQAAAQABAAD/2wCEAAkGBhQRERUUExQWFRUWGBoaFxgYGBodGRkgHRwdHCEaGhwcGyYeHB8jHBgcHy8gIygpLSwsFx4xNTIqNSYrLCkBCQoKBQUFDQUFDSkYEhgpKSkpKSkpKSkpKSkpKSkpKSkpKSkpKSkpKSkpKSkpKSkpKSkpKSkpKSkpKSkpKSkpKf/AABEIAOEA4QMBIgACEQEDEQH/xAAcAAACAgMBAQAAAAAAAAAAAAAABwUGAwQIAQL/xABKEAABAgMFBQQGBggEBQUBAAABAgMABBEFBhIhMQcTQVFhInGBkRQjMlJyoTNCYoKxwRVDY3OSorLRCCRTgxc0NbPwFkSTwuF0/8QAFAEBAAAAAAAAAAAAAAAAAAAAAP/EABQRAQAAAAAAAAAAAAAAAAAAAAD/2gAMAwEAAhEDEQA/AHjBBBAEEEEAQQQQBBBGGam0NJK3FJQkaqUQAO8nKAzQVhZXk24y7JKJVBmF+8Thb8DTErwHjFbT+nrW4rl2Vf7KKf8AcVAN21b0Ssr9PMNN9FKFfLWKpP7bLPbyQXXvgbIHmsp+UVRGyKTlRjtCfSk8QkhFfFRKj5QG1LuyuSGVTKhxwqV81kJgN6Z/xAt/q5RZ6qcSPkAY1Bt7fJOGRQR+9WT8mo+P+MUo1/y9moT1O7T/AEpJjGrb079WTaHKrivyRAZzt7fTTFIpA/err4Vajal/8QKP1kosfC4k/ikRHJ29O/Wk2Tzo4r80RkG2OUdyfs1Kq6kbtX9SRAWqQ222e5ksus/G3UeaCr50i12TemVmvoJhpw8krGL+HX5Qqhat3Zr22FS6jxCVJ+aCUwL2Ryc127Pn0k8EqKV08U0UPKAdVYIRykW9ZOdVTDKepeRTupvExYrtbcpd0hE2gsK0xjtN+P1k+Ne+AZ8EYJSdQ6gLbUlaFaKSQQe4iM8AQQQQBBBBAEEEEAQQQQBBBBAEEEEAQRjeeShJUohKQCSSaAAcSeAhOXv2nPzzvodlhRCjhLicluc8HuI5qNPAahbL77V5eRxNt0ffGRSD2UH7auf2Rn3RRZO69p26oPTThal9U4hRNP2bXH4leZiTs66cjYjQmbRUl6YObbQ7QB+wk+0RxWrIfjTr37TJq0CU13LHBpB1H21aq7sh0gLibVsaxcmEelzI1XUKoeqz2U9yBFTvBtbnpqoSsMIP1Wsj4r9r8IpkXeztlMwUB2bcakmzoXVDEfu1FPE16QFJcdKiSolROpJqT4nOPImr2XXds2Y3ThSvILQtPsrTwND1FCP7xYtrUkjeSr7SUobmJZJokACo6AU0UPKApk/ZrrCgl5tTSiAoBYoaGtDQ9x8oz2zd9+U3e/Rg3qMaO0DVPPsk010MXHaefSJWzZzUuS+7Weak0P4lcebUxilLKc5ymHxCW/8A9gKja93npVLKnUgB9AcbIUDVOWtNNRkYjIYm14YRZ6PdlE//AFH5RUbqWZ6TOy7NKhbqQe4Gp+QMBHzUm40cLiFoVyWkpP8AMBHw04UmqSUkcUmh84clobQi7ay5B1pp6UU6lnCpNVA0AKgdD2jyqOBFIXluXVwWouSZzq8EIrnQKoRX4Qc/hgN+7+1qelaAub9A+q7mfBXtRbU21Y9s5TDYlJk6LqE1J+2OyruWIW97bBTJTjkuhze4CBiw0NSAcNKnMVpEW/LqbUULSUqGqVAgjvBzgGTOXTtKxFl+UcLzGqikVFP2jfL7SflF5uTtZYnilp2jD5yCSews/YVz+yc+VYU10Npc1Z5CQrescWlnQfYVqjuzHSLpP3VkbcaVMWepLMyM1tEUBP20j2SeC05HjAOAR7CWujtLmLPd9DtMLwpIAWrNbfLF76OShUjqIcjD6VpCkqCkqAKSDUEHQg8YDLBBBAEEEEAQQQQBBBBAEY3n0oSVKISlIJJJoABmSTypGSExtKve5aEwLNkqrBVhcKT9IoZ4ajRCNSdMuQzDUvZeyYtyZElIg7iuZzGOmq3OTY4J45E8AJWdtGUu4wWWAl+ecAxqPCuhV7qeSBmdTzj2059m7kmGGMLk88KrXStPtke6MwlPGlTxhPTEwpxalrUVrUSVKUalROpMBmtS1XZl1Tr6y44rVR/AcABwAyjxyzXUtJeU2oNLJSlZFEqIzIB/80PIxZbh3CFqB4CZS043TCgpxFQP1jmOzXLLOutMq3m7905phpdnzre/knvo3mlY9yvgoZBSRXOtKA9CYBLw3ZWbk52yWpydacfXIjcrQlVMWaQlS8x2aYTWvFWucLm9N2XbPmVMOitM0KGi0nRQ/McDWN65V9TZxe9Ul5t5GFTaj2SQciRQ1FCoEcawFtvQpq1LLcn9wqXdlyltFVEoW3UAJGQB9rgNRGlZdsyM/Z7MpPPKlnJYndO0qFJPA5EVplToCIrd579TU/QPLAbBqlpAwtimhpqT1JPSkV6Aul+rxyy5eWkpIqUxLVJcXkVqOWXTMmtOIpEdeK9SZqTk5cNlKpZKkqUSKKrlkNeAzMQDEupZohKlHkkEnyGcSbN0pxfsykwf9pY/ECAuc9tJs+awek2apxSEBAVvBWg4DTKI66l5JCXtYzOBbMuEndppjKVFISa0JyzX5iK69dGdR7UpMD/aWfwTEa/LqQaLSpJ5KBB8jAMyUdsiTmFT/pjk07iW421gocaiTVRpwKjrpGHZ9M7yanbXmB2WErX0xrBokdyOz98QtI3mbaeQwuXS4oMuEKWjgSKGvf2R5QFu2e2WJmZetCbPqZcqedUdFOHtBPWhzp8I4xN39u2q0LcZaRVIcYbWtVPZQCqqj14DqRFNn74A2YzItNlsJUVvqxV3qtR3CuZB91PKGZf+325KTS63lNzcu20FVzS2lNSocvb15kcoBOW5JNszDrbTm9bQspSsimKnHzyrxpGOzLTdl3EusrU24k5KT+B4EcwcjF2sm5kpKyqJu1VLG9zZl28lqGtVZg5jOlQACM6mka967qyqpMWhZ6l7nHu3WnKlTaiQAQSTlVSRSp9oEHWAtsha0reJgMTADM8hJwLHHqjmOaDpqOcRF1rzzFhTJk50EsE5HMhAP6xvmg8U/nUFasTCkKStCilSSClSTQgjQg8IcNkWkzeKTMtMFKJ1oEocpr9tI4g5BafEcKA2JeYS4lKkEKSoAgg1BB0IMZYS2zm9ztmzJs2eqlOLCgq0bUdBXi2vIg8K9TR0CA9ggggCCCCAIII156cQy2txw4UISVKPIAVJgKPtbvx6FL7lpVH3gaEaoRoV950HieEV67Eg3YVnqnphNZp5NGm1aiuYR0J9pZ5ADhEXc2RVbVquzswPUNELodBT6Ns9EgYlDp1ivbSL3m0JtRSfUtVQ0OBFc1/eIr3AQFdtK0nJh1bzqipxZJUT+XIAZAcABFvutdNhuUXP2jUMYSlhoGi3lEEVHGg4eJOQzqslYT7zTrrbZU2yAXVClEg+OeQqaaDOGBcu/UvMhiVtRCFhpSTLvKGSSMglymVOFdDTPnAUGybXdk5hLzVUONqyB5HVKtKgjIwwrw2uvcJtWzX1MBagmZYCuylw07QQeyanWgzyVzjetS6ClT8xP2qW0yrVFIwUo8PqIA1PUHNRNNIVFozCFuuKaRu21LKkN4icI4Cp1IB16mkBL3ovxM2iloTG79VWhSgAknUk1PkKDjSIBCCSAASTkANT0HWJO7l2n594NS6MR1Uo5JQPeUeA6anhD/uXs2l7OSFAB1+nadUM+5A+oPn1gFddjYxNTIC3yJZs50UKuEfDoPEgwy7F2R2fL0Ja3yx9Z04v5ckjyi5gR7AYJWTQ0nC2hKE8kgJHkABGesEKra/tCelXESssrdqKcbjgpiANQEprociSe6AalYwzMmhwYXEJWnkoBQ8jWFLsl2jPvzHok04XcaVFpaqYgUipSSKVBSCR1HXJwwFMtrZLZ8zUhrcrP1mjh/lzSfKFpefYtNS4K5ciZbHACjoHw6K8D4Q/o8pAcgLQUkgggg0IORB5EcI9cfUoJClFQSKJBJOEa4RXICudBzjpO+eziWtFJUobt+nZdSM+5Y0WO/PrHP8AeW678g9un00OeFQ9lY5pP5ajjANW1ruC1pqSnWcD8phQh1reYC3QkkHurmkUJw00NYX19w3KvvSknMLXKlQUtvFVCVg+z9rDhTn3DMiKy1MKSCErUkHWiiK99DnHwlPADoKQHkbNnWgth1DrSihxBCkkcD+Y4EcQYu8psyaYaQ7ac2mU3gqlpIBcp9rWncBlziGvlcr0INOtOiYlnh6t1Ipn7qqZV/seUBe7xyLdvWcJxhIE2wKOIGppmW+vvIPUjiYndkF+DOMFh5VX2AMzqtGgV3jJJ8OcKnZ1e42fOJWT6lyiHhwpwV3pOfdURZb8Weqx7Tan5YepdVjAHskn22+VFpOId/SAekEa1nT6H2kOtmqHEhSTzChURswBBBBAEKzbneQoZbk264nziWBrgSck/eX/AEGGkYR9jp/S14VuntNMqKhywtdlH8S+14mA37zuCxrFalEGkxMg7wjXPNw+VECFBSLXtPvB6XaLpBqho7pHKidT4qr8o1Lo3KetEuFCkNttCrjrholNdB1OVenlAMgXQW7ZkpKSC21sOrCpx9ChU6EimtOFDmMCQRmYodn3HTNWm5KS7pUw2VY3yn2Up1J4HtdkHKtK6R9zsrPWDMJUl0JDgqlaDVp0ClQUnI0qNc88jxiUtfaoh6TdS1LpYmpghL7iKYVpANSDrU6UOlTmYCo2xbLykCVVMKeYYUoNa4TnSornSmgOgNBHt17tOz8wlhoZnNSiOyhI1Uf7cTlEU02VEJSCSSAANSTkABHS2zy5ibOlQkgF5dFOq60ySDyTp5njASd2LsMyDCWWU5aqUfaWfeUefThoIl48j2AIIIjrwWr6LLPPkV3TalU5kDIedICRjnHbFX9LvV91qndgETd3tuUwh3/OJS40o57tOFSO7Oih0OfWIDanbjE5Pb2WXjQWkAqoR2hXKhFcgRAa2zOv6VlKf6h8sKo6bjmPZvarMtaLL0wrA2gOVURUAlCgK0FdTFuvTtweU7hkQlDST7bicSl9cJ9kfPu0gHdBELc63fTZJmYIAUtPaA0CgSDTpURNQBETeW7TM8wWXk1BzSoe0g8FJPA/jpEtBAcrXruu7Z8wpl3PihYGS0nRQ/McDl1j4unNtsz0s499Gh1JX0FdT3HPwjoTaBc1NoypQAA8iqmVcle6T7qtD4HhHNDrRQopUClSSQoHUEZEHxgLztYsCZRNuTTnrGHVJDLgUCKFNQgCtRSh6HWIGbvapdnMyBQlKGnS4FgmprjyPDVxWnTKMt0LMetF9qSLywzUrIxEpQEjMpSTQHOg4dqLPPX7kZJZYkrPZdQg4VOPZqWRkSKpJ8T5QC1hv3QdFsWM7IrNX5cDdE8hUtn5FB6RV9pFjsJRKTks3ukTbZUWuCVAA1A4A17susaOzW3/AEO0WVE0Q4d05yougBPcrCfOAYmw28RU27JOVCmSVtg6hJVRSfurP88NWEdeJH6JvA2+Oy08oLPLC52HB4Kqryh4wBBBBAQd97X9Fs+ZeGRS2Qn4ldlP8yhCz2ZUkrJnp4+0QUoPPAKDzcXTwET+3W0MEg22DTeuivckFX408or97z6JdyTY0L5QpXiC8R5kDwgFPXnmeJ59YadhWQibsRMnKTLImFub19tZKVKOoRpwARnQjswsZWVU6tLaElS1qCUpGpJyAEWZzZzMIn2pLG1vnEYwoKJSiiVKIUQKgjBStM6ppAX+9VrCyWJWXVICaSy0PXOAltKjkQDhNDUVzIyIEKa8NtGbmFPFtDVQAENiiUgClBkO/wAYuNs2ra9koLD7mNp1CkJUr1iSKUOBRooEA6HvoYXlIBj7E7riYm1TKxVEvTDXQuK0/hTVXeUw6Lw3gakZdT7xohPAaqJ0SkcSYhtl9iei2awkii3BvV968/knCPCKpt/WfR5UA9kurqOZCDQ+GfnAbFhbcWpiZQyuXU0lxQSleMKoTkMQoMicqiusM+ORJF0IdbUdEuIUT3KB/AQzLX24v+l1l0o9FSqmFSe04OKq1qkngOGVa6QDviJvZZxmJKYaGZW0sAczTIeYESja6gHnnH1SA4+pAkVIA1OQ/wDO+LftRusZKeXhFGnquN8hU9pP3VHyUmKrJpq4gc1pHmoQBNSymlqbWClaCUqHIg0Iy6xhrExfFNLQmgf9dz+oxt3BuwZ+dbap6tJxunkhOo7yeyO/pAPvZ1ZxYs2WQoUVuwo96u1+cWSPlCaCg0GkfUAQt717Z2pOZXLoYU8WzRasYSK6lKcjWlde+K25tsmET6saE+ihxSCgJ7YSFYcWKtcWVaacOsLy8s8l6cmHUZocdWpJpSoJyNOEB0tdW9LNoMB5mtK0UlXtIUPqnzrXjWFDtuuuGJlE0gURMVC6aBxPH7yc+9B5xJ/4f1ms2K5eqNOvbzp3cYve0uwvS7NfQBVaE7xHxI7XzFR4wHP10rxqkJtuYSMWGoUmtMSTkRXgeIPMCLg7O2AXDMFEytSiVGXIoipzI4ZV4YiIW4MX66tiSbFnKtGdbMxVzdtM1okkZVVz0OtQANCTAQN8L3OWk+FYAhtsYGWk6IT5Zk0GdKZARAGGA5tfW2MMnJy0sDlUJxKp4YR+MUBZqSeZry1gGxtH/wA9Y0lPfXThSs/GMCvJ1AHiYZFwrW9Ks+WdJqS2Eq+JHZPzTC2uSfSrvz0ucy1jUkcsg6KfeSrzid2D2hjknWj+rdJHctIP4g+cAzIIIIBNbfXsbso0OIcPiopSPwMYdu7mH0JkaIbWafwJHyCo92xJKrWkkcClr5vq/tGlt5c/z7I5S4+bi/7CApd0rWTKzsu+sVQ24CrnTMEjurXwhiWjc2eM8q0LLebeDpUpKwtFUhWoIWMJHDu5QpIzS84tv6Na0V1wKUmvkRAMW/QMnZMvIvuJdmt8XVAKxbtPaNK/ep50yEL6zJLfPNNf6jiEeClAH5ExheSoGqwqqhWqq1V1qdR1ie2es4rUkx+2Sf4QT+UB0XeNCxJTAZJSsMuYCnIghBpTrHKqn1KAqpRA0qSaV7zlHXxjn7als8VJOqmGU1lnDU0/VKJ9k/ZJ0PCtOUBRjJq3Ydp2CsoBr9YAEincoGJS5lkelT8uzwU4Cr4U9pX8qTH3YqN9KTbOqkBEyj/bOBwD7iwfuRjuheT0CaTMBsOFKVgJJpmpJSDXpXyrpAdHz17JVmZblXHQl532EZ+FSMk14V1pFYvdtfZkZky4ZW8pNMZSoJCSRWgrqad0I5VpuvzYeWoqeW6lWL7WIUpyAyAHIARPbV7NUzaj5Vo7hcT1xJANO4giAntpO0GTtKTbS2lwPIcCgFophFCFdoEg1y05CF1Z/wBK3+8R/UI142rKHr2f3rf9aYCTvz/1Kb/fr/GLRsvvxKWay+Xg4XlqFMKa1SBkASRTtE69IrN/U0tOcH7df41iAgH5dzbQxNzKGCy41vDhQtSkkE8AoD2a+MW1u9kqqbMmHRv0ipRQ8q0B0KgMymtY552dyCnrTlUp+q4Fq6JR2iflTxjVvBOOItF9wKKXEzC1BQ1BCzQ+GUBv7S7J9GtOYSPZWrep7nO0f5iryivNSK1NrcA7DZSFGoyKyQkda4T5RL3yvWq0XkPKQELSyhtVDkopKiVdK4tOFIJ1G5s9hH1plxT6vgQN035neKgIRt5Sa0URXI0JFe+hz7o6b2fharMld6SVFoVxa0Ola69mkJXZvs/XaLoccBTKtq7avfIz3afzPAdY6LbbCQABQAUAGgA4QHJtsyO4mHmv9N1aR3BRA+VIsV0b8IlmHJSal/SZZxWLDWikKyzT5A6ihEau0hnBas2ObuL+JIMa11ral5Za1TMoiaSpICUrIASampFUnXTwgLP/AMSpRj/k7LZQeCnSFK78gT84pduW0ucfW+4Eha6VCBROQAyFTwHOHFY0rJFn0qbsuWkmAOypyhWuoywowA58OJ4DjCvvvbEtMzOKUYDDSU4QAAnFQk4iBpWumuUBddgrwLk4ycwttCqdxUk/JQjJsEWUTE2yeCU+aFKSfxiO2DuUtB0c5dfjRxr8iY39kycFtzqOFH/++KfIwDqggggEtteVhteSVTIJa+T6v7xobeUf59o85cfJxcSW3pvA/Ju8kr/kUlX5mMO3pqrkm6NFtrHkUKH9Z8oBXS0spxaUISVKUaJSBUk8gIk7v3SmJ55TLKO0kVXiOEIGnaroa5U1yMSOzG0WmLTYW8QEVUnErRJUkpBPLM0r1i82xJLsuz7SW86lT867hbKVVUpJ49DhUs9KCAqu096exS7c620jdtkNKaHZWOyCa+CezlSvWIrZ07htSUP7UDzBH5xNXznm/wBEWazvEuujEslKq4EkEYSe8hND7h5RULDntzMsO/6bqFHuChX5VgOkNodtuSdnPvNZOAJCTSuEqWlOLPLLFUV40hJDarPGXcYcWh5LiSklxAKgDlkRSv3gY6HtGQbmGVtOpCm3ElKgeIP4Qh727HpqVUVy4MwzqMP0ieik/W70+UBUbu2oJaZadUKoSaOD3m1AoWOtUKPygvDY5lJlxmtQlXYVwUg9pCh3pIMR7jZSSFAgjIgggjoQc4s82n0yzkOjN6So07zUyT6tf3CSg8gRAaNyJDfWhKt8C8gnuScR/ph1bWLlGelwtoVmGalKeK0n2kDrxHXLjCcuBbrUlPNvvBWBAX7IqalJAy78vGNuQtSYtO12XMag4t5JTQn1SEnEQnkAhJrzzrrAVNaCCQQQQaEHUd/IxtWT9Oz+9b/rTDs2vXKYXKOziUhD7YClKGW8FQCFDQmhyOtQBCTsr/mGf3rf9aYCV2gf9TnP3yogBE/tA/6nOfvlQytjNymFS6Z1xIcdUtQRi0bCFFNQPeJBNeGUBvbILjKlG1TD4wvupASg+0hGuY4FRzPIACFjtQkd1akyOClBY++kK/MxtX0mpiQtp50LVvA4HEGp7SDQhJzzTSqaaZRqbRLzNWhNIfaSU1ZQlYUNFCtR1AqBXpAQVkWYqZfbYR7TiwkdK6k9wqfCN291opeml7r6JoJZZ+BsYQfvEFX3okrDT6HIuzhydfxS8rzFR610fCnsA81GKqE8AOgH5QFtlNqM6zKtyzKm2kNjCFIQMZHUkkVz1ArxhybLLwuzsglx8lTiVqQV+/hoQrLjRVPumFLdTZLNzZCnUmXZ4qWO2R9hGtepoO+H1Y1jtyjCGWk4W0Cg4k8SSeJJqSYDnTaY7itWbPJwDySkR8XEvDLyUwXphgv0T6sCnYVX2qKy0yrwiMvFPb+bmHeC3nFDuKjT5Ui1XFseWbk5m0ZtvfoYUlDbXBSjTNXisDPLU5wEtbe02zZtYW/Z7jxAoMbuSe5IVhHWgzikXptOVfcSqUlvRkBNFJxVqa6+UXKzr3WdPuJl5mzm2d4QhDrJoUlRoNEg60Fc+6KTeqwTJTb0uVYt2rJXNJAUknrQ5wFy2EN1tFw8pdfzcaH9/KJHZUrFbk6qmXr/APvgflGLYGx6+acOiGkJr8SiT/QIy7CU7ybm3uaR/OtSvygHTBBBALDbzIYpNlz/AE3aHuWkj8QIhL/f5qwZCZGZbwJUe9JbV/OmGNtEsn0mzZlsCqgjGnvRRY88NPGF5cP/AD1hTknqtvEUeI3iP50qEApI+lLJ1JNNKmtPPQR8xd7DtyypSXbWZVc1N0qoOEbpCulcjwPsq7xARcmZD9Gu7xDpnCv1awFYKZUzrhpStQak8IrhENy6O0iZtCcRKuS7KpZwKStpDZ7CaHMmtKDLUDpnC1vJZ6GJt9pBqht1aU9wOnhp4QHRuz+2/S7Pl3a1VgCF/EjsmveRXxinbV9os1JTDbEvRHqw4pZSFYqkgAVyAGHXr0iG2F3m3brkmtVA76xqvvAUUB1KQD9wxeto9wE2kyCghMw2Du1HRQOZQroTx4HxgEPeW8zk+6HXkthYThKkJw4uqszUjSC69u+iTAcKcbagUPI4LbVkpJ8Mx1AjTtSynZZwtPNqbWnVKh8xwI6iNSAmr13f9EfohWNhwbxhzgtB0+8n2SOnWLRshLcuubnnQSiWZpkM6rPDrRNPvGIu69otzLP6OmlBKVKrKvH9S4fqk+4vQjrFu2YXfytKzZpJQ4oIxDjSigFp5itCD1EBWb7bUn7RQWQhLLNQSkGql0NRiPIHOgGoiqWT9Oz+9b/rTG5ea7D0g+WXk56pUPZWOCkn8RqI0rLVR9o8nW/60wEttA/6nOfvlRv3J2lP2aC2lKXWVHFgUSKHiUqGlQNMxEdftVbSnD+3X+MaNhWE9OPJZYQVLPkkcVKPACAvO1acbnmJO0GgQHAtpYOoKcwDTLI4h4xS7tWAqdmEtJOFNCpxw6NoTmpZ7h8yIZO0W7olpCQs5gFx1TpIAHaWaHEroCpfhFTvDMIs+XNnsKCnl0M66niRmGEn3U8eZ8RARV7rcTMvAMjDLsJ3UunkhP1j9pR7ROuYrpGrd231yT4ebS2pYBCd4nEEk/WAqMxz6mIyM8jIuPuJbaQpxaskpSKkwDc2ZbTZubnRLzBStK0qIKUBJQUjFw+qRlnxIhgX7tv0Sz5h2tFBBSj4ldlNPE18IgdmWzr9HILr1FTLgoaZhtOuBJ4knMnoBwzqW3a8oW41JoOTfrHae8ckJPUJJVT7SYBT0i2Sb0/JSLyPR1ejTaEqxqRiSK6LSRUJJTlRVCMjwiBsSyFzcw2w3TG4rCK6Dmo9AKmL2/aFtWL2VkrYTkCobxqgyAB9pA5CqYCo3OtlmUmkvvs75KASlINKLHsqzyyPPTWlRGpb9tLnJl2YcoFOKrQaAaBI7gAItdpX6kZtlz0izkJmCg4HWThGKmRUAQaVzzxd0UTSAbGzn/LWJaE0cirGlJ+FASP51/KJjYHZ+GVfd990JH3Ej81fKIq+n+Ru/KSmi3sJWPN1f86kjuMMDZrZXo9mS6CKKUjGrvWcX4EDwgLPBBBAeLTUUOcJG5a/0Xbz0orJt1Sm015HttHyOHvJh3wotuNgqQpifayUghCyOBBxNq8DVNeqYBeX/sH0O0H2gKIKsbfwrzHkap8IxXSekULWqfQ6tISC2hs5KVXNKtOHUcYv+0SWFp2XL2k0O22mjoGoBNFD7q8+4mFHAX20dqy0tlmQl2pJsimJIBdI76UB65mKGVVzOp56+ceQQGeSnFsuIcbOFaFBSSOBBqI6fubelFoSqHkUCtHE+4saju4g8QRHLMX3Zmq0ZV/eS8q860sUcSQUIVyIWqiQocxXLLjAPK3LuS84jBMNJcHCo7SfhUMx4QvrU2CsKqZeYcaPBKgFp88jFl9Jth72WZSVH7Rxbqh4IATHv/pifc+ltRaeYYYbbHdVWJUAorc2Pz8vUpbTMJ5tGqv4DQ+VYsWzu+aDMNMz+JuZaCm2nlZKUg/qXq8iElJPFI0Ot6OzZpf001OvfFMLA8k0j6Tsqs2tVS+MnUrccUT5rgJC8UjJzjJamVNKTwJWkFJ5pNapMI29lyE2e80tuYbeYU6kAhScaO0DRYGVKfWHLOkMd1u7rRIUiTqnIgoxEcKaHOsTlh3asmYbD0tKyq0KqMSWUitDQjNIOsApxdIWlak4fSG2mEvqKnCpNVVOjYr2jTjoIcV2LHkpFrdyxbFfaVjSVrPNSq592gjDat0bLZbW89KSyUIFVKLKch4JrFfDV3XPqyQ04YPyEBF7Sb7tsvqRJ+tnFI3RcT2twk5lDdK+sUTUkaZV0AimWLsmtCazLW5Sc8TxoT1w5q8wIb52U2aSFJYKDwU266k+FFx9f8OkJ+hnJ5r4ZgkeSgawFUsvYG0KGYmVr5pbSEjzNTDCsC6stIpwy7SUV1VqpXxKOZiH/wDTlot/RWlj6TEuhX8yCkwenWsz7ctLTI5tOqbUfBxJHhASl7rzN2fKrfXmRkhPFajon8yeABjl+enlvurdcOJbiipR5k5/+DhlFz2nTs/Mv45iWeZZRk2kpJSOZKx2So9+lBFFgLls8t+XkRNTC1f5kNYZZBBoSrU10rXDlyCuca139pU7KEgOb5sklTb1VpNdaEmqa9OekVasEBZL327KTe7XLyvozva31D2FaUwgZczWg8Yw3FsH02fYZIqnFjc+BPaPnkn70QMNvZpKps2zpi03R2lpwtA6lIOVPjXTwSIDXv65+k7cZk0ZoaKWzT+Nw+CRh70w7UIAAAFANBCi2I2Ipxx+fdzUoqQgniScTih8k1+KG/AEEEEARo23ZKJphxhwVQ4kpPSuhHUGhHUCN6CAR+ze0jIzj9lTYG7dUUUPs46Uy+y4jTrhimX2usqz5tbJqUe00o/WQdPEaHqIaW2e5ZdQJ1gHesgbzDqUDRY6oOfd3RptKReOzMJKRPS3hiNNfgcA8FDpALC7l15ifcLcugKIFVEkAJGlTX8oaVhbBW00VNvlZ9xrsp/iUKnyEL+4NtKs+0m1OVQMRaeByICjQ16pVQ+EdMiAhbHuZJyv0Mu2k+8RiV/EqqvnE1SPYIApC/XajzV40sqdWWXpclDZJwAgE1A0r6pWfUwwIWm0qVmG7QkJuWl3H1NhYUlCScgRQEgHDULXmYBlwRSbs29ar8wn0iRRLy9FYiV1XpllirrlpF1gEFYcs4qcnUIs1qepMrClOAeqBWscdQQCfCHpZtmtS7YbZbQ0gVIShISkE65CF4vZxaCJmZdlp9LCX3SsgJJNKkivUYjpFwujY8xLNKTNTRmlldQsilBQDDqeIJ8YCN2su4bJmeoQPNaRFS2f3aRMpQiasptDYZCkzGdXTlmaHVQOKL7fe7ip+TXLpWGyspOIio7KgqlK9Iqklcy2WQhLdpNlCAkBJb4CgwiqT9UUgGSBSF5tnnViXl2W1KSt6YQkFJIOWVKjP2lphhphb7UZCaXNSTzEsuYbl1FxQSRmrECBrX6ta0MBG2kqesJ5hRm1zUq64G1JdqVJ7qk0yqQQRmKEQ2hCpfk5+2pqXMxKmUlWFhags9pZHKoBOlNKCpzhrCACmK/bNwZGarvZZvF7yBgV5ooT41iwwQCet7YKM1Sj/ch0ZdwWkfiIVtt2E9JvFl9GBYANKg1B0IIOhpHV8w8EJUpRolIJJ5ACpPlHLF4bWXPzrjoBKnXOwkZmmSUJA50oIDLc266rQm0MJqEntOK91A1PedB1MXfaZaZm5piypMDA0pKCB7OPSh6NpqT1ryiS7F3LMOhn5nxwmn9LdfFR6xs7GLmlCVT74JcdrusWoScys14rPy74BiWDYyJSXaYb9ltISOvNR6kkk9TEhAIIAggggCCCCA+VIqKHQwjb2WC9YU8mdlB6haqYfqivtMr+yfqnpzEPSNW07MbmGltOpC0LFFJPH+x4g8IBS3zu01bEsLRkBV2nrmh7SqDMUH6xI/iFOkXvZreH0yz2lqNXEDduc8SMqnvFD4wr52Tmrtzgcbq7KummfsrHuL91wDRXHzEWmStB9a35yx0MutzCEqdbcVhU28ioPYGqlJPMAkVrnAM+saFpXgl5YVeebb+NaQfAVqfCOdbe2gWi+pSHn3G6EhTaBugOYIFD5kxWFKJNTmTqTmT4wHQ1o7aLOayStbx/ZoP4qwxWp/b+M9zKHoXHAP5Ug/1QnYYGymx2j6VOTKErYlmVVSoApJUCTkcjRKaffgMs3tznlewhhvuSpX4qiKmNrdpr/wDcYfhbbH/1JjWuXdL9JzDqcQZQhCnFKCapRnkmlRln5JiHs2w3Zp0tSyFPKzIwj6oNMRrkB3njASTu0K0Fazj3gqn4UjAq+s8dZyZ/+Vf94+LculNSVDMMqbByCsik9Kior0MRjEupxQShKlKOgSCSfAZwEum+0+NJyZ/+Vf8AeM7O0S0U6Tj3irF/UDEHNSS2lYXELbVyWkpPkRE5Ymz+em0pWywShWi1FKUnuJMBIS+1200f+4CvibQfwSIlZXbtOp9tthf3VJ/BUVe8lxpuzwhUw2AlZoFJUFCutDTQ0zi4WQ3K2VZcvOuSyZmYmjVOOmFAzI1BAyA4VJOtBAS8ht/by30qsdW1hXyUE/jFls/bHZzuRdU0eTiFD5pqIRV6Labm5guty6JdJAGBGlRqo6CpPIDIDjETAda2fbLEwKsvNuj7C0q/AxuVjkBp0pIUklJGhSaEeIzi12HtLtJhSUtvKeqQAhwbyvQV7fTIwDY2y3h9HkC0k0XMHdjnh1UfKifvRV7lXYasmXNpWgKOU9S0faTXTLi4rgPqivWks4tSXBaVstttBhtKZZlKsVVmqlKCa+3oKH2aV4ViqyzE1eScxLq1KtmmXsoHup95xQ1PDuoCGW61iPW/Pqm5oUl0GmHPCaZpZT0Gqjxr1h5IQAKAUA0A4Rp2NZ7TDKGmU4G0CiRQjzrnUnMk6xvQBBBBAEEEEAQQQQBBBBAalqWW3MtKaeQFtrFFJP8A5kRwIzEJS27rzlgTHpUmpS5c6k50HuPJGo5LHy4vaPlbYUCCAQciDmDAKVaJC8aKgiWn0jxNPLeJ6+0IWV5bozNnuYJhsgH2VjNtfwq/I0MNS+OxoKVv7PO5cBxbquFFebah7B6acqRDWbtOdYrJ2xLl1OiitIxgc1JOTg+0O+pgFXDPuI0mdseas9txDcwpzGAo03iatnvp2Ck00y5xtzuy+StBBesqZSOJaUSUjpn22+5QMUC27nzkifXMrQBotOaPBach8jAXyekf0HZLzK3EGcnDhog1wopQ9aBJVnlmqILZXepmSW+l/E2h5KUb5APqznQEgGlQag50KdIo63Co1JKjzJJ+cW66F/0yjK5aYlm5mWWrEUqoFA95BB0rnmOBEBYr9szjFn+rnROyLyx21UU6niElXFNRqMwcsqx5dmf/AEZYa51lKTMPPbsLUmuEAkeQCSaczEFey/rUxKIk5SWEswleMjFUk1JppkKkkk1qaaUjNc6+UsmUckLQbWuXWrElSPaQdTkM9RUEaZ5GAkL5z1pTNmtrnJVvAkpWJmqcVFkBNEhWVcQB55ZRKXLmGn7BcS+88y3LPKK1MkheE0UBlnhJcI+7EJe++8qZASEjvltlQUtx4kmiSCEpxcMk8gAnKIq41+ESDcw26x6Qh8JqgkBJpUHFUHIg8oC4WsJa0LFdRIuO4JJe8IeBKl5E0xEk6KJHKlIirq2xKT1nfo2ddDCmlYmHTQJGpAqcssRFDSoIpmIirxbT3plhUu0y1LMK9pLQzUOROWR6AVimGAv15pazZKQMsy43OTS1BRfSB6sZVAIJAFBQJqc1EmKBEzYV0JudPqGFKHvkYUDvUez+cMCR2WSkigPWrMp5hpJISenvuHokDxgF9du6czPuYGGyfeWckI+JX5Cp6QzkMWfd1vEsiZniMgKVTXkP1aep7RiOtLac49STseXLSdElKBjI5oSMkD7Rr4RL3P2NAKD9oq3rhOLdVqmv7RX1z0074Cv2NdudvA/6TNqU3LA9kgUFPcZSfms/PQOqyrJalmkssoCG0CgSPxPMnUk6xtNthIAAAAFAAKAAcAI+oDwR7BBAEEEEAQQQQBBBBAEEEEAQQQQHlIjbcu5LziMEw0lwcKjtJ6pUM0nuMScEAnLY2KvsL31nTCgoZhKlFKx0C00B8aRptbS7TkDu7Qli6nQlaMKiPjSMCvKHfGN5hKwUqSFJOoIqD4GATZt6wJ/6dkyrh4gFOfe2Sk/eEeK2SSMxnJ2ik10BKF+GRSflF6tbZRZ0xnuN0o8WiUfIdn5RU5//AA/tk1Ymlp5Y0BXzBSYCCmdhE4PYdYWOGa0n5pp840F7FrSH1Gj/ALo/MROHZFajP0E6OlHXUH8xHqbmXhSezNEj/wDpP5ogIFGxa0jqhof7oy8hEhLbCJw+26wgcc1qPySB843lXMvCqlZojumSPwRB/wAI7Ve+mnRTq66r+0B6NkclL5zlopHQFCP6lEx9C3LAkPoWTNODQ4SoeblEDwEbch/h/QDV6aUrnu0BP8yioxa7J2T2dL0O43qhxdUV/I9n5QFCe2nWlPnd2fLbpOgKE41AfEoYE+UbVj7F5iYXvrRmFVOZSlRW4ehWrJPhWHAwwlACUpCUjQAAAeAjJARlhXal5JGCXaS2OJA7SviUc1eJiSpHsEAQQQQBBBBAEEEEAQQQQBBBBAEEEEAQQQQBBBBAEEEEAQQQQBBBBAEEEEAQQQQBBBBAEEEEAQQQQBBBBAEEEEAQQQQH/9k="/>
          <p:cNvSpPr>
            <a:spLocks noChangeAspect="1" noChangeArrowheads="1"/>
          </p:cNvSpPr>
          <p:nvPr/>
        </p:nvSpPr>
        <p:spPr bwMode="auto">
          <a:xfrm>
            <a:off x="77788" y="-102870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alibri" pitchFamily="-123" charset="0"/>
            </a:endParaRPr>
          </a:p>
        </p:txBody>
      </p:sp>
      <p:sp>
        <p:nvSpPr>
          <p:cNvPr id="18445" name="AutoShape 14" descr="data:image/jpg;base64,/9j/4AAQSkZJRgABAQAAAQABAAD/2wCEAAkGBhQRERUUExQWFRUWGBoaFxgYGBodGRkgHRwdHCEaGhwcGyYeHB8jHBgcHy8gIygpLSwsFx4xNTIqNSYrLCkBCQoKBQUFDQUFDSkYEhgpKSkpKSkpKSkpKSkpKSkpKSkpKSkpKSkpKSkpKSkpKSkpKSkpKSkpKSkpKSkpKSkpKf/AABEIAOEA4QMBIgACEQEDEQH/xAAcAAACAgMBAQAAAAAAAAAAAAAABwUGAwQIAQL/xABKEAABAgMFBQQGBggEBQUBAAABAgMABBEFBhIhMQcTQVFhInGBkRQjMlJyoTNCYoKxwRVDY3OSorLRCCRTgxc0NbPwFkSTwuF0/8QAFAEBAAAAAAAAAAAAAAAAAAAAAP/EABQRAQAAAAAAAAAAAAAAAAAAAAD/2gAMAwEAAhEDEQA/AHjBBBAEEEEAQQQQBBBGGam0NJK3FJQkaqUQAO8nKAzQVhZXk24y7JKJVBmF+8Thb8DTErwHjFbT+nrW4rl2Vf7KKf8AcVAN21b0Ssr9PMNN9FKFfLWKpP7bLPbyQXXvgbIHmsp+UVRGyKTlRjtCfSk8QkhFfFRKj5QG1LuyuSGVTKhxwqV81kJgN6Z/xAt/q5RZ6qcSPkAY1Bt7fJOGRQR+9WT8mo+P+MUo1/y9moT1O7T/AEpJjGrb079WTaHKrivyRAZzt7fTTFIpA/err4Vajal/8QKP1kosfC4k/ikRHJ29O/Wk2Tzo4r80RkG2OUdyfs1Kq6kbtX9SRAWqQ222e5ksus/G3UeaCr50i12TemVmvoJhpw8krGL+HX5Qqhat3Zr22FS6jxCVJ+aCUwL2Ryc127Pn0k8EqKV08U0UPKAdVYIRykW9ZOdVTDKepeRTupvExYrtbcpd0hE2gsK0xjtN+P1k+Ne+AZ8EYJSdQ6gLbUlaFaKSQQe4iM8AQQQQBBBBAEEEEAQQQQBBBBAEEEEAQRjeeShJUohKQCSSaAAcSeAhOXv2nPzzvodlhRCjhLicluc8HuI5qNPAahbL77V5eRxNt0ffGRSD2UH7auf2Rn3RRZO69p26oPTThal9U4hRNP2bXH4leZiTs66cjYjQmbRUl6YObbQ7QB+wk+0RxWrIfjTr37TJq0CU13LHBpB1H21aq7sh0gLibVsaxcmEelzI1XUKoeqz2U9yBFTvBtbnpqoSsMIP1Wsj4r9r8IpkXeztlMwUB2bcakmzoXVDEfu1FPE16QFJcdKiSolROpJqT4nOPImr2XXds2Y3ThSvILQtPsrTwND1FCP7xYtrUkjeSr7SUobmJZJokACo6AU0UPKApk/ZrrCgl5tTSiAoBYoaGtDQ9x8oz2zd9+U3e/Rg3qMaO0DVPPsk010MXHaefSJWzZzUuS+7Weak0P4lcebUxilLKc5ymHxCW/8A9gKja93npVLKnUgB9AcbIUDVOWtNNRkYjIYm14YRZ6PdlE//AFH5RUbqWZ6TOy7NKhbqQe4Gp+QMBHzUm40cLiFoVyWkpP8AMBHw04UmqSUkcUmh84clobQi7ay5B1pp6UU6lnCpNVA0AKgdD2jyqOBFIXluXVwWouSZzq8EIrnQKoRX4Qc/hgN+7+1qelaAub9A+q7mfBXtRbU21Y9s5TDYlJk6LqE1J+2OyruWIW97bBTJTjkuhze4CBiw0NSAcNKnMVpEW/LqbUULSUqGqVAgjvBzgGTOXTtKxFl+UcLzGqikVFP2jfL7SflF5uTtZYnilp2jD5yCSews/YVz+yc+VYU10Npc1Z5CQrescWlnQfYVqjuzHSLpP3VkbcaVMWepLMyM1tEUBP20j2SeC05HjAOAR7CWujtLmLPd9DtMLwpIAWrNbfLF76OShUjqIcjD6VpCkqCkqAKSDUEHQg8YDLBBBAEEEEAQQQQBBBBAEY3n0oSVKISlIJJJoABmSTypGSExtKve5aEwLNkqrBVhcKT9IoZ4ajRCNSdMuQzDUvZeyYtyZElIg7iuZzGOmq3OTY4J45E8AJWdtGUu4wWWAl+ecAxqPCuhV7qeSBmdTzj2059m7kmGGMLk88KrXStPtke6MwlPGlTxhPTEwpxalrUVrUSVKUalROpMBmtS1XZl1Tr6y44rVR/AcABwAyjxyzXUtJeU2oNLJSlZFEqIzIB/80PIxZbh3CFqB4CZS043TCgpxFQP1jmOzXLLOutMq3m7905phpdnzre/knvo3mlY9yvgoZBSRXOtKA9CYBLw3ZWbk52yWpydacfXIjcrQlVMWaQlS8x2aYTWvFWucLm9N2XbPmVMOitM0KGi0nRQ/McDWN65V9TZxe9Ul5t5GFTaj2SQciRQ1FCoEcawFtvQpq1LLcn9wqXdlyltFVEoW3UAJGQB9rgNRGlZdsyM/Z7MpPPKlnJYndO0qFJPA5EVplToCIrd579TU/QPLAbBqlpAwtimhpqT1JPSkV6Aul+rxyy5eWkpIqUxLVJcXkVqOWXTMmtOIpEdeK9SZqTk5cNlKpZKkqUSKKrlkNeAzMQDEupZohKlHkkEnyGcSbN0pxfsykwf9pY/ECAuc9tJs+awek2apxSEBAVvBWg4DTKI66l5JCXtYzOBbMuEndppjKVFISa0JyzX5iK69dGdR7UpMD/aWfwTEa/LqQaLSpJ5KBB8jAMyUdsiTmFT/pjk07iW421gocaiTVRpwKjrpGHZ9M7yanbXmB2WErX0xrBokdyOz98QtI3mbaeQwuXS4oMuEKWjgSKGvf2R5QFu2e2WJmZetCbPqZcqedUdFOHtBPWhzp8I4xN39u2q0LcZaRVIcYbWtVPZQCqqj14DqRFNn74A2YzItNlsJUVvqxV3qtR3CuZB91PKGZf+325KTS63lNzcu20FVzS2lNSocvb15kcoBOW5JNszDrbTm9bQspSsimKnHzyrxpGOzLTdl3EusrU24k5KT+B4EcwcjF2sm5kpKyqJu1VLG9zZl28lqGtVZg5jOlQACM6mka967qyqpMWhZ6l7nHu3WnKlTaiQAQSTlVSRSp9oEHWAtsha0reJgMTADM8hJwLHHqjmOaDpqOcRF1rzzFhTJk50EsE5HMhAP6xvmg8U/nUFasTCkKStCilSSClSTQgjQg8IcNkWkzeKTMtMFKJ1oEocpr9tI4g5BafEcKA2JeYS4lKkEKSoAgg1BB0IMZYS2zm9ztmzJs2eqlOLCgq0bUdBXi2vIg8K9TR0CA9ggggCCCCAIII156cQy2txw4UISVKPIAVJgKPtbvx6FL7lpVH3gaEaoRoV950HieEV67Eg3YVnqnphNZp5NGm1aiuYR0J9pZ5ADhEXc2RVbVquzswPUNELodBT6Ns9EgYlDp1ivbSL3m0JtRSfUtVQ0OBFc1/eIr3AQFdtK0nJh1bzqipxZJUT+XIAZAcABFvutdNhuUXP2jUMYSlhoGi3lEEVHGg4eJOQzqslYT7zTrrbZU2yAXVClEg+OeQqaaDOGBcu/UvMhiVtRCFhpSTLvKGSSMglymVOFdDTPnAUGybXdk5hLzVUONqyB5HVKtKgjIwwrw2uvcJtWzX1MBagmZYCuylw07QQeyanWgzyVzjetS6ClT8xP2qW0yrVFIwUo8PqIA1PUHNRNNIVFozCFuuKaRu21LKkN4icI4Cp1IB16mkBL3ovxM2iloTG79VWhSgAknUk1PkKDjSIBCCSAASTkANT0HWJO7l2n594NS6MR1Uo5JQPeUeA6anhD/uXs2l7OSFAB1+nadUM+5A+oPn1gFddjYxNTIC3yJZs50UKuEfDoPEgwy7F2R2fL0Ja3yx9Z04v5ckjyi5gR7AYJWTQ0nC2hKE8kgJHkABGesEKra/tCelXESssrdqKcbjgpiANQEprociSe6AalYwzMmhwYXEJWnkoBQ8jWFLsl2jPvzHok04XcaVFpaqYgUipSSKVBSCR1HXJwwFMtrZLZ8zUhrcrP1mjh/lzSfKFpefYtNS4K5ciZbHACjoHw6K8D4Q/o8pAcgLQUkgggg0IORB5EcI9cfUoJClFQSKJBJOEa4RXICudBzjpO+eziWtFJUobt+nZdSM+5Y0WO/PrHP8AeW678g9un00OeFQ9lY5pP5ajjANW1ruC1pqSnWcD8phQh1reYC3QkkHurmkUJw00NYX19w3KvvSknMLXKlQUtvFVCVg+z9rDhTn3DMiKy1MKSCErUkHWiiK99DnHwlPADoKQHkbNnWgth1DrSihxBCkkcD+Y4EcQYu8psyaYaQ7ac2mU3gqlpIBcp9rWncBlziGvlcr0INOtOiYlnh6t1Ipn7qqZV/seUBe7xyLdvWcJxhIE2wKOIGppmW+vvIPUjiYndkF+DOMFh5VX2AMzqtGgV3jJJ8OcKnZ1e42fOJWT6lyiHhwpwV3pOfdURZb8Weqx7Tan5YepdVjAHskn22+VFpOId/SAekEa1nT6H2kOtmqHEhSTzChURswBBBBAEKzbneQoZbk264nziWBrgSck/eX/AEGGkYR9jp/S14VuntNMqKhywtdlH8S+14mA37zuCxrFalEGkxMg7wjXPNw+VECFBSLXtPvB6XaLpBqho7pHKidT4qr8o1Lo3KetEuFCkNttCrjrholNdB1OVenlAMgXQW7ZkpKSC21sOrCpx9ChU6EimtOFDmMCQRmYodn3HTNWm5KS7pUw2VY3yn2Up1J4HtdkHKtK6R9zsrPWDMJUl0JDgqlaDVp0ClQUnI0qNc88jxiUtfaoh6TdS1LpYmpghL7iKYVpANSDrU6UOlTmYCo2xbLykCVVMKeYYUoNa4TnSornSmgOgNBHt17tOz8wlhoZnNSiOyhI1Uf7cTlEU02VEJSCSSAANSTkABHS2zy5ibOlQkgF5dFOq60ySDyTp5njASd2LsMyDCWWU5aqUfaWfeUefThoIl48j2AIIIjrwWr6LLPPkV3TalU5kDIedICRjnHbFX9LvV91qndgETd3tuUwh3/OJS40o57tOFSO7Oih0OfWIDanbjE5Pb2WXjQWkAqoR2hXKhFcgRAa2zOv6VlKf6h8sKo6bjmPZvarMtaLL0wrA2gOVURUAlCgK0FdTFuvTtweU7hkQlDST7bicSl9cJ9kfPu0gHdBELc63fTZJmYIAUtPaA0CgSDTpURNQBETeW7TM8wWXk1BzSoe0g8FJPA/jpEtBAcrXruu7Z8wpl3PihYGS0nRQ/McDl1j4unNtsz0s499Gh1JX0FdT3HPwjoTaBc1NoypQAA8iqmVcle6T7qtD4HhHNDrRQopUClSSQoHUEZEHxgLztYsCZRNuTTnrGHVJDLgUCKFNQgCtRSh6HWIGbvapdnMyBQlKGnS4FgmprjyPDVxWnTKMt0LMetF9qSLywzUrIxEpQEjMpSTQHOg4dqLPPX7kZJZYkrPZdQg4VOPZqWRkSKpJ8T5QC1hv3QdFsWM7IrNX5cDdE8hUtn5FB6RV9pFjsJRKTks3ukTbZUWuCVAA1A4A17susaOzW3/AEO0WVE0Q4d05yougBPcrCfOAYmw28RU27JOVCmSVtg6hJVRSfurP88NWEdeJH6JvA2+Oy08oLPLC52HB4Kqryh4wBBBBAQd97X9Fs+ZeGRS2Qn4ldlP8yhCz2ZUkrJnp4+0QUoPPAKDzcXTwET+3W0MEg22DTeuivckFX408or97z6JdyTY0L5QpXiC8R5kDwgFPXnmeJ59YadhWQibsRMnKTLImFub19tZKVKOoRpwARnQjswsZWVU6tLaElS1qCUpGpJyAEWZzZzMIn2pLG1vnEYwoKJSiiVKIUQKgjBStM6ppAX+9VrCyWJWXVICaSy0PXOAltKjkQDhNDUVzIyIEKa8NtGbmFPFtDVQAENiiUgClBkO/wAYuNs2ra9koLD7mNp1CkJUr1iSKUOBRooEA6HvoYXlIBj7E7riYm1TKxVEvTDXQuK0/hTVXeUw6Lw3gakZdT7xohPAaqJ0SkcSYhtl9iei2awkii3BvV968/knCPCKpt/WfR5UA9kurqOZCDQ+GfnAbFhbcWpiZQyuXU0lxQSleMKoTkMQoMicqiusM+ORJF0IdbUdEuIUT3KB/AQzLX24v+l1l0o9FSqmFSe04OKq1qkngOGVa6QDviJvZZxmJKYaGZW0sAczTIeYESja6gHnnH1SA4+pAkVIA1OQ/wDO+LftRusZKeXhFGnquN8hU9pP3VHyUmKrJpq4gc1pHmoQBNSymlqbWClaCUqHIg0Iy6xhrExfFNLQmgf9dz+oxt3BuwZ+dbap6tJxunkhOo7yeyO/pAPvZ1ZxYs2WQoUVuwo96u1+cWSPlCaCg0GkfUAQt717Z2pOZXLoYU8WzRasYSK6lKcjWlde+K25tsmET6saE+ihxSCgJ7YSFYcWKtcWVaacOsLy8s8l6cmHUZocdWpJpSoJyNOEB0tdW9LNoMB5mtK0UlXtIUPqnzrXjWFDtuuuGJlE0gURMVC6aBxPH7yc+9B5xJ/4f1ms2K5eqNOvbzp3cYve0uwvS7NfQBVaE7xHxI7XzFR4wHP10rxqkJtuYSMWGoUmtMSTkRXgeIPMCLg7O2AXDMFEytSiVGXIoipzI4ZV4YiIW4MX66tiSbFnKtGdbMxVzdtM1okkZVVz0OtQANCTAQN8L3OWk+FYAhtsYGWk6IT5Zk0GdKZARAGGA5tfW2MMnJy0sDlUJxKp4YR+MUBZqSeZry1gGxtH/wA9Y0lPfXThSs/GMCvJ1AHiYZFwrW9Ks+WdJqS2Eq+JHZPzTC2uSfSrvz0ucy1jUkcsg6KfeSrzid2D2hjknWj+rdJHctIP4g+cAzIIIIBNbfXsbso0OIcPiopSPwMYdu7mH0JkaIbWafwJHyCo92xJKrWkkcClr5vq/tGlt5c/z7I5S4+bi/7CApd0rWTKzsu+sVQ24CrnTMEjurXwhiWjc2eM8q0LLebeDpUpKwtFUhWoIWMJHDu5QpIzS84tv6Na0V1wKUmvkRAMW/QMnZMvIvuJdmt8XVAKxbtPaNK/ep50yEL6zJLfPNNf6jiEeClAH5ExheSoGqwqqhWqq1V1qdR1ie2es4rUkx+2Sf4QT+UB0XeNCxJTAZJSsMuYCnIghBpTrHKqn1KAqpRA0qSaV7zlHXxjn7als8VJOqmGU1lnDU0/VKJ9k/ZJ0PCtOUBRjJq3Ydp2CsoBr9YAEincoGJS5lkelT8uzwU4Cr4U9pX8qTH3YqN9KTbOqkBEyj/bOBwD7iwfuRjuheT0CaTMBsOFKVgJJpmpJSDXpXyrpAdHz17JVmZblXHQl532EZ+FSMk14V1pFYvdtfZkZky4ZW8pNMZSoJCSRWgrqad0I5VpuvzYeWoqeW6lWL7WIUpyAyAHIARPbV7NUzaj5Vo7hcT1xJANO4giAntpO0GTtKTbS2lwPIcCgFophFCFdoEg1y05CF1Z/wBK3+8R/UI142rKHr2f3rf9aYCTvz/1Kb/fr/GLRsvvxKWay+Xg4XlqFMKa1SBkASRTtE69IrN/U0tOcH7df41iAgH5dzbQxNzKGCy41vDhQtSkkE8AoD2a+MW1u9kqqbMmHRv0ipRQ8q0B0KgMymtY552dyCnrTlUp+q4Fq6JR2iflTxjVvBOOItF9wKKXEzC1BQ1BCzQ+GUBv7S7J9GtOYSPZWrep7nO0f5iryivNSK1NrcA7DZSFGoyKyQkda4T5RL3yvWq0XkPKQELSyhtVDkopKiVdK4tOFIJ1G5s9hH1plxT6vgQN035neKgIRt5Sa0URXI0JFe+hz7o6b2fharMld6SVFoVxa0Ola69mkJXZvs/XaLoccBTKtq7avfIz3afzPAdY6LbbCQABQAUAGgA4QHJtsyO4mHmv9N1aR3BRA+VIsV0b8IlmHJSal/SZZxWLDWikKyzT5A6ihEau0hnBas2ObuL+JIMa11ral5Za1TMoiaSpICUrIASampFUnXTwgLP/AMSpRj/k7LZQeCnSFK78gT84pduW0ucfW+4Eha6VCBROQAyFTwHOHFY0rJFn0qbsuWkmAOypyhWuoywowA58OJ4DjCvvvbEtMzOKUYDDSU4QAAnFQk4iBpWumuUBddgrwLk4ycwttCqdxUk/JQjJsEWUTE2yeCU+aFKSfxiO2DuUtB0c5dfjRxr8iY39kycFtzqOFH/++KfIwDqggggEtteVhteSVTIJa+T6v7xobeUf59o85cfJxcSW3pvA/Ju8kr/kUlX5mMO3pqrkm6NFtrHkUKH9Z8oBXS0spxaUISVKUaJSBUk8gIk7v3SmJ55TLKO0kVXiOEIGnaroa5U1yMSOzG0WmLTYW8QEVUnErRJUkpBPLM0r1i82xJLsuz7SW86lT867hbKVVUpJ49DhUs9KCAqu096exS7c620jdtkNKaHZWOyCa+CezlSvWIrZ07htSUP7UDzBH5xNXznm/wBEWazvEuujEslKq4EkEYSe8hND7h5RULDntzMsO/6bqFHuChX5VgOkNodtuSdnPvNZOAJCTSuEqWlOLPLLFUV40hJDarPGXcYcWh5LiSklxAKgDlkRSv3gY6HtGQbmGVtOpCm3ElKgeIP4Qh727HpqVUVy4MwzqMP0ieik/W70+UBUbu2oJaZadUKoSaOD3m1AoWOtUKPygvDY5lJlxmtQlXYVwUg9pCh3pIMR7jZSSFAgjIgggjoQc4s82n0yzkOjN6So07zUyT6tf3CSg8gRAaNyJDfWhKt8C8gnuScR/ph1bWLlGelwtoVmGalKeK0n2kDrxHXLjCcuBbrUlPNvvBWBAX7IqalJAy78vGNuQtSYtO12XMag4t5JTQn1SEnEQnkAhJrzzrrAVNaCCQQQQaEHUd/IxtWT9Oz+9b/rTDs2vXKYXKOziUhD7YClKGW8FQCFDQmhyOtQBCTsr/mGf3rf9aYCV2gf9TnP3yogBE/tA/6nOfvlQytjNymFS6Z1xIcdUtQRi0bCFFNQPeJBNeGUBvbILjKlG1TD4wvupASg+0hGuY4FRzPIACFjtQkd1akyOClBY++kK/MxtX0mpiQtp50LVvA4HEGp7SDQhJzzTSqaaZRqbRLzNWhNIfaSU1ZQlYUNFCtR1AqBXpAQVkWYqZfbYR7TiwkdK6k9wqfCN291opeml7r6JoJZZ+BsYQfvEFX3okrDT6HIuzhydfxS8rzFR610fCnsA81GKqE8AOgH5QFtlNqM6zKtyzKm2kNjCFIQMZHUkkVz1ArxhybLLwuzsglx8lTiVqQV+/hoQrLjRVPumFLdTZLNzZCnUmXZ4qWO2R9hGtepoO+H1Y1jtyjCGWk4W0Cg4k8SSeJJqSYDnTaY7itWbPJwDySkR8XEvDLyUwXphgv0T6sCnYVX2qKy0yrwiMvFPb+bmHeC3nFDuKjT5Ui1XFseWbk5m0ZtvfoYUlDbXBSjTNXisDPLU5wEtbe02zZtYW/Z7jxAoMbuSe5IVhHWgzikXptOVfcSqUlvRkBNFJxVqa6+UXKzr3WdPuJl5mzm2d4QhDrJoUlRoNEg60Fc+6KTeqwTJTb0uVYt2rJXNJAUknrQ5wFy2EN1tFw8pdfzcaH9/KJHZUrFbk6qmXr/APvgflGLYGx6+acOiGkJr8SiT/QIy7CU7ybm3uaR/OtSvygHTBBBALDbzIYpNlz/AE3aHuWkj8QIhL/f5qwZCZGZbwJUe9JbV/OmGNtEsn0mzZlsCqgjGnvRRY88NPGF5cP/AD1hTknqtvEUeI3iP50qEApI+lLJ1JNNKmtPPQR8xd7DtyypSXbWZVc1N0qoOEbpCulcjwPsq7xARcmZD9Gu7xDpnCv1awFYKZUzrhpStQak8IrhENy6O0iZtCcRKuS7KpZwKStpDZ7CaHMmtKDLUDpnC1vJZ6GJt9pBqht1aU9wOnhp4QHRuz+2/S7Pl3a1VgCF/EjsmveRXxinbV9os1JTDbEvRHqw4pZSFYqkgAVyAGHXr0iG2F3m3brkmtVA76xqvvAUUB1KQD9wxeto9wE2kyCghMw2Du1HRQOZQroTx4HxgEPeW8zk+6HXkthYThKkJw4uqszUjSC69u+iTAcKcbagUPI4LbVkpJ8Mx1AjTtSynZZwtPNqbWnVKh8xwI6iNSAmr13f9EfohWNhwbxhzgtB0+8n2SOnWLRshLcuubnnQSiWZpkM6rPDrRNPvGIu69otzLP6OmlBKVKrKvH9S4fqk+4vQjrFu2YXfytKzZpJQ4oIxDjSigFp5itCD1EBWb7bUn7RQWQhLLNQSkGql0NRiPIHOgGoiqWT9Oz+9b/rTG5ea7D0g+WXk56pUPZWOCkn8RqI0rLVR9o8nW/60wEttA/6nOfvlRv3J2lP2aC2lKXWVHFgUSKHiUqGlQNMxEdftVbSnD+3X+MaNhWE9OPJZYQVLPkkcVKPACAvO1acbnmJO0GgQHAtpYOoKcwDTLI4h4xS7tWAqdmEtJOFNCpxw6NoTmpZ7h8yIZO0W7olpCQs5gFx1TpIAHaWaHEroCpfhFTvDMIs+XNnsKCnl0M66niRmGEn3U8eZ8RARV7rcTMvAMjDLsJ3UunkhP1j9pR7ROuYrpGrd231yT4ebS2pYBCd4nEEk/WAqMxz6mIyM8jIuPuJbaQpxaskpSKkwDc2ZbTZubnRLzBStK0qIKUBJQUjFw+qRlnxIhgX7tv0Sz5h2tFBBSj4ldlNPE18IgdmWzr9HILr1FTLgoaZhtOuBJ4knMnoBwzqW3a8oW41JoOTfrHae8ckJPUJJVT7SYBT0i2Sb0/JSLyPR1ejTaEqxqRiSK6LSRUJJTlRVCMjwiBsSyFzcw2w3TG4rCK6Dmo9AKmL2/aFtWL2VkrYTkCobxqgyAB9pA5CqYCo3OtlmUmkvvs75KASlINKLHsqzyyPPTWlRGpb9tLnJl2YcoFOKrQaAaBI7gAItdpX6kZtlz0izkJmCg4HWThGKmRUAQaVzzxd0UTSAbGzn/LWJaE0cirGlJ+FASP51/KJjYHZ+GVfd990JH3Ej81fKIq+n+Ru/KSmi3sJWPN1f86kjuMMDZrZXo9mS6CKKUjGrvWcX4EDwgLPBBBAeLTUUOcJG5a/0Xbz0orJt1Sm015HttHyOHvJh3wotuNgqQpifayUghCyOBBxNq8DVNeqYBeX/sH0O0H2gKIKsbfwrzHkap8IxXSekULWqfQ6tISC2hs5KVXNKtOHUcYv+0SWFp2XL2k0O22mjoGoBNFD7q8+4mFHAX20dqy0tlmQl2pJsimJIBdI76UB65mKGVVzOp56+ceQQGeSnFsuIcbOFaFBSSOBBqI6fubelFoSqHkUCtHE+4saju4g8QRHLMX3Zmq0ZV/eS8q860sUcSQUIVyIWqiQocxXLLjAPK3LuS84jBMNJcHCo7SfhUMx4QvrU2CsKqZeYcaPBKgFp88jFl9Jth72WZSVH7Rxbqh4IATHv/pifc+ltRaeYYYbbHdVWJUAorc2Pz8vUpbTMJ5tGqv4DQ+VYsWzu+aDMNMz+JuZaCm2nlZKUg/qXq8iElJPFI0Ot6OzZpf001OvfFMLA8k0j6Tsqs2tVS+MnUrccUT5rgJC8UjJzjJamVNKTwJWkFJ5pNapMI29lyE2e80tuYbeYU6kAhScaO0DRYGVKfWHLOkMd1u7rRIUiTqnIgoxEcKaHOsTlh3asmYbD0tKyq0KqMSWUitDQjNIOsApxdIWlak4fSG2mEvqKnCpNVVOjYr2jTjoIcV2LHkpFrdyxbFfaVjSVrPNSq592gjDat0bLZbW89KSyUIFVKLKch4JrFfDV3XPqyQ04YPyEBF7Sb7tsvqRJ+tnFI3RcT2twk5lDdK+sUTUkaZV0AimWLsmtCazLW5Sc8TxoT1w5q8wIb52U2aSFJYKDwU266k+FFx9f8OkJ+hnJ5r4ZgkeSgawFUsvYG0KGYmVr5pbSEjzNTDCsC6stIpwy7SUV1VqpXxKOZiH/wDTlot/RWlj6TEuhX8yCkwenWsz7ctLTI5tOqbUfBxJHhASl7rzN2fKrfXmRkhPFajon8yeABjl+enlvurdcOJbiipR5k5/+DhlFz2nTs/Mv45iWeZZRk2kpJSOZKx2So9+lBFFgLls8t+XkRNTC1f5kNYZZBBoSrU10rXDlyCuca139pU7KEgOb5sklTb1VpNdaEmqa9OekVasEBZL327KTe7XLyvozva31D2FaUwgZczWg8Yw3FsH02fYZIqnFjc+BPaPnkn70QMNvZpKps2zpi03R2lpwtA6lIOVPjXTwSIDXv65+k7cZk0ZoaKWzT+Nw+CRh70w7UIAAAFANBCi2I2Ipxx+fdzUoqQgniScTih8k1+KG/AEEEEARo23ZKJphxhwVQ4kpPSuhHUGhHUCN6CAR+ze0jIzj9lTYG7dUUUPs46Uy+y4jTrhimX2usqz5tbJqUe00o/WQdPEaHqIaW2e5ZdQJ1gHesgbzDqUDRY6oOfd3RptKReOzMJKRPS3hiNNfgcA8FDpALC7l15ifcLcugKIFVEkAJGlTX8oaVhbBW00VNvlZ9xrsp/iUKnyEL+4NtKs+0m1OVQMRaeByICjQ16pVQ+EdMiAhbHuZJyv0Mu2k+8RiV/EqqvnE1SPYIApC/XajzV40sqdWWXpclDZJwAgE1A0r6pWfUwwIWm0qVmG7QkJuWl3H1NhYUlCScgRQEgHDULXmYBlwRSbs29ar8wn0iRRLy9FYiV1XpllirrlpF1gEFYcs4qcnUIs1qepMrClOAeqBWscdQQCfCHpZtmtS7YbZbQ0gVIShISkE65CF4vZxaCJmZdlp9LCX3SsgJJNKkivUYjpFwujY8xLNKTNTRmlldQsilBQDDqeIJ8YCN2su4bJmeoQPNaRFS2f3aRMpQiasptDYZCkzGdXTlmaHVQOKL7fe7ip+TXLpWGyspOIio7KgqlK9Iqklcy2WQhLdpNlCAkBJb4CgwiqT9UUgGSBSF5tnnViXl2W1KSt6YQkFJIOWVKjP2lphhphb7UZCaXNSTzEsuYbl1FxQSRmrECBrX6ta0MBG2kqesJ5hRm1zUq64G1JdqVJ7qk0yqQQRmKEQ2hCpfk5+2pqXMxKmUlWFhags9pZHKoBOlNKCpzhrCACmK/bNwZGarvZZvF7yBgV5ooT41iwwQCet7YKM1Sj/ch0ZdwWkfiIVtt2E9JvFl9GBYANKg1B0IIOhpHV8w8EJUpRolIJJ5ACpPlHLF4bWXPzrjoBKnXOwkZmmSUJA50oIDLc266rQm0MJqEntOK91A1PedB1MXfaZaZm5piypMDA0pKCB7OPSh6NpqT1ryiS7F3LMOhn5nxwmn9LdfFR6xs7GLmlCVT74JcdrusWoScys14rPy74BiWDYyJSXaYb9ltISOvNR6kkk9TEhAIIAggggCCCCA+VIqKHQwjb2WC9YU8mdlB6haqYfqivtMr+yfqnpzEPSNW07MbmGltOpC0LFFJPH+x4g8IBS3zu01bEsLRkBV2nrmh7SqDMUH6xI/iFOkXvZreH0yz2lqNXEDduc8SMqnvFD4wr52Tmrtzgcbq7KummfsrHuL91wDRXHzEWmStB9a35yx0MutzCEqdbcVhU28ioPYGqlJPMAkVrnAM+saFpXgl5YVeebb+NaQfAVqfCOdbe2gWi+pSHn3G6EhTaBugOYIFD5kxWFKJNTmTqTmT4wHQ1o7aLOayStbx/ZoP4qwxWp/b+M9zKHoXHAP5Ug/1QnYYGymx2j6VOTKErYlmVVSoApJUCTkcjRKaffgMs3tznlewhhvuSpX4qiKmNrdpr/wDcYfhbbH/1JjWuXdL9JzDqcQZQhCnFKCapRnkmlRln5JiHs2w3Zp0tSyFPKzIwj6oNMRrkB3njASTu0K0Fazj3gqn4UjAq+s8dZyZ/+Vf94+LculNSVDMMqbByCsik9Kior0MRjEupxQShKlKOgSCSfAZwEum+0+NJyZ/+Vf8AeM7O0S0U6Tj3irF/UDEHNSS2lYXELbVyWkpPkRE5Ymz+em0pWywShWi1FKUnuJMBIS+1200f+4CvibQfwSIlZXbtOp9tthf3VJ/BUVe8lxpuzwhUw2AlZoFJUFCutDTQ0zi4WQ3K2VZcvOuSyZmYmjVOOmFAzI1BAyA4VJOtBAS8ht/by30qsdW1hXyUE/jFls/bHZzuRdU0eTiFD5pqIRV6Labm5guty6JdJAGBGlRqo6CpPIDIDjETAda2fbLEwKsvNuj7C0q/AxuVjkBp0pIUklJGhSaEeIzi12HtLtJhSUtvKeqQAhwbyvQV7fTIwDY2y3h9HkC0k0XMHdjnh1UfKifvRV7lXYasmXNpWgKOU9S0faTXTLi4rgPqivWks4tSXBaVstttBhtKZZlKsVVmqlKCa+3oKH2aV4ViqyzE1eScxLq1KtmmXsoHup95xQ1PDuoCGW61iPW/Pqm5oUl0GmHPCaZpZT0Gqjxr1h5IQAKAUA0A4Rp2NZ7TDKGmU4G0CiRQjzrnUnMk6xvQBBBBAEEEEAQQQQBBBBAalqWW3MtKaeQFtrFFJP8A5kRwIzEJS27rzlgTHpUmpS5c6k50HuPJGo5LHy4vaPlbYUCCAQciDmDAKVaJC8aKgiWn0jxNPLeJ6+0IWV5bozNnuYJhsgH2VjNtfwq/I0MNS+OxoKVv7PO5cBxbquFFebah7B6acqRDWbtOdYrJ2xLl1OiitIxgc1JOTg+0O+pgFXDPuI0mdseas9txDcwpzGAo03iatnvp2Ck00y5xtzuy+StBBesqZSOJaUSUjpn22+5QMUC27nzkifXMrQBotOaPBach8jAXyekf0HZLzK3EGcnDhog1wopQ9aBJVnlmqILZXepmSW+l/E2h5KUb5APqznQEgGlQag50KdIo63Co1JKjzJJ+cW66F/0yjK5aYlm5mWWrEUqoFA95BB0rnmOBEBYr9szjFn+rnROyLyx21UU6niElXFNRqMwcsqx5dmf/AEZYa51lKTMPPbsLUmuEAkeQCSaczEFey/rUxKIk5SWEswleMjFUk1JppkKkkk1qaaUjNc6+UsmUckLQbWuXWrElSPaQdTkM9RUEaZ5GAkL5z1pTNmtrnJVvAkpWJmqcVFkBNEhWVcQB55ZRKXLmGn7BcS+88y3LPKK1MkheE0UBlnhJcI+7EJe++8qZASEjvltlQUtx4kmiSCEpxcMk8gAnKIq41+ESDcw26x6Qh8JqgkBJpUHFUHIg8oC4WsJa0LFdRIuO4JJe8IeBKl5E0xEk6KJHKlIirq2xKT1nfo2ddDCmlYmHTQJGpAqcssRFDSoIpmIirxbT3plhUu0y1LMK9pLQzUOROWR6AVimGAv15pazZKQMsy43OTS1BRfSB6sZVAIJAFBQJqc1EmKBEzYV0JudPqGFKHvkYUDvUez+cMCR2WSkigPWrMp5hpJISenvuHokDxgF9du6czPuYGGyfeWckI+JX5Cp6QzkMWfd1vEsiZniMgKVTXkP1aep7RiOtLac49STseXLSdElKBjI5oSMkD7Rr4RL3P2NAKD9oq3rhOLdVqmv7RX1z0074Cv2NdudvA/6TNqU3LA9kgUFPcZSfms/PQOqyrJalmkssoCG0CgSPxPMnUk6xtNthIAAAAFAAKAAcAI+oDwR7BBAEEEEAQQQQBBBBAEEEEAQQQQHlIjbcu5LziMEw0lwcKjtJ6pUM0nuMScEAnLY2KvsL31nTCgoZhKlFKx0C00B8aRptbS7TkDu7Qli6nQlaMKiPjSMCvKHfGN5hKwUqSFJOoIqD4GATZt6wJ/6dkyrh4gFOfe2Sk/eEeK2SSMxnJ2ik10BKF+GRSflF6tbZRZ0xnuN0o8WiUfIdn5RU5//AA/tk1Ymlp5Y0BXzBSYCCmdhE4PYdYWOGa0n5pp840F7FrSH1Gj/ALo/MROHZFajP0E6OlHXUH8xHqbmXhSezNEj/wDpP5ogIFGxa0jqhof7oy8hEhLbCJw+26wgcc1qPySB843lXMvCqlZojumSPwRB/wAI7Ve+mnRTq66r+0B6NkclL5zlopHQFCP6lEx9C3LAkPoWTNODQ4SoeblEDwEbch/h/QDV6aUrnu0BP8yioxa7J2T2dL0O43qhxdUV/I9n5QFCe2nWlPnd2fLbpOgKE41AfEoYE+UbVj7F5iYXvrRmFVOZSlRW4ehWrJPhWHAwwlACUpCUjQAAAeAjJARlhXal5JGCXaS2OJA7SviUc1eJiSpHsEAQQQQBBBBAEEEEAQQQQBBBBAEEEEAQQQQBBBBAEEEEAQQQQBBBBAEEEEAQQQQBBBBAEEEEAQQQQBBBBAEEEEAQQQQH/9k="/>
          <p:cNvSpPr>
            <a:spLocks noChangeAspect="1" noChangeArrowheads="1"/>
          </p:cNvSpPr>
          <p:nvPr/>
        </p:nvSpPr>
        <p:spPr bwMode="auto">
          <a:xfrm>
            <a:off x="77788" y="-102870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alibri" pitchFamily="-123" charset="0"/>
            </a:endParaRPr>
          </a:p>
        </p:txBody>
      </p:sp>
      <p:sp>
        <p:nvSpPr>
          <p:cNvPr id="18446" name="AutoShape 16" descr="data:image/jpg;base64,/9j/4AAQSkZJRgABAQAAAQABAAD/2wCEAAkGBhQRERUUExQWFRUWGBoaFxgYGBodGRkgHRwdHCEaGhwcGyYeHB8jHBgcHy8gIygpLSwsFx4xNTIqNSYrLCkBCQoKBQUFDQUFDSkYEhgpKSkpKSkpKSkpKSkpKSkpKSkpKSkpKSkpKSkpKSkpKSkpKSkpKSkpKSkpKSkpKSkpKf/AABEIAOEA4QMBIgACEQEDEQH/xAAcAAACAgMBAQAAAAAAAAAAAAAABwUGAwQIAQL/xABKEAABAgMFBQQGBggEBQUBAAABAgMABBEFBhIhMQcTQVFhInGBkRQjMlJyoTNCYoKxwRVDY3OSorLRCCRTgxc0NbPwFkSTwuF0/8QAFAEBAAAAAAAAAAAAAAAAAAAAAP/EABQRAQAAAAAAAAAAAAAAAAAAAAD/2gAMAwEAAhEDEQA/AHjBBBAEEEEAQQQQBBBGGam0NJK3FJQkaqUQAO8nKAzQVhZXk24y7JKJVBmF+8Thb8DTErwHjFbT+nrW4rl2Vf7KKf8AcVAN21b0Ssr9PMNN9FKFfLWKpP7bLPbyQXXvgbIHmsp+UVRGyKTlRjtCfSk8QkhFfFRKj5QG1LuyuSGVTKhxwqV81kJgN6Z/xAt/q5RZ6qcSPkAY1Bt7fJOGRQR+9WT8mo+P+MUo1/y9moT1O7T/AEpJjGrb079WTaHKrivyRAZzt7fTTFIpA/err4Vajal/8QKP1kosfC4k/ikRHJ29O/Wk2Tzo4r80RkG2OUdyfs1Kq6kbtX9SRAWqQ222e5ksus/G3UeaCr50i12TemVmvoJhpw8krGL+HX5Qqhat3Zr22FS6jxCVJ+aCUwL2Ryc127Pn0k8EqKV08U0UPKAdVYIRykW9ZOdVTDKepeRTupvExYrtbcpd0hE2gsK0xjtN+P1k+Ne+AZ8EYJSdQ6gLbUlaFaKSQQe4iM8AQQQQBBBBAEEEEAQQQQBBBBAEEEEAQRjeeShJUohKQCSSaAAcSeAhOXv2nPzzvodlhRCjhLicluc8HuI5qNPAahbL77V5eRxNt0ffGRSD2UH7auf2Rn3RRZO69p26oPTThal9U4hRNP2bXH4leZiTs66cjYjQmbRUl6YObbQ7QB+wk+0RxWrIfjTr37TJq0CU13LHBpB1H21aq7sh0gLibVsaxcmEelzI1XUKoeqz2U9yBFTvBtbnpqoSsMIP1Wsj4r9r8IpkXeztlMwUB2bcakmzoXVDEfu1FPE16QFJcdKiSolROpJqT4nOPImr2XXds2Y3ThSvILQtPsrTwND1FCP7xYtrUkjeSr7SUobmJZJokACo6AU0UPKApk/ZrrCgl5tTSiAoBYoaGtDQ9x8oz2zd9+U3e/Rg3qMaO0DVPPsk010MXHaefSJWzZzUuS+7Weak0P4lcebUxilLKc5ymHxCW/8A9gKja93npVLKnUgB9AcbIUDVOWtNNRkYjIYm14YRZ6PdlE//AFH5RUbqWZ6TOy7NKhbqQe4Gp+QMBHzUm40cLiFoVyWkpP8AMBHw04UmqSUkcUmh84clobQi7ay5B1pp6UU6lnCpNVA0AKgdD2jyqOBFIXluXVwWouSZzq8EIrnQKoRX4Qc/hgN+7+1qelaAub9A+q7mfBXtRbU21Y9s5TDYlJk6LqE1J+2OyruWIW97bBTJTjkuhze4CBiw0NSAcNKnMVpEW/LqbUULSUqGqVAgjvBzgGTOXTtKxFl+UcLzGqikVFP2jfL7SflF5uTtZYnilp2jD5yCSews/YVz+yc+VYU10Npc1Z5CQrescWlnQfYVqjuzHSLpP3VkbcaVMWepLMyM1tEUBP20j2SeC05HjAOAR7CWujtLmLPd9DtMLwpIAWrNbfLF76OShUjqIcjD6VpCkqCkqAKSDUEHQg8YDLBBBAEEEEAQQQQBBBBAEY3n0oSVKISlIJJJoABmSTypGSExtKve5aEwLNkqrBVhcKT9IoZ4ajRCNSdMuQzDUvZeyYtyZElIg7iuZzGOmq3OTY4J45E8AJWdtGUu4wWWAl+ecAxqPCuhV7qeSBmdTzj2059m7kmGGMLk88KrXStPtke6MwlPGlTxhPTEwpxalrUVrUSVKUalROpMBmtS1XZl1Tr6y44rVR/AcABwAyjxyzXUtJeU2oNLJSlZFEqIzIB/80PIxZbh3CFqB4CZS043TCgpxFQP1jmOzXLLOutMq3m7905phpdnzre/knvo3mlY9yvgoZBSRXOtKA9CYBLw3ZWbk52yWpydacfXIjcrQlVMWaQlS8x2aYTWvFWucLm9N2XbPmVMOitM0KGi0nRQ/McDWN65V9TZxe9Ul5t5GFTaj2SQciRQ1FCoEcawFtvQpq1LLcn9wqXdlyltFVEoW3UAJGQB9rgNRGlZdsyM/Z7MpPPKlnJYndO0qFJPA5EVplToCIrd579TU/QPLAbBqlpAwtimhpqT1JPSkV6Aul+rxyy5eWkpIqUxLVJcXkVqOWXTMmtOIpEdeK9SZqTk5cNlKpZKkqUSKKrlkNeAzMQDEupZohKlHkkEnyGcSbN0pxfsykwf9pY/ECAuc9tJs+awek2apxSEBAVvBWg4DTKI66l5JCXtYzOBbMuEndppjKVFISa0JyzX5iK69dGdR7UpMD/aWfwTEa/LqQaLSpJ5KBB8jAMyUdsiTmFT/pjk07iW421gocaiTVRpwKjrpGHZ9M7yanbXmB2WErX0xrBokdyOz98QtI3mbaeQwuXS4oMuEKWjgSKGvf2R5QFu2e2WJmZetCbPqZcqedUdFOHtBPWhzp8I4xN39u2q0LcZaRVIcYbWtVPZQCqqj14DqRFNn74A2YzItNlsJUVvqxV3qtR3CuZB91PKGZf+325KTS63lNzcu20FVzS2lNSocvb15kcoBOW5JNszDrbTm9bQspSsimKnHzyrxpGOzLTdl3EusrU24k5KT+B4EcwcjF2sm5kpKyqJu1VLG9zZl28lqGtVZg5jOlQACM6mka967qyqpMWhZ6l7nHu3WnKlTaiQAQSTlVSRSp9oEHWAtsha0reJgMTADM8hJwLHHqjmOaDpqOcRF1rzzFhTJk50EsE5HMhAP6xvmg8U/nUFasTCkKStCilSSClSTQgjQg8IcNkWkzeKTMtMFKJ1oEocpr9tI4g5BafEcKA2JeYS4lKkEKSoAgg1BB0IMZYS2zm9ztmzJs2eqlOLCgq0bUdBXi2vIg8K9TR0CA9ggggCCCCAIII156cQy2txw4UISVKPIAVJgKPtbvx6FL7lpVH3gaEaoRoV950HieEV67Eg3YVnqnphNZp5NGm1aiuYR0J9pZ5ADhEXc2RVbVquzswPUNELodBT6Ns9EgYlDp1ivbSL3m0JtRSfUtVQ0OBFc1/eIr3AQFdtK0nJh1bzqipxZJUT+XIAZAcABFvutdNhuUXP2jUMYSlhoGi3lEEVHGg4eJOQzqslYT7zTrrbZU2yAXVClEg+OeQqaaDOGBcu/UvMhiVtRCFhpSTLvKGSSMglymVOFdDTPnAUGybXdk5hLzVUONqyB5HVKtKgjIwwrw2uvcJtWzX1MBagmZYCuylw07QQeyanWgzyVzjetS6ClT8xP2qW0yrVFIwUo8PqIA1PUHNRNNIVFozCFuuKaRu21LKkN4icI4Cp1IB16mkBL3ovxM2iloTG79VWhSgAknUk1PkKDjSIBCCSAASTkANT0HWJO7l2n594NS6MR1Uo5JQPeUeA6anhD/uXs2l7OSFAB1+nadUM+5A+oPn1gFddjYxNTIC3yJZs50UKuEfDoPEgwy7F2R2fL0Ja3yx9Z04v5ckjyi5gR7AYJWTQ0nC2hKE8kgJHkABGesEKra/tCelXESssrdqKcbjgpiANQEprociSe6AalYwzMmhwYXEJWnkoBQ8jWFLsl2jPvzHok04XcaVFpaqYgUipSSKVBSCR1HXJwwFMtrZLZ8zUhrcrP1mjh/lzSfKFpefYtNS4K5ciZbHACjoHw6K8D4Q/o8pAcgLQUkgggg0IORB5EcI9cfUoJClFQSKJBJOEa4RXICudBzjpO+eziWtFJUobt+nZdSM+5Y0WO/PrHP8AeW678g9un00OeFQ9lY5pP5ajjANW1ruC1pqSnWcD8phQh1reYC3QkkHurmkUJw00NYX19w3KvvSknMLXKlQUtvFVCVg+z9rDhTn3DMiKy1MKSCErUkHWiiK99DnHwlPADoKQHkbNnWgth1DrSihxBCkkcD+Y4EcQYu8psyaYaQ7ac2mU3gqlpIBcp9rWncBlziGvlcr0INOtOiYlnh6t1Ipn7qqZV/seUBe7xyLdvWcJxhIE2wKOIGppmW+vvIPUjiYndkF+DOMFh5VX2AMzqtGgV3jJJ8OcKnZ1e42fOJWT6lyiHhwpwV3pOfdURZb8Weqx7Tan5YepdVjAHskn22+VFpOId/SAekEa1nT6H2kOtmqHEhSTzChURswBBBBAEKzbneQoZbk264nziWBrgSck/eX/AEGGkYR9jp/S14VuntNMqKhywtdlH8S+14mA37zuCxrFalEGkxMg7wjXPNw+VECFBSLXtPvB6XaLpBqho7pHKidT4qr8o1Lo3KetEuFCkNttCrjrholNdB1OVenlAMgXQW7ZkpKSC21sOrCpx9ChU6EimtOFDmMCQRmYodn3HTNWm5KS7pUw2VY3yn2Up1J4HtdkHKtK6R9zsrPWDMJUl0JDgqlaDVp0ClQUnI0qNc88jxiUtfaoh6TdS1LpYmpghL7iKYVpANSDrU6UOlTmYCo2xbLykCVVMKeYYUoNa4TnSornSmgOgNBHt17tOz8wlhoZnNSiOyhI1Uf7cTlEU02VEJSCSSAANSTkABHS2zy5ibOlQkgF5dFOq60ySDyTp5njASd2LsMyDCWWU5aqUfaWfeUefThoIl48j2AIIIjrwWr6LLPPkV3TalU5kDIedICRjnHbFX9LvV91qndgETd3tuUwh3/OJS40o57tOFSO7Oih0OfWIDanbjE5Pb2WXjQWkAqoR2hXKhFcgRAa2zOv6VlKf6h8sKo6bjmPZvarMtaLL0wrA2gOVURUAlCgK0FdTFuvTtweU7hkQlDST7bicSl9cJ9kfPu0gHdBELc63fTZJmYIAUtPaA0CgSDTpURNQBETeW7TM8wWXk1BzSoe0g8FJPA/jpEtBAcrXruu7Z8wpl3PihYGS0nRQ/McDl1j4unNtsz0s499Gh1JX0FdT3HPwjoTaBc1NoypQAA8iqmVcle6T7qtD4HhHNDrRQopUClSSQoHUEZEHxgLztYsCZRNuTTnrGHVJDLgUCKFNQgCtRSh6HWIGbvapdnMyBQlKGnS4FgmprjyPDVxWnTKMt0LMetF9qSLywzUrIxEpQEjMpSTQHOg4dqLPPX7kZJZYkrPZdQg4VOPZqWRkSKpJ8T5QC1hv3QdFsWM7IrNX5cDdE8hUtn5FB6RV9pFjsJRKTks3ukTbZUWuCVAA1A4A17susaOzW3/AEO0WVE0Q4d05yougBPcrCfOAYmw28RU27JOVCmSVtg6hJVRSfurP88NWEdeJH6JvA2+Oy08oLPLC52HB4Kqryh4wBBBBAQd97X9Fs+ZeGRS2Qn4ldlP8yhCz2ZUkrJnp4+0QUoPPAKDzcXTwET+3W0MEg22DTeuivckFX408or97z6JdyTY0L5QpXiC8R5kDwgFPXnmeJ59YadhWQibsRMnKTLImFub19tZKVKOoRpwARnQjswsZWVU6tLaElS1qCUpGpJyAEWZzZzMIn2pLG1vnEYwoKJSiiVKIUQKgjBStM6ppAX+9VrCyWJWXVICaSy0PXOAltKjkQDhNDUVzIyIEKa8NtGbmFPFtDVQAENiiUgClBkO/wAYuNs2ra9koLD7mNp1CkJUr1iSKUOBRooEA6HvoYXlIBj7E7riYm1TKxVEvTDXQuK0/hTVXeUw6Lw3gakZdT7xohPAaqJ0SkcSYhtl9iei2awkii3BvV968/knCPCKpt/WfR5UA9kurqOZCDQ+GfnAbFhbcWpiZQyuXU0lxQSleMKoTkMQoMicqiusM+ORJF0IdbUdEuIUT3KB/AQzLX24v+l1l0o9FSqmFSe04OKq1qkngOGVa6QDviJvZZxmJKYaGZW0sAczTIeYESja6gHnnH1SA4+pAkVIA1OQ/wDO+LftRusZKeXhFGnquN8hU9pP3VHyUmKrJpq4gc1pHmoQBNSymlqbWClaCUqHIg0Iy6xhrExfFNLQmgf9dz+oxt3BuwZ+dbap6tJxunkhOo7yeyO/pAPvZ1ZxYs2WQoUVuwo96u1+cWSPlCaCg0GkfUAQt717Z2pOZXLoYU8WzRasYSK6lKcjWlde+K25tsmET6saE+ihxSCgJ7YSFYcWKtcWVaacOsLy8s8l6cmHUZocdWpJpSoJyNOEB0tdW9LNoMB5mtK0UlXtIUPqnzrXjWFDtuuuGJlE0gURMVC6aBxPH7yc+9B5xJ/4f1ms2K5eqNOvbzp3cYve0uwvS7NfQBVaE7xHxI7XzFR4wHP10rxqkJtuYSMWGoUmtMSTkRXgeIPMCLg7O2AXDMFEytSiVGXIoipzI4ZV4YiIW4MX66tiSbFnKtGdbMxVzdtM1okkZVVz0OtQANCTAQN8L3OWk+FYAhtsYGWk6IT5Zk0GdKZARAGGA5tfW2MMnJy0sDlUJxKp4YR+MUBZqSeZry1gGxtH/wA9Y0lPfXThSs/GMCvJ1AHiYZFwrW9Ks+WdJqS2Eq+JHZPzTC2uSfSrvz0ucy1jUkcsg6KfeSrzid2D2hjknWj+rdJHctIP4g+cAzIIIIBNbfXsbso0OIcPiopSPwMYdu7mH0JkaIbWafwJHyCo92xJKrWkkcClr5vq/tGlt5c/z7I5S4+bi/7CApd0rWTKzsu+sVQ24CrnTMEjurXwhiWjc2eM8q0LLebeDpUpKwtFUhWoIWMJHDu5QpIzS84tv6Na0V1wKUmvkRAMW/QMnZMvIvuJdmt8XVAKxbtPaNK/ep50yEL6zJLfPNNf6jiEeClAH5ExheSoGqwqqhWqq1V1qdR1ie2es4rUkx+2Sf4QT+UB0XeNCxJTAZJSsMuYCnIghBpTrHKqn1KAqpRA0qSaV7zlHXxjn7als8VJOqmGU1lnDU0/VKJ9k/ZJ0PCtOUBRjJq3Ydp2CsoBr9YAEincoGJS5lkelT8uzwU4Cr4U9pX8qTH3YqN9KTbOqkBEyj/bOBwD7iwfuRjuheT0CaTMBsOFKVgJJpmpJSDXpXyrpAdHz17JVmZblXHQl532EZ+FSMk14V1pFYvdtfZkZky4ZW8pNMZSoJCSRWgrqad0I5VpuvzYeWoqeW6lWL7WIUpyAyAHIARPbV7NUzaj5Vo7hcT1xJANO4giAntpO0GTtKTbS2lwPIcCgFophFCFdoEg1y05CF1Z/wBK3+8R/UI142rKHr2f3rf9aYCTvz/1Kb/fr/GLRsvvxKWay+Xg4XlqFMKa1SBkASRTtE69IrN/U0tOcH7df41iAgH5dzbQxNzKGCy41vDhQtSkkE8AoD2a+MW1u9kqqbMmHRv0ipRQ8q0B0KgMymtY552dyCnrTlUp+q4Fq6JR2iflTxjVvBOOItF9wKKXEzC1BQ1BCzQ+GUBv7S7J9GtOYSPZWrep7nO0f5iryivNSK1NrcA7DZSFGoyKyQkda4T5RL3yvWq0XkPKQELSyhtVDkopKiVdK4tOFIJ1G5s9hH1plxT6vgQN035neKgIRt5Sa0URXI0JFe+hz7o6b2fharMld6SVFoVxa0Ola69mkJXZvs/XaLoccBTKtq7avfIz3afzPAdY6LbbCQABQAUAGgA4QHJtsyO4mHmv9N1aR3BRA+VIsV0b8IlmHJSal/SZZxWLDWikKyzT5A6ihEau0hnBas2ObuL+JIMa11ral5Za1TMoiaSpICUrIASampFUnXTwgLP/AMSpRj/k7LZQeCnSFK78gT84pduW0ucfW+4Eha6VCBROQAyFTwHOHFY0rJFn0qbsuWkmAOypyhWuoywowA58OJ4DjCvvvbEtMzOKUYDDSU4QAAnFQk4iBpWumuUBddgrwLk4ycwttCqdxUk/JQjJsEWUTE2yeCU+aFKSfxiO2DuUtB0c5dfjRxr8iY39kycFtzqOFH/++KfIwDqggggEtteVhteSVTIJa+T6v7xobeUf59o85cfJxcSW3pvA/Ju8kr/kUlX5mMO3pqrkm6NFtrHkUKH9Z8oBXS0spxaUISVKUaJSBUk8gIk7v3SmJ55TLKO0kVXiOEIGnaroa5U1yMSOzG0WmLTYW8QEVUnErRJUkpBPLM0r1i82xJLsuz7SW86lT867hbKVVUpJ49DhUs9KCAqu096exS7c620jdtkNKaHZWOyCa+CezlSvWIrZ07htSUP7UDzBH5xNXznm/wBEWazvEuujEslKq4EkEYSe8hND7h5RULDntzMsO/6bqFHuChX5VgOkNodtuSdnPvNZOAJCTSuEqWlOLPLLFUV40hJDarPGXcYcWh5LiSklxAKgDlkRSv3gY6HtGQbmGVtOpCm3ElKgeIP4Qh727HpqVUVy4MwzqMP0ieik/W70+UBUbu2oJaZadUKoSaOD3m1AoWOtUKPygvDY5lJlxmtQlXYVwUg9pCh3pIMR7jZSSFAgjIgggjoQc4s82n0yzkOjN6So07zUyT6tf3CSg8gRAaNyJDfWhKt8C8gnuScR/ph1bWLlGelwtoVmGalKeK0n2kDrxHXLjCcuBbrUlPNvvBWBAX7IqalJAy78vGNuQtSYtO12XMag4t5JTQn1SEnEQnkAhJrzzrrAVNaCCQQQQaEHUd/IxtWT9Oz+9b/rTDs2vXKYXKOziUhD7YClKGW8FQCFDQmhyOtQBCTsr/mGf3rf9aYCV2gf9TnP3yogBE/tA/6nOfvlQytjNymFS6Z1xIcdUtQRi0bCFFNQPeJBNeGUBvbILjKlG1TD4wvupASg+0hGuY4FRzPIACFjtQkd1akyOClBY++kK/MxtX0mpiQtp50LVvA4HEGp7SDQhJzzTSqaaZRqbRLzNWhNIfaSU1ZQlYUNFCtR1AqBXpAQVkWYqZfbYR7TiwkdK6k9wqfCN291opeml7r6JoJZZ+BsYQfvEFX3okrDT6HIuzhydfxS8rzFR610fCnsA81GKqE8AOgH5QFtlNqM6zKtyzKm2kNjCFIQMZHUkkVz1ArxhybLLwuzsglx8lTiVqQV+/hoQrLjRVPumFLdTZLNzZCnUmXZ4qWO2R9hGtepoO+H1Y1jtyjCGWk4W0Cg4k8SSeJJqSYDnTaY7itWbPJwDySkR8XEvDLyUwXphgv0T6sCnYVX2qKy0yrwiMvFPb+bmHeC3nFDuKjT5Ui1XFseWbk5m0ZtvfoYUlDbXBSjTNXisDPLU5wEtbe02zZtYW/Z7jxAoMbuSe5IVhHWgzikXptOVfcSqUlvRkBNFJxVqa6+UXKzr3WdPuJl5mzm2d4QhDrJoUlRoNEg60Fc+6KTeqwTJTb0uVYt2rJXNJAUknrQ5wFy2EN1tFw8pdfzcaH9/KJHZUrFbk6qmXr/APvgflGLYGx6+acOiGkJr8SiT/QIy7CU7ybm3uaR/OtSvygHTBBBALDbzIYpNlz/AE3aHuWkj8QIhL/f5qwZCZGZbwJUe9JbV/OmGNtEsn0mzZlsCqgjGnvRRY88NPGF5cP/AD1hTknqtvEUeI3iP50qEApI+lLJ1JNNKmtPPQR8xd7DtyypSXbWZVc1N0qoOEbpCulcjwPsq7xARcmZD9Gu7xDpnCv1awFYKZUzrhpStQak8IrhENy6O0iZtCcRKuS7KpZwKStpDZ7CaHMmtKDLUDpnC1vJZ6GJt9pBqht1aU9wOnhp4QHRuz+2/S7Pl3a1VgCF/EjsmveRXxinbV9os1JTDbEvRHqw4pZSFYqkgAVyAGHXr0iG2F3m3brkmtVA76xqvvAUUB1KQD9wxeto9wE2kyCghMw2Du1HRQOZQroTx4HxgEPeW8zk+6HXkthYThKkJw4uqszUjSC69u+iTAcKcbagUPI4LbVkpJ8Mx1AjTtSynZZwtPNqbWnVKh8xwI6iNSAmr13f9EfohWNhwbxhzgtB0+8n2SOnWLRshLcuubnnQSiWZpkM6rPDrRNPvGIu69otzLP6OmlBKVKrKvH9S4fqk+4vQjrFu2YXfytKzZpJQ4oIxDjSigFp5itCD1EBWb7bUn7RQWQhLLNQSkGql0NRiPIHOgGoiqWT9Oz+9b/rTG5ea7D0g+WXk56pUPZWOCkn8RqI0rLVR9o8nW/60wEttA/6nOfvlRv3J2lP2aC2lKXWVHFgUSKHiUqGlQNMxEdftVbSnD+3X+MaNhWE9OPJZYQVLPkkcVKPACAvO1acbnmJO0GgQHAtpYOoKcwDTLI4h4xS7tWAqdmEtJOFNCpxw6NoTmpZ7h8yIZO0W7olpCQs5gFx1TpIAHaWaHEroCpfhFTvDMIs+XNnsKCnl0M66niRmGEn3U8eZ8RARV7rcTMvAMjDLsJ3UunkhP1j9pR7ROuYrpGrd231yT4ebS2pYBCd4nEEk/WAqMxz6mIyM8jIuPuJbaQpxaskpSKkwDc2ZbTZubnRLzBStK0qIKUBJQUjFw+qRlnxIhgX7tv0Sz5h2tFBBSj4ldlNPE18IgdmWzr9HILr1FTLgoaZhtOuBJ4knMnoBwzqW3a8oW41JoOTfrHae8ckJPUJJVT7SYBT0i2Sb0/JSLyPR1ejTaEqxqRiSK6LSRUJJTlRVCMjwiBsSyFzcw2w3TG4rCK6Dmo9AKmL2/aFtWL2VkrYTkCobxqgyAB9pA5CqYCo3OtlmUmkvvs75KASlINKLHsqzyyPPTWlRGpb9tLnJl2YcoFOKrQaAaBI7gAItdpX6kZtlz0izkJmCg4HWThGKmRUAQaVzzxd0UTSAbGzn/LWJaE0cirGlJ+FASP51/KJjYHZ+GVfd990JH3Ej81fKIq+n+Ru/KSmi3sJWPN1f86kjuMMDZrZXo9mS6CKKUjGrvWcX4EDwgLPBBBAeLTUUOcJG5a/0Xbz0orJt1Sm015HttHyOHvJh3wotuNgqQpifayUghCyOBBxNq8DVNeqYBeX/sH0O0H2gKIKsbfwrzHkap8IxXSekULWqfQ6tISC2hs5KVXNKtOHUcYv+0SWFp2XL2k0O22mjoGoBNFD7q8+4mFHAX20dqy0tlmQl2pJsimJIBdI76UB65mKGVVzOp56+ceQQGeSnFsuIcbOFaFBSSOBBqI6fubelFoSqHkUCtHE+4saju4g8QRHLMX3Zmq0ZV/eS8q860sUcSQUIVyIWqiQocxXLLjAPK3LuS84jBMNJcHCo7SfhUMx4QvrU2CsKqZeYcaPBKgFp88jFl9Jth72WZSVH7Rxbqh4IATHv/pifc+ltRaeYYYbbHdVWJUAorc2Pz8vUpbTMJ5tGqv4DQ+VYsWzu+aDMNMz+JuZaCm2nlZKUg/qXq8iElJPFI0Ot6OzZpf001OvfFMLA8k0j6Tsqs2tVS+MnUrccUT5rgJC8UjJzjJamVNKTwJWkFJ5pNapMI29lyE2e80tuYbeYU6kAhScaO0DRYGVKfWHLOkMd1u7rRIUiTqnIgoxEcKaHOsTlh3asmYbD0tKyq0KqMSWUitDQjNIOsApxdIWlak4fSG2mEvqKnCpNVVOjYr2jTjoIcV2LHkpFrdyxbFfaVjSVrPNSq592gjDat0bLZbW89KSyUIFVKLKch4JrFfDV3XPqyQ04YPyEBF7Sb7tsvqRJ+tnFI3RcT2twk5lDdK+sUTUkaZV0AimWLsmtCazLW5Sc8TxoT1w5q8wIb52U2aSFJYKDwU266k+FFx9f8OkJ+hnJ5r4ZgkeSgawFUsvYG0KGYmVr5pbSEjzNTDCsC6stIpwy7SUV1VqpXxKOZiH/wDTlot/RWlj6TEuhX8yCkwenWsz7ctLTI5tOqbUfBxJHhASl7rzN2fKrfXmRkhPFajon8yeABjl+enlvurdcOJbiipR5k5/+DhlFz2nTs/Mv45iWeZZRk2kpJSOZKx2So9+lBFFgLls8t+XkRNTC1f5kNYZZBBoSrU10rXDlyCuca139pU7KEgOb5sklTb1VpNdaEmqa9OekVasEBZL327KTe7XLyvozva31D2FaUwgZczWg8Yw3FsH02fYZIqnFjc+BPaPnkn70QMNvZpKps2zpi03R2lpwtA6lIOVPjXTwSIDXv65+k7cZk0ZoaKWzT+Nw+CRh70w7UIAAAFANBCi2I2Ipxx+fdzUoqQgniScTih8k1+KG/AEEEEARo23ZKJphxhwVQ4kpPSuhHUGhHUCN6CAR+ze0jIzj9lTYG7dUUUPs46Uy+y4jTrhimX2usqz5tbJqUe00o/WQdPEaHqIaW2e5ZdQJ1gHesgbzDqUDRY6oOfd3RptKReOzMJKRPS3hiNNfgcA8FDpALC7l15ifcLcugKIFVEkAJGlTX8oaVhbBW00VNvlZ9xrsp/iUKnyEL+4NtKs+0m1OVQMRaeByICjQ16pVQ+EdMiAhbHuZJyv0Mu2k+8RiV/EqqvnE1SPYIApC/XajzV40sqdWWXpclDZJwAgE1A0r6pWfUwwIWm0qVmG7QkJuWl3H1NhYUlCScgRQEgHDULXmYBlwRSbs29ar8wn0iRRLy9FYiV1XpllirrlpF1gEFYcs4qcnUIs1qepMrClOAeqBWscdQQCfCHpZtmtS7YbZbQ0gVIShISkE65CF4vZxaCJmZdlp9LCX3SsgJJNKkivUYjpFwujY8xLNKTNTRmlldQsilBQDDqeIJ8YCN2su4bJmeoQPNaRFS2f3aRMpQiasptDYZCkzGdXTlmaHVQOKL7fe7ip+TXLpWGyspOIio7KgqlK9Iqklcy2WQhLdpNlCAkBJb4CgwiqT9UUgGSBSF5tnnViXl2W1KSt6YQkFJIOWVKjP2lphhphb7UZCaXNSTzEsuYbl1FxQSRmrECBrX6ta0MBG2kqesJ5hRm1zUq64G1JdqVJ7qk0yqQQRmKEQ2hCpfk5+2pqXMxKmUlWFhags9pZHKoBOlNKCpzhrCACmK/bNwZGarvZZvF7yBgV5ooT41iwwQCet7YKM1Sj/ch0ZdwWkfiIVtt2E9JvFl9GBYANKg1B0IIOhpHV8w8EJUpRolIJJ5ACpPlHLF4bWXPzrjoBKnXOwkZmmSUJA50oIDLc266rQm0MJqEntOK91A1PedB1MXfaZaZm5piypMDA0pKCB7OPSh6NpqT1ryiS7F3LMOhn5nxwmn9LdfFR6xs7GLmlCVT74JcdrusWoScys14rPy74BiWDYyJSXaYb9ltISOvNR6kkk9TEhAIIAggggCCCCA+VIqKHQwjb2WC9YU8mdlB6haqYfqivtMr+yfqnpzEPSNW07MbmGltOpC0LFFJPH+x4g8IBS3zu01bEsLRkBV2nrmh7SqDMUH6xI/iFOkXvZreH0yz2lqNXEDduc8SMqnvFD4wr52Tmrtzgcbq7KummfsrHuL91wDRXHzEWmStB9a35yx0MutzCEqdbcVhU28ioPYGqlJPMAkVrnAM+saFpXgl5YVeebb+NaQfAVqfCOdbe2gWi+pSHn3G6EhTaBugOYIFD5kxWFKJNTmTqTmT4wHQ1o7aLOayStbx/ZoP4qwxWp/b+M9zKHoXHAP5Ug/1QnYYGymx2j6VOTKErYlmVVSoApJUCTkcjRKaffgMs3tznlewhhvuSpX4qiKmNrdpr/wDcYfhbbH/1JjWuXdL9JzDqcQZQhCnFKCapRnkmlRln5JiHs2w3Zp0tSyFPKzIwj6oNMRrkB3njASTu0K0Fazj3gqn4UjAq+s8dZyZ/+Vf94+LculNSVDMMqbByCsik9Kior0MRjEupxQShKlKOgSCSfAZwEum+0+NJyZ/+Vf8AeM7O0S0U6Tj3irF/UDEHNSS2lYXELbVyWkpPkRE5Ymz+em0pWywShWi1FKUnuJMBIS+1200f+4CvibQfwSIlZXbtOp9tthf3VJ/BUVe8lxpuzwhUw2AlZoFJUFCutDTQ0zi4WQ3K2VZcvOuSyZmYmjVOOmFAzI1BAyA4VJOtBAS8ht/by30qsdW1hXyUE/jFls/bHZzuRdU0eTiFD5pqIRV6Labm5guty6JdJAGBGlRqo6CpPIDIDjETAda2fbLEwKsvNuj7C0q/AxuVjkBp0pIUklJGhSaEeIzi12HtLtJhSUtvKeqQAhwbyvQV7fTIwDY2y3h9HkC0k0XMHdjnh1UfKifvRV7lXYasmXNpWgKOU9S0faTXTLi4rgPqivWks4tSXBaVstttBhtKZZlKsVVmqlKCa+3oKH2aV4ViqyzE1eScxLq1KtmmXsoHup95xQ1PDuoCGW61iPW/Pqm5oUl0GmHPCaZpZT0Gqjxr1h5IQAKAUA0A4Rp2NZ7TDKGmU4G0CiRQjzrnUnMk6xvQBBBBAEEEEAQQQQBBBBAalqWW3MtKaeQFtrFFJP8A5kRwIzEJS27rzlgTHpUmpS5c6k50HuPJGo5LHy4vaPlbYUCCAQciDmDAKVaJC8aKgiWn0jxNPLeJ6+0IWV5bozNnuYJhsgH2VjNtfwq/I0MNS+OxoKVv7PO5cBxbquFFebah7B6acqRDWbtOdYrJ2xLl1OiitIxgc1JOTg+0O+pgFXDPuI0mdseas9txDcwpzGAo03iatnvp2Ck00y5xtzuy+StBBesqZSOJaUSUjpn22+5QMUC27nzkifXMrQBotOaPBach8jAXyekf0HZLzK3EGcnDhog1wopQ9aBJVnlmqILZXepmSW+l/E2h5KUb5APqznQEgGlQag50KdIo63Co1JKjzJJ+cW66F/0yjK5aYlm5mWWrEUqoFA95BB0rnmOBEBYr9szjFn+rnROyLyx21UU6niElXFNRqMwcsqx5dmf/AEZYa51lKTMPPbsLUmuEAkeQCSaczEFey/rUxKIk5SWEswleMjFUk1JppkKkkk1qaaUjNc6+UsmUckLQbWuXWrElSPaQdTkM9RUEaZ5GAkL5z1pTNmtrnJVvAkpWJmqcVFkBNEhWVcQB55ZRKXLmGn7BcS+88y3LPKK1MkheE0UBlnhJcI+7EJe++8qZASEjvltlQUtx4kmiSCEpxcMk8gAnKIq41+ESDcw26x6Qh8JqgkBJpUHFUHIg8oC4WsJa0LFdRIuO4JJe8IeBKl5E0xEk6KJHKlIirq2xKT1nfo2ddDCmlYmHTQJGpAqcssRFDSoIpmIirxbT3plhUu0y1LMK9pLQzUOROWR6AVimGAv15pazZKQMsy43OTS1BRfSB6sZVAIJAFBQJqc1EmKBEzYV0JudPqGFKHvkYUDvUez+cMCR2WSkigPWrMp5hpJISenvuHokDxgF9du6czPuYGGyfeWckI+JX5Cp6QzkMWfd1vEsiZniMgKVTXkP1aep7RiOtLac49STseXLSdElKBjI5oSMkD7Rr4RL3P2NAKD9oq3rhOLdVqmv7RX1z0074Cv2NdudvA/6TNqU3LA9kgUFPcZSfms/PQOqyrJalmkssoCG0CgSPxPMnUk6xtNthIAAAAFAAKAAcAI+oDwR7BBAEEEEAQQQQBBBBAEEEEAQQQQHlIjbcu5LziMEw0lwcKjtJ6pUM0nuMScEAnLY2KvsL31nTCgoZhKlFKx0C00B8aRptbS7TkDu7Qli6nQlaMKiPjSMCvKHfGN5hKwUqSFJOoIqD4GATZt6wJ/6dkyrh4gFOfe2Sk/eEeK2SSMxnJ2ik10BKF+GRSflF6tbZRZ0xnuN0o8WiUfIdn5RU5//AA/tk1Ymlp5Y0BXzBSYCCmdhE4PYdYWOGa0n5pp840F7FrSH1Gj/ALo/MROHZFajP0E6OlHXUH8xHqbmXhSezNEj/wDpP5ogIFGxa0jqhof7oy8hEhLbCJw+26wgcc1qPySB843lXMvCqlZojumSPwRB/wAI7Ve+mnRTq66r+0B6NkclL5zlopHQFCP6lEx9C3LAkPoWTNODQ4SoeblEDwEbch/h/QDV6aUrnu0BP8yioxa7J2T2dL0O43qhxdUV/I9n5QFCe2nWlPnd2fLbpOgKE41AfEoYE+UbVj7F5iYXvrRmFVOZSlRW4ehWrJPhWHAwwlACUpCUjQAAAeAjJARlhXal5JGCXaS2OJA7SviUc1eJiSpHsEAQQQQBBBBAEEEEAQQQQBBBBAEEEEAQQQQBBBBAEEEEAQQQQBBBBAEEEEAQQQQBBBBAEEEEAQQQQBBBBAEEEEAQQQQH/9k="/>
          <p:cNvSpPr>
            <a:spLocks noChangeAspect="1" noChangeArrowheads="1"/>
          </p:cNvSpPr>
          <p:nvPr/>
        </p:nvSpPr>
        <p:spPr bwMode="auto">
          <a:xfrm>
            <a:off x="77788" y="-102870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alibri" pitchFamily="-123" charset="0"/>
            </a:endParaRPr>
          </a:p>
        </p:txBody>
      </p:sp>
      <p:pic>
        <p:nvPicPr>
          <p:cNvPr id="18447" name="Picture 20" descr="Pay for Performance Partner Logo - color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467600" y="3886200"/>
            <a:ext cx="990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8" name="Picture 22" descr="2001_08_22_NJSSB_logo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315200" y="5029200"/>
            <a:ext cx="1274763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Content Placeholder 2"/>
          <p:cNvSpPr txBox="1">
            <a:spLocks/>
          </p:cNvSpPr>
          <p:nvPr/>
        </p:nvSpPr>
        <p:spPr>
          <a:xfrm>
            <a:off x="381000" y="1143000"/>
            <a:ext cx="8229600" cy="4525963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Funding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NJ Clean Energy Program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LGEA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Pay for Performance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NJ Smart Start Buildings/Direct Install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DOE Grants/Loans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EDA Loans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P3 Public Private partnerships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PJM Incentives (DR)</a:t>
            </a:r>
          </a:p>
          <a:p>
            <a:pPr marL="285750" indent="-28575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Financing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ESIP EE 15 years 20 years for GHP &amp; CHP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Privatized CHP and Geothermal potential for 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	large systems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P3 projects up to 30 years off balance sheet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PPA renewable 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EDA Loans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Higher Ed Financing Authority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endParaRPr lang="en-US" sz="2400" dirty="0">
              <a:solidFill>
                <a:schemeClr val="tx2"/>
              </a:solidFill>
              <a:latin typeface="Avenir LT Std 35 Light" pitchFamily="34" charset="0"/>
              <a:ea typeface="+mn-ea"/>
              <a:cs typeface="+mn-cs"/>
            </a:endParaRP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2400" dirty="0">
              <a:solidFill>
                <a:schemeClr val="tx2"/>
              </a:solidFill>
              <a:latin typeface="Avenir LT Std 35 Light" pitchFamily="34" charset="0"/>
              <a:ea typeface="+mn-ea"/>
              <a:cs typeface="+mn-cs"/>
            </a:endParaRP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endParaRPr lang="en-US" sz="2400" dirty="0">
              <a:solidFill>
                <a:schemeClr val="tx2"/>
              </a:solidFill>
              <a:latin typeface="Avenir LT Std 35 Light" pitchFamily="34" charset="0"/>
              <a:ea typeface="+mn-ea"/>
              <a:cs typeface="+mn-cs"/>
            </a:endParaRPr>
          </a:p>
          <a:p>
            <a:pPr marL="285750" indent="-28575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2800" dirty="0">
              <a:solidFill>
                <a:schemeClr val="tx2"/>
              </a:solidFill>
              <a:latin typeface="Avenir LT Std 35 Light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10" descr="BG_3B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 rot="16200000">
            <a:off x="4533900" y="2476500"/>
            <a:ext cx="6858000" cy="1905000"/>
          </a:xfrm>
          <a:prstGeom prst="rect">
            <a:avLst/>
          </a:prstGeom>
          <a:solidFill>
            <a:srgbClr val="FFFFFF">
              <a:alpha val="5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rot="16200000">
            <a:off x="4564857" y="2739231"/>
            <a:ext cx="6858000" cy="13795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9460" name="Picture 6" descr="4c_Stacked_Gradient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00" y="131763"/>
            <a:ext cx="1111250" cy="131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Text Placeholder 2"/>
          <p:cNvSpPr txBox="1">
            <a:spLocks/>
          </p:cNvSpPr>
          <p:nvPr/>
        </p:nvSpPr>
        <p:spPr bwMode="auto">
          <a:xfrm>
            <a:off x="381000" y="1447800"/>
            <a:ext cx="77724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273050" indent="-273050">
              <a:spcBef>
                <a:spcPts val="575"/>
              </a:spcBef>
              <a:buFont typeface="Wingdings 2" pitchFamily="-123" charset="2"/>
              <a:buChar char=""/>
            </a:pPr>
            <a:endParaRPr lang="en-US" sz="3200">
              <a:latin typeface="Calibri" pitchFamily="-123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rgbClr val="002C5F">
              <a:alpha val="7411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463" name="TextBox 13"/>
          <p:cNvSpPr txBox="1">
            <a:spLocks noChangeArrowheads="1"/>
          </p:cNvSpPr>
          <p:nvPr/>
        </p:nvSpPr>
        <p:spPr bwMode="auto">
          <a:xfrm>
            <a:off x="296863" y="381000"/>
            <a:ext cx="7094537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chemeClr val="tx2"/>
                </a:solidFill>
                <a:latin typeface="Bell Gothic Std Black" pitchFamily="-123" charset="0"/>
              </a:rPr>
              <a:t>Project Examples</a:t>
            </a:r>
          </a:p>
          <a:p>
            <a:endParaRPr lang="en-US" sz="3000">
              <a:solidFill>
                <a:schemeClr val="tx2"/>
              </a:solidFill>
              <a:latin typeface="Bell Gothic Std Black" pitchFamily="-123" charset="0"/>
            </a:endParaRPr>
          </a:p>
          <a:p>
            <a:r>
              <a:rPr lang="en-US" sz="3000">
                <a:solidFill>
                  <a:schemeClr val="tx2"/>
                </a:solidFill>
                <a:latin typeface="Bell Gothic Std Black" pitchFamily="-123" charset="0"/>
              </a:rPr>
              <a:t> </a:t>
            </a:r>
          </a:p>
        </p:txBody>
      </p:sp>
      <p:sp>
        <p:nvSpPr>
          <p:cNvPr id="19464" name="Content Placeholder 2"/>
          <p:cNvSpPr txBox="1">
            <a:spLocks/>
          </p:cNvSpPr>
          <p:nvPr/>
        </p:nvSpPr>
        <p:spPr bwMode="auto">
          <a:xfrm>
            <a:off x="5334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 typeface="Wingdings" pitchFamily="-123" charset="2"/>
              <a:buChar char="§"/>
            </a:pPr>
            <a:endParaRPr lang="en-US" sz="2000">
              <a:solidFill>
                <a:schemeClr val="tx2"/>
              </a:solidFill>
              <a:latin typeface="Avenir LT Std 35 Light" charset="0"/>
            </a:endParaRPr>
          </a:p>
        </p:txBody>
      </p:sp>
      <p:pic>
        <p:nvPicPr>
          <p:cNvPr id="19465" name="Picture 6" descr="http://www.hunterplumbingnj.com/_/rsrc/1296752916284/config/nj-clean-energy-logo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67600" y="26670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6" name="Picture 8" descr="NJBPU logo2.jpg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467600" y="1676400"/>
            <a:ext cx="1042988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7" name="AutoShape 10" descr="data:image/jpg;base64,/9j/4AAQSkZJRgABAQAAAQABAAD/2wCEAAkGBhQRERUUExQWFRUWGBoaFxgYGBodGRkgHRwdHCEaGhwcGyYeHB8jHBgcHy8gIygpLSwsFx4xNTIqNSYrLCkBCQoKBQUFDQUFDSkYEhgpKSkpKSkpKSkpKSkpKSkpKSkpKSkpKSkpKSkpKSkpKSkpKSkpKSkpKSkpKSkpKSkpKf/AABEIAOEA4QMBIgACEQEDEQH/xAAcAAACAgMBAQAAAAAAAAAAAAAABwUGAwQIAQL/xABKEAABAgMFBQQGBggEBQUBAAABAgMABBEFBhIhMQcTQVFhInGBkRQjMlJyoTNCYoKxwRVDY3OSorLRCCRTgxc0NbPwFkSTwuF0/8QAFAEBAAAAAAAAAAAAAAAAAAAAAP/EABQRAQAAAAAAAAAAAAAAAAAAAAD/2gAMAwEAAhEDEQA/AHjBBBAEEEEAQQQQBBBGGam0NJK3FJQkaqUQAO8nKAzQVhZXk24y7JKJVBmF+8Thb8DTErwHjFbT+nrW4rl2Vf7KKf8AcVAN21b0Ssr9PMNN9FKFfLWKpP7bLPbyQXXvgbIHmsp+UVRGyKTlRjtCfSk8QkhFfFRKj5QG1LuyuSGVTKhxwqV81kJgN6Z/xAt/q5RZ6qcSPkAY1Bt7fJOGRQR+9WT8mo+P+MUo1/y9moT1O7T/AEpJjGrb079WTaHKrivyRAZzt7fTTFIpA/err4Vajal/8QKP1kosfC4k/ikRHJ29O/Wk2Tzo4r80RkG2OUdyfs1Kq6kbtX9SRAWqQ222e5ksus/G3UeaCr50i12TemVmvoJhpw8krGL+HX5Qqhat3Zr22FS6jxCVJ+aCUwL2Ryc127Pn0k8EqKV08U0UPKAdVYIRykW9ZOdVTDKepeRTupvExYrtbcpd0hE2gsK0xjtN+P1k+Ne+AZ8EYJSdQ6gLbUlaFaKSQQe4iM8AQQQQBBBBAEEEEAQQQQBBBBAEEEEAQRjeeShJUohKQCSSaAAcSeAhOXv2nPzzvodlhRCjhLicluc8HuI5qNPAahbL77V5eRxNt0ffGRSD2UH7auf2Rn3RRZO69p26oPTThal9U4hRNP2bXH4leZiTs66cjYjQmbRUl6YObbQ7QB+wk+0RxWrIfjTr37TJq0CU13LHBpB1H21aq7sh0gLibVsaxcmEelzI1XUKoeqz2U9yBFTvBtbnpqoSsMIP1Wsj4r9r8IpkXeztlMwUB2bcakmzoXVDEfu1FPE16QFJcdKiSolROpJqT4nOPImr2XXds2Y3ThSvILQtPsrTwND1FCP7xYtrUkjeSr7SUobmJZJokACo6AU0UPKApk/ZrrCgl5tTSiAoBYoaGtDQ9x8oz2zd9+U3e/Rg3qMaO0DVPPsk010MXHaefSJWzZzUuS+7Weak0P4lcebUxilLKc5ymHxCW/8A9gKja93npVLKnUgB9AcbIUDVOWtNNRkYjIYm14YRZ6PdlE//AFH5RUbqWZ6TOy7NKhbqQe4Gp+QMBHzUm40cLiFoVyWkpP8AMBHw04UmqSUkcUmh84clobQi7ay5B1pp6UU6lnCpNVA0AKgdD2jyqOBFIXluXVwWouSZzq8EIrnQKoRX4Qc/hgN+7+1qelaAub9A+q7mfBXtRbU21Y9s5TDYlJk6LqE1J+2OyruWIW97bBTJTjkuhze4CBiw0NSAcNKnMVpEW/LqbUULSUqGqVAgjvBzgGTOXTtKxFl+UcLzGqikVFP2jfL7SflF5uTtZYnilp2jD5yCSews/YVz+yc+VYU10Npc1Z5CQrescWlnQfYVqjuzHSLpP3VkbcaVMWepLMyM1tEUBP20j2SeC05HjAOAR7CWujtLmLPd9DtMLwpIAWrNbfLF76OShUjqIcjD6VpCkqCkqAKSDUEHQg8YDLBBBAEEEEAQQQQBBBBAEY3n0oSVKISlIJJJoABmSTypGSExtKve5aEwLNkqrBVhcKT9IoZ4ajRCNSdMuQzDUvZeyYtyZElIg7iuZzGOmq3OTY4J45E8AJWdtGUu4wWWAl+ecAxqPCuhV7qeSBmdTzj2059m7kmGGMLk88KrXStPtke6MwlPGlTxhPTEwpxalrUVrUSVKUalROpMBmtS1XZl1Tr6y44rVR/AcABwAyjxyzXUtJeU2oNLJSlZFEqIzIB/80PIxZbh3CFqB4CZS043TCgpxFQP1jmOzXLLOutMq3m7905phpdnzre/knvo3mlY9yvgoZBSRXOtKA9CYBLw3ZWbk52yWpydacfXIjcrQlVMWaQlS8x2aYTWvFWucLm9N2XbPmVMOitM0KGi0nRQ/McDWN65V9TZxe9Ul5t5GFTaj2SQciRQ1FCoEcawFtvQpq1LLcn9wqXdlyltFVEoW3UAJGQB9rgNRGlZdsyM/Z7MpPPKlnJYndO0qFJPA5EVplToCIrd579TU/QPLAbBqlpAwtimhpqT1JPSkV6Aul+rxyy5eWkpIqUxLVJcXkVqOWXTMmtOIpEdeK9SZqTk5cNlKpZKkqUSKKrlkNeAzMQDEupZohKlHkkEnyGcSbN0pxfsykwf9pY/ECAuc9tJs+awek2apxSEBAVvBWg4DTKI66l5JCXtYzOBbMuEndppjKVFISa0JyzX5iK69dGdR7UpMD/aWfwTEa/LqQaLSpJ5KBB8jAMyUdsiTmFT/pjk07iW421gocaiTVRpwKjrpGHZ9M7yanbXmB2WErX0xrBokdyOz98QtI3mbaeQwuXS4oMuEKWjgSKGvf2R5QFu2e2WJmZetCbPqZcqedUdFOHtBPWhzp8I4xN39u2q0LcZaRVIcYbWtVPZQCqqj14DqRFNn74A2YzItNlsJUVvqxV3qtR3CuZB91PKGZf+325KTS63lNzcu20FVzS2lNSocvb15kcoBOW5JNszDrbTm9bQspSsimKnHzyrxpGOzLTdl3EusrU24k5KT+B4EcwcjF2sm5kpKyqJu1VLG9zZl28lqGtVZg5jOlQACM6mka967qyqpMWhZ6l7nHu3WnKlTaiQAQSTlVSRSp9oEHWAtsha0reJgMTADM8hJwLHHqjmOaDpqOcRF1rzzFhTJk50EsE5HMhAP6xvmg8U/nUFasTCkKStCilSSClSTQgjQg8IcNkWkzeKTMtMFKJ1oEocpr9tI4g5BafEcKA2JeYS4lKkEKSoAgg1BB0IMZYS2zm9ztmzJs2eqlOLCgq0bUdBXi2vIg8K9TR0CA9ggggCCCCAIII156cQy2txw4UISVKPIAVJgKPtbvx6FL7lpVH3gaEaoRoV950HieEV67Eg3YVnqnphNZp5NGm1aiuYR0J9pZ5ADhEXc2RVbVquzswPUNELodBT6Ns9EgYlDp1ivbSL3m0JtRSfUtVQ0OBFc1/eIr3AQFdtK0nJh1bzqipxZJUT+XIAZAcABFvutdNhuUXP2jUMYSlhoGi3lEEVHGg4eJOQzqslYT7zTrrbZU2yAXVClEg+OeQqaaDOGBcu/UvMhiVtRCFhpSTLvKGSSMglymVOFdDTPnAUGybXdk5hLzVUONqyB5HVKtKgjIwwrw2uvcJtWzX1MBagmZYCuylw07QQeyanWgzyVzjetS6ClT8xP2qW0yrVFIwUo8PqIA1PUHNRNNIVFozCFuuKaRu21LKkN4icI4Cp1IB16mkBL3ovxM2iloTG79VWhSgAknUk1PkKDjSIBCCSAASTkANT0HWJO7l2n594NS6MR1Uo5JQPeUeA6anhD/uXs2l7OSFAB1+nadUM+5A+oPn1gFddjYxNTIC3yJZs50UKuEfDoPEgwy7F2R2fL0Ja3yx9Z04v5ckjyi5gR7AYJWTQ0nC2hKE8kgJHkABGesEKra/tCelXESssrdqKcbjgpiANQEprociSe6AalYwzMmhwYXEJWnkoBQ8jWFLsl2jPvzHok04XcaVFpaqYgUipSSKVBSCR1HXJwwFMtrZLZ8zUhrcrP1mjh/lzSfKFpefYtNS4K5ciZbHACjoHw6K8D4Q/o8pAcgLQUkgggg0IORB5EcI9cfUoJClFQSKJBJOEa4RXICudBzjpO+eziWtFJUobt+nZdSM+5Y0WO/PrHP8AeW678g9un00OeFQ9lY5pP5ajjANW1ruC1pqSnWcD8phQh1reYC3QkkHurmkUJw00NYX19w3KvvSknMLXKlQUtvFVCVg+z9rDhTn3DMiKy1MKSCErUkHWiiK99DnHwlPADoKQHkbNnWgth1DrSihxBCkkcD+Y4EcQYu8psyaYaQ7ac2mU3gqlpIBcp9rWncBlziGvlcr0INOtOiYlnh6t1Ipn7qqZV/seUBe7xyLdvWcJxhIE2wKOIGppmW+vvIPUjiYndkF+DOMFh5VX2AMzqtGgV3jJJ8OcKnZ1e42fOJWT6lyiHhwpwV3pOfdURZb8Weqx7Tan5YepdVjAHskn22+VFpOId/SAekEa1nT6H2kOtmqHEhSTzChURswBBBBAEKzbneQoZbk264nziWBrgSck/eX/AEGGkYR9jp/S14VuntNMqKhywtdlH8S+14mA37zuCxrFalEGkxMg7wjXPNw+VECFBSLXtPvB6XaLpBqho7pHKidT4qr8o1Lo3KetEuFCkNttCrjrholNdB1OVenlAMgXQW7ZkpKSC21sOrCpx9ChU6EimtOFDmMCQRmYodn3HTNWm5KS7pUw2VY3yn2Up1J4HtdkHKtK6R9zsrPWDMJUl0JDgqlaDVp0ClQUnI0qNc88jxiUtfaoh6TdS1LpYmpghL7iKYVpANSDrU6UOlTmYCo2xbLykCVVMKeYYUoNa4TnSornSmgOgNBHt17tOz8wlhoZnNSiOyhI1Uf7cTlEU02VEJSCSSAANSTkABHS2zy5ibOlQkgF5dFOq60ySDyTp5njASd2LsMyDCWWU5aqUfaWfeUefThoIl48j2AIIIjrwWr6LLPPkV3TalU5kDIedICRjnHbFX9LvV91qndgETd3tuUwh3/OJS40o57tOFSO7Oih0OfWIDanbjE5Pb2WXjQWkAqoR2hXKhFcgRAa2zOv6VlKf6h8sKo6bjmPZvarMtaLL0wrA2gOVURUAlCgK0FdTFuvTtweU7hkQlDST7bicSl9cJ9kfPu0gHdBELc63fTZJmYIAUtPaA0CgSDTpURNQBETeW7TM8wWXk1BzSoe0g8FJPA/jpEtBAcrXruu7Z8wpl3PihYGS0nRQ/McDl1j4unNtsz0s499Gh1JX0FdT3HPwjoTaBc1NoypQAA8iqmVcle6T7qtD4HhHNDrRQopUClSSQoHUEZEHxgLztYsCZRNuTTnrGHVJDLgUCKFNQgCtRSh6HWIGbvapdnMyBQlKGnS4FgmprjyPDVxWnTKMt0LMetF9qSLywzUrIxEpQEjMpSTQHOg4dqLPPX7kZJZYkrPZdQg4VOPZqWRkSKpJ8T5QC1hv3QdFsWM7IrNX5cDdE8hUtn5FB6RV9pFjsJRKTks3ukTbZUWuCVAA1A4A17susaOzW3/AEO0WVE0Q4d05yougBPcrCfOAYmw28RU27JOVCmSVtg6hJVRSfurP88NWEdeJH6JvA2+Oy08oLPLC52HB4Kqryh4wBBBBAQd97X9Fs+ZeGRS2Qn4ldlP8yhCz2ZUkrJnp4+0QUoPPAKDzcXTwET+3W0MEg22DTeuivckFX408or97z6JdyTY0L5QpXiC8R5kDwgFPXnmeJ59YadhWQibsRMnKTLImFub19tZKVKOoRpwARnQjswsZWVU6tLaElS1qCUpGpJyAEWZzZzMIn2pLG1vnEYwoKJSiiVKIUQKgjBStM6ppAX+9VrCyWJWXVICaSy0PXOAltKjkQDhNDUVzIyIEKa8NtGbmFPFtDVQAENiiUgClBkO/wAYuNs2ra9koLD7mNp1CkJUr1iSKUOBRooEA6HvoYXlIBj7E7riYm1TKxVEvTDXQuK0/hTVXeUw6Lw3gakZdT7xohPAaqJ0SkcSYhtl9iei2awkii3BvV968/knCPCKpt/WfR5UA9kurqOZCDQ+GfnAbFhbcWpiZQyuXU0lxQSleMKoTkMQoMicqiusM+ORJF0IdbUdEuIUT3KB/AQzLX24v+l1l0o9FSqmFSe04OKq1qkngOGVa6QDviJvZZxmJKYaGZW0sAczTIeYESja6gHnnH1SA4+pAkVIA1OQ/wDO+LftRusZKeXhFGnquN8hU9pP3VHyUmKrJpq4gc1pHmoQBNSymlqbWClaCUqHIg0Iy6xhrExfFNLQmgf9dz+oxt3BuwZ+dbap6tJxunkhOo7yeyO/pAPvZ1ZxYs2WQoUVuwo96u1+cWSPlCaCg0GkfUAQt717Z2pOZXLoYU8WzRasYSK6lKcjWlde+K25tsmET6saE+ihxSCgJ7YSFYcWKtcWVaacOsLy8s8l6cmHUZocdWpJpSoJyNOEB0tdW9LNoMB5mtK0UlXtIUPqnzrXjWFDtuuuGJlE0gURMVC6aBxPH7yc+9B5xJ/4f1ms2K5eqNOvbzp3cYve0uwvS7NfQBVaE7xHxI7XzFR4wHP10rxqkJtuYSMWGoUmtMSTkRXgeIPMCLg7O2AXDMFEytSiVGXIoipzI4ZV4YiIW4MX66tiSbFnKtGdbMxVzdtM1okkZVVz0OtQANCTAQN8L3OWk+FYAhtsYGWk6IT5Zk0GdKZARAGGA5tfW2MMnJy0sDlUJxKp4YR+MUBZqSeZry1gGxtH/wA9Y0lPfXThSs/GMCvJ1AHiYZFwrW9Ks+WdJqS2Eq+JHZPzTC2uSfSrvz0ucy1jUkcsg6KfeSrzid2D2hjknWj+rdJHctIP4g+cAzIIIIBNbfXsbso0OIcPiopSPwMYdu7mH0JkaIbWafwJHyCo92xJKrWkkcClr5vq/tGlt5c/z7I5S4+bi/7CApd0rWTKzsu+sVQ24CrnTMEjurXwhiWjc2eM8q0LLebeDpUpKwtFUhWoIWMJHDu5QpIzS84tv6Na0V1wKUmvkRAMW/QMnZMvIvuJdmt8XVAKxbtPaNK/ep50yEL6zJLfPNNf6jiEeClAH5ExheSoGqwqqhWqq1V1qdR1ie2es4rUkx+2Sf4QT+UB0XeNCxJTAZJSsMuYCnIghBpTrHKqn1KAqpRA0qSaV7zlHXxjn7als8VJOqmGU1lnDU0/VKJ9k/ZJ0PCtOUBRjJq3Ydp2CsoBr9YAEincoGJS5lkelT8uzwU4Cr4U9pX8qTH3YqN9KTbOqkBEyj/bOBwD7iwfuRjuheT0CaTMBsOFKVgJJpmpJSDXpXyrpAdHz17JVmZblXHQl532EZ+FSMk14V1pFYvdtfZkZky4ZW8pNMZSoJCSRWgrqad0I5VpuvzYeWoqeW6lWL7WIUpyAyAHIARPbV7NUzaj5Vo7hcT1xJANO4giAntpO0GTtKTbS2lwPIcCgFophFCFdoEg1y05CF1Z/wBK3+8R/UI142rKHr2f3rf9aYCTvz/1Kb/fr/GLRsvvxKWay+Xg4XlqFMKa1SBkASRTtE69IrN/U0tOcH7df41iAgH5dzbQxNzKGCy41vDhQtSkkE8AoD2a+MW1u9kqqbMmHRv0ipRQ8q0B0KgMymtY552dyCnrTlUp+q4Fq6JR2iflTxjVvBOOItF9wKKXEzC1BQ1BCzQ+GUBv7S7J9GtOYSPZWrep7nO0f5iryivNSK1NrcA7DZSFGoyKyQkda4T5RL3yvWq0XkPKQELSyhtVDkopKiVdK4tOFIJ1G5s9hH1plxT6vgQN035neKgIRt5Sa0URXI0JFe+hz7o6b2fharMld6SVFoVxa0Ola69mkJXZvs/XaLoccBTKtq7avfIz3afzPAdY6LbbCQABQAUAGgA4QHJtsyO4mHmv9N1aR3BRA+VIsV0b8IlmHJSal/SZZxWLDWikKyzT5A6ihEau0hnBas2ObuL+JIMa11ral5Za1TMoiaSpICUrIASampFUnXTwgLP/AMSpRj/k7LZQeCnSFK78gT84pduW0ucfW+4Eha6VCBROQAyFTwHOHFY0rJFn0qbsuWkmAOypyhWuoywowA58OJ4DjCvvvbEtMzOKUYDDSU4QAAnFQk4iBpWumuUBddgrwLk4ycwttCqdxUk/JQjJsEWUTE2yeCU+aFKSfxiO2DuUtB0c5dfjRxr8iY39kycFtzqOFH/++KfIwDqggggEtteVhteSVTIJa+T6v7xobeUf59o85cfJxcSW3pvA/Ju8kr/kUlX5mMO3pqrkm6NFtrHkUKH9Z8oBXS0spxaUISVKUaJSBUk8gIk7v3SmJ55TLKO0kVXiOEIGnaroa5U1yMSOzG0WmLTYW8QEVUnErRJUkpBPLM0r1i82xJLsuz7SW86lT867hbKVVUpJ49DhUs9KCAqu096exS7c620jdtkNKaHZWOyCa+CezlSvWIrZ07htSUP7UDzBH5xNXznm/wBEWazvEuujEslKq4EkEYSe8hND7h5RULDntzMsO/6bqFHuChX5VgOkNodtuSdnPvNZOAJCTSuEqWlOLPLLFUV40hJDarPGXcYcWh5LiSklxAKgDlkRSv3gY6HtGQbmGVtOpCm3ElKgeIP4Qh727HpqVUVy4MwzqMP0ieik/W70+UBUbu2oJaZadUKoSaOD3m1AoWOtUKPygvDY5lJlxmtQlXYVwUg9pCh3pIMR7jZSSFAgjIgggjoQc4s82n0yzkOjN6So07zUyT6tf3CSg8gRAaNyJDfWhKt8C8gnuScR/ph1bWLlGelwtoVmGalKeK0n2kDrxHXLjCcuBbrUlPNvvBWBAX7IqalJAy78vGNuQtSYtO12XMag4t5JTQn1SEnEQnkAhJrzzrrAVNaCCQQQQaEHUd/IxtWT9Oz+9b/rTDs2vXKYXKOziUhD7YClKGW8FQCFDQmhyOtQBCTsr/mGf3rf9aYCV2gf9TnP3yogBE/tA/6nOfvlQytjNymFS6Z1xIcdUtQRi0bCFFNQPeJBNeGUBvbILjKlG1TD4wvupASg+0hGuY4FRzPIACFjtQkd1akyOClBY++kK/MxtX0mpiQtp50LVvA4HEGp7SDQhJzzTSqaaZRqbRLzNWhNIfaSU1ZQlYUNFCtR1AqBXpAQVkWYqZfbYR7TiwkdK6k9wqfCN291opeml7r6JoJZZ+BsYQfvEFX3okrDT6HIuzhydfxS8rzFR610fCnsA81GKqE8AOgH5QFtlNqM6zKtyzKm2kNjCFIQMZHUkkVz1ArxhybLLwuzsglx8lTiVqQV+/hoQrLjRVPumFLdTZLNzZCnUmXZ4qWO2R9hGtepoO+H1Y1jtyjCGWk4W0Cg4k8SSeJJqSYDnTaY7itWbPJwDySkR8XEvDLyUwXphgv0T6sCnYVX2qKy0yrwiMvFPb+bmHeC3nFDuKjT5Ui1XFseWbk5m0ZtvfoYUlDbXBSjTNXisDPLU5wEtbe02zZtYW/Z7jxAoMbuSe5IVhHWgzikXptOVfcSqUlvRkBNFJxVqa6+UXKzr3WdPuJl5mzm2d4QhDrJoUlRoNEg60Fc+6KTeqwTJTb0uVYt2rJXNJAUknrQ5wFy2EN1tFw8pdfzcaH9/KJHZUrFbk6qmXr/APvgflGLYGx6+acOiGkJr8SiT/QIy7CU7ybm3uaR/OtSvygHTBBBALDbzIYpNlz/AE3aHuWkj8QIhL/f5qwZCZGZbwJUe9JbV/OmGNtEsn0mzZlsCqgjGnvRRY88NPGF5cP/AD1hTknqtvEUeI3iP50qEApI+lLJ1JNNKmtPPQR8xd7DtyypSXbWZVc1N0qoOEbpCulcjwPsq7xARcmZD9Gu7xDpnCv1awFYKZUzrhpStQak8IrhENy6O0iZtCcRKuS7KpZwKStpDZ7CaHMmtKDLUDpnC1vJZ6GJt9pBqht1aU9wOnhp4QHRuz+2/S7Pl3a1VgCF/EjsmveRXxinbV9os1JTDbEvRHqw4pZSFYqkgAVyAGHXr0iG2F3m3brkmtVA76xqvvAUUB1KQD9wxeto9wE2kyCghMw2Du1HRQOZQroTx4HxgEPeW8zk+6HXkthYThKkJw4uqszUjSC69u+iTAcKcbagUPI4LbVkpJ8Mx1AjTtSynZZwtPNqbWnVKh8xwI6iNSAmr13f9EfohWNhwbxhzgtB0+8n2SOnWLRshLcuubnnQSiWZpkM6rPDrRNPvGIu69otzLP6OmlBKVKrKvH9S4fqk+4vQjrFu2YXfytKzZpJQ4oIxDjSigFp5itCD1EBWb7bUn7RQWQhLLNQSkGql0NRiPIHOgGoiqWT9Oz+9b/rTG5ea7D0g+WXk56pUPZWOCkn8RqI0rLVR9o8nW/60wEttA/6nOfvlRv3J2lP2aC2lKXWVHFgUSKHiUqGlQNMxEdftVbSnD+3X+MaNhWE9OPJZYQVLPkkcVKPACAvO1acbnmJO0GgQHAtpYOoKcwDTLI4h4xS7tWAqdmEtJOFNCpxw6NoTmpZ7h8yIZO0W7olpCQs5gFx1TpIAHaWaHEroCpfhFTvDMIs+XNnsKCnl0M66niRmGEn3U8eZ8RARV7rcTMvAMjDLsJ3UunkhP1j9pR7ROuYrpGrd231yT4ebS2pYBCd4nEEk/WAqMxz6mIyM8jIuPuJbaQpxaskpSKkwDc2ZbTZubnRLzBStK0qIKUBJQUjFw+qRlnxIhgX7tv0Sz5h2tFBBSj4ldlNPE18IgdmWzr9HILr1FTLgoaZhtOuBJ4knMnoBwzqW3a8oW41JoOTfrHae8ckJPUJJVT7SYBT0i2Sb0/JSLyPR1ejTaEqxqRiSK6LSRUJJTlRVCMjwiBsSyFzcw2w3TG4rCK6Dmo9AKmL2/aFtWL2VkrYTkCobxqgyAB9pA5CqYCo3OtlmUmkvvs75KASlINKLHsqzyyPPTWlRGpb9tLnJl2YcoFOKrQaAaBI7gAItdpX6kZtlz0izkJmCg4HWThGKmRUAQaVzzxd0UTSAbGzn/LWJaE0cirGlJ+FASP51/KJjYHZ+GVfd990JH3Ej81fKIq+n+Ru/KSmi3sJWPN1f86kjuMMDZrZXo9mS6CKKUjGrvWcX4EDwgLPBBBAeLTUUOcJG5a/0Xbz0orJt1Sm015HttHyOHvJh3wotuNgqQpifayUghCyOBBxNq8DVNeqYBeX/sH0O0H2gKIKsbfwrzHkap8IxXSekULWqfQ6tISC2hs5KVXNKtOHUcYv+0SWFp2XL2k0O22mjoGoBNFD7q8+4mFHAX20dqy0tlmQl2pJsimJIBdI76UB65mKGVVzOp56+ceQQGeSnFsuIcbOFaFBSSOBBqI6fubelFoSqHkUCtHE+4saju4g8QRHLMX3Zmq0ZV/eS8q860sUcSQUIVyIWqiQocxXLLjAPK3LuS84jBMNJcHCo7SfhUMx4QvrU2CsKqZeYcaPBKgFp88jFl9Jth72WZSVH7Rxbqh4IATHv/pifc+ltRaeYYYbbHdVWJUAorc2Pz8vUpbTMJ5tGqv4DQ+VYsWzu+aDMNMz+JuZaCm2nlZKUg/qXq8iElJPFI0Ot6OzZpf001OvfFMLA8k0j6Tsqs2tVS+MnUrccUT5rgJC8UjJzjJamVNKTwJWkFJ5pNapMI29lyE2e80tuYbeYU6kAhScaO0DRYGVKfWHLOkMd1u7rRIUiTqnIgoxEcKaHOsTlh3asmYbD0tKyq0KqMSWUitDQjNIOsApxdIWlak4fSG2mEvqKnCpNVVOjYr2jTjoIcV2LHkpFrdyxbFfaVjSVrPNSq592gjDat0bLZbW89KSyUIFVKLKch4JrFfDV3XPqyQ04YPyEBF7Sb7tsvqRJ+tnFI3RcT2twk5lDdK+sUTUkaZV0AimWLsmtCazLW5Sc8TxoT1w5q8wIb52U2aSFJYKDwU266k+FFx9f8OkJ+hnJ5r4ZgkeSgawFUsvYG0KGYmVr5pbSEjzNTDCsC6stIpwy7SUV1VqpXxKOZiH/wDTlot/RWlj6TEuhX8yCkwenWsz7ctLTI5tOqbUfBxJHhASl7rzN2fKrfXmRkhPFajon8yeABjl+enlvurdcOJbiipR5k5/+DhlFz2nTs/Mv45iWeZZRk2kpJSOZKx2So9+lBFFgLls8t+XkRNTC1f5kNYZZBBoSrU10rXDlyCuca139pU7KEgOb5sklTb1VpNdaEmqa9OekVasEBZL327KTe7XLyvozva31D2FaUwgZczWg8Yw3FsH02fYZIqnFjc+BPaPnkn70QMNvZpKps2zpi03R2lpwtA6lIOVPjXTwSIDXv65+k7cZk0ZoaKWzT+Nw+CRh70w7UIAAAFANBCi2I2Ipxx+fdzUoqQgniScTih8k1+KG/AEEEEARo23ZKJphxhwVQ4kpPSuhHUGhHUCN6CAR+ze0jIzj9lTYG7dUUUPs46Uy+y4jTrhimX2usqz5tbJqUe00o/WQdPEaHqIaW2e5ZdQJ1gHesgbzDqUDRY6oOfd3RptKReOzMJKRPS3hiNNfgcA8FDpALC7l15ifcLcugKIFVEkAJGlTX8oaVhbBW00VNvlZ9xrsp/iUKnyEL+4NtKs+0m1OVQMRaeByICjQ16pVQ+EdMiAhbHuZJyv0Mu2k+8RiV/EqqvnE1SPYIApC/XajzV40sqdWWXpclDZJwAgE1A0r6pWfUwwIWm0qVmG7QkJuWl3H1NhYUlCScgRQEgHDULXmYBlwRSbs29ar8wn0iRRLy9FYiV1XpllirrlpF1gEFYcs4qcnUIs1qepMrClOAeqBWscdQQCfCHpZtmtS7YbZbQ0gVIShISkE65CF4vZxaCJmZdlp9LCX3SsgJJNKkivUYjpFwujY8xLNKTNTRmlldQsilBQDDqeIJ8YCN2su4bJmeoQPNaRFS2f3aRMpQiasptDYZCkzGdXTlmaHVQOKL7fe7ip+TXLpWGyspOIio7KgqlK9Iqklcy2WQhLdpNlCAkBJb4CgwiqT9UUgGSBSF5tnnViXl2W1KSt6YQkFJIOWVKjP2lphhphb7UZCaXNSTzEsuYbl1FxQSRmrECBrX6ta0MBG2kqesJ5hRm1zUq64G1JdqVJ7qk0yqQQRmKEQ2hCpfk5+2pqXMxKmUlWFhags9pZHKoBOlNKCpzhrCACmK/bNwZGarvZZvF7yBgV5ooT41iwwQCet7YKM1Sj/ch0ZdwWkfiIVtt2E9JvFl9GBYANKg1B0IIOhpHV8w8EJUpRolIJJ5ACpPlHLF4bWXPzrjoBKnXOwkZmmSUJA50oIDLc266rQm0MJqEntOK91A1PedB1MXfaZaZm5piypMDA0pKCB7OPSh6NpqT1ryiS7F3LMOhn5nxwmn9LdfFR6xs7GLmlCVT74JcdrusWoScys14rPy74BiWDYyJSXaYb9ltISOvNR6kkk9TEhAIIAggggCCCCA+VIqKHQwjb2WC9YU8mdlB6haqYfqivtMr+yfqnpzEPSNW07MbmGltOpC0LFFJPH+x4g8IBS3zu01bEsLRkBV2nrmh7SqDMUH6xI/iFOkXvZreH0yz2lqNXEDduc8SMqnvFD4wr52Tmrtzgcbq7KummfsrHuL91wDRXHzEWmStB9a35yx0MutzCEqdbcVhU28ioPYGqlJPMAkVrnAM+saFpXgl5YVeebb+NaQfAVqfCOdbe2gWi+pSHn3G6EhTaBugOYIFD5kxWFKJNTmTqTmT4wHQ1o7aLOayStbx/ZoP4qwxWp/b+M9zKHoXHAP5Ug/1QnYYGymx2j6VOTKErYlmVVSoApJUCTkcjRKaffgMs3tznlewhhvuSpX4qiKmNrdpr/wDcYfhbbH/1JjWuXdL9JzDqcQZQhCnFKCapRnkmlRln5JiHs2w3Zp0tSyFPKzIwj6oNMRrkB3njASTu0K0Fazj3gqn4UjAq+s8dZyZ/+Vf94+LculNSVDMMqbByCsik9Kior0MRjEupxQShKlKOgSCSfAZwEum+0+NJyZ/+Vf8AeM7O0S0U6Tj3irF/UDEHNSS2lYXELbVyWkpPkRE5Ymz+em0pWywShWi1FKUnuJMBIS+1200f+4CvibQfwSIlZXbtOp9tthf3VJ/BUVe8lxpuzwhUw2AlZoFJUFCutDTQ0zi4WQ3K2VZcvOuSyZmYmjVOOmFAzI1BAyA4VJOtBAS8ht/by30qsdW1hXyUE/jFls/bHZzuRdU0eTiFD5pqIRV6Labm5guty6JdJAGBGlRqo6CpPIDIDjETAda2fbLEwKsvNuj7C0q/AxuVjkBp0pIUklJGhSaEeIzi12HtLtJhSUtvKeqQAhwbyvQV7fTIwDY2y3h9HkC0k0XMHdjnh1UfKifvRV7lXYasmXNpWgKOU9S0faTXTLi4rgPqivWks4tSXBaVstttBhtKZZlKsVVmqlKCa+3oKH2aV4ViqyzE1eScxLq1KtmmXsoHup95xQ1PDuoCGW61iPW/Pqm5oUl0GmHPCaZpZT0Gqjxr1h5IQAKAUA0A4Rp2NZ7TDKGmU4G0CiRQjzrnUnMk6xvQBBBBAEEEEAQQQQBBBBAalqWW3MtKaeQFtrFFJP8A5kRwIzEJS27rzlgTHpUmpS5c6k50HuPJGo5LHy4vaPlbYUCCAQciDmDAKVaJC8aKgiWn0jxNPLeJ6+0IWV5bozNnuYJhsgH2VjNtfwq/I0MNS+OxoKVv7PO5cBxbquFFebah7B6acqRDWbtOdYrJ2xLl1OiitIxgc1JOTg+0O+pgFXDPuI0mdseas9txDcwpzGAo03iatnvp2Ck00y5xtzuy+StBBesqZSOJaUSUjpn22+5QMUC27nzkifXMrQBotOaPBach8jAXyekf0HZLzK3EGcnDhog1wopQ9aBJVnlmqILZXepmSW+l/E2h5KUb5APqznQEgGlQag50KdIo63Co1JKjzJJ+cW66F/0yjK5aYlm5mWWrEUqoFA95BB0rnmOBEBYr9szjFn+rnROyLyx21UU6niElXFNRqMwcsqx5dmf/AEZYa51lKTMPPbsLUmuEAkeQCSaczEFey/rUxKIk5SWEswleMjFUk1JppkKkkk1qaaUjNc6+UsmUckLQbWuXWrElSPaQdTkM9RUEaZ5GAkL5z1pTNmtrnJVvAkpWJmqcVFkBNEhWVcQB55ZRKXLmGn7BcS+88y3LPKK1MkheE0UBlnhJcI+7EJe++8qZASEjvltlQUtx4kmiSCEpxcMk8gAnKIq41+ESDcw26x6Qh8JqgkBJpUHFUHIg8oC4WsJa0LFdRIuO4JJe8IeBKl5E0xEk6KJHKlIirq2xKT1nfo2ddDCmlYmHTQJGpAqcssRFDSoIpmIirxbT3plhUu0y1LMK9pLQzUOROWR6AVimGAv15pazZKQMsy43OTS1BRfSB6sZVAIJAFBQJqc1EmKBEzYV0JudPqGFKHvkYUDvUez+cMCR2WSkigPWrMp5hpJISenvuHokDxgF9du6czPuYGGyfeWckI+JX5Cp6QzkMWfd1vEsiZniMgKVTXkP1aep7RiOtLac49STseXLSdElKBjI5oSMkD7Rr4RL3P2NAKD9oq3rhOLdVqmv7RX1z0074Cv2NdudvA/6TNqU3LA9kgUFPcZSfms/PQOqyrJalmkssoCG0CgSPxPMnUk6xtNthIAAAAFAAKAAcAI+oDwR7BBAEEEEAQQQQBBBBAEEEEAQQQQHlIjbcu5LziMEw0lwcKjtJ6pUM0nuMScEAnLY2KvsL31nTCgoZhKlFKx0C00B8aRptbS7TkDu7Qli6nQlaMKiPjSMCvKHfGN5hKwUqSFJOoIqD4GATZt6wJ/6dkyrh4gFOfe2Sk/eEeK2SSMxnJ2ik10BKF+GRSflF6tbZRZ0xnuN0o8WiUfIdn5RU5//AA/tk1Ymlp5Y0BXzBSYCCmdhE4PYdYWOGa0n5pp840F7FrSH1Gj/ALo/MROHZFajP0E6OlHXUH8xHqbmXhSezNEj/wDpP5ogIFGxa0jqhof7oy8hEhLbCJw+26wgcc1qPySB843lXMvCqlZojumSPwRB/wAI7Ve+mnRTq66r+0B6NkclL5zlopHQFCP6lEx9C3LAkPoWTNODQ4SoeblEDwEbch/h/QDV6aUrnu0BP8yioxa7J2T2dL0O43qhxdUV/I9n5QFCe2nWlPnd2fLbpOgKE41AfEoYE+UbVj7F5iYXvrRmFVOZSlRW4ehWrJPhWHAwwlACUpCUjQAAAeAjJARlhXal5JGCXaS2OJA7SviUc1eJiSpHsEAQQQQBBBBAEEEEAQQQQBBBBAEEEEAQQQQBBBBAEEEEAQQQQBBBBAEEEEAQQQQBBBBAEEEEAQQQQBBBBAEEEEAQQQQH/9k="/>
          <p:cNvSpPr>
            <a:spLocks noChangeAspect="1" noChangeArrowheads="1"/>
          </p:cNvSpPr>
          <p:nvPr/>
        </p:nvSpPr>
        <p:spPr bwMode="auto">
          <a:xfrm>
            <a:off x="77788" y="-102870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alibri" pitchFamily="-123" charset="0"/>
            </a:endParaRPr>
          </a:p>
        </p:txBody>
      </p:sp>
      <p:sp>
        <p:nvSpPr>
          <p:cNvPr id="19468" name="AutoShape 12" descr="data:image/jpg;base64,/9j/4AAQSkZJRgABAQAAAQABAAD/2wCEAAkGBhQRERUUExQWFRUWGBoaFxgYGBodGRkgHRwdHCEaGhwcGyYeHB8jHBgcHy8gIygpLSwsFx4xNTIqNSYrLCkBCQoKBQUFDQUFDSkYEhgpKSkpKSkpKSkpKSkpKSkpKSkpKSkpKSkpKSkpKSkpKSkpKSkpKSkpKSkpKSkpKSkpKf/AABEIAOEA4QMBIgACEQEDEQH/xAAcAAACAgMBAQAAAAAAAAAAAAAABwUGAwQIAQL/xABKEAABAgMFBQQGBggEBQUBAAABAgMABBEFBhIhMQcTQVFhInGBkRQjMlJyoTNCYoKxwRVDY3OSorLRCCRTgxc0NbPwFkSTwuF0/8QAFAEBAAAAAAAAAAAAAAAAAAAAAP/EABQRAQAAAAAAAAAAAAAAAAAAAAD/2gAMAwEAAhEDEQA/AHjBBBAEEEEAQQQQBBBGGam0NJK3FJQkaqUQAO8nKAzQVhZXk24y7JKJVBmF+8Thb8DTErwHjFbT+nrW4rl2Vf7KKf8AcVAN21b0Ssr9PMNN9FKFfLWKpP7bLPbyQXXvgbIHmsp+UVRGyKTlRjtCfSk8QkhFfFRKj5QG1LuyuSGVTKhxwqV81kJgN6Z/xAt/q5RZ6qcSPkAY1Bt7fJOGRQR+9WT8mo+P+MUo1/y9moT1O7T/AEpJjGrb079WTaHKrivyRAZzt7fTTFIpA/err4Vajal/8QKP1kosfC4k/ikRHJ29O/Wk2Tzo4r80RkG2OUdyfs1Kq6kbtX9SRAWqQ222e5ksus/G3UeaCr50i12TemVmvoJhpw8krGL+HX5Qqhat3Zr22FS6jxCVJ+aCUwL2Ryc127Pn0k8EqKV08U0UPKAdVYIRykW9ZOdVTDKepeRTupvExYrtbcpd0hE2gsK0xjtN+P1k+Ne+AZ8EYJSdQ6gLbUlaFaKSQQe4iM8AQQQQBBBBAEEEEAQQQQBBBBAEEEEAQRjeeShJUohKQCSSaAAcSeAhOXv2nPzzvodlhRCjhLicluc8HuI5qNPAahbL77V5eRxNt0ffGRSD2UH7auf2Rn3RRZO69p26oPTThal9U4hRNP2bXH4leZiTs66cjYjQmbRUl6YObbQ7QB+wk+0RxWrIfjTr37TJq0CU13LHBpB1H21aq7sh0gLibVsaxcmEelzI1XUKoeqz2U9yBFTvBtbnpqoSsMIP1Wsj4r9r8IpkXeztlMwUB2bcakmzoXVDEfu1FPE16QFJcdKiSolROpJqT4nOPImr2XXds2Y3ThSvILQtPsrTwND1FCP7xYtrUkjeSr7SUobmJZJokACo6AU0UPKApk/ZrrCgl5tTSiAoBYoaGtDQ9x8oz2zd9+U3e/Rg3qMaO0DVPPsk010MXHaefSJWzZzUuS+7Weak0P4lcebUxilLKc5ymHxCW/8A9gKja93npVLKnUgB9AcbIUDVOWtNNRkYjIYm14YRZ6PdlE//AFH5RUbqWZ6TOy7NKhbqQe4Gp+QMBHzUm40cLiFoVyWkpP8AMBHw04UmqSUkcUmh84clobQi7ay5B1pp6UU6lnCpNVA0AKgdD2jyqOBFIXluXVwWouSZzq8EIrnQKoRX4Qc/hgN+7+1qelaAub9A+q7mfBXtRbU21Y9s5TDYlJk6LqE1J+2OyruWIW97bBTJTjkuhze4CBiw0NSAcNKnMVpEW/LqbUULSUqGqVAgjvBzgGTOXTtKxFl+UcLzGqikVFP2jfL7SflF5uTtZYnilp2jD5yCSews/YVz+yc+VYU10Npc1Z5CQrescWlnQfYVqjuzHSLpP3VkbcaVMWepLMyM1tEUBP20j2SeC05HjAOAR7CWujtLmLPd9DtMLwpIAWrNbfLF76OShUjqIcjD6VpCkqCkqAKSDUEHQg8YDLBBBAEEEEAQQQQBBBBAEY3n0oSVKISlIJJJoABmSTypGSExtKve5aEwLNkqrBVhcKT9IoZ4ajRCNSdMuQzDUvZeyYtyZElIg7iuZzGOmq3OTY4J45E8AJWdtGUu4wWWAl+ecAxqPCuhV7qeSBmdTzj2059m7kmGGMLk88KrXStPtke6MwlPGlTxhPTEwpxalrUVrUSVKUalROpMBmtS1XZl1Tr6y44rVR/AcABwAyjxyzXUtJeU2oNLJSlZFEqIzIB/80PIxZbh3CFqB4CZS043TCgpxFQP1jmOzXLLOutMq3m7905phpdnzre/knvo3mlY9yvgoZBSRXOtKA9CYBLw3ZWbk52yWpydacfXIjcrQlVMWaQlS8x2aYTWvFWucLm9N2XbPmVMOitM0KGi0nRQ/McDWN65V9TZxe9Ul5t5GFTaj2SQciRQ1FCoEcawFtvQpq1LLcn9wqXdlyltFVEoW3UAJGQB9rgNRGlZdsyM/Z7MpPPKlnJYndO0qFJPA5EVplToCIrd579TU/QPLAbBqlpAwtimhpqT1JPSkV6Aul+rxyy5eWkpIqUxLVJcXkVqOWXTMmtOIpEdeK9SZqTk5cNlKpZKkqUSKKrlkNeAzMQDEupZohKlHkkEnyGcSbN0pxfsykwf9pY/ECAuc9tJs+awek2apxSEBAVvBWg4DTKI66l5JCXtYzOBbMuEndppjKVFISa0JyzX5iK69dGdR7UpMD/aWfwTEa/LqQaLSpJ5KBB8jAMyUdsiTmFT/pjk07iW421gocaiTVRpwKjrpGHZ9M7yanbXmB2WErX0xrBokdyOz98QtI3mbaeQwuXS4oMuEKWjgSKGvf2R5QFu2e2WJmZetCbPqZcqedUdFOHtBPWhzp8I4xN39u2q0LcZaRVIcYbWtVPZQCqqj14DqRFNn74A2YzItNlsJUVvqxV3qtR3CuZB91PKGZf+325KTS63lNzcu20FVzS2lNSocvb15kcoBOW5JNszDrbTm9bQspSsimKnHzyrxpGOzLTdl3EusrU24k5KT+B4EcwcjF2sm5kpKyqJu1VLG9zZl28lqGtVZg5jOlQACM6mka967qyqpMWhZ6l7nHu3WnKlTaiQAQSTlVSRSp9oEHWAtsha0reJgMTADM8hJwLHHqjmOaDpqOcRF1rzzFhTJk50EsE5HMhAP6xvmg8U/nUFasTCkKStCilSSClSTQgjQg8IcNkWkzeKTMtMFKJ1oEocpr9tI4g5BafEcKA2JeYS4lKkEKSoAgg1BB0IMZYS2zm9ztmzJs2eqlOLCgq0bUdBXi2vIg8K9TR0CA9ggggCCCCAIII156cQy2txw4UISVKPIAVJgKPtbvx6FL7lpVH3gaEaoRoV950HieEV67Eg3YVnqnphNZp5NGm1aiuYR0J9pZ5ADhEXc2RVbVquzswPUNELodBT6Ns9EgYlDp1ivbSL3m0JtRSfUtVQ0OBFc1/eIr3AQFdtK0nJh1bzqipxZJUT+XIAZAcABFvutdNhuUXP2jUMYSlhoGi3lEEVHGg4eJOQzqslYT7zTrrbZU2yAXVClEg+OeQqaaDOGBcu/UvMhiVtRCFhpSTLvKGSSMglymVOFdDTPnAUGybXdk5hLzVUONqyB5HVKtKgjIwwrw2uvcJtWzX1MBagmZYCuylw07QQeyanWgzyVzjetS6ClT8xP2qW0yrVFIwUo8PqIA1PUHNRNNIVFozCFuuKaRu21LKkN4icI4Cp1IB16mkBL3ovxM2iloTG79VWhSgAknUk1PkKDjSIBCCSAASTkANT0HWJO7l2n594NS6MR1Uo5JQPeUeA6anhD/uXs2l7OSFAB1+nadUM+5A+oPn1gFddjYxNTIC3yJZs50UKuEfDoPEgwy7F2R2fL0Ja3yx9Z04v5ckjyi5gR7AYJWTQ0nC2hKE8kgJHkABGesEKra/tCelXESssrdqKcbjgpiANQEprociSe6AalYwzMmhwYXEJWnkoBQ8jWFLsl2jPvzHok04XcaVFpaqYgUipSSKVBSCR1HXJwwFMtrZLZ8zUhrcrP1mjh/lzSfKFpefYtNS4K5ciZbHACjoHw6K8D4Q/o8pAcgLQUkgggg0IORB5EcI9cfUoJClFQSKJBJOEa4RXICudBzjpO+eziWtFJUobt+nZdSM+5Y0WO/PrHP8AeW678g9un00OeFQ9lY5pP5ajjANW1ruC1pqSnWcD8phQh1reYC3QkkHurmkUJw00NYX19w3KvvSknMLXKlQUtvFVCVg+z9rDhTn3DMiKy1MKSCErUkHWiiK99DnHwlPADoKQHkbNnWgth1DrSihxBCkkcD+Y4EcQYu8psyaYaQ7ac2mU3gqlpIBcp9rWncBlziGvlcr0INOtOiYlnh6t1Ipn7qqZV/seUBe7xyLdvWcJxhIE2wKOIGppmW+vvIPUjiYndkF+DOMFh5VX2AMzqtGgV3jJJ8OcKnZ1e42fOJWT6lyiHhwpwV3pOfdURZb8Weqx7Tan5YepdVjAHskn22+VFpOId/SAekEa1nT6H2kOtmqHEhSTzChURswBBBBAEKzbneQoZbk264nziWBrgSck/eX/AEGGkYR9jp/S14VuntNMqKhywtdlH8S+14mA37zuCxrFalEGkxMg7wjXPNw+VECFBSLXtPvB6XaLpBqho7pHKidT4qr8o1Lo3KetEuFCkNttCrjrholNdB1OVenlAMgXQW7ZkpKSC21sOrCpx9ChU6EimtOFDmMCQRmYodn3HTNWm5KS7pUw2VY3yn2Up1J4HtdkHKtK6R9zsrPWDMJUl0JDgqlaDVp0ClQUnI0qNc88jxiUtfaoh6TdS1LpYmpghL7iKYVpANSDrU6UOlTmYCo2xbLykCVVMKeYYUoNa4TnSornSmgOgNBHt17tOz8wlhoZnNSiOyhI1Uf7cTlEU02VEJSCSSAANSTkABHS2zy5ibOlQkgF5dFOq60ySDyTp5njASd2LsMyDCWWU5aqUfaWfeUefThoIl48j2AIIIjrwWr6LLPPkV3TalU5kDIedICRjnHbFX9LvV91qndgETd3tuUwh3/OJS40o57tOFSO7Oih0OfWIDanbjE5Pb2WXjQWkAqoR2hXKhFcgRAa2zOv6VlKf6h8sKo6bjmPZvarMtaLL0wrA2gOVURUAlCgK0FdTFuvTtweU7hkQlDST7bicSl9cJ9kfPu0gHdBELc63fTZJmYIAUtPaA0CgSDTpURNQBETeW7TM8wWXk1BzSoe0g8FJPA/jpEtBAcrXruu7Z8wpl3PihYGS0nRQ/McDl1j4unNtsz0s499Gh1JX0FdT3HPwjoTaBc1NoypQAA8iqmVcle6T7qtD4HhHNDrRQopUClSSQoHUEZEHxgLztYsCZRNuTTnrGHVJDLgUCKFNQgCtRSh6HWIGbvapdnMyBQlKGnS4FgmprjyPDVxWnTKMt0LMetF9qSLywzUrIxEpQEjMpSTQHOg4dqLPPX7kZJZYkrPZdQg4VOPZqWRkSKpJ8T5QC1hv3QdFsWM7IrNX5cDdE8hUtn5FB6RV9pFjsJRKTks3ukTbZUWuCVAA1A4A17susaOzW3/AEO0WVE0Q4d05yougBPcrCfOAYmw28RU27JOVCmSVtg6hJVRSfurP88NWEdeJH6JvA2+Oy08oLPLC52HB4Kqryh4wBBBBAQd97X9Fs+ZeGRS2Qn4ldlP8yhCz2ZUkrJnp4+0QUoPPAKDzcXTwET+3W0MEg22DTeuivckFX408or97z6JdyTY0L5QpXiC8R5kDwgFPXnmeJ59YadhWQibsRMnKTLImFub19tZKVKOoRpwARnQjswsZWVU6tLaElS1qCUpGpJyAEWZzZzMIn2pLG1vnEYwoKJSiiVKIUQKgjBStM6ppAX+9VrCyWJWXVICaSy0PXOAltKjkQDhNDUVzIyIEKa8NtGbmFPFtDVQAENiiUgClBkO/wAYuNs2ra9koLD7mNp1CkJUr1iSKUOBRooEA6HvoYXlIBj7E7riYm1TKxVEvTDXQuK0/hTVXeUw6Lw3gakZdT7xohPAaqJ0SkcSYhtl9iei2awkii3BvV968/knCPCKpt/WfR5UA9kurqOZCDQ+GfnAbFhbcWpiZQyuXU0lxQSleMKoTkMQoMicqiusM+ORJF0IdbUdEuIUT3KB/AQzLX24v+l1l0o9FSqmFSe04OKq1qkngOGVa6QDviJvZZxmJKYaGZW0sAczTIeYESja6gHnnH1SA4+pAkVIA1OQ/wDO+LftRusZKeXhFGnquN8hU9pP3VHyUmKrJpq4gc1pHmoQBNSymlqbWClaCUqHIg0Iy6xhrExfFNLQmgf9dz+oxt3BuwZ+dbap6tJxunkhOo7yeyO/pAPvZ1ZxYs2WQoUVuwo96u1+cWSPlCaCg0GkfUAQt717Z2pOZXLoYU8WzRasYSK6lKcjWlde+K25tsmET6saE+ihxSCgJ7YSFYcWKtcWVaacOsLy8s8l6cmHUZocdWpJpSoJyNOEB0tdW9LNoMB5mtK0UlXtIUPqnzrXjWFDtuuuGJlE0gURMVC6aBxPH7yc+9B5xJ/4f1ms2K5eqNOvbzp3cYve0uwvS7NfQBVaE7xHxI7XzFR4wHP10rxqkJtuYSMWGoUmtMSTkRXgeIPMCLg7O2AXDMFEytSiVGXIoipzI4ZV4YiIW4MX66tiSbFnKtGdbMxVzdtM1okkZVVz0OtQANCTAQN8L3OWk+FYAhtsYGWk6IT5Zk0GdKZARAGGA5tfW2MMnJy0sDlUJxKp4YR+MUBZqSeZry1gGxtH/wA9Y0lPfXThSs/GMCvJ1AHiYZFwrW9Ks+WdJqS2Eq+JHZPzTC2uSfSrvz0ucy1jUkcsg6KfeSrzid2D2hjknWj+rdJHctIP4g+cAzIIIIBNbfXsbso0OIcPiopSPwMYdu7mH0JkaIbWafwJHyCo92xJKrWkkcClr5vq/tGlt5c/z7I5S4+bi/7CApd0rWTKzsu+sVQ24CrnTMEjurXwhiWjc2eM8q0LLebeDpUpKwtFUhWoIWMJHDu5QpIzS84tv6Na0V1wKUmvkRAMW/QMnZMvIvuJdmt8XVAKxbtPaNK/ep50yEL6zJLfPNNf6jiEeClAH5ExheSoGqwqqhWqq1V1qdR1ie2es4rUkx+2Sf4QT+UB0XeNCxJTAZJSsMuYCnIghBpTrHKqn1KAqpRA0qSaV7zlHXxjn7als8VJOqmGU1lnDU0/VKJ9k/ZJ0PCtOUBRjJq3Ydp2CsoBr9YAEincoGJS5lkelT8uzwU4Cr4U9pX8qTH3YqN9KTbOqkBEyj/bOBwD7iwfuRjuheT0CaTMBsOFKVgJJpmpJSDXpXyrpAdHz17JVmZblXHQl532EZ+FSMk14V1pFYvdtfZkZky4ZW8pNMZSoJCSRWgrqad0I5VpuvzYeWoqeW6lWL7WIUpyAyAHIARPbV7NUzaj5Vo7hcT1xJANO4giAntpO0GTtKTbS2lwPIcCgFophFCFdoEg1y05CF1Z/wBK3+8R/UI142rKHr2f3rf9aYCTvz/1Kb/fr/GLRsvvxKWay+Xg4XlqFMKa1SBkASRTtE69IrN/U0tOcH7df41iAgH5dzbQxNzKGCy41vDhQtSkkE8AoD2a+MW1u9kqqbMmHRv0ipRQ8q0B0KgMymtY552dyCnrTlUp+q4Fq6JR2iflTxjVvBOOItF9wKKXEzC1BQ1BCzQ+GUBv7S7J9GtOYSPZWrep7nO0f5iryivNSK1NrcA7DZSFGoyKyQkda4T5RL3yvWq0XkPKQELSyhtVDkopKiVdK4tOFIJ1G5s9hH1plxT6vgQN035neKgIRt5Sa0URXI0JFe+hz7o6b2fharMld6SVFoVxa0Ola69mkJXZvs/XaLoccBTKtq7avfIz3afzPAdY6LbbCQABQAUAGgA4QHJtsyO4mHmv9N1aR3BRA+VIsV0b8IlmHJSal/SZZxWLDWikKyzT5A6ihEau0hnBas2ObuL+JIMa11ral5Za1TMoiaSpICUrIASampFUnXTwgLP/AMSpRj/k7LZQeCnSFK78gT84pduW0ucfW+4Eha6VCBROQAyFTwHOHFY0rJFn0qbsuWkmAOypyhWuoywowA58OJ4DjCvvvbEtMzOKUYDDSU4QAAnFQk4iBpWumuUBddgrwLk4ycwttCqdxUk/JQjJsEWUTE2yeCU+aFKSfxiO2DuUtB0c5dfjRxr8iY39kycFtzqOFH/++KfIwDqggggEtteVhteSVTIJa+T6v7xobeUf59o85cfJxcSW3pvA/Ju8kr/kUlX5mMO3pqrkm6NFtrHkUKH9Z8oBXS0spxaUISVKUaJSBUk8gIk7v3SmJ55TLKO0kVXiOEIGnaroa5U1yMSOzG0WmLTYW8QEVUnErRJUkpBPLM0r1i82xJLsuz7SW86lT867hbKVVUpJ49DhUs9KCAqu096exS7c620jdtkNKaHZWOyCa+CezlSvWIrZ07htSUP7UDzBH5xNXznm/wBEWazvEuujEslKq4EkEYSe8hND7h5RULDntzMsO/6bqFHuChX5VgOkNodtuSdnPvNZOAJCTSuEqWlOLPLLFUV40hJDarPGXcYcWh5LiSklxAKgDlkRSv3gY6HtGQbmGVtOpCm3ElKgeIP4Qh727HpqVUVy4MwzqMP0ieik/W70+UBUbu2oJaZadUKoSaOD3m1AoWOtUKPygvDY5lJlxmtQlXYVwUg9pCh3pIMR7jZSSFAgjIgggjoQc4s82n0yzkOjN6So07zUyT6tf3CSg8gRAaNyJDfWhKt8C8gnuScR/ph1bWLlGelwtoVmGalKeK0n2kDrxHXLjCcuBbrUlPNvvBWBAX7IqalJAy78vGNuQtSYtO12XMag4t5JTQn1SEnEQnkAhJrzzrrAVNaCCQQQQaEHUd/IxtWT9Oz+9b/rTDs2vXKYXKOziUhD7YClKGW8FQCFDQmhyOtQBCTsr/mGf3rf9aYCV2gf9TnP3yogBE/tA/6nOfvlQytjNymFS6Z1xIcdUtQRi0bCFFNQPeJBNeGUBvbILjKlG1TD4wvupASg+0hGuY4FRzPIACFjtQkd1akyOClBY++kK/MxtX0mpiQtp50LVvA4HEGp7SDQhJzzTSqaaZRqbRLzNWhNIfaSU1ZQlYUNFCtR1AqBXpAQVkWYqZfbYR7TiwkdK6k9wqfCN291opeml7r6JoJZZ+BsYQfvEFX3okrDT6HIuzhydfxS8rzFR610fCnsA81GKqE8AOgH5QFtlNqM6zKtyzKm2kNjCFIQMZHUkkVz1ArxhybLLwuzsglx8lTiVqQV+/hoQrLjRVPumFLdTZLNzZCnUmXZ4qWO2R9hGtepoO+H1Y1jtyjCGWk4W0Cg4k8SSeJJqSYDnTaY7itWbPJwDySkR8XEvDLyUwXphgv0T6sCnYVX2qKy0yrwiMvFPb+bmHeC3nFDuKjT5Ui1XFseWbk5m0ZtvfoYUlDbXBSjTNXisDPLU5wEtbe02zZtYW/Z7jxAoMbuSe5IVhHWgzikXptOVfcSqUlvRkBNFJxVqa6+UXKzr3WdPuJl5mzm2d4QhDrJoUlRoNEg60Fc+6KTeqwTJTb0uVYt2rJXNJAUknrQ5wFy2EN1tFw8pdfzcaH9/KJHZUrFbk6qmXr/APvgflGLYGx6+acOiGkJr8SiT/QIy7CU7ybm3uaR/OtSvygHTBBBALDbzIYpNlz/AE3aHuWkj8QIhL/f5qwZCZGZbwJUe9JbV/OmGNtEsn0mzZlsCqgjGnvRRY88NPGF5cP/AD1hTknqtvEUeI3iP50qEApI+lLJ1JNNKmtPPQR8xd7DtyypSXbWZVc1N0qoOEbpCulcjwPsq7xARcmZD9Gu7xDpnCv1awFYKZUzrhpStQak8IrhENy6O0iZtCcRKuS7KpZwKStpDZ7CaHMmtKDLUDpnC1vJZ6GJt9pBqht1aU9wOnhp4QHRuz+2/S7Pl3a1VgCF/EjsmveRXxinbV9os1JTDbEvRHqw4pZSFYqkgAVyAGHXr0iG2F3m3brkmtVA76xqvvAUUB1KQD9wxeto9wE2kyCghMw2Du1HRQOZQroTx4HxgEPeW8zk+6HXkthYThKkJw4uqszUjSC69u+iTAcKcbagUPI4LbVkpJ8Mx1AjTtSynZZwtPNqbWnVKh8xwI6iNSAmr13f9EfohWNhwbxhzgtB0+8n2SOnWLRshLcuubnnQSiWZpkM6rPDrRNPvGIu69otzLP6OmlBKVKrKvH9S4fqk+4vQjrFu2YXfytKzZpJQ4oIxDjSigFp5itCD1EBWb7bUn7RQWQhLLNQSkGql0NRiPIHOgGoiqWT9Oz+9b/rTG5ea7D0g+WXk56pUPZWOCkn8RqI0rLVR9o8nW/60wEttA/6nOfvlRv3J2lP2aC2lKXWVHFgUSKHiUqGlQNMxEdftVbSnD+3X+MaNhWE9OPJZYQVLPkkcVKPACAvO1acbnmJO0GgQHAtpYOoKcwDTLI4h4xS7tWAqdmEtJOFNCpxw6NoTmpZ7h8yIZO0W7olpCQs5gFx1TpIAHaWaHEroCpfhFTvDMIs+XNnsKCnl0M66niRmGEn3U8eZ8RARV7rcTMvAMjDLsJ3UunkhP1j9pR7ROuYrpGrd231yT4ebS2pYBCd4nEEk/WAqMxz6mIyM8jIuPuJbaQpxaskpSKkwDc2ZbTZubnRLzBStK0qIKUBJQUjFw+qRlnxIhgX7tv0Sz5h2tFBBSj4ldlNPE18IgdmWzr9HILr1FTLgoaZhtOuBJ4knMnoBwzqW3a8oW41JoOTfrHae8ckJPUJJVT7SYBT0i2Sb0/JSLyPR1ejTaEqxqRiSK6LSRUJJTlRVCMjwiBsSyFzcw2w3TG4rCK6Dmo9AKmL2/aFtWL2VkrYTkCobxqgyAB9pA5CqYCo3OtlmUmkvvs75KASlINKLHsqzyyPPTWlRGpb9tLnJl2YcoFOKrQaAaBI7gAItdpX6kZtlz0izkJmCg4HWThGKmRUAQaVzzxd0UTSAbGzn/LWJaE0cirGlJ+FASP51/KJjYHZ+GVfd990JH3Ej81fKIq+n+Ru/KSmi3sJWPN1f86kjuMMDZrZXo9mS6CKKUjGrvWcX4EDwgLPBBBAeLTUUOcJG5a/0Xbz0orJt1Sm015HttHyOHvJh3wotuNgqQpifayUghCyOBBxNq8DVNeqYBeX/sH0O0H2gKIKsbfwrzHkap8IxXSekULWqfQ6tISC2hs5KVXNKtOHUcYv+0SWFp2XL2k0O22mjoGoBNFD7q8+4mFHAX20dqy0tlmQl2pJsimJIBdI76UB65mKGVVzOp56+ceQQGeSnFsuIcbOFaFBSSOBBqI6fubelFoSqHkUCtHE+4saju4g8QRHLMX3Zmq0ZV/eS8q860sUcSQUIVyIWqiQocxXLLjAPK3LuS84jBMNJcHCo7SfhUMx4QvrU2CsKqZeYcaPBKgFp88jFl9Jth72WZSVH7Rxbqh4IATHv/pifc+ltRaeYYYbbHdVWJUAorc2Pz8vUpbTMJ5tGqv4DQ+VYsWzu+aDMNMz+JuZaCm2nlZKUg/qXq8iElJPFI0Ot6OzZpf001OvfFMLA8k0j6Tsqs2tVS+MnUrccUT5rgJC8UjJzjJamVNKTwJWkFJ5pNapMI29lyE2e80tuYbeYU6kAhScaO0DRYGVKfWHLOkMd1u7rRIUiTqnIgoxEcKaHOsTlh3asmYbD0tKyq0KqMSWUitDQjNIOsApxdIWlak4fSG2mEvqKnCpNVVOjYr2jTjoIcV2LHkpFrdyxbFfaVjSVrPNSq592gjDat0bLZbW89KSyUIFVKLKch4JrFfDV3XPqyQ04YPyEBF7Sb7tsvqRJ+tnFI3RcT2twk5lDdK+sUTUkaZV0AimWLsmtCazLW5Sc8TxoT1w5q8wIb52U2aSFJYKDwU266k+FFx9f8OkJ+hnJ5r4ZgkeSgawFUsvYG0KGYmVr5pbSEjzNTDCsC6stIpwy7SUV1VqpXxKOZiH/wDTlot/RWlj6TEuhX8yCkwenWsz7ctLTI5tOqbUfBxJHhASl7rzN2fKrfXmRkhPFajon8yeABjl+enlvurdcOJbiipR5k5/+DhlFz2nTs/Mv45iWeZZRk2kpJSOZKx2So9+lBFFgLls8t+XkRNTC1f5kNYZZBBoSrU10rXDlyCuca139pU7KEgOb5sklTb1VpNdaEmqa9OekVasEBZL327KTe7XLyvozva31D2FaUwgZczWg8Yw3FsH02fYZIqnFjc+BPaPnkn70QMNvZpKps2zpi03R2lpwtA6lIOVPjXTwSIDXv65+k7cZk0ZoaKWzT+Nw+CRh70w7UIAAAFANBCi2I2Ipxx+fdzUoqQgniScTih8k1+KG/AEEEEARo23ZKJphxhwVQ4kpPSuhHUGhHUCN6CAR+ze0jIzj9lTYG7dUUUPs46Uy+y4jTrhimX2usqz5tbJqUe00o/WQdPEaHqIaW2e5ZdQJ1gHesgbzDqUDRY6oOfd3RptKReOzMJKRPS3hiNNfgcA8FDpALC7l15ifcLcugKIFVEkAJGlTX8oaVhbBW00VNvlZ9xrsp/iUKnyEL+4NtKs+0m1OVQMRaeByICjQ16pVQ+EdMiAhbHuZJyv0Mu2k+8RiV/EqqvnE1SPYIApC/XajzV40sqdWWXpclDZJwAgE1A0r6pWfUwwIWm0qVmG7QkJuWl3H1NhYUlCScgRQEgHDULXmYBlwRSbs29ar8wn0iRRLy9FYiV1XpllirrlpF1gEFYcs4qcnUIs1qepMrClOAeqBWscdQQCfCHpZtmtS7YbZbQ0gVIShISkE65CF4vZxaCJmZdlp9LCX3SsgJJNKkivUYjpFwujY8xLNKTNTRmlldQsilBQDDqeIJ8YCN2su4bJmeoQPNaRFS2f3aRMpQiasptDYZCkzGdXTlmaHVQOKL7fe7ip+TXLpWGyspOIio7KgqlK9Iqklcy2WQhLdpNlCAkBJb4CgwiqT9UUgGSBSF5tnnViXl2W1KSt6YQkFJIOWVKjP2lphhphb7UZCaXNSTzEsuYbl1FxQSRmrECBrX6ta0MBG2kqesJ5hRm1zUq64G1JdqVJ7qk0yqQQRmKEQ2hCpfk5+2pqXMxKmUlWFhags9pZHKoBOlNKCpzhrCACmK/bNwZGarvZZvF7yBgV5ooT41iwwQCet7YKM1Sj/ch0ZdwWkfiIVtt2E9JvFl9GBYANKg1B0IIOhpHV8w8EJUpRolIJJ5ACpPlHLF4bWXPzrjoBKnXOwkZmmSUJA50oIDLc266rQm0MJqEntOK91A1PedB1MXfaZaZm5piypMDA0pKCB7OPSh6NpqT1ryiS7F3LMOhn5nxwmn9LdfFR6xs7GLmlCVT74JcdrusWoScys14rPy74BiWDYyJSXaYb9ltISOvNR6kkk9TEhAIIAggggCCCCA+VIqKHQwjb2WC9YU8mdlB6haqYfqivtMr+yfqnpzEPSNW07MbmGltOpC0LFFJPH+x4g8IBS3zu01bEsLRkBV2nrmh7SqDMUH6xI/iFOkXvZreH0yz2lqNXEDduc8SMqnvFD4wr52Tmrtzgcbq7KummfsrHuL91wDRXHzEWmStB9a35yx0MutzCEqdbcVhU28ioPYGqlJPMAkVrnAM+saFpXgl5YVeebb+NaQfAVqfCOdbe2gWi+pSHn3G6EhTaBugOYIFD5kxWFKJNTmTqTmT4wHQ1o7aLOayStbx/ZoP4qwxWp/b+M9zKHoXHAP5Ug/1QnYYGymx2j6VOTKErYlmVVSoApJUCTkcjRKaffgMs3tznlewhhvuSpX4qiKmNrdpr/wDcYfhbbH/1JjWuXdL9JzDqcQZQhCnFKCapRnkmlRln5JiHs2w3Zp0tSyFPKzIwj6oNMRrkB3njASTu0K0Fazj3gqn4UjAq+s8dZyZ/+Vf94+LculNSVDMMqbByCsik9Kior0MRjEupxQShKlKOgSCSfAZwEum+0+NJyZ/+Vf8AeM7O0S0U6Tj3irF/UDEHNSS2lYXELbVyWkpPkRE5Ymz+em0pWywShWi1FKUnuJMBIS+1200f+4CvibQfwSIlZXbtOp9tthf3VJ/BUVe8lxpuzwhUw2AlZoFJUFCutDTQ0zi4WQ3K2VZcvOuSyZmYmjVOOmFAzI1BAyA4VJOtBAS8ht/by30qsdW1hXyUE/jFls/bHZzuRdU0eTiFD5pqIRV6Labm5guty6JdJAGBGlRqo6CpPIDIDjETAda2fbLEwKsvNuj7C0q/AxuVjkBp0pIUklJGhSaEeIzi12HtLtJhSUtvKeqQAhwbyvQV7fTIwDY2y3h9HkC0k0XMHdjnh1UfKifvRV7lXYasmXNpWgKOU9S0faTXTLi4rgPqivWks4tSXBaVstttBhtKZZlKsVVmqlKCa+3oKH2aV4ViqyzE1eScxLq1KtmmXsoHup95xQ1PDuoCGW61iPW/Pqm5oUl0GmHPCaZpZT0Gqjxr1h5IQAKAUA0A4Rp2NZ7TDKGmU4G0CiRQjzrnUnMk6xvQBBBBAEEEEAQQQQBBBBAalqWW3MtKaeQFtrFFJP8A5kRwIzEJS27rzlgTHpUmpS5c6k50HuPJGo5LHy4vaPlbYUCCAQciDmDAKVaJC8aKgiWn0jxNPLeJ6+0IWV5bozNnuYJhsgH2VjNtfwq/I0MNS+OxoKVv7PO5cBxbquFFebah7B6acqRDWbtOdYrJ2xLl1OiitIxgc1JOTg+0O+pgFXDPuI0mdseas9txDcwpzGAo03iatnvp2Ck00y5xtzuy+StBBesqZSOJaUSUjpn22+5QMUC27nzkifXMrQBotOaPBach8jAXyekf0HZLzK3EGcnDhog1wopQ9aBJVnlmqILZXepmSW+l/E2h5KUb5APqznQEgGlQag50KdIo63Co1JKjzJJ+cW66F/0yjK5aYlm5mWWrEUqoFA95BB0rnmOBEBYr9szjFn+rnROyLyx21UU6niElXFNRqMwcsqx5dmf/AEZYa51lKTMPPbsLUmuEAkeQCSaczEFey/rUxKIk5SWEswleMjFUk1JppkKkkk1qaaUjNc6+UsmUckLQbWuXWrElSPaQdTkM9RUEaZ5GAkL5z1pTNmtrnJVvAkpWJmqcVFkBNEhWVcQB55ZRKXLmGn7BcS+88y3LPKK1MkheE0UBlnhJcI+7EJe++8qZASEjvltlQUtx4kmiSCEpxcMk8gAnKIq41+ESDcw26x6Qh8JqgkBJpUHFUHIg8oC4WsJa0LFdRIuO4JJe8IeBKl5E0xEk6KJHKlIirq2xKT1nfo2ddDCmlYmHTQJGpAqcssRFDSoIpmIirxbT3plhUu0y1LMK9pLQzUOROWR6AVimGAv15pazZKQMsy43OTS1BRfSB6sZVAIJAFBQJqc1EmKBEzYV0JudPqGFKHvkYUDvUez+cMCR2WSkigPWrMp5hpJISenvuHokDxgF9du6czPuYGGyfeWckI+JX5Cp6QzkMWfd1vEsiZniMgKVTXkP1aep7RiOtLac49STseXLSdElKBjI5oSMkD7Rr4RL3P2NAKD9oq3rhOLdVqmv7RX1z0074Cv2NdudvA/6TNqU3LA9kgUFPcZSfms/PQOqyrJalmkssoCG0CgSPxPMnUk6xtNthIAAAAFAAKAAcAI+oDwR7BBAEEEEAQQQQBBBBAEEEEAQQQQHlIjbcu5LziMEw0lwcKjtJ6pUM0nuMScEAnLY2KvsL31nTCgoZhKlFKx0C00B8aRptbS7TkDu7Qli6nQlaMKiPjSMCvKHfGN5hKwUqSFJOoIqD4GATZt6wJ/6dkyrh4gFOfe2Sk/eEeK2SSMxnJ2ik10BKF+GRSflF6tbZRZ0xnuN0o8WiUfIdn5RU5//AA/tk1Ymlp5Y0BXzBSYCCmdhE4PYdYWOGa0n5pp840F7FrSH1Gj/ALo/MROHZFajP0E6OlHXUH8xHqbmXhSezNEj/wDpP5ogIFGxa0jqhof7oy8hEhLbCJw+26wgcc1qPySB843lXMvCqlZojumSPwRB/wAI7Ve+mnRTq66r+0B6NkclL5zlopHQFCP6lEx9C3LAkPoWTNODQ4SoeblEDwEbch/h/QDV6aUrnu0BP8yioxa7J2T2dL0O43qhxdUV/I9n5QFCe2nWlPnd2fLbpOgKE41AfEoYE+UbVj7F5iYXvrRmFVOZSlRW4ehWrJPhWHAwwlACUpCUjQAAAeAjJARlhXal5JGCXaS2OJA7SviUc1eJiSpHsEAQQQQBBBBAEEEEAQQQQBBBBAEEEEAQQQQBBBBAEEEEAQQQQBBBBAEEEEAQQQQBBBBAEEEEAQQQQBBBBAEEEEAQQQQH/9k="/>
          <p:cNvSpPr>
            <a:spLocks noChangeAspect="1" noChangeArrowheads="1"/>
          </p:cNvSpPr>
          <p:nvPr/>
        </p:nvSpPr>
        <p:spPr bwMode="auto">
          <a:xfrm>
            <a:off x="77788" y="-102870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alibri" pitchFamily="-123" charset="0"/>
            </a:endParaRPr>
          </a:p>
        </p:txBody>
      </p:sp>
      <p:sp>
        <p:nvSpPr>
          <p:cNvPr id="19469" name="AutoShape 14" descr="data:image/jpg;base64,/9j/4AAQSkZJRgABAQAAAQABAAD/2wCEAAkGBhQRERUUExQWFRUWGBoaFxgYGBodGRkgHRwdHCEaGhwcGyYeHB8jHBgcHy8gIygpLSwsFx4xNTIqNSYrLCkBCQoKBQUFDQUFDSkYEhgpKSkpKSkpKSkpKSkpKSkpKSkpKSkpKSkpKSkpKSkpKSkpKSkpKSkpKSkpKSkpKSkpKf/AABEIAOEA4QMBIgACEQEDEQH/xAAcAAACAgMBAQAAAAAAAAAAAAAABwUGAwQIAQL/xABKEAABAgMFBQQGBggEBQUBAAABAgMABBEFBhIhMQcTQVFhInGBkRQjMlJyoTNCYoKxwRVDY3OSorLRCCRTgxc0NbPwFkSTwuF0/8QAFAEBAAAAAAAAAAAAAAAAAAAAAP/EABQRAQAAAAAAAAAAAAAAAAAAAAD/2gAMAwEAAhEDEQA/AHjBBBAEEEEAQQQQBBBGGam0NJK3FJQkaqUQAO8nKAzQVhZXk24y7JKJVBmF+8Thb8DTErwHjFbT+nrW4rl2Vf7KKf8AcVAN21b0Ssr9PMNN9FKFfLWKpP7bLPbyQXXvgbIHmsp+UVRGyKTlRjtCfSk8QkhFfFRKj5QG1LuyuSGVTKhxwqV81kJgN6Z/xAt/q5RZ6qcSPkAY1Bt7fJOGRQR+9WT8mo+P+MUo1/y9moT1O7T/AEpJjGrb079WTaHKrivyRAZzt7fTTFIpA/err4Vajal/8QKP1kosfC4k/ikRHJ29O/Wk2Tzo4r80RkG2OUdyfs1Kq6kbtX9SRAWqQ222e5ksus/G3UeaCr50i12TemVmvoJhpw8krGL+HX5Qqhat3Zr22FS6jxCVJ+aCUwL2Ryc127Pn0k8EqKV08U0UPKAdVYIRykW9ZOdVTDKepeRTupvExYrtbcpd0hE2gsK0xjtN+P1k+Ne+AZ8EYJSdQ6gLbUlaFaKSQQe4iM8AQQQQBBBBAEEEEAQQQQBBBBAEEEEAQRjeeShJUohKQCSSaAAcSeAhOXv2nPzzvodlhRCjhLicluc8HuI5qNPAahbL77V5eRxNt0ffGRSD2UH7auf2Rn3RRZO69p26oPTThal9U4hRNP2bXH4leZiTs66cjYjQmbRUl6YObbQ7QB+wk+0RxWrIfjTr37TJq0CU13LHBpB1H21aq7sh0gLibVsaxcmEelzI1XUKoeqz2U9yBFTvBtbnpqoSsMIP1Wsj4r9r8IpkXeztlMwUB2bcakmzoXVDEfu1FPE16QFJcdKiSolROpJqT4nOPImr2XXds2Y3ThSvILQtPsrTwND1FCP7xYtrUkjeSr7SUobmJZJokACo6AU0UPKApk/ZrrCgl5tTSiAoBYoaGtDQ9x8oz2zd9+U3e/Rg3qMaO0DVPPsk010MXHaefSJWzZzUuS+7Weak0P4lcebUxilLKc5ymHxCW/8A9gKja93npVLKnUgB9AcbIUDVOWtNNRkYjIYm14YRZ6PdlE//AFH5RUbqWZ6TOy7NKhbqQe4Gp+QMBHzUm40cLiFoVyWkpP8AMBHw04UmqSUkcUmh84clobQi7ay5B1pp6UU6lnCpNVA0AKgdD2jyqOBFIXluXVwWouSZzq8EIrnQKoRX4Qc/hgN+7+1qelaAub9A+q7mfBXtRbU21Y9s5TDYlJk6LqE1J+2OyruWIW97bBTJTjkuhze4CBiw0NSAcNKnMVpEW/LqbUULSUqGqVAgjvBzgGTOXTtKxFl+UcLzGqikVFP2jfL7SflF5uTtZYnilp2jD5yCSews/YVz+yc+VYU10Npc1Z5CQrescWlnQfYVqjuzHSLpP3VkbcaVMWepLMyM1tEUBP20j2SeC05HjAOAR7CWujtLmLPd9DtMLwpIAWrNbfLF76OShUjqIcjD6VpCkqCkqAKSDUEHQg8YDLBBBAEEEEAQQQQBBBBAEY3n0oSVKISlIJJJoABmSTypGSExtKve5aEwLNkqrBVhcKT9IoZ4ajRCNSdMuQzDUvZeyYtyZElIg7iuZzGOmq3OTY4J45E8AJWdtGUu4wWWAl+ecAxqPCuhV7qeSBmdTzj2059m7kmGGMLk88KrXStPtke6MwlPGlTxhPTEwpxalrUVrUSVKUalROpMBmtS1XZl1Tr6y44rVR/AcABwAyjxyzXUtJeU2oNLJSlZFEqIzIB/80PIxZbh3CFqB4CZS043TCgpxFQP1jmOzXLLOutMq3m7905phpdnzre/knvo3mlY9yvgoZBSRXOtKA9CYBLw3ZWbk52yWpydacfXIjcrQlVMWaQlS8x2aYTWvFWucLm9N2XbPmVMOitM0KGi0nRQ/McDWN65V9TZxe9Ul5t5GFTaj2SQciRQ1FCoEcawFtvQpq1LLcn9wqXdlyltFVEoW3UAJGQB9rgNRGlZdsyM/Z7MpPPKlnJYndO0qFJPA5EVplToCIrd579TU/QPLAbBqlpAwtimhpqT1JPSkV6Aul+rxyy5eWkpIqUxLVJcXkVqOWXTMmtOIpEdeK9SZqTk5cNlKpZKkqUSKKrlkNeAzMQDEupZohKlHkkEnyGcSbN0pxfsykwf9pY/ECAuc9tJs+awek2apxSEBAVvBWg4DTKI66l5JCXtYzOBbMuEndppjKVFISa0JyzX5iK69dGdR7UpMD/aWfwTEa/LqQaLSpJ5KBB8jAMyUdsiTmFT/pjk07iW421gocaiTVRpwKjrpGHZ9M7yanbXmB2WErX0xrBokdyOz98QtI3mbaeQwuXS4oMuEKWjgSKGvf2R5QFu2e2WJmZetCbPqZcqedUdFOHtBPWhzp8I4xN39u2q0LcZaRVIcYbWtVPZQCqqj14DqRFNn74A2YzItNlsJUVvqxV3qtR3CuZB91PKGZf+325KTS63lNzcu20FVzS2lNSocvb15kcoBOW5JNszDrbTm9bQspSsimKnHzyrxpGOzLTdl3EusrU24k5KT+B4EcwcjF2sm5kpKyqJu1VLG9zZl28lqGtVZg5jOlQACM6mka967qyqpMWhZ6l7nHu3WnKlTaiQAQSTlVSRSp9oEHWAtsha0reJgMTADM8hJwLHHqjmOaDpqOcRF1rzzFhTJk50EsE5HMhAP6xvmg8U/nUFasTCkKStCilSSClSTQgjQg8IcNkWkzeKTMtMFKJ1oEocpr9tI4g5BafEcKA2JeYS4lKkEKSoAgg1BB0IMZYS2zm9ztmzJs2eqlOLCgq0bUdBXi2vIg8K9TR0CA9ggggCCCCAIII156cQy2txw4UISVKPIAVJgKPtbvx6FL7lpVH3gaEaoRoV950HieEV67Eg3YVnqnphNZp5NGm1aiuYR0J9pZ5ADhEXc2RVbVquzswPUNELodBT6Ns9EgYlDp1ivbSL3m0JtRSfUtVQ0OBFc1/eIr3AQFdtK0nJh1bzqipxZJUT+XIAZAcABFvutdNhuUXP2jUMYSlhoGi3lEEVHGg4eJOQzqslYT7zTrrbZU2yAXVClEg+OeQqaaDOGBcu/UvMhiVtRCFhpSTLvKGSSMglymVOFdDTPnAUGybXdk5hLzVUONqyB5HVKtKgjIwwrw2uvcJtWzX1MBagmZYCuylw07QQeyanWgzyVzjetS6ClT8xP2qW0yrVFIwUo8PqIA1PUHNRNNIVFozCFuuKaRu21LKkN4icI4Cp1IB16mkBL3ovxM2iloTG79VWhSgAknUk1PkKDjSIBCCSAASTkANT0HWJO7l2n594NS6MR1Uo5JQPeUeA6anhD/uXs2l7OSFAB1+nadUM+5A+oPn1gFddjYxNTIC3yJZs50UKuEfDoPEgwy7F2R2fL0Ja3yx9Z04v5ckjyi5gR7AYJWTQ0nC2hKE8kgJHkABGesEKra/tCelXESssrdqKcbjgpiANQEprociSe6AalYwzMmhwYXEJWnkoBQ8jWFLsl2jPvzHok04XcaVFpaqYgUipSSKVBSCR1HXJwwFMtrZLZ8zUhrcrP1mjh/lzSfKFpefYtNS4K5ciZbHACjoHw6K8D4Q/o8pAcgLQUkgggg0IORB5EcI9cfUoJClFQSKJBJOEa4RXICudBzjpO+eziWtFJUobt+nZdSM+5Y0WO/PrHP8AeW678g9un00OeFQ9lY5pP5ajjANW1ruC1pqSnWcD8phQh1reYC3QkkHurmkUJw00NYX19w3KvvSknMLXKlQUtvFVCVg+z9rDhTn3DMiKy1MKSCErUkHWiiK99DnHwlPADoKQHkbNnWgth1DrSihxBCkkcD+Y4EcQYu8psyaYaQ7ac2mU3gqlpIBcp9rWncBlziGvlcr0INOtOiYlnh6t1Ipn7qqZV/seUBe7xyLdvWcJxhIE2wKOIGppmW+vvIPUjiYndkF+DOMFh5VX2AMzqtGgV3jJJ8OcKnZ1e42fOJWT6lyiHhwpwV3pOfdURZb8Weqx7Tan5YepdVjAHskn22+VFpOId/SAekEa1nT6H2kOtmqHEhSTzChURswBBBBAEKzbneQoZbk264nziWBrgSck/eX/AEGGkYR9jp/S14VuntNMqKhywtdlH8S+14mA37zuCxrFalEGkxMg7wjXPNw+VECFBSLXtPvB6XaLpBqho7pHKidT4qr8o1Lo3KetEuFCkNttCrjrholNdB1OVenlAMgXQW7ZkpKSC21sOrCpx9ChU6EimtOFDmMCQRmYodn3HTNWm5KS7pUw2VY3yn2Up1J4HtdkHKtK6R9zsrPWDMJUl0JDgqlaDVp0ClQUnI0qNc88jxiUtfaoh6TdS1LpYmpghL7iKYVpANSDrU6UOlTmYCo2xbLykCVVMKeYYUoNa4TnSornSmgOgNBHt17tOz8wlhoZnNSiOyhI1Uf7cTlEU02VEJSCSSAANSTkABHS2zy5ibOlQkgF5dFOq60ySDyTp5njASd2LsMyDCWWU5aqUfaWfeUefThoIl48j2AIIIjrwWr6LLPPkV3TalU5kDIedICRjnHbFX9LvV91qndgETd3tuUwh3/OJS40o57tOFSO7Oih0OfWIDanbjE5Pb2WXjQWkAqoR2hXKhFcgRAa2zOv6VlKf6h8sKo6bjmPZvarMtaLL0wrA2gOVURUAlCgK0FdTFuvTtweU7hkQlDST7bicSl9cJ9kfPu0gHdBELc63fTZJmYIAUtPaA0CgSDTpURNQBETeW7TM8wWXk1BzSoe0g8FJPA/jpEtBAcrXruu7Z8wpl3PihYGS0nRQ/McDl1j4unNtsz0s499Gh1JX0FdT3HPwjoTaBc1NoypQAA8iqmVcle6T7qtD4HhHNDrRQopUClSSQoHUEZEHxgLztYsCZRNuTTnrGHVJDLgUCKFNQgCtRSh6HWIGbvapdnMyBQlKGnS4FgmprjyPDVxWnTKMt0LMetF9qSLywzUrIxEpQEjMpSTQHOg4dqLPPX7kZJZYkrPZdQg4VOPZqWRkSKpJ8T5QC1hv3QdFsWM7IrNX5cDdE8hUtn5FB6RV9pFjsJRKTks3ukTbZUWuCVAA1A4A17susaOzW3/AEO0WVE0Q4d05yougBPcrCfOAYmw28RU27JOVCmSVtg6hJVRSfurP88NWEdeJH6JvA2+Oy08oLPLC52HB4Kqryh4wBBBBAQd97X9Fs+ZeGRS2Qn4ldlP8yhCz2ZUkrJnp4+0QUoPPAKDzcXTwET+3W0MEg22DTeuivckFX408or97z6JdyTY0L5QpXiC8R5kDwgFPXnmeJ59YadhWQibsRMnKTLImFub19tZKVKOoRpwARnQjswsZWVU6tLaElS1qCUpGpJyAEWZzZzMIn2pLG1vnEYwoKJSiiVKIUQKgjBStM6ppAX+9VrCyWJWXVICaSy0PXOAltKjkQDhNDUVzIyIEKa8NtGbmFPFtDVQAENiiUgClBkO/wAYuNs2ra9koLD7mNp1CkJUr1iSKUOBRooEA6HvoYXlIBj7E7riYm1TKxVEvTDXQuK0/hTVXeUw6Lw3gakZdT7xohPAaqJ0SkcSYhtl9iei2awkii3BvV968/knCPCKpt/WfR5UA9kurqOZCDQ+GfnAbFhbcWpiZQyuXU0lxQSleMKoTkMQoMicqiusM+ORJF0IdbUdEuIUT3KB/AQzLX24v+l1l0o9FSqmFSe04OKq1qkngOGVa6QDviJvZZxmJKYaGZW0sAczTIeYESja6gHnnH1SA4+pAkVIA1OQ/wDO+LftRusZKeXhFGnquN8hU9pP3VHyUmKrJpq4gc1pHmoQBNSymlqbWClaCUqHIg0Iy6xhrExfFNLQmgf9dz+oxt3BuwZ+dbap6tJxunkhOo7yeyO/pAPvZ1ZxYs2WQoUVuwo96u1+cWSPlCaCg0GkfUAQt717Z2pOZXLoYU8WzRasYSK6lKcjWlde+K25tsmET6saE+ihxSCgJ7YSFYcWKtcWVaacOsLy8s8l6cmHUZocdWpJpSoJyNOEB0tdW9LNoMB5mtK0UlXtIUPqnzrXjWFDtuuuGJlE0gURMVC6aBxPH7yc+9B5xJ/4f1ms2K5eqNOvbzp3cYve0uwvS7NfQBVaE7xHxI7XzFR4wHP10rxqkJtuYSMWGoUmtMSTkRXgeIPMCLg7O2AXDMFEytSiVGXIoipzI4ZV4YiIW4MX66tiSbFnKtGdbMxVzdtM1okkZVVz0OtQANCTAQN8L3OWk+FYAhtsYGWk6IT5Zk0GdKZARAGGA5tfW2MMnJy0sDlUJxKp4YR+MUBZqSeZry1gGxtH/wA9Y0lPfXThSs/GMCvJ1AHiYZFwrW9Ks+WdJqS2Eq+JHZPzTC2uSfSrvz0ucy1jUkcsg6KfeSrzid2D2hjknWj+rdJHctIP4g+cAzIIIIBNbfXsbso0OIcPiopSPwMYdu7mH0JkaIbWafwJHyCo92xJKrWkkcClr5vq/tGlt5c/z7I5S4+bi/7CApd0rWTKzsu+sVQ24CrnTMEjurXwhiWjc2eM8q0LLebeDpUpKwtFUhWoIWMJHDu5QpIzS84tv6Na0V1wKUmvkRAMW/QMnZMvIvuJdmt8XVAKxbtPaNK/ep50yEL6zJLfPNNf6jiEeClAH5ExheSoGqwqqhWqq1V1qdR1ie2es4rUkx+2Sf4QT+UB0XeNCxJTAZJSsMuYCnIghBpTrHKqn1KAqpRA0qSaV7zlHXxjn7als8VJOqmGU1lnDU0/VKJ9k/ZJ0PCtOUBRjJq3Ydp2CsoBr9YAEincoGJS5lkelT8uzwU4Cr4U9pX8qTH3YqN9KTbOqkBEyj/bOBwD7iwfuRjuheT0CaTMBsOFKVgJJpmpJSDXpXyrpAdHz17JVmZblXHQl532EZ+FSMk14V1pFYvdtfZkZky4ZW8pNMZSoJCSRWgrqad0I5VpuvzYeWoqeW6lWL7WIUpyAyAHIARPbV7NUzaj5Vo7hcT1xJANO4giAntpO0GTtKTbS2lwPIcCgFophFCFdoEg1y05CF1Z/wBK3+8R/UI142rKHr2f3rf9aYCTvz/1Kb/fr/GLRsvvxKWay+Xg4XlqFMKa1SBkASRTtE69IrN/U0tOcH7df41iAgH5dzbQxNzKGCy41vDhQtSkkE8AoD2a+MW1u9kqqbMmHRv0ipRQ8q0B0KgMymtY552dyCnrTlUp+q4Fq6JR2iflTxjVvBOOItF9wKKXEzC1BQ1BCzQ+GUBv7S7J9GtOYSPZWrep7nO0f5iryivNSK1NrcA7DZSFGoyKyQkda4T5RL3yvWq0XkPKQELSyhtVDkopKiVdK4tOFIJ1G5s9hH1plxT6vgQN035neKgIRt5Sa0URXI0JFe+hz7o6b2fharMld6SVFoVxa0Ola69mkJXZvs/XaLoccBTKtq7avfIz3afzPAdY6LbbCQABQAUAGgA4QHJtsyO4mHmv9N1aR3BRA+VIsV0b8IlmHJSal/SZZxWLDWikKyzT5A6ihEau0hnBas2ObuL+JIMa11ral5Za1TMoiaSpICUrIASampFUnXTwgLP/AMSpRj/k7LZQeCnSFK78gT84pduW0ucfW+4Eha6VCBROQAyFTwHOHFY0rJFn0qbsuWkmAOypyhWuoywowA58OJ4DjCvvvbEtMzOKUYDDSU4QAAnFQk4iBpWumuUBddgrwLk4ycwttCqdxUk/JQjJsEWUTE2yeCU+aFKSfxiO2DuUtB0c5dfjRxr8iY39kycFtzqOFH/++KfIwDqggggEtteVhteSVTIJa+T6v7xobeUf59o85cfJxcSW3pvA/Ju8kr/kUlX5mMO3pqrkm6NFtrHkUKH9Z8oBXS0spxaUISVKUaJSBUk8gIk7v3SmJ55TLKO0kVXiOEIGnaroa5U1yMSOzG0WmLTYW8QEVUnErRJUkpBPLM0r1i82xJLsuz7SW86lT867hbKVVUpJ49DhUs9KCAqu096exS7c620jdtkNKaHZWOyCa+CezlSvWIrZ07htSUP7UDzBH5xNXznm/wBEWazvEuujEslKq4EkEYSe8hND7h5RULDntzMsO/6bqFHuChX5VgOkNodtuSdnPvNZOAJCTSuEqWlOLPLLFUV40hJDarPGXcYcWh5LiSklxAKgDlkRSv3gY6HtGQbmGVtOpCm3ElKgeIP4Qh727HpqVUVy4MwzqMP0ieik/W70+UBUbu2oJaZadUKoSaOD3m1AoWOtUKPygvDY5lJlxmtQlXYVwUg9pCh3pIMR7jZSSFAgjIgggjoQc4s82n0yzkOjN6So07zUyT6tf3CSg8gRAaNyJDfWhKt8C8gnuScR/ph1bWLlGelwtoVmGalKeK0n2kDrxHXLjCcuBbrUlPNvvBWBAX7IqalJAy78vGNuQtSYtO12XMag4t5JTQn1SEnEQnkAhJrzzrrAVNaCCQQQQaEHUd/IxtWT9Oz+9b/rTDs2vXKYXKOziUhD7YClKGW8FQCFDQmhyOtQBCTsr/mGf3rf9aYCV2gf9TnP3yogBE/tA/6nOfvlQytjNymFS6Z1xIcdUtQRi0bCFFNQPeJBNeGUBvbILjKlG1TD4wvupASg+0hGuY4FRzPIACFjtQkd1akyOClBY++kK/MxtX0mpiQtp50LVvA4HEGp7SDQhJzzTSqaaZRqbRLzNWhNIfaSU1ZQlYUNFCtR1AqBXpAQVkWYqZfbYR7TiwkdK6k9wqfCN291opeml7r6JoJZZ+BsYQfvEFX3okrDT6HIuzhydfxS8rzFR610fCnsA81GKqE8AOgH5QFtlNqM6zKtyzKm2kNjCFIQMZHUkkVz1ArxhybLLwuzsglx8lTiVqQV+/hoQrLjRVPumFLdTZLNzZCnUmXZ4qWO2R9hGtepoO+H1Y1jtyjCGWk4W0Cg4k8SSeJJqSYDnTaY7itWbPJwDySkR8XEvDLyUwXphgv0T6sCnYVX2qKy0yrwiMvFPb+bmHeC3nFDuKjT5Ui1XFseWbk5m0ZtvfoYUlDbXBSjTNXisDPLU5wEtbe02zZtYW/Z7jxAoMbuSe5IVhHWgzikXptOVfcSqUlvRkBNFJxVqa6+UXKzr3WdPuJl5mzm2d4QhDrJoUlRoNEg60Fc+6KTeqwTJTb0uVYt2rJXNJAUknrQ5wFy2EN1tFw8pdfzcaH9/KJHZUrFbk6qmXr/APvgflGLYGx6+acOiGkJr8SiT/QIy7CU7ybm3uaR/OtSvygHTBBBALDbzIYpNlz/AE3aHuWkj8QIhL/f5qwZCZGZbwJUe9JbV/OmGNtEsn0mzZlsCqgjGnvRRY88NPGF5cP/AD1hTknqtvEUeI3iP50qEApI+lLJ1JNNKmtPPQR8xd7DtyypSXbWZVc1N0qoOEbpCulcjwPsq7xARcmZD9Gu7xDpnCv1awFYKZUzrhpStQak8IrhENy6O0iZtCcRKuS7KpZwKStpDZ7CaHMmtKDLUDpnC1vJZ6GJt9pBqht1aU9wOnhp4QHRuz+2/S7Pl3a1VgCF/EjsmveRXxinbV9os1JTDbEvRHqw4pZSFYqkgAVyAGHXr0iG2F3m3brkmtVA76xqvvAUUB1KQD9wxeto9wE2kyCghMw2Du1HRQOZQroTx4HxgEPeW8zk+6HXkthYThKkJw4uqszUjSC69u+iTAcKcbagUPI4LbVkpJ8Mx1AjTtSynZZwtPNqbWnVKh8xwI6iNSAmr13f9EfohWNhwbxhzgtB0+8n2SOnWLRshLcuubnnQSiWZpkM6rPDrRNPvGIu69otzLP6OmlBKVKrKvH9S4fqk+4vQjrFu2YXfytKzZpJQ4oIxDjSigFp5itCD1EBWb7bUn7RQWQhLLNQSkGql0NRiPIHOgGoiqWT9Oz+9b/rTG5ea7D0g+WXk56pUPZWOCkn8RqI0rLVR9o8nW/60wEttA/6nOfvlRv3J2lP2aC2lKXWVHFgUSKHiUqGlQNMxEdftVbSnD+3X+MaNhWE9OPJZYQVLPkkcVKPACAvO1acbnmJO0GgQHAtpYOoKcwDTLI4h4xS7tWAqdmEtJOFNCpxw6NoTmpZ7h8yIZO0W7olpCQs5gFx1TpIAHaWaHEroCpfhFTvDMIs+XNnsKCnl0M66niRmGEn3U8eZ8RARV7rcTMvAMjDLsJ3UunkhP1j9pR7ROuYrpGrd231yT4ebS2pYBCd4nEEk/WAqMxz6mIyM8jIuPuJbaQpxaskpSKkwDc2ZbTZubnRLzBStK0qIKUBJQUjFw+qRlnxIhgX7tv0Sz5h2tFBBSj4ldlNPE18IgdmWzr9HILr1FTLgoaZhtOuBJ4knMnoBwzqW3a8oW41JoOTfrHae8ckJPUJJVT7SYBT0i2Sb0/JSLyPR1ejTaEqxqRiSK6LSRUJJTlRVCMjwiBsSyFzcw2w3TG4rCK6Dmo9AKmL2/aFtWL2VkrYTkCobxqgyAB9pA5CqYCo3OtlmUmkvvs75KASlINKLHsqzyyPPTWlRGpb9tLnJl2YcoFOKrQaAaBI7gAItdpX6kZtlz0izkJmCg4HWThGKmRUAQaVzzxd0UTSAbGzn/LWJaE0cirGlJ+FASP51/KJjYHZ+GVfd990JH3Ej81fKIq+n+Ru/KSmi3sJWPN1f86kjuMMDZrZXo9mS6CKKUjGrvWcX4EDwgLPBBBAeLTUUOcJG5a/0Xbz0orJt1Sm015HttHyOHvJh3wotuNgqQpifayUghCyOBBxNq8DVNeqYBeX/sH0O0H2gKIKsbfwrzHkap8IxXSekULWqfQ6tISC2hs5KVXNKtOHUcYv+0SWFp2XL2k0O22mjoGoBNFD7q8+4mFHAX20dqy0tlmQl2pJsimJIBdI76UB65mKGVVzOp56+ceQQGeSnFsuIcbOFaFBSSOBBqI6fubelFoSqHkUCtHE+4saju4g8QRHLMX3Zmq0ZV/eS8q860sUcSQUIVyIWqiQocxXLLjAPK3LuS84jBMNJcHCo7SfhUMx4QvrU2CsKqZeYcaPBKgFp88jFl9Jth72WZSVH7Rxbqh4IATHv/pifc+ltRaeYYYbbHdVWJUAorc2Pz8vUpbTMJ5tGqv4DQ+VYsWzu+aDMNMz+JuZaCm2nlZKUg/qXq8iElJPFI0Ot6OzZpf001OvfFMLA8k0j6Tsqs2tVS+MnUrccUT5rgJC8UjJzjJamVNKTwJWkFJ5pNapMI29lyE2e80tuYbeYU6kAhScaO0DRYGVKfWHLOkMd1u7rRIUiTqnIgoxEcKaHOsTlh3asmYbD0tKyq0KqMSWUitDQjNIOsApxdIWlak4fSG2mEvqKnCpNVVOjYr2jTjoIcV2LHkpFrdyxbFfaVjSVrPNSq592gjDat0bLZbW89KSyUIFVKLKch4JrFfDV3XPqyQ04YPyEBF7Sb7tsvqRJ+tnFI3RcT2twk5lDdK+sUTUkaZV0AimWLsmtCazLW5Sc8TxoT1w5q8wIb52U2aSFJYKDwU266k+FFx9f8OkJ+hnJ5r4ZgkeSgawFUsvYG0KGYmVr5pbSEjzNTDCsC6stIpwy7SUV1VqpXxKOZiH/wDTlot/RWlj6TEuhX8yCkwenWsz7ctLTI5tOqbUfBxJHhASl7rzN2fKrfXmRkhPFajon8yeABjl+enlvurdcOJbiipR5k5/+DhlFz2nTs/Mv45iWeZZRk2kpJSOZKx2So9+lBFFgLls8t+XkRNTC1f5kNYZZBBoSrU10rXDlyCuca139pU7KEgOb5sklTb1VpNdaEmqa9OekVasEBZL327KTe7XLyvozva31D2FaUwgZczWg8Yw3FsH02fYZIqnFjc+BPaPnkn70QMNvZpKps2zpi03R2lpwtA6lIOVPjXTwSIDXv65+k7cZk0ZoaKWzT+Nw+CRh70w7UIAAAFANBCi2I2Ipxx+fdzUoqQgniScTih8k1+KG/AEEEEARo23ZKJphxhwVQ4kpPSuhHUGhHUCN6CAR+ze0jIzj9lTYG7dUUUPs46Uy+y4jTrhimX2usqz5tbJqUe00o/WQdPEaHqIaW2e5ZdQJ1gHesgbzDqUDRY6oOfd3RptKReOzMJKRPS3hiNNfgcA8FDpALC7l15ifcLcugKIFVEkAJGlTX8oaVhbBW00VNvlZ9xrsp/iUKnyEL+4NtKs+0m1OVQMRaeByICjQ16pVQ+EdMiAhbHuZJyv0Mu2k+8RiV/EqqvnE1SPYIApC/XajzV40sqdWWXpclDZJwAgE1A0r6pWfUwwIWm0qVmG7QkJuWl3H1NhYUlCScgRQEgHDULXmYBlwRSbs29ar8wn0iRRLy9FYiV1XpllirrlpF1gEFYcs4qcnUIs1qepMrClOAeqBWscdQQCfCHpZtmtS7YbZbQ0gVIShISkE65CF4vZxaCJmZdlp9LCX3SsgJJNKkivUYjpFwujY8xLNKTNTRmlldQsilBQDDqeIJ8YCN2su4bJmeoQPNaRFS2f3aRMpQiasptDYZCkzGdXTlmaHVQOKL7fe7ip+TXLpWGyspOIio7KgqlK9Iqklcy2WQhLdpNlCAkBJb4CgwiqT9UUgGSBSF5tnnViXl2W1KSt6YQkFJIOWVKjP2lphhphb7UZCaXNSTzEsuYbl1FxQSRmrECBrX6ta0MBG2kqesJ5hRm1zUq64G1JdqVJ7qk0yqQQRmKEQ2hCpfk5+2pqXMxKmUlWFhags9pZHKoBOlNKCpzhrCACmK/bNwZGarvZZvF7yBgV5ooT41iwwQCet7YKM1Sj/ch0ZdwWkfiIVtt2E9JvFl9GBYANKg1B0IIOhpHV8w8EJUpRolIJJ5ACpPlHLF4bWXPzrjoBKnXOwkZmmSUJA50oIDLc266rQm0MJqEntOK91A1PedB1MXfaZaZm5piypMDA0pKCB7OPSh6NpqT1ryiS7F3LMOhn5nxwmn9LdfFR6xs7GLmlCVT74JcdrusWoScys14rPy74BiWDYyJSXaYb9ltISOvNR6kkk9TEhAIIAggggCCCCA+VIqKHQwjb2WC9YU8mdlB6haqYfqivtMr+yfqnpzEPSNW07MbmGltOpC0LFFJPH+x4g8IBS3zu01bEsLRkBV2nrmh7SqDMUH6xI/iFOkXvZreH0yz2lqNXEDduc8SMqnvFD4wr52Tmrtzgcbq7KummfsrHuL91wDRXHzEWmStB9a35yx0MutzCEqdbcVhU28ioPYGqlJPMAkVrnAM+saFpXgl5YVeebb+NaQfAVqfCOdbe2gWi+pSHn3G6EhTaBugOYIFD5kxWFKJNTmTqTmT4wHQ1o7aLOayStbx/ZoP4qwxWp/b+M9zKHoXHAP5Ug/1QnYYGymx2j6VOTKErYlmVVSoApJUCTkcjRKaffgMs3tznlewhhvuSpX4qiKmNrdpr/wDcYfhbbH/1JjWuXdL9JzDqcQZQhCnFKCapRnkmlRln5JiHs2w3Zp0tSyFPKzIwj6oNMRrkB3njASTu0K0Fazj3gqn4UjAq+s8dZyZ/+Vf94+LculNSVDMMqbByCsik9Kior0MRjEupxQShKlKOgSCSfAZwEum+0+NJyZ/+Vf8AeM7O0S0U6Tj3irF/UDEHNSS2lYXELbVyWkpPkRE5Ymz+em0pWywShWi1FKUnuJMBIS+1200f+4CvibQfwSIlZXbtOp9tthf3VJ/BUVe8lxpuzwhUw2AlZoFJUFCutDTQ0zi4WQ3K2VZcvOuSyZmYmjVOOmFAzI1BAyA4VJOtBAS8ht/by30qsdW1hXyUE/jFls/bHZzuRdU0eTiFD5pqIRV6Labm5guty6JdJAGBGlRqo6CpPIDIDjETAda2fbLEwKsvNuj7C0q/AxuVjkBp0pIUklJGhSaEeIzi12HtLtJhSUtvKeqQAhwbyvQV7fTIwDY2y3h9HkC0k0XMHdjnh1UfKifvRV7lXYasmXNpWgKOU9S0faTXTLi4rgPqivWks4tSXBaVstttBhtKZZlKsVVmqlKCa+3oKH2aV4ViqyzE1eScxLq1KtmmXsoHup95xQ1PDuoCGW61iPW/Pqm5oUl0GmHPCaZpZT0Gqjxr1h5IQAKAUA0A4Rp2NZ7TDKGmU4G0CiRQjzrnUnMk6xvQBBBBAEEEEAQQQQBBBBAalqWW3MtKaeQFtrFFJP8A5kRwIzEJS27rzlgTHpUmpS5c6k50HuPJGo5LHy4vaPlbYUCCAQciDmDAKVaJC8aKgiWn0jxNPLeJ6+0IWV5bozNnuYJhsgH2VjNtfwq/I0MNS+OxoKVv7PO5cBxbquFFebah7B6acqRDWbtOdYrJ2xLl1OiitIxgc1JOTg+0O+pgFXDPuI0mdseas9txDcwpzGAo03iatnvp2Ck00y5xtzuy+StBBesqZSOJaUSUjpn22+5QMUC27nzkifXMrQBotOaPBach8jAXyekf0HZLzK3EGcnDhog1wopQ9aBJVnlmqILZXepmSW+l/E2h5KUb5APqznQEgGlQag50KdIo63Co1JKjzJJ+cW66F/0yjK5aYlm5mWWrEUqoFA95BB0rnmOBEBYr9szjFn+rnROyLyx21UU6niElXFNRqMwcsqx5dmf/AEZYa51lKTMPPbsLUmuEAkeQCSaczEFey/rUxKIk5SWEswleMjFUk1JppkKkkk1qaaUjNc6+UsmUckLQbWuXWrElSPaQdTkM9RUEaZ5GAkL5z1pTNmtrnJVvAkpWJmqcVFkBNEhWVcQB55ZRKXLmGn7BcS+88y3LPKK1MkheE0UBlnhJcI+7EJe++8qZASEjvltlQUtx4kmiSCEpxcMk8gAnKIq41+ESDcw26x6Qh8JqgkBJpUHFUHIg8oC4WsJa0LFdRIuO4JJe8IeBKl5E0xEk6KJHKlIirq2xKT1nfo2ddDCmlYmHTQJGpAqcssRFDSoIpmIirxbT3plhUu0y1LMK9pLQzUOROWR6AVimGAv15pazZKQMsy43OTS1BRfSB6sZVAIJAFBQJqc1EmKBEzYV0JudPqGFKHvkYUDvUez+cMCR2WSkigPWrMp5hpJISenvuHokDxgF9du6czPuYGGyfeWckI+JX5Cp6QzkMWfd1vEsiZniMgKVTXkP1aep7RiOtLac49STseXLSdElKBjI5oSMkD7Rr4RL3P2NAKD9oq3rhOLdVqmv7RX1z0074Cv2NdudvA/6TNqU3LA9kgUFPcZSfms/PQOqyrJalmkssoCG0CgSPxPMnUk6xtNthIAAAAFAAKAAcAI+oDwR7BBAEEEEAQQQQBBBBAEEEEAQQQQHlIjbcu5LziMEw0lwcKjtJ6pUM0nuMScEAnLY2KvsL31nTCgoZhKlFKx0C00B8aRptbS7TkDu7Qli6nQlaMKiPjSMCvKHfGN5hKwUqSFJOoIqD4GATZt6wJ/6dkyrh4gFOfe2Sk/eEeK2SSMxnJ2ik10BKF+GRSflF6tbZRZ0xnuN0o8WiUfIdn5RU5//AA/tk1Ymlp5Y0BXzBSYCCmdhE4PYdYWOGa0n5pp840F7FrSH1Gj/ALo/MROHZFajP0E6OlHXUH8xHqbmXhSezNEj/wDpP5ogIFGxa0jqhof7oy8hEhLbCJw+26wgcc1qPySB843lXMvCqlZojumSPwRB/wAI7Ve+mnRTq66r+0B6NkclL5zlopHQFCP6lEx9C3LAkPoWTNODQ4SoeblEDwEbch/h/QDV6aUrnu0BP8yioxa7J2T2dL0O43qhxdUV/I9n5QFCe2nWlPnd2fLbpOgKE41AfEoYE+UbVj7F5iYXvrRmFVOZSlRW4ehWrJPhWHAwwlACUpCUjQAAAeAjJARlhXal5JGCXaS2OJA7SviUc1eJiSpHsEAQQQQBBBBAEEEEAQQQQBBBBAEEEEAQQQQBBBBAEEEEAQQQQBBBBAEEEEAQQQQBBBBAEEEEAQQQQBBBBAEEEEAQQQQH/9k="/>
          <p:cNvSpPr>
            <a:spLocks noChangeAspect="1" noChangeArrowheads="1"/>
          </p:cNvSpPr>
          <p:nvPr/>
        </p:nvSpPr>
        <p:spPr bwMode="auto">
          <a:xfrm>
            <a:off x="77788" y="-102870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alibri" pitchFamily="-123" charset="0"/>
            </a:endParaRPr>
          </a:p>
        </p:txBody>
      </p:sp>
      <p:sp>
        <p:nvSpPr>
          <p:cNvPr id="19470" name="AutoShape 16" descr="data:image/jpg;base64,/9j/4AAQSkZJRgABAQAAAQABAAD/2wCEAAkGBhQRERUUExQWFRUWGBoaFxgYGBodGRkgHRwdHCEaGhwcGyYeHB8jHBgcHy8gIygpLSwsFx4xNTIqNSYrLCkBCQoKBQUFDQUFDSkYEhgpKSkpKSkpKSkpKSkpKSkpKSkpKSkpKSkpKSkpKSkpKSkpKSkpKSkpKSkpKSkpKSkpKf/AABEIAOEA4QMBIgACEQEDEQH/xAAcAAACAgMBAQAAAAAAAAAAAAAABwUGAwQIAQL/xABKEAABAgMFBQQGBggEBQUBAAABAgMABBEFBhIhMQcTQVFhInGBkRQjMlJyoTNCYoKxwRVDY3OSorLRCCRTgxc0NbPwFkSTwuF0/8QAFAEBAAAAAAAAAAAAAAAAAAAAAP/EABQRAQAAAAAAAAAAAAAAAAAAAAD/2gAMAwEAAhEDEQA/AHjBBBAEEEEAQQQQBBBGGam0NJK3FJQkaqUQAO8nKAzQVhZXk24y7JKJVBmF+8Thb8DTErwHjFbT+nrW4rl2Vf7KKf8AcVAN21b0Ssr9PMNN9FKFfLWKpP7bLPbyQXXvgbIHmsp+UVRGyKTlRjtCfSk8QkhFfFRKj5QG1LuyuSGVTKhxwqV81kJgN6Z/xAt/q5RZ6qcSPkAY1Bt7fJOGRQR+9WT8mo+P+MUo1/y9moT1O7T/AEpJjGrb079WTaHKrivyRAZzt7fTTFIpA/err4Vajal/8QKP1kosfC4k/ikRHJ29O/Wk2Tzo4r80RkG2OUdyfs1Kq6kbtX9SRAWqQ222e5ksus/G3UeaCr50i12TemVmvoJhpw8krGL+HX5Qqhat3Zr22FS6jxCVJ+aCUwL2Ryc127Pn0k8EqKV08U0UPKAdVYIRykW9ZOdVTDKepeRTupvExYrtbcpd0hE2gsK0xjtN+P1k+Ne+AZ8EYJSdQ6gLbUlaFaKSQQe4iM8AQQQQBBBBAEEEEAQQQQBBBBAEEEEAQRjeeShJUohKQCSSaAAcSeAhOXv2nPzzvodlhRCjhLicluc8HuI5qNPAahbL77V5eRxNt0ffGRSD2UH7auf2Rn3RRZO69p26oPTThal9U4hRNP2bXH4leZiTs66cjYjQmbRUl6YObbQ7QB+wk+0RxWrIfjTr37TJq0CU13LHBpB1H21aq7sh0gLibVsaxcmEelzI1XUKoeqz2U9yBFTvBtbnpqoSsMIP1Wsj4r9r8IpkXeztlMwUB2bcakmzoXVDEfu1FPE16QFJcdKiSolROpJqT4nOPImr2XXds2Y3ThSvILQtPsrTwND1FCP7xYtrUkjeSr7SUobmJZJokACo6AU0UPKApk/ZrrCgl5tTSiAoBYoaGtDQ9x8oz2zd9+U3e/Rg3qMaO0DVPPsk010MXHaefSJWzZzUuS+7Weak0P4lcebUxilLKc5ymHxCW/8A9gKja93npVLKnUgB9AcbIUDVOWtNNRkYjIYm14YRZ6PdlE//AFH5RUbqWZ6TOy7NKhbqQe4Gp+QMBHzUm40cLiFoVyWkpP8AMBHw04UmqSUkcUmh84clobQi7ay5B1pp6UU6lnCpNVA0AKgdD2jyqOBFIXluXVwWouSZzq8EIrnQKoRX4Qc/hgN+7+1qelaAub9A+q7mfBXtRbU21Y9s5TDYlJk6LqE1J+2OyruWIW97bBTJTjkuhze4CBiw0NSAcNKnMVpEW/LqbUULSUqGqVAgjvBzgGTOXTtKxFl+UcLzGqikVFP2jfL7SflF5uTtZYnilp2jD5yCSews/YVz+yc+VYU10Npc1Z5CQrescWlnQfYVqjuzHSLpP3VkbcaVMWepLMyM1tEUBP20j2SeC05HjAOAR7CWujtLmLPd9DtMLwpIAWrNbfLF76OShUjqIcjD6VpCkqCkqAKSDUEHQg8YDLBBBAEEEEAQQQQBBBBAEY3n0oSVKISlIJJJoABmSTypGSExtKve5aEwLNkqrBVhcKT9IoZ4ajRCNSdMuQzDUvZeyYtyZElIg7iuZzGOmq3OTY4J45E8AJWdtGUu4wWWAl+ecAxqPCuhV7qeSBmdTzj2059m7kmGGMLk88KrXStPtke6MwlPGlTxhPTEwpxalrUVrUSVKUalROpMBmtS1XZl1Tr6y44rVR/AcABwAyjxyzXUtJeU2oNLJSlZFEqIzIB/80PIxZbh3CFqB4CZS043TCgpxFQP1jmOzXLLOutMq3m7905phpdnzre/knvo3mlY9yvgoZBSRXOtKA9CYBLw3ZWbk52yWpydacfXIjcrQlVMWaQlS8x2aYTWvFWucLm9N2XbPmVMOitM0KGi0nRQ/McDWN65V9TZxe9Ul5t5GFTaj2SQciRQ1FCoEcawFtvQpq1LLcn9wqXdlyltFVEoW3UAJGQB9rgNRGlZdsyM/Z7MpPPKlnJYndO0qFJPA5EVplToCIrd579TU/QPLAbBqlpAwtimhpqT1JPSkV6Aul+rxyy5eWkpIqUxLVJcXkVqOWXTMmtOIpEdeK9SZqTk5cNlKpZKkqUSKKrlkNeAzMQDEupZohKlHkkEnyGcSbN0pxfsykwf9pY/ECAuc9tJs+awek2apxSEBAVvBWg4DTKI66l5JCXtYzOBbMuEndppjKVFISa0JyzX5iK69dGdR7UpMD/aWfwTEa/LqQaLSpJ5KBB8jAMyUdsiTmFT/pjk07iW421gocaiTVRpwKjrpGHZ9M7yanbXmB2WErX0xrBokdyOz98QtI3mbaeQwuXS4oMuEKWjgSKGvf2R5QFu2e2WJmZetCbPqZcqedUdFOHtBPWhzp8I4xN39u2q0LcZaRVIcYbWtVPZQCqqj14DqRFNn74A2YzItNlsJUVvqxV3qtR3CuZB91PKGZf+325KTS63lNzcu20FVzS2lNSocvb15kcoBOW5JNszDrbTm9bQspSsimKnHzyrxpGOzLTdl3EusrU24k5KT+B4EcwcjF2sm5kpKyqJu1VLG9zZl28lqGtVZg5jOlQACM6mka967qyqpMWhZ6l7nHu3WnKlTaiQAQSTlVSRSp9oEHWAtsha0reJgMTADM8hJwLHHqjmOaDpqOcRF1rzzFhTJk50EsE5HMhAP6xvmg8U/nUFasTCkKStCilSSClSTQgjQg8IcNkWkzeKTMtMFKJ1oEocpr9tI4g5BafEcKA2JeYS4lKkEKSoAgg1BB0IMZYS2zm9ztmzJs2eqlOLCgq0bUdBXi2vIg8K9TR0CA9ggggCCCCAIII156cQy2txw4UISVKPIAVJgKPtbvx6FL7lpVH3gaEaoRoV950HieEV67Eg3YVnqnphNZp5NGm1aiuYR0J9pZ5ADhEXc2RVbVquzswPUNELodBT6Ns9EgYlDp1ivbSL3m0JtRSfUtVQ0OBFc1/eIr3AQFdtK0nJh1bzqipxZJUT+XIAZAcABFvutdNhuUXP2jUMYSlhoGi3lEEVHGg4eJOQzqslYT7zTrrbZU2yAXVClEg+OeQqaaDOGBcu/UvMhiVtRCFhpSTLvKGSSMglymVOFdDTPnAUGybXdk5hLzVUONqyB5HVKtKgjIwwrw2uvcJtWzX1MBagmZYCuylw07QQeyanWgzyVzjetS6ClT8xP2qW0yrVFIwUo8PqIA1PUHNRNNIVFozCFuuKaRu21LKkN4icI4Cp1IB16mkBL3ovxM2iloTG79VWhSgAknUk1PkKDjSIBCCSAASTkANT0HWJO7l2n594NS6MR1Uo5JQPeUeA6anhD/uXs2l7OSFAB1+nadUM+5A+oPn1gFddjYxNTIC3yJZs50UKuEfDoPEgwy7F2R2fL0Ja3yx9Z04v5ckjyi5gR7AYJWTQ0nC2hKE8kgJHkABGesEKra/tCelXESssrdqKcbjgpiANQEprociSe6AalYwzMmhwYXEJWnkoBQ8jWFLsl2jPvzHok04XcaVFpaqYgUipSSKVBSCR1HXJwwFMtrZLZ8zUhrcrP1mjh/lzSfKFpefYtNS4K5ciZbHACjoHw6K8D4Q/o8pAcgLQUkgggg0IORB5EcI9cfUoJClFQSKJBJOEa4RXICudBzjpO+eziWtFJUobt+nZdSM+5Y0WO/PrHP8AeW678g9un00OeFQ9lY5pP5ajjANW1ruC1pqSnWcD8phQh1reYC3QkkHurmkUJw00NYX19w3KvvSknMLXKlQUtvFVCVg+z9rDhTn3DMiKy1MKSCErUkHWiiK99DnHwlPADoKQHkbNnWgth1DrSihxBCkkcD+Y4EcQYu8psyaYaQ7ac2mU3gqlpIBcp9rWncBlziGvlcr0INOtOiYlnh6t1Ipn7qqZV/seUBe7xyLdvWcJxhIE2wKOIGppmW+vvIPUjiYndkF+DOMFh5VX2AMzqtGgV3jJJ8OcKnZ1e42fOJWT6lyiHhwpwV3pOfdURZb8Weqx7Tan5YepdVjAHskn22+VFpOId/SAekEa1nT6H2kOtmqHEhSTzChURswBBBBAEKzbneQoZbk264nziWBrgSck/eX/AEGGkYR9jp/S14VuntNMqKhywtdlH8S+14mA37zuCxrFalEGkxMg7wjXPNw+VECFBSLXtPvB6XaLpBqho7pHKidT4qr8o1Lo3KetEuFCkNttCrjrholNdB1OVenlAMgXQW7ZkpKSC21sOrCpx9ChU6EimtOFDmMCQRmYodn3HTNWm5KS7pUw2VY3yn2Up1J4HtdkHKtK6R9zsrPWDMJUl0JDgqlaDVp0ClQUnI0qNc88jxiUtfaoh6TdS1LpYmpghL7iKYVpANSDrU6UOlTmYCo2xbLykCVVMKeYYUoNa4TnSornSmgOgNBHt17tOz8wlhoZnNSiOyhI1Uf7cTlEU02VEJSCSSAANSTkABHS2zy5ibOlQkgF5dFOq60ySDyTp5njASd2LsMyDCWWU5aqUfaWfeUefThoIl48j2AIIIjrwWr6LLPPkV3TalU5kDIedICRjnHbFX9LvV91qndgETd3tuUwh3/OJS40o57tOFSO7Oih0OfWIDanbjE5Pb2WXjQWkAqoR2hXKhFcgRAa2zOv6VlKf6h8sKo6bjmPZvarMtaLL0wrA2gOVURUAlCgK0FdTFuvTtweU7hkQlDST7bicSl9cJ9kfPu0gHdBELc63fTZJmYIAUtPaA0CgSDTpURNQBETeW7TM8wWXk1BzSoe0g8FJPA/jpEtBAcrXruu7Z8wpl3PihYGS0nRQ/McDl1j4unNtsz0s499Gh1JX0FdT3HPwjoTaBc1NoypQAA8iqmVcle6T7qtD4HhHNDrRQopUClSSQoHUEZEHxgLztYsCZRNuTTnrGHVJDLgUCKFNQgCtRSh6HWIGbvapdnMyBQlKGnS4FgmprjyPDVxWnTKMt0LMetF9qSLywzUrIxEpQEjMpSTQHOg4dqLPPX7kZJZYkrPZdQg4VOPZqWRkSKpJ8T5QC1hv3QdFsWM7IrNX5cDdE8hUtn5FB6RV9pFjsJRKTks3ukTbZUWuCVAA1A4A17susaOzW3/AEO0WVE0Q4d05yougBPcrCfOAYmw28RU27JOVCmSVtg6hJVRSfurP88NWEdeJH6JvA2+Oy08oLPLC52HB4Kqryh4wBBBBAQd97X9Fs+ZeGRS2Qn4ldlP8yhCz2ZUkrJnp4+0QUoPPAKDzcXTwET+3W0MEg22DTeuivckFX408or97z6JdyTY0L5QpXiC8R5kDwgFPXnmeJ59YadhWQibsRMnKTLImFub19tZKVKOoRpwARnQjswsZWVU6tLaElS1qCUpGpJyAEWZzZzMIn2pLG1vnEYwoKJSiiVKIUQKgjBStM6ppAX+9VrCyWJWXVICaSy0PXOAltKjkQDhNDUVzIyIEKa8NtGbmFPFtDVQAENiiUgClBkO/wAYuNs2ra9koLD7mNp1CkJUr1iSKUOBRooEA6HvoYXlIBj7E7riYm1TKxVEvTDXQuK0/hTVXeUw6Lw3gakZdT7xohPAaqJ0SkcSYhtl9iei2awkii3BvV968/knCPCKpt/WfR5UA9kurqOZCDQ+GfnAbFhbcWpiZQyuXU0lxQSleMKoTkMQoMicqiusM+ORJF0IdbUdEuIUT3KB/AQzLX24v+l1l0o9FSqmFSe04OKq1qkngOGVa6QDviJvZZxmJKYaGZW0sAczTIeYESja6gHnnH1SA4+pAkVIA1OQ/wDO+LftRusZKeXhFGnquN8hU9pP3VHyUmKrJpq4gc1pHmoQBNSymlqbWClaCUqHIg0Iy6xhrExfFNLQmgf9dz+oxt3BuwZ+dbap6tJxunkhOo7yeyO/pAPvZ1ZxYs2WQoUVuwo96u1+cWSPlCaCg0GkfUAQt717Z2pOZXLoYU8WzRasYSK6lKcjWlde+K25tsmET6saE+ihxSCgJ7YSFYcWKtcWVaacOsLy8s8l6cmHUZocdWpJpSoJyNOEB0tdW9LNoMB5mtK0UlXtIUPqnzrXjWFDtuuuGJlE0gURMVC6aBxPH7yc+9B5xJ/4f1ms2K5eqNOvbzp3cYve0uwvS7NfQBVaE7xHxI7XzFR4wHP10rxqkJtuYSMWGoUmtMSTkRXgeIPMCLg7O2AXDMFEytSiVGXIoipzI4ZV4YiIW4MX66tiSbFnKtGdbMxVzdtM1okkZVVz0OtQANCTAQN8L3OWk+FYAhtsYGWk6IT5Zk0GdKZARAGGA5tfW2MMnJy0sDlUJxKp4YR+MUBZqSeZry1gGxtH/wA9Y0lPfXThSs/GMCvJ1AHiYZFwrW9Ks+WdJqS2Eq+JHZPzTC2uSfSrvz0ucy1jUkcsg6KfeSrzid2D2hjknWj+rdJHctIP4g+cAzIIIIBNbfXsbso0OIcPiopSPwMYdu7mH0JkaIbWafwJHyCo92xJKrWkkcClr5vq/tGlt5c/z7I5S4+bi/7CApd0rWTKzsu+sVQ24CrnTMEjurXwhiWjc2eM8q0LLebeDpUpKwtFUhWoIWMJHDu5QpIzS84tv6Na0V1wKUmvkRAMW/QMnZMvIvuJdmt8XVAKxbtPaNK/ep50yEL6zJLfPNNf6jiEeClAH5ExheSoGqwqqhWqq1V1qdR1ie2es4rUkx+2Sf4QT+UB0XeNCxJTAZJSsMuYCnIghBpTrHKqn1KAqpRA0qSaV7zlHXxjn7als8VJOqmGU1lnDU0/VKJ9k/ZJ0PCtOUBRjJq3Ydp2CsoBr9YAEincoGJS5lkelT8uzwU4Cr4U9pX8qTH3YqN9KTbOqkBEyj/bOBwD7iwfuRjuheT0CaTMBsOFKVgJJpmpJSDXpXyrpAdHz17JVmZblXHQl532EZ+FSMk14V1pFYvdtfZkZky4ZW8pNMZSoJCSRWgrqad0I5VpuvzYeWoqeW6lWL7WIUpyAyAHIARPbV7NUzaj5Vo7hcT1xJANO4giAntpO0GTtKTbS2lwPIcCgFophFCFdoEg1y05CF1Z/wBK3+8R/UI142rKHr2f3rf9aYCTvz/1Kb/fr/GLRsvvxKWay+Xg4XlqFMKa1SBkASRTtE69IrN/U0tOcH7df41iAgH5dzbQxNzKGCy41vDhQtSkkE8AoD2a+MW1u9kqqbMmHRv0ipRQ8q0B0KgMymtY552dyCnrTlUp+q4Fq6JR2iflTxjVvBOOItF9wKKXEzC1BQ1BCzQ+GUBv7S7J9GtOYSPZWrep7nO0f5iryivNSK1NrcA7DZSFGoyKyQkda4T5RL3yvWq0XkPKQELSyhtVDkopKiVdK4tOFIJ1G5s9hH1plxT6vgQN035neKgIRt5Sa0URXI0JFe+hz7o6b2fharMld6SVFoVxa0Ola69mkJXZvs/XaLoccBTKtq7avfIz3afzPAdY6LbbCQABQAUAGgA4QHJtsyO4mHmv9N1aR3BRA+VIsV0b8IlmHJSal/SZZxWLDWikKyzT5A6ihEau0hnBas2ObuL+JIMa11ral5Za1TMoiaSpICUrIASampFUnXTwgLP/AMSpRj/k7LZQeCnSFK78gT84pduW0ucfW+4Eha6VCBROQAyFTwHOHFY0rJFn0qbsuWkmAOypyhWuoywowA58OJ4DjCvvvbEtMzOKUYDDSU4QAAnFQk4iBpWumuUBddgrwLk4ycwttCqdxUk/JQjJsEWUTE2yeCU+aFKSfxiO2DuUtB0c5dfjRxr8iY39kycFtzqOFH/++KfIwDqggggEtteVhteSVTIJa+T6v7xobeUf59o85cfJxcSW3pvA/Ju8kr/kUlX5mMO3pqrkm6NFtrHkUKH9Z8oBXS0spxaUISVKUaJSBUk8gIk7v3SmJ55TLKO0kVXiOEIGnaroa5U1yMSOzG0WmLTYW8QEVUnErRJUkpBPLM0r1i82xJLsuz7SW86lT867hbKVVUpJ49DhUs9KCAqu096exS7c620jdtkNKaHZWOyCa+CezlSvWIrZ07htSUP7UDzBH5xNXznm/wBEWazvEuujEslKq4EkEYSe8hND7h5RULDntzMsO/6bqFHuChX5VgOkNodtuSdnPvNZOAJCTSuEqWlOLPLLFUV40hJDarPGXcYcWh5LiSklxAKgDlkRSv3gY6HtGQbmGVtOpCm3ElKgeIP4Qh727HpqVUVy4MwzqMP0ieik/W70+UBUbu2oJaZadUKoSaOD3m1AoWOtUKPygvDY5lJlxmtQlXYVwUg9pCh3pIMR7jZSSFAgjIgggjoQc4s82n0yzkOjN6So07zUyT6tf3CSg8gRAaNyJDfWhKt8C8gnuScR/ph1bWLlGelwtoVmGalKeK0n2kDrxHXLjCcuBbrUlPNvvBWBAX7IqalJAy78vGNuQtSYtO12XMag4t5JTQn1SEnEQnkAhJrzzrrAVNaCCQQQQaEHUd/IxtWT9Oz+9b/rTDs2vXKYXKOziUhD7YClKGW8FQCFDQmhyOtQBCTsr/mGf3rf9aYCV2gf9TnP3yogBE/tA/6nOfvlQytjNymFS6Z1xIcdUtQRi0bCFFNQPeJBNeGUBvbILjKlG1TD4wvupASg+0hGuY4FRzPIACFjtQkd1akyOClBY++kK/MxtX0mpiQtp50LVvA4HEGp7SDQhJzzTSqaaZRqbRLzNWhNIfaSU1ZQlYUNFCtR1AqBXpAQVkWYqZfbYR7TiwkdK6k9wqfCN291opeml7r6JoJZZ+BsYQfvEFX3okrDT6HIuzhydfxS8rzFR610fCnsA81GKqE8AOgH5QFtlNqM6zKtyzKm2kNjCFIQMZHUkkVz1ArxhybLLwuzsglx8lTiVqQV+/hoQrLjRVPumFLdTZLNzZCnUmXZ4qWO2R9hGtepoO+H1Y1jtyjCGWk4W0Cg4k8SSeJJqSYDnTaY7itWbPJwDySkR8XEvDLyUwXphgv0T6sCnYVX2qKy0yrwiMvFPb+bmHeC3nFDuKjT5Ui1XFseWbk5m0ZtvfoYUlDbXBSjTNXisDPLU5wEtbe02zZtYW/Z7jxAoMbuSe5IVhHWgzikXptOVfcSqUlvRkBNFJxVqa6+UXKzr3WdPuJl5mzm2d4QhDrJoUlRoNEg60Fc+6KTeqwTJTb0uVYt2rJXNJAUknrQ5wFy2EN1tFw8pdfzcaH9/KJHZUrFbk6qmXr/APvgflGLYGx6+acOiGkJr8SiT/QIy7CU7ybm3uaR/OtSvygHTBBBALDbzIYpNlz/AE3aHuWkj8QIhL/f5qwZCZGZbwJUe9JbV/OmGNtEsn0mzZlsCqgjGnvRRY88NPGF5cP/AD1hTknqtvEUeI3iP50qEApI+lLJ1JNNKmtPPQR8xd7DtyypSXbWZVc1N0qoOEbpCulcjwPsq7xARcmZD9Gu7xDpnCv1awFYKZUzrhpStQak8IrhENy6O0iZtCcRKuS7KpZwKStpDZ7CaHMmtKDLUDpnC1vJZ6GJt9pBqht1aU9wOnhp4QHRuz+2/S7Pl3a1VgCF/EjsmveRXxinbV9os1JTDbEvRHqw4pZSFYqkgAVyAGHXr0iG2F3m3brkmtVA76xqvvAUUB1KQD9wxeto9wE2kyCghMw2Du1HRQOZQroTx4HxgEPeW8zk+6HXkthYThKkJw4uqszUjSC69u+iTAcKcbagUPI4LbVkpJ8Mx1AjTtSynZZwtPNqbWnVKh8xwI6iNSAmr13f9EfohWNhwbxhzgtB0+8n2SOnWLRshLcuubnnQSiWZpkM6rPDrRNPvGIu69otzLP6OmlBKVKrKvH9S4fqk+4vQjrFu2YXfytKzZpJQ4oIxDjSigFp5itCD1EBWb7bUn7RQWQhLLNQSkGql0NRiPIHOgGoiqWT9Oz+9b/rTG5ea7D0g+WXk56pUPZWOCkn8RqI0rLVR9o8nW/60wEttA/6nOfvlRv3J2lP2aC2lKXWVHFgUSKHiUqGlQNMxEdftVbSnD+3X+MaNhWE9OPJZYQVLPkkcVKPACAvO1acbnmJO0GgQHAtpYOoKcwDTLI4h4xS7tWAqdmEtJOFNCpxw6NoTmpZ7h8yIZO0W7olpCQs5gFx1TpIAHaWaHEroCpfhFTvDMIs+XNnsKCnl0M66niRmGEn3U8eZ8RARV7rcTMvAMjDLsJ3UunkhP1j9pR7ROuYrpGrd231yT4ebS2pYBCd4nEEk/WAqMxz6mIyM8jIuPuJbaQpxaskpSKkwDc2ZbTZubnRLzBStK0qIKUBJQUjFw+qRlnxIhgX7tv0Sz5h2tFBBSj4ldlNPE18IgdmWzr9HILr1FTLgoaZhtOuBJ4knMnoBwzqW3a8oW41JoOTfrHae8ckJPUJJVT7SYBT0i2Sb0/JSLyPR1ejTaEqxqRiSK6LSRUJJTlRVCMjwiBsSyFzcw2w3TG4rCK6Dmo9AKmL2/aFtWL2VkrYTkCobxqgyAB9pA5CqYCo3OtlmUmkvvs75KASlINKLHsqzyyPPTWlRGpb9tLnJl2YcoFOKrQaAaBI7gAItdpX6kZtlz0izkJmCg4HWThGKmRUAQaVzzxd0UTSAbGzn/LWJaE0cirGlJ+FASP51/KJjYHZ+GVfd990JH3Ej81fKIq+n+Ru/KSmi3sJWPN1f86kjuMMDZrZXo9mS6CKKUjGrvWcX4EDwgLPBBBAeLTUUOcJG5a/0Xbz0orJt1Sm015HttHyOHvJh3wotuNgqQpifayUghCyOBBxNq8DVNeqYBeX/sH0O0H2gKIKsbfwrzHkap8IxXSekULWqfQ6tISC2hs5KVXNKtOHUcYv+0SWFp2XL2k0O22mjoGoBNFD7q8+4mFHAX20dqy0tlmQl2pJsimJIBdI76UB65mKGVVzOp56+ceQQGeSnFsuIcbOFaFBSSOBBqI6fubelFoSqHkUCtHE+4saju4g8QRHLMX3Zmq0ZV/eS8q860sUcSQUIVyIWqiQocxXLLjAPK3LuS84jBMNJcHCo7SfhUMx4QvrU2CsKqZeYcaPBKgFp88jFl9Jth72WZSVH7Rxbqh4IATHv/pifc+ltRaeYYYbbHdVWJUAorc2Pz8vUpbTMJ5tGqv4DQ+VYsWzu+aDMNMz+JuZaCm2nlZKUg/qXq8iElJPFI0Ot6OzZpf001OvfFMLA8k0j6Tsqs2tVS+MnUrccUT5rgJC8UjJzjJamVNKTwJWkFJ5pNapMI29lyE2e80tuYbeYU6kAhScaO0DRYGVKfWHLOkMd1u7rRIUiTqnIgoxEcKaHOsTlh3asmYbD0tKyq0KqMSWUitDQjNIOsApxdIWlak4fSG2mEvqKnCpNVVOjYr2jTjoIcV2LHkpFrdyxbFfaVjSVrPNSq592gjDat0bLZbW89KSyUIFVKLKch4JrFfDV3XPqyQ04YPyEBF7Sb7tsvqRJ+tnFI3RcT2twk5lDdK+sUTUkaZV0AimWLsmtCazLW5Sc8TxoT1w5q8wIb52U2aSFJYKDwU266k+FFx9f8OkJ+hnJ5r4ZgkeSgawFUsvYG0KGYmVr5pbSEjzNTDCsC6stIpwy7SUV1VqpXxKOZiH/wDTlot/RWlj6TEuhX8yCkwenWsz7ctLTI5tOqbUfBxJHhASl7rzN2fKrfXmRkhPFajon8yeABjl+enlvurdcOJbiipR5k5/+DhlFz2nTs/Mv45iWeZZRk2kpJSOZKx2So9+lBFFgLls8t+XkRNTC1f5kNYZZBBoSrU10rXDlyCuca139pU7KEgOb5sklTb1VpNdaEmqa9OekVasEBZL327KTe7XLyvozva31D2FaUwgZczWg8Yw3FsH02fYZIqnFjc+BPaPnkn70QMNvZpKps2zpi03R2lpwtA6lIOVPjXTwSIDXv65+k7cZk0ZoaKWzT+Nw+CRh70w7UIAAAFANBCi2I2Ipxx+fdzUoqQgniScTih8k1+KG/AEEEEARo23ZKJphxhwVQ4kpPSuhHUGhHUCN6CAR+ze0jIzj9lTYG7dUUUPs46Uy+y4jTrhimX2usqz5tbJqUe00o/WQdPEaHqIaW2e5ZdQJ1gHesgbzDqUDRY6oOfd3RptKReOzMJKRPS3hiNNfgcA8FDpALC7l15ifcLcugKIFVEkAJGlTX8oaVhbBW00VNvlZ9xrsp/iUKnyEL+4NtKs+0m1OVQMRaeByICjQ16pVQ+EdMiAhbHuZJyv0Mu2k+8RiV/EqqvnE1SPYIApC/XajzV40sqdWWXpclDZJwAgE1A0r6pWfUwwIWm0qVmG7QkJuWl3H1NhYUlCScgRQEgHDULXmYBlwRSbs29ar8wn0iRRLy9FYiV1XpllirrlpF1gEFYcs4qcnUIs1qepMrClOAeqBWscdQQCfCHpZtmtS7YbZbQ0gVIShISkE65CF4vZxaCJmZdlp9LCX3SsgJJNKkivUYjpFwujY8xLNKTNTRmlldQsilBQDDqeIJ8YCN2su4bJmeoQPNaRFS2f3aRMpQiasptDYZCkzGdXTlmaHVQOKL7fe7ip+TXLpWGyspOIio7KgqlK9Iqklcy2WQhLdpNlCAkBJb4CgwiqT9UUgGSBSF5tnnViXl2W1KSt6YQkFJIOWVKjP2lphhphb7UZCaXNSTzEsuYbl1FxQSRmrECBrX6ta0MBG2kqesJ5hRm1zUq64G1JdqVJ7qk0yqQQRmKEQ2hCpfk5+2pqXMxKmUlWFhags9pZHKoBOlNKCpzhrCACmK/bNwZGarvZZvF7yBgV5ooT41iwwQCet7YKM1Sj/ch0ZdwWkfiIVtt2E9JvFl9GBYANKg1B0IIOhpHV8w8EJUpRolIJJ5ACpPlHLF4bWXPzrjoBKnXOwkZmmSUJA50oIDLc266rQm0MJqEntOK91A1PedB1MXfaZaZm5piypMDA0pKCB7OPSh6NpqT1ryiS7F3LMOhn5nxwmn9LdfFR6xs7GLmlCVT74JcdrusWoScys14rPy74BiWDYyJSXaYb9ltISOvNR6kkk9TEhAIIAggggCCCCA+VIqKHQwjb2WC9YU8mdlB6haqYfqivtMr+yfqnpzEPSNW07MbmGltOpC0LFFJPH+x4g8IBS3zu01bEsLRkBV2nrmh7SqDMUH6xI/iFOkXvZreH0yz2lqNXEDduc8SMqnvFD4wr52Tmrtzgcbq7KummfsrHuL91wDRXHzEWmStB9a35yx0MutzCEqdbcVhU28ioPYGqlJPMAkVrnAM+saFpXgl5YVeebb+NaQfAVqfCOdbe2gWi+pSHn3G6EhTaBugOYIFD5kxWFKJNTmTqTmT4wHQ1o7aLOayStbx/ZoP4qwxWp/b+M9zKHoXHAP5Ug/1QnYYGymx2j6VOTKErYlmVVSoApJUCTkcjRKaffgMs3tznlewhhvuSpX4qiKmNrdpr/wDcYfhbbH/1JjWuXdL9JzDqcQZQhCnFKCapRnkmlRln5JiHs2w3Zp0tSyFPKzIwj6oNMRrkB3njASTu0K0Fazj3gqn4UjAq+s8dZyZ/+Vf94+LculNSVDMMqbByCsik9Kior0MRjEupxQShKlKOgSCSfAZwEum+0+NJyZ/+Vf8AeM7O0S0U6Tj3irF/UDEHNSS2lYXELbVyWkpPkRE5Ymz+em0pWywShWi1FKUnuJMBIS+1200f+4CvibQfwSIlZXbtOp9tthf3VJ/BUVe8lxpuzwhUw2AlZoFJUFCutDTQ0zi4WQ3K2VZcvOuSyZmYmjVOOmFAzI1BAyA4VJOtBAS8ht/by30qsdW1hXyUE/jFls/bHZzuRdU0eTiFD5pqIRV6Labm5guty6JdJAGBGlRqo6CpPIDIDjETAda2fbLEwKsvNuj7C0q/AxuVjkBp0pIUklJGhSaEeIzi12HtLtJhSUtvKeqQAhwbyvQV7fTIwDY2y3h9HkC0k0XMHdjnh1UfKifvRV7lXYasmXNpWgKOU9S0faTXTLi4rgPqivWks4tSXBaVstttBhtKZZlKsVVmqlKCa+3oKH2aV4ViqyzE1eScxLq1KtmmXsoHup95xQ1PDuoCGW61iPW/Pqm5oUl0GmHPCaZpZT0Gqjxr1h5IQAKAUA0A4Rp2NZ7TDKGmU4G0CiRQjzrnUnMk6xvQBBBBAEEEEAQQQQBBBBAalqWW3MtKaeQFtrFFJP8A5kRwIzEJS27rzlgTHpUmpS5c6k50HuPJGo5LHy4vaPlbYUCCAQciDmDAKVaJC8aKgiWn0jxNPLeJ6+0IWV5bozNnuYJhsgH2VjNtfwq/I0MNS+OxoKVv7PO5cBxbquFFebah7B6acqRDWbtOdYrJ2xLl1OiitIxgc1JOTg+0O+pgFXDPuI0mdseas9txDcwpzGAo03iatnvp2Ck00y5xtzuy+StBBesqZSOJaUSUjpn22+5QMUC27nzkifXMrQBotOaPBach8jAXyekf0HZLzK3EGcnDhog1wopQ9aBJVnlmqILZXepmSW+l/E2h5KUb5APqznQEgGlQag50KdIo63Co1JKjzJJ+cW66F/0yjK5aYlm5mWWrEUqoFA95BB0rnmOBEBYr9szjFn+rnROyLyx21UU6niElXFNRqMwcsqx5dmf/AEZYa51lKTMPPbsLUmuEAkeQCSaczEFey/rUxKIk5SWEswleMjFUk1JppkKkkk1qaaUjNc6+UsmUckLQbWuXWrElSPaQdTkM9RUEaZ5GAkL5z1pTNmtrnJVvAkpWJmqcVFkBNEhWVcQB55ZRKXLmGn7BcS+88y3LPKK1MkheE0UBlnhJcI+7EJe++8qZASEjvltlQUtx4kmiSCEpxcMk8gAnKIq41+ESDcw26x6Qh8JqgkBJpUHFUHIg8oC4WsJa0LFdRIuO4JJe8IeBKl5E0xEk6KJHKlIirq2xKT1nfo2ddDCmlYmHTQJGpAqcssRFDSoIpmIirxbT3plhUu0y1LMK9pLQzUOROWR6AVimGAv15pazZKQMsy43OTS1BRfSB6sZVAIJAFBQJqc1EmKBEzYV0JudPqGFKHvkYUDvUez+cMCR2WSkigPWrMp5hpJISenvuHokDxgF9du6czPuYGGyfeWckI+JX5Cp6QzkMWfd1vEsiZniMgKVTXkP1aep7RiOtLac49STseXLSdElKBjI5oSMkD7Rr4RL3P2NAKD9oq3rhOLdVqmv7RX1z0074Cv2NdudvA/6TNqU3LA9kgUFPcZSfms/PQOqyrJalmkssoCG0CgSPxPMnUk6xtNthIAAAAFAAKAAcAI+oDwR7BBAEEEEAQQQQBBBBAEEEEAQQQQHlIjbcu5LziMEw0lwcKjtJ6pUM0nuMScEAnLY2KvsL31nTCgoZhKlFKx0C00B8aRptbS7TkDu7Qli6nQlaMKiPjSMCvKHfGN5hKwUqSFJOoIqD4GATZt6wJ/6dkyrh4gFOfe2Sk/eEeK2SSMxnJ2ik10BKF+GRSflF6tbZRZ0xnuN0o8WiUfIdn5RU5//AA/tk1Ymlp5Y0BXzBSYCCmdhE4PYdYWOGa0n5pp840F7FrSH1Gj/ALo/MROHZFajP0E6OlHXUH8xHqbmXhSezNEj/wDpP5ogIFGxa0jqhof7oy8hEhLbCJw+26wgcc1qPySB843lXMvCqlZojumSPwRB/wAI7Ve+mnRTq66r+0B6NkclL5zlopHQFCP6lEx9C3LAkPoWTNODQ4SoeblEDwEbch/h/QDV6aUrnu0BP8yioxa7J2T2dL0O43qhxdUV/I9n5QFCe2nWlPnd2fLbpOgKE41AfEoYE+UbVj7F5iYXvrRmFVOZSlRW4ehWrJPhWHAwwlACUpCUjQAAAeAjJARlhXal5JGCXaS2OJA7SviUc1eJiSpHsEAQQQQBBBBAEEEEAQQQQBBBBAEEEEAQQQQBBBBAEEEEAQQQQBBBBAEEEEAQQQQBBBBAEEEEAQQQQBBBBAEEEEAQQQQH/9k="/>
          <p:cNvSpPr>
            <a:spLocks noChangeAspect="1" noChangeArrowheads="1"/>
          </p:cNvSpPr>
          <p:nvPr/>
        </p:nvSpPr>
        <p:spPr bwMode="auto">
          <a:xfrm>
            <a:off x="77788" y="-102870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alibri" pitchFamily="-123" charset="0"/>
            </a:endParaRPr>
          </a:p>
        </p:txBody>
      </p:sp>
      <p:pic>
        <p:nvPicPr>
          <p:cNvPr id="19471" name="Picture 20" descr="Pay for Performance Partner Logo - color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467600" y="3886200"/>
            <a:ext cx="990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72" name="Picture 22" descr="2001_08_22_NJSSB_logo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315200" y="5029200"/>
            <a:ext cx="1274763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Content Placeholder 2"/>
          <p:cNvSpPr txBox="1">
            <a:spLocks/>
          </p:cNvSpPr>
          <p:nvPr/>
        </p:nvSpPr>
        <p:spPr>
          <a:xfrm>
            <a:off x="381000" y="11430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Stockton State ATES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Built on success of Geothermal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Strong support from admin and faculty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Name Brand Recognition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BPU CEP support financially</a:t>
            </a:r>
          </a:p>
          <a:p>
            <a:pPr marL="285750" indent="-28575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MSU Central Utility Plant and CHP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P3 long term option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Privatized CCHP and major distribution system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Campus growth necessitated relocation 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Strong support from VP to Pres 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endParaRPr lang="en-US" sz="2400" dirty="0">
              <a:solidFill>
                <a:schemeClr val="tx2"/>
              </a:solidFill>
              <a:latin typeface="Avenir LT Std 35 Light" pitchFamily="34" charset="0"/>
              <a:ea typeface="+mn-ea"/>
              <a:cs typeface="+mn-cs"/>
            </a:endParaRP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2400" dirty="0">
              <a:solidFill>
                <a:schemeClr val="tx2"/>
              </a:solidFill>
              <a:latin typeface="Avenir LT Std 35 Light" pitchFamily="34" charset="0"/>
              <a:ea typeface="+mn-ea"/>
              <a:cs typeface="+mn-cs"/>
            </a:endParaRP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endParaRPr lang="en-US" sz="2400" dirty="0">
              <a:solidFill>
                <a:schemeClr val="tx2"/>
              </a:solidFill>
              <a:latin typeface="Avenir LT Std 35 Light" pitchFamily="34" charset="0"/>
              <a:ea typeface="+mn-ea"/>
              <a:cs typeface="+mn-cs"/>
            </a:endParaRPr>
          </a:p>
          <a:p>
            <a:pPr marL="285750" indent="-28575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2800" dirty="0">
              <a:solidFill>
                <a:schemeClr val="tx2"/>
              </a:solidFill>
              <a:latin typeface="Avenir LT Std 35 Light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10" descr="BG_3B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 rot="16200000">
            <a:off x="4533900" y="2476500"/>
            <a:ext cx="6858000" cy="1905000"/>
          </a:xfrm>
          <a:prstGeom prst="rect">
            <a:avLst/>
          </a:prstGeom>
          <a:solidFill>
            <a:srgbClr val="FFFFFF">
              <a:alpha val="5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rot="16200000">
            <a:off x="4564857" y="2739231"/>
            <a:ext cx="6858000" cy="13795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20484" name="Picture 6" descr="4c_Stacked_Gradient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00" y="131763"/>
            <a:ext cx="1111250" cy="131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Text Placeholder 2"/>
          <p:cNvSpPr txBox="1">
            <a:spLocks/>
          </p:cNvSpPr>
          <p:nvPr/>
        </p:nvSpPr>
        <p:spPr bwMode="auto">
          <a:xfrm>
            <a:off x="381000" y="1447800"/>
            <a:ext cx="77724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273050" indent="-273050">
              <a:spcBef>
                <a:spcPts val="575"/>
              </a:spcBef>
              <a:buFont typeface="Wingdings 2" pitchFamily="-123" charset="2"/>
              <a:buChar char=""/>
            </a:pPr>
            <a:endParaRPr lang="en-US" sz="3200">
              <a:latin typeface="Calibri" pitchFamily="-123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rgbClr val="002C5F">
              <a:alpha val="7411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487" name="TextBox 13"/>
          <p:cNvSpPr txBox="1">
            <a:spLocks noChangeArrowheads="1"/>
          </p:cNvSpPr>
          <p:nvPr/>
        </p:nvSpPr>
        <p:spPr bwMode="auto">
          <a:xfrm>
            <a:off x="296863" y="381000"/>
            <a:ext cx="7094537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chemeClr val="tx2"/>
                </a:solidFill>
                <a:latin typeface="Bell Gothic Std Black" pitchFamily="-123" charset="0"/>
              </a:rPr>
              <a:t>Project Examples</a:t>
            </a:r>
          </a:p>
          <a:p>
            <a:endParaRPr lang="en-US" sz="3000">
              <a:solidFill>
                <a:schemeClr val="tx2"/>
              </a:solidFill>
              <a:latin typeface="Bell Gothic Std Black" pitchFamily="-123" charset="0"/>
            </a:endParaRPr>
          </a:p>
          <a:p>
            <a:r>
              <a:rPr lang="en-US" sz="3000">
                <a:solidFill>
                  <a:schemeClr val="tx2"/>
                </a:solidFill>
                <a:latin typeface="Bell Gothic Std Black" pitchFamily="-123" charset="0"/>
              </a:rPr>
              <a:t> </a:t>
            </a:r>
          </a:p>
        </p:txBody>
      </p:sp>
      <p:sp>
        <p:nvSpPr>
          <p:cNvPr id="20488" name="Content Placeholder 2"/>
          <p:cNvSpPr txBox="1">
            <a:spLocks/>
          </p:cNvSpPr>
          <p:nvPr/>
        </p:nvSpPr>
        <p:spPr bwMode="auto">
          <a:xfrm>
            <a:off x="5334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 typeface="Wingdings" pitchFamily="-123" charset="2"/>
              <a:buChar char="§"/>
            </a:pPr>
            <a:endParaRPr lang="en-US" sz="2000">
              <a:solidFill>
                <a:schemeClr val="tx2"/>
              </a:solidFill>
              <a:latin typeface="Avenir LT Std 35 Light" charset="0"/>
            </a:endParaRPr>
          </a:p>
        </p:txBody>
      </p:sp>
      <p:pic>
        <p:nvPicPr>
          <p:cNvPr id="20489" name="Picture 6" descr="http://www.hunterplumbingnj.com/_/rsrc/1296752916284/config/nj-clean-energy-logo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67600" y="26670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0" name="Picture 8" descr="NJBPU logo2.jpg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467600" y="1676400"/>
            <a:ext cx="1042988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1" name="AutoShape 10" descr="data:image/jpg;base64,/9j/4AAQSkZJRgABAQAAAQABAAD/2wCEAAkGBhQRERUUExQWFRUWGBoaFxgYGBodGRkgHRwdHCEaGhwcGyYeHB8jHBgcHy8gIygpLSwsFx4xNTIqNSYrLCkBCQoKBQUFDQUFDSkYEhgpKSkpKSkpKSkpKSkpKSkpKSkpKSkpKSkpKSkpKSkpKSkpKSkpKSkpKSkpKSkpKSkpKf/AABEIAOEA4QMBIgACEQEDEQH/xAAcAAACAgMBAQAAAAAAAAAAAAAABwUGAwQIAQL/xABKEAABAgMFBQQGBggEBQUBAAABAgMABBEFBhIhMQcTQVFhInGBkRQjMlJyoTNCYoKxwRVDY3OSorLRCCRTgxc0NbPwFkSTwuF0/8QAFAEBAAAAAAAAAAAAAAAAAAAAAP/EABQRAQAAAAAAAAAAAAAAAAAAAAD/2gAMAwEAAhEDEQA/AHjBBBAEEEEAQQQQBBBGGam0NJK3FJQkaqUQAO8nKAzQVhZXk24y7JKJVBmF+8Thb8DTErwHjFbT+nrW4rl2Vf7KKf8AcVAN21b0Ssr9PMNN9FKFfLWKpP7bLPbyQXXvgbIHmsp+UVRGyKTlRjtCfSk8QkhFfFRKj5QG1LuyuSGVTKhxwqV81kJgN6Z/xAt/q5RZ6qcSPkAY1Bt7fJOGRQR+9WT8mo+P+MUo1/y9moT1O7T/AEpJjGrb079WTaHKrivyRAZzt7fTTFIpA/err4Vajal/8QKP1kosfC4k/ikRHJ29O/Wk2Tzo4r80RkG2OUdyfs1Kq6kbtX9SRAWqQ222e5ksus/G3UeaCr50i12TemVmvoJhpw8krGL+HX5Qqhat3Zr22FS6jxCVJ+aCUwL2Ryc127Pn0k8EqKV08U0UPKAdVYIRykW9ZOdVTDKepeRTupvExYrtbcpd0hE2gsK0xjtN+P1k+Ne+AZ8EYJSdQ6gLbUlaFaKSQQe4iM8AQQQQBBBBAEEEEAQQQQBBBBAEEEEAQRjeeShJUohKQCSSaAAcSeAhOXv2nPzzvodlhRCjhLicluc8HuI5qNPAahbL77V5eRxNt0ffGRSD2UH7auf2Rn3RRZO69p26oPTThal9U4hRNP2bXH4leZiTs66cjYjQmbRUl6YObbQ7QB+wk+0RxWrIfjTr37TJq0CU13LHBpB1H21aq7sh0gLibVsaxcmEelzI1XUKoeqz2U9yBFTvBtbnpqoSsMIP1Wsj4r9r8IpkXeztlMwUB2bcakmzoXVDEfu1FPE16QFJcdKiSolROpJqT4nOPImr2XXds2Y3ThSvILQtPsrTwND1FCP7xYtrUkjeSr7SUobmJZJokACo6AU0UPKApk/ZrrCgl5tTSiAoBYoaGtDQ9x8oz2zd9+U3e/Rg3qMaO0DVPPsk010MXHaefSJWzZzUuS+7Weak0P4lcebUxilLKc5ymHxCW/8A9gKja93npVLKnUgB9AcbIUDVOWtNNRkYjIYm14YRZ6PdlE//AFH5RUbqWZ6TOy7NKhbqQe4Gp+QMBHzUm40cLiFoVyWkpP8AMBHw04UmqSUkcUmh84clobQi7ay5B1pp6UU6lnCpNVA0AKgdD2jyqOBFIXluXVwWouSZzq8EIrnQKoRX4Qc/hgN+7+1qelaAub9A+q7mfBXtRbU21Y9s5TDYlJk6LqE1J+2OyruWIW97bBTJTjkuhze4CBiw0NSAcNKnMVpEW/LqbUULSUqGqVAgjvBzgGTOXTtKxFl+UcLzGqikVFP2jfL7SflF5uTtZYnilp2jD5yCSews/YVz+yc+VYU10Npc1Z5CQrescWlnQfYVqjuzHSLpP3VkbcaVMWepLMyM1tEUBP20j2SeC05HjAOAR7CWujtLmLPd9DtMLwpIAWrNbfLF76OShUjqIcjD6VpCkqCkqAKSDUEHQg8YDLBBBAEEEEAQQQQBBBBAEY3n0oSVKISlIJJJoABmSTypGSExtKve5aEwLNkqrBVhcKT9IoZ4ajRCNSdMuQzDUvZeyYtyZElIg7iuZzGOmq3OTY4J45E8AJWdtGUu4wWWAl+ecAxqPCuhV7qeSBmdTzj2059m7kmGGMLk88KrXStPtke6MwlPGlTxhPTEwpxalrUVrUSVKUalROpMBmtS1XZl1Tr6y44rVR/AcABwAyjxyzXUtJeU2oNLJSlZFEqIzIB/80PIxZbh3CFqB4CZS043TCgpxFQP1jmOzXLLOutMq3m7905phpdnzre/knvo3mlY9yvgoZBSRXOtKA9CYBLw3ZWbk52yWpydacfXIjcrQlVMWaQlS8x2aYTWvFWucLm9N2XbPmVMOitM0KGi0nRQ/McDWN65V9TZxe9Ul5t5GFTaj2SQciRQ1FCoEcawFtvQpq1LLcn9wqXdlyltFVEoW3UAJGQB9rgNRGlZdsyM/Z7MpPPKlnJYndO0qFJPA5EVplToCIrd579TU/QPLAbBqlpAwtimhpqT1JPSkV6Aul+rxyy5eWkpIqUxLVJcXkVqOWXTMmtOIpEdeK9SZqTk5cNlKpZKkqUSKKrlkNeAzMQDEupZohKlHkkEnyGcSbN0pxfsykwf9pY/ECAuc9tJs+awek2apxSEBAVvBWg4DTKI66l5JCXtYzOBbMuEndppjKVFISa0JyzX5iK69dGdR7UpMD/aWfwTEa/LqQaLSpJ5KBB8jAMyUdsiTmFT/pjk07iW421gocaiTVRpwKjrpGHZ9M7yanbXmB2WErX0xrBokdyOz98QtI3mbaeQwuXS4oMuEKWjgSKGvf2R5QFu2e2WJmZetCbPqZcqedUdFOHtBPWhzp8I4xN39u2q0LcZaRVIcYbWtVPZQCqqj14DqRFNn74A2YzItNlsJUVvqxV3qtR3CuZB91PKGZf+325KTS63lNzcu20FVzS2lNSocvb15kcoBOW5JNszDrbTm9bQspSsimKnHzyrxpGOzLTdl3EusrU24k5KT+B4EcwcjF2sm5kpKyqJu1VLG9zZl28lqGtVZg5jOlQACM6mka967qyqpMWhZ6l7nHu3WnKlTaiQAQSTlVSRSp9oEHWAtsha0reJgMTADM8hJwLHHqjmOaDpqOcRF1rzzFhTJk50EsE5HMhAP6xvmg8U/nUFasTCkKStCilSSClSTQgjQg8IcNkWkzeKTMtMFKJ1oEocpr9tI4g5BafEcKA2JeYS4lKkEKSoAgg1BB0IMZYS2zm9ztmzJs2eqlOLCgq0bUdBXi2vIg8K9TR0CA9ggggCCCCAIII156cQy2txw4UISVKPIAVJgKPtbvx6FL7lpVH3gaEaoRoV950HieEV67Eg3YVnqnphNZp5NGm1aiuYR0J9pZ5ADhEXc2RVbVquzswPUNELodBT6Ns9EgYlDp1ivbSL3m0JtRSfUtVQ0OBFc1/eIr3AQFdtK0nJh1bzqipxZJUT+XIAZAcABFvutdNhuUXP2jUMYSlhoGi3lEEVHGg4eJOQzqslYT7zTrrbZU2yAXVClEg+OeQqaaDOGBcu/UvMhiVtRCFhpSTLvKGSSMglymVOFdDTPnAUGybXdk5hLzVUONqyB5HVKtKgjIwwrw2uvcJtWzX1MBagmZYCuylw07QQeyanWgzyVzjetS6ClT8xP2qW0yrVFIwUo8PqIA1PUHNRNNIVFozCFuuKaRu21LKkN4icI4Cp1IB16mkBL3ovxM2iloTG79VWhSgAknUk1PkKDjSIBCCSAASTkANT0HWJO7l2n594NS6MR1Uo5JQPeUeA6anhD/uXs2l7OSFAB1+nadUM+5A+oPn1gFddjYxNTIC3yJZs50UKuEfDoPEgwy7F2R2fL0Ja3yx9Z04v5ckjyi5gR7AYJWTQ0nC2hKE8kgJHkABGesEKra/tCelXESssrdqKcbjgpiANQEprociSe6AalYwzMmhwYXEJWnkoBQ8jWFLsl2jPvzHok04XcaVFpaqYgUipSSKVBSCR1HXJwwFMtrZLZ8zUhrcrP1mjh/lzSfKFpefYtNS4K5ciZbHACjoHw6K8D4Q/o8pAcgLQUkgggg0IORB5EcI9cfUoJClFQSKJBJOEa4RXICudBzjpO+eziWtFJUobt+nZdSM+5Y0WO/PrHP8AeW678g9un00OeFQ9lY5pP5ajjANW1ruC1pqSnWcD8phQh1reYC3QkkHurmkUJw00NYX19w3KvvSknMLXKlQUtvFVCVg+z9rDhTn3DMiKy1MKSCErUkHWiiK99DnHwlPADoKQHkbNnWgth1DrSihxBCkkcD+Y4EcQYu8psyaYaQ7ac2mU3gqlpIBcp9rWncBlziGvlcr0INOtOiYlnh6t1Ipn7qqZV/seUBe7xyLdvWcJxhIE2wKOIGppmW+vvIPUjiYndkF+DOMFh5VX2AMzqtGgV3jJJ8OcKnZ1e42fOJWT6lyiHhwpwV3pOfdURZb8Weqx7Tan5YepdVjAHskn22+VFpOId/SAekEa1nT6H2kOtmqHEhSTzChURswBBBBAEKzbneQoZbk264nziWBrgSck/eX/AEGGkYR9jp/S14VuntNMqKhywtdlH8S+14mA37zuCxrFalEGkxMg7wjXPNw+VECFBSLXtPvB6XaLpBqho7pHKidT4qr8o1Lo3KetEuFCkNttCrjrholNdB1OVenlAMgXQW7ZkpKSC21sOrCpx9ChU6EimtOFDmMCQRmYodn3HTNWm5KS7pUw2VY3yn2Up1J4HtdkHKtK6R9zsrPWDMJUl0JDgqlaDVp0ClQUnI0qNc88jxiUtfaoh6TdS1LpYmpghL7iKYVpANSDrU6UOlTmYCo2xbLykCVVMKeYYUoNa4TnSornSmgOgNBHt17tOz8wlhoZnNSiOyhI1Uf7cTlEU02VEJSCSSAANSTkABHS2zy5ibOlQkgF5dFOq60ySDyTp5njASd2LsMyDCWWU5aqUfaWfeUefThoIl48j2AIIIjrwWr6LLPPkV3TalU5kDIedICRjnHbFX9LvV91qndgETd3tuUwh3/OJS40o57tOFSO7Oih0OfWIDanbjE5Pb2WXjQWkAqoR2hXKhFcgRAa2zOv6VlKf6h8sKo6bjmPZvarMtaLL0wrA2gOVURUAlCgK0FdTFuvTtweU7hkQlDST7bicSl9cJ9kfPu0gHdBELc63fTZJmYIAUtPaA0CgSDTpURNQBETeW7TM8wWXk1BzSoe0g8FJPA/jpEtBAcrXruu7Z8wpl3PihYGS0nRQ/McDl1j4unNtsz0s499Gh1JX0FdT3HPwjoTaBc1NoypQAA8iqmVcle6T7qtD4HhHNDrRQopUClSSQoHUEZEHxgLztYsCZRNuTTnrGHVJDLgUCKFNQgCtRSh6HWIGbvapdnMyBQlKGnS4FgmprjyPDVxWnTKMt0LMetF9qSLywzUrIxEpQEjMpSTQHOg4dqLPPX7kZJZYkrPZdQg4VOPZqWRkSKpJ8T5QC1hv3QdFsWM7IrNX5cDdE8hUtn5FB6RV9pFjsJRKTks3ukTbZUWuCVAA1A4A17susaOzW3/AEO0WVE0Q4d05yougBPcrCfOAYmw28RU27JOVCmSVtg6hJVRSfurP88NWEdeJH6JvA2+Oy08oLPLC52HB4Kqryh4wBBBBAQd97X9Fs+ZeGRS2Qn4ldlP8yhCz2ZUkrJnp4+0QUoPPAKDzcXTwET+3W0MEg22DTeuivckFX408or97z6JdyTY0L5QpXiC8R5kDwgFPXnmeJ59YadhWQibsRMnKTLImFub19tZKVKOoRpwARnQjswsZWVU6tLaElS1qCUpGpJyAEWZzZzMIn2pLG1vnEYwoKJSiiVKIUQKgjBStM6ppAX+9VrCyWJWXVICaSy0PXOAltKjkQDhNDUVzIyIEKa8NtGbmFPFtDVQAENiiUgClBkO/wAYuNs2ra9koLD7mNp1CkJUr1iSKUOBRooEA6HvoYXlIBj7E7riYm1TKxVEvTDXQuK0/hTVXeUw6Lw3gakZdT7xohPAaqJ0SkcSYhtl9iei2awkii3BvV968/knCPCKpt/WfR5UA9kurqOZCDQ+GfnAbFhbcWpiZQyuXU0lxQSleMKoTkMQoMicqiusM+ORJF0IdbUdEuIUT3KB/AQzLX24v+l1l0o9FSqmFSe04OKq1qkngOGVa6QDviJvZZxmJKYaGZW0sAczTIeYESja6gHnnH1SA4+pAkVIA1OQ/wDO+LftRusZKeXhFGnquN8hU9pP3VHyUmKrJpq4gc1pHmoQBNSymlqbWClaCUqHIg0Iy6xhrExfFNLQmgf9dz+oxt3BuwZ+dbap6tJxunkhOo7yeyO/pAPvZ1ZxYs2WQoUVuwo96u1+cWSPlCaCg0GkfUAQt717Z2pOZXLoYU8WzRasYSK6lKcjWlde+K25tsmET6saE+ihxSCgJ7YSFYcWKtcWVaacOsLy8s8l6cmHUZocdWpJpSoJyNOEB0tdW9LNoMB5mtK0UlXtIUPqnzrXjWFDtuuuGJlE0gURMVC6aBxPH7yc+9B5xJ/4f1ms2K5eqNOvbzp3cYve0uwvS7NfQBVaE7xHxI7XzFR4wHP10rxqkJtuYSMWGoUmtMSTkRXgeIPMCLg7O2AXDMFEytSiVGXIoipzI4ZV4YiIW4MX66tiSbFnKtGdbMxVzdtM1okkZVVz0OtQANCTAQN8L3OWk+FYAhtsYGWk6IT5Zk0GdKZARAGGA5tfW2MMnJy0sDlUJxKp4YR+MUBZqSeZry1gGxtH/wA9Y0lPfXThSs/GMCvJ1AHiYZFwrW9Ks+WdJqS2Eq+JHZPzTC2uSfSrvz0ucy1jUkcsg6KfeSrzid2D2hjknWj+rdJHctIP4g+cAzIIIIBNbfXsbso0OIcPiopSPwMYdu7mH0JkaIbWafwJHyCo92xJKrWkkcClr5vq/tGlt5c/z7I5S4+bi/7CApd0rWTKzsu+sVQ24CrnTMEjurXwhiWjc2eM8q0LLebeDpUpKwtFUhWoIWMJHDu5QpIzS84tv6Na0V1wKUmvkRAMW/QMnZMvIvuJdmt8XVAKxbtPaNK/ep50yEL6zJLfPNNf6jiEeClAH5ExheSoGqwqqhWqq1V1qdR1ie2es4rUkx+2Sf4QT+UB0XeNCxJTAZJSsMuYCnIghBpTrHKqn1KAqpRA0qSaV7zlHXxjn7als8VJOqmGU1lnDU0/VKJ9k/ZJ0PCtOUBRjJq3Ydp2CsoBr9YAEincoGJS5lkelT8uzwU4Cr4U9pX8qTH3YqN9KTbOqkBEyj/bOBwD7iwfuRjuheT0CaTMBsOFKVgJJpmpJSDXpXyrpAdHz17JVmZblXHQl532EZ+FSMk14V1pFYvdtfZkZky4ZW8pNMZSoJCSRWgrqad0I5VpuvzYeWoqeW6lWL7WIUpyAyAHIARPbV7NUzaj5Vo7hcT1xJANO4giAntpO0GTtKTbS2lwPIcCgFophFCFdoEg1y05CF1Z/wBK3+8R/UI142rKHr2f3rf9aYCTvz/1Kb/fr/GLRsvvxKWay+Xg4XlqFMKa1SBkASRTtE69IrN/U0tOcH7df41iAgH5dzbQxNzKGCy41vDhQtSkkE8AoD2a+MW1u9kqqbMmHRv0ipRQ8q0B0KgMymtY552dyCnrTlUp+q4Fq6JR2iflTxjVvBOOItF9wKKXEzC1BQ1BCzQ+GUBv7S7J9GtOYSPZWrep7nO0f5iryivNSK1NrcA7DZSFGoyKyQkda4T5RL3yvWq0XkPKQELSyhtVDkopKiVdK4tOFIJ1G5s9hH1plxT6vgQN035neKgIRt5Sa0URXI0JFe+hz7o6b2fharMld6SVFoVxa0Ola69mkJXZvs/XaLoccBTKtq7avfIz3afzPAdY6LbbCQABQAUAGgA4QHJtsyO4mHmv9N1aR3BRA+VIsV0b8IlmHJSal/SZZxWLDWikKyzT5A6ihEau0hnBas2ObuL+JIMa11ral5Za1TMoiaSpICUrIASampFUnXTwgLP/AMSpRj/k7LZQeCnSFK78gT84pduW0ucfW+4Eha6VCBROQAyFTwHOHFY0rJFn0qbsuWkmAOypyhWuoywowA58OJ4DjCvvvbEtMzOKUYDDSU4QAAnFQk4iBpWumuUBddgrwLk4ycwttCqdxUk/JQjJsEWUTE2yeCU+aFKSfxiO2DuUtB0c5dfjRxr8iY39kycFtzqOFH/++KfIwDqggggEtteVhteSVTIJa+T6v7xobeUf59o85cfJxcSW3pvA/Ju8kr/kUlX5mMO3pqrkm6NFtrHkUKH9Z8oBXS0spxaUISVKUaJSBUk8gIk7v3SmJ55TLKO0kVXiOEIGnaroa5U1yMSOzG0WmLTYW8QEVUnErRJUkpBPLM0r1i82xJLsuz7SW86lT867hbKVVUpJ49DhUs9KCAqu096exS7c620jdtkNKaHZWOyCa+CezlSvWIrZ07htSUP7UDzBH5xNXznm/wBEWazvEuujEslKq4EkEYSe8hND7h5RULDntzMsO/6bqFHuChX5VgOkNodtuSdnPvNZOAJCTSuEqWlOLPLLFUV40hJDarPGXcYcWh5LiSklxAKgDlkRSv3gY6HtGQbmGVtOpCm3ElKgeIP4Qh727HpqVUVy4MwzqMP0ieik/W70+UBUbu2oJaZadUKoSaOD3m1AoWOtUKPygvDY5lJlxmtQlXYVwUg9pCh3pIMR7jZSSFAgjIgggjoQc4s82n0yzkOjN6So07zUyT6tf3CSg8gRAaNyJDfWhKt8C8gnuScR/ph1bWLlGelwtoVmGalKeK0n2kDrxHXLjCcuBbrUlPNvvBWBAX7IqalJAy78vGNuQtSYtO12XMag4t5JTQn1SEnEQnkAhJrzzrrAVNaCCQQQQaEHUd/IxtWT9Oz+9b/rTDs2vXKYXKOziUhD7YClKGW8FQCFDQmhyOtQBCTsr/mGf3rf9aYCV2gf9TnP3yogBE/tA/6nOfvlQytjNymFS6Z1xIcdUtQRi0bCFFNQPeJBNeGUBvbILjKlG1TD4wvupASg+0hGuY4FRzPIACFjtQkd1akyOClBY++kK/MxtX0mpiQtp50LVvA4HEGp7SDQhJzzTSqaaZRqbRLzNWhNIfaSU1ZQlYUNFCtR1AqBXpAQVkWYqZfbYR7TiwkdK6k9wqfCN291opeml7r6JoJZZ+BsYQfvEFX3okrDT6HIuzhydfxS8rzFR610fCnsA81GKqE8AOgH5QFtlNqM6zKtyzKm2kNjCFIQMZHUkkVz1ArxhybLLwuzsglx8lTiVqQV+/hoQrLjRVPumFLdTZLNzZCnUmXZ4qWO2R9hGtepoO+H1Y1jtyjCGWk4W0Cg4k8SSeJJqSYDnTaY7itWbPJwDySkR8XEvDLyUwXphgv0T6sCnYVX2qKy0yrwiMvFPb+bmHeC3nFDuKjT5Ui1XFseWbk5m0ZtvfoYUlDbXBSjTNXisDPLU5wEtbe02zZtYW/Z7jxAoMbuSe5IVhHWgzikXptOVfcSqUlvRkBNFJxVqa6+UXKzr3WdPuJl5mzm2d4QhDrJoUlRoNEg60Fc+6KTeqwTJTb0uVYt2rJXNJAUknrQ5wFy2EN1tFw8pdfzcaH9/KJHZUrFbk6qmXr/APvgflGLYGx6+acOiGkJr8SiT/QIy7CU7ybm3uaR/OtSvygHTBBBALDbzIYpNlz/AE3aHuWkj8QIhL/f5qwZCZGZbwJUe9JbV/OmGNtEsn0mzZlsCqgjGnvRRY88NPGF5cP/AD1hTknqtvEUeI3iP50qEApI+lLJ1JNNKmtPPQR8xd7DtyypSXbWZVc1N0qoOEbpCulcjwPsq7xARcmZD9Gu7xDpnCv1awFYKZUzrhpStQak8IrhENy6O0iZtCcRKuS7KpZwKStpDZ7CaHMmtKDLUDpnC1vJZ6GJt9pBqht1aU9wOnhp4QHRuz+2/S7Pl3a1VgCF/EjsmveRXxinbV9os1JTDbEvRHqw4pZSFYqkgAVyAGHXr0iG2F3m3brkmtVA76xqvvAUUB1KQD9wxeto9wE2kyCghMw2Du1HRQOZQroTx4HxgEPeW8zk+6HXkthYThKkJw4uqszUjSC69u+iTAcKcbagUPI4LbVkpJ8Mx1AjTtSynZZwtPNqbWnVKh8xwI6iNSAmr13f9EfohWNhwbxhzgtB0+8n2SOnWLRshLcuubnnQSiWZpkM6rPDrRNPvGIu69otzLP6OmlBKVKrKvH9S4fqk+4vQjrFu2YXfytKzZpJQ4oIxDjSigFp5itCD1EBWb7bUn7RQWQhLLNQSkGql0NRiPIHOgGoiqWT9Oz+9b/rTG5ea7D0g+WXk56pUPZWOCkn8RqI0rLVR9o8nW/60wEttA/6nOfvlRv3J2lP2aC2lKXWVHFgUSKHiUqGlQNMxEdftVbSnD+3X+MaNhWE9OPJZYQVLPkkcVKPACAvO1acbnmJO0GgQHAtpYOoKcwDTLI4h4xS7tWAqdmEtJOFNCpxw6NoTmpZ7h8yIZO0W7olpCQs5gFx1TpIAHaWaHEroCpfhFTvDMIs+XNnsKCnl0M66niRmGEn3U8eZ8RARV7rcTMvAMjDLsJ3UunkhP1j9pR7ROuYrpGrd231yT4ebS2pYBCd4nEEk/WAqMxz6mIyM8jIuPuJbaQpxaskpSKkwDc2ZbTZubnRLzBStK0qIKUBJQUjFw+qRlnxIhgX7tv0Sz5h2tFBBSj4ldlNPE18IgdmWzr9HILr1FTLgoaZhtOuBJ4knMnoBwzqW3a8oW41JoOTfrHae8ckJPUJJVT7SYBT0i2Sb0/JSLyPR1ejTaEqxqRiSK6LSRUJJTlRVCMjwiBsSyFzcw2w3TG4rCK6Dmo9AKmL2/aFtWL2VkrYTkCobxqgyAB9pA5CqYCo3OtlmUmkvvs75KASlINKLHsqzyyPPTWlRGpb9tLnJl2YcoFOKrQaAaBI7gAItdpX6kZtlz0izkJmCg4HWThGKmRUAQaVzzxd0UTSAbGzn/LWJaE0cirGlJ+FASP51/KJjYHZ+GVfd990JH3Ej81fKIq+n+Ru/KSmi3sJWPN1f86kjuMMDZrZXo9mS6CKKUjGrvWcX4EDwgLPBBBAeLTUUOcJG5a/0Xbz0orJt1Sm015HttHyOHvJh3wotuNgqQpifayUghCyOBBxNq8DVNeqYBeX/sH0O0H2gKIKsbfwrzHkap8IxXSekULWqfQ6tISC2hs5KVXNKtOHUcYv+0SWFp2XL2k0O22mjoGoBNFD7q8+4mFHAX20dqy0tlmQl2pJsimJIBdI76UB65mKGVVzOp56+ceQQGeSnFsuIcbOFaFBSSOBBqI6fubelFoSqHkUCtHE+4saju4g8QRHLMX3Zmq0ZV/eS8q860sUcSQUIVyIWqiQocxXLLjAPK3LuS84jBMNJcHCo7SfhUMx4QvrU2CsKqZeYcaPBKgFp88jFl9Jth72WZSVH7Rxbqh4IATHv/pifc+ltRaeYYYbbHdVWJUAorc2Pz8vUpbTMJ5tGqv4DQ+VYsWzu+aDMNMz+JuZaCm2nlZKUg/qXq8iElJPFI0Ot6OzZpf001OvfFMLA8k0j6Tsqs2tVS+MnUrccUT5rgJC8UjJzjJamVNKTwJWkFJ5pNapMI29lyE2e80tuYbeYU6kAhScaO0DRYGVKfWHLOkMd1u7rRIUiTqnIgoxEcKaHOsTlh3asmYbD0tKyq0KqMSWUitDQjNIOsApxdIWlak4fSG2mEvqKnCpNVVOjYr2jTjoIcV2LHkpFrdyxbFfaVjSVrPNSq592gjDat0bLZbW89KSyUIFVKLKch4JrFfDV3XPqyQ04YPyEBF7Sb7tsvqRJ+tnFI3RcT2twk5lDdK+sUTUkaZV0AimWLsmtCazLW5Sc8TxoT1w5q8wIb52U2aSFJYKDwU266k+FFx9f8OkJ+hnJ5r4ZgkeSgawFUsvYG0KGYmVr5pbSEjzNTDCsC6stIpwy7SUV1VqpXxKOZiH/wDTlot/RWlj6TEuhX8yCkwenWsz7ctLTI5tOqbUfBxJHhASl7rzN2fKrfXmRkhPFajon8yeABjl+enlvurdcOJbiipR5k5/+DhlFz2nTs/Mv45iWeZZRk2kpJSOZKx2So9+lBFFgLls8t+XkRNTC1f5kNYZZBBoSrU10rXDlyCuca139pU7KEgOb5sklTb1VpNdaEmqa9OekVasEBZL327KTe7XLyvozva31D2FaUwgZczWg8Yw3FsH02fYZIqnFjc+BPaPnkn70QMNvZpKps2zpi03R2lpwtA6lIOVPjXTwSIDXv65+k7cZk0ZoaKWzT+Nw+CRh70w7UIAAAFANBCi2I2Ipxx+fdzUoqQgniScTih8k1+KG/AEEEEARo23ZKJphxhwVQ4kpPSuhHUGhHUCN6CAR+ze0jIzj9lTYG7dUUUPs46Uy+y4jTrhimX2usqz5tbJqUe00o/WQdPEaHqIaW2e5ZdQJ1gHesgbzDqUDRY6oOfd3RptKReOzMJKRPS3hiNNfgcA8FDpALC7l15ifcLcugKIFVEkAJGlTX8oaVhbBW00VNvlZ9xrsp/iUKnyEL+4NtKs+0m1OVQMRaeByICjQ16pVQ+EdMiAhbHuZJyv0Mu2k+8RiV/EqqvnE1SPYIApC/XajzV40sqdWWXpclDZJwAgE1A0r6pWfUwwIWm0qVmG7QkJuWl3H1NhYUlCScgRQEgHDULXmYBlwRSbs29ar8wn0iRRLy9FYiV1XpllirrlpF1gEFYcs4qcnUIs1qepMrClOAeqBWscdQQCfCHpZtmtS7YbZbQ0gVIShISkE65CF4vZxaCJmZdlp9LCX3SsgJJNKkivUYjpFwujY8xLNKTNTRmlldQsilBQDDqeIJ8YCN2su4bJmeoQPNaRFS2f3aRMpQiasptDYZCkzGdXTlmaHVQOKL7fe7ip+TXLpWGyspOIio7KgqlK9Iqklcy2WQhLdpNlCAkBJb4CgwiqT9UUgGSBSF5tnnViXl2W1KSt6YQkFJIOWVKjP2lphhphb7UZCaXNSTzEsuYbl1FxQSRmrECBrX6ta0MBG2kqesJ5hRm1zUq64G1JdqVJ7qk0yqQQRmKEQ2hCpfk5+2pqXMxKmUlWFhags9pZHKoBOlNKCpzhrCACmK/bNwZGarvZZvF7yBgV5ooT41iwwQCet7YKM1Sj/ch0ZdwWkfiIVtt2E9JvFl9GBYANKg1B0IIOhpHV8w8EJUpRolIJJ5ACpPlHLF4bWXPzrjoBKnXOwkZmmSUJA50oIDLc266rQm0MJqEntOK91A1PedB1MXfaZaZm5piypMDA0pKCB7OPSh6NpqT1ryiS7F3LMOhn5nxwmn9LdfFR6xs7GLmlCVT74JcdrusWoScys14rPy74BiWDYyJSXaYb9ltISOvNR6kkk9TEhAIIAggggCCCCA+VIqKHQwjb2WC9YU8mdlB6haqYfqivtMr+yfqnpzEPSNW07MbmGltOpC0LFFJPH+x4g8IBS3zu01bEsLRkBV2nrmh7SqDMUH6xI/iFOkXvZreH0yz2lqNXEDduc8SMqnvFD4wr52Tmrtzgcbq7KummfsrHuL91wDRXHzEWmStB9a35yx0MutzCEqdbcVhU28ioPYGqlJPMAkVrnAM+saFpXgl5YVeebb+NaQfAVqfCOdbe2gWi+pSHn3G6EhTaBugOYIFD5kxWFKJNTmTqTmT4wHQ1o7aLOayStbx/ZoP4qwxWp/b+M9zKHoXHAP5Ug/1QnYYGymx2j6VOTKErYlmVVSoApJUCTkcjRKaffgMs3tznlewhhvuSpX4qiKmNrdpr/wDcYfhbbH/1JjWuXdL9JzDqcQZQhCnFKCapRnkmlRln5JiHs2w3Zp0tSyFPKzIwj6oNMRrkB3njASTu0K0Fazj3gqn4UjAq+s8dZyZ/+Vf94+LculNSVDMMqbByCsik9Kior0MRjEupxQShKlKOgSCSfAZwEum+0+NJyZ/+Vf8AeM7O0S0U6Tj3irF/UDEHNSS2lYXELbVyWkpPkRE5Ymz+em0pWywShWi1FKUnuJMBIS+1200f+4CvibQfwSIlZXbtOp9tthf3VJ/BUVe8lxpuzwhUw2AlZoFJUFCutDTQ0zi4WQ3K2VZcvOuSyZmYmjVOOmFAzI1BAyA4VJOtBAS8ht/by30qsdW1hXyUE/jFls/bHZzuRdU0eTiFD5pqIRV6Labm5guty6JdJAGBGlRqo6CpPIDIDjETAda2fbLEwKsvNuj7C0q/AxuVjkBp0pIUklJGhSaEeIzi12HtLtJhSUtvKeqQAhwbyvQV7fTIwDY2y3h9HkC0k0XMHdjnh1UfKifvRV7lXYasmXNpWgKOU9S0faTXTLi4rgPqivWks4tSXBaVstttBhtKZZlKsVVmqlKCa+3oKH2aV4ViqyzE1eScxLq1KtmmXsoHup95xQ1PDuoCGW61iPW/Pqm5oUl0GmHPCaZpZT0Gqjxr1h5IQAKAUA0A4Rp2NZ7TDKGmU4G0CiRQjzrnUnMk6xvQBBBBAEEEEAQQQQBBBBAalqWW3MtKaeQFtrFFJP8A5kRwIzEJS27rzlgTHpUmpS5c6k50HuPJGo5LHy4vaPlbYUCCAQciDmDAKVaJC8aKgiWn0jxNPLeJ6+0IWV5bozNnuYJhsgH2VjNtfwq/I0MNS+OxoKVv7PO5cBxbquFFebah7B6acqRDWbtOdYrJ2xLl1OiitIxgc1JOTg+0O+pgFXDPuI0mdseas9txDcwpzGAo03iatnvp2Ck00y5xtzuy+StBBesqZSOJaUSUjpn22+5QMUC27nzkifXMrQBotOaPBach8jAXyekf0HZLzK3EGcnDhog1wopQ9aBJVnlmqILZXepmSW+l/E2h5KUb5APqznQEgGlQag50KdIo63Co1JKjzJJ+cW66F/0yjK5aYlm5mWWrEUqoFA95BB0rnmOBEBYr9szjFn+rnROyLyx21UU6niElXFNRqMwcsqx5dmf/AEZYa51lKTMPPbsLUmuEAkeQCSaczEFey/rUxKIk5SWEswleMjFUk1JppkKkkk1qaaUjNc6+UsmUckLQbWuXWrElSPaQdTkM9RUEaZ5GAkL5z1pTNmtrnJVvAkpWJmqcVFkBNEhWVcQB55ZRKXLmGn7BcS+88y3LPKK1MkheE0UBlnhJcI+7EJe++8qZASEjvltlQUtx4kmiSCEpxcMk8gAnKIq41+ESDcw26x6Qh8JqgkBJpUHFUHIg8oC4WsJa0LFdRIuO4JJe8IeBKl5E0xEk6KJHKlIirq2xKT1nfo2ddDCmlYmHTQJGpAqcssRFDSoIpmIirxbT3plhUu0y1LMK9pLQzUOROWR6AVimGAv15pazZKQMsy43OTS1BRfSB6sZVAIJAFBQJqc1EmKBEzYV0JudPqGFKHvkYUDvUez+cMCR2WSkigPWrMp5hpJISenvuHokDxgF9du6czPuYGGyfeWckI+JX5Cp6QzkMWfd1vEsiZniMgKVTXkP1aep7RiOtLac49STseXLSdElKBjI5oSMkD7Rr4RL3P2NAKD9oq3rhOLdVqmv7RX1z0074Cv2NdudvA/6TNqU3LA9kgUFPcZSfms/PQOqyrJalmkssoCG0CgSPxPMnUk6xtNthIAAAAFAAKAAcAI+oDwR7BBAEEEEAQQQQBBBBAEEEEAQQQQHlIjbcu5LziMEw0lwcKjtJ6pUM0nuMScEAnLY2KvsL31nTCgoZhKlFKx0C00B8aRptbS7TkDu7Qli6nQlaMKiPjSMCvKHfGN5hKwUqSFJOoIqD4GATZt6wJ/6dkyrh4gFOfe2Sk/eEeK2SSMxnJ2ik10BKF+GRSflF6tbZRZ0xnuN0o8WiUfIdn5RU5//AA/tk1Ymlp5Y0BXzBSYCCmdhE4PYdYWOGa0n5pp840F7FrSH1Gj/ALo/MROHZFajP0E6OlHXUH8xHqbmXhSezNEj/wDpP5ogIFGxa0jqhof7oy8hEhLbCJw+26wgcc1qPySB843lXMvCqlZojumSPwRB/wAI7Ve+mnRTq66r+0B6NkclL5zlopHQFCP6lEx9C3LAkPoWTNODQ4SoeblEDwEbch/h/QDV6aUrnu0BP8yioxa7J2T2dL0O43qhxdUV/I9n5QFCe2nWlPnd2fLbpOgKE41AfEoYE+UbVj7F5iYXvrRmFVOZSlRW4ehWrJPhWHAwwlACUpCUjQAAAeAjJARlhXal5JGCXaS2OJA7SviUc1eJiSpHsEAQQQQBBBBAEEEEAQQQQBBBBAEEEEAQQQQBBBBAEEEEAQQQQBBBBAEEEEAQQQQBBBBAEEEEAQQQQBBBBAEEEEAQQQQH/9k="/>
          <p:cNvSpPr>
            <a:spLocks noChangeAspect="1" noChangeArrowheads="1"/>
          </p:cNvSpPr>
          <p:nvPr/>
        </p:nvSpPr>
        <p:spPr bwMode="auto">
          <a:xfrm>
            <a:off x="77788" y="-102870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alibri" pitchFamily="-123" charset="0"/>
            </a:endParaRPr>
          </a:p>
        </p:txBody>
      </p:sp>
      <p:sp>
        <p:nvSpPr>
          <p:cNvPr id="20492" name="AutoShape 12" descr="data:image/jpg;base64,/9j/4AAQSkZJRgABAQAAAQABAAD/2wCEAAkGBhQRERUUExQWFRUWGBoaFxgYGBodGRkgHRwdHCEaGhwcGyYeHB8jHBgcHy8gIygpLSwsFx4xNTIqNSYrLCkBCQoKBQUFDQUFDSkYEhgpKSkpKSkpKSkpKSkpKSkpKSkpKSkpKSkpKSkpKSkpKSkpKSkpKSkpKSkpKSkpKSkpKf/AABEIAOEA4QMBIgACEQEDEQH/xAAcAAACAgMBAQAAAAAAAAAAAAAABwUGAwQIAQL/xABKEAABAgMFBQQGBggEBQUBAAABAgMABBEFBhIhMQcTQVFhInGBkRQjMlJyoTNCYoKxwRVDY3OSorLRCCRTgxc0NbPwFkSTwuF0/8QAFAEBAAAAAAAAAAAAAAAAAAAAAP/EABQRAQAAAAAAAAAAAAAAAAAAAAD/2gAMAwEAAhEDEQA/AHjBBBAEEEEAQQQQBBBGGam0NJK3FJQkaqUQAO8nKAzQVhZXk24y7JKJVBmF+8Thb8DTErwHjFbT+nrW4rl2Vf7KKf8AcVAN21b0Ssr9PMNN9FKFfLWKpP7bLPbyQXXvgbIHmsp+UVRGyKTlRjtCfSk8QkhFfFRKj5QG1LuyuSGVTKhxwqV81kJgN6Z/xAt/q5RZ6qcSPkAY1Bt7fJOGRQR+9WT8mo+P+MUo1/y9moT1O7T/AEpJjGrb079WTaHKrivyRAZzt7fTTFIpA/err4Vajal/8QKP1kosfC4k/ikRHJ29O/Wk2Tzo4r80RkG2OUdyfs1Kq6kbtX9SRAWqQ222e5ksus/G3UeaCr50i12TemVmvoJhpw8krGL+HX5Qqhat3Zr22FS6jxCVJ+aCUwL2Ryc127Pn0k8EqKV08U0UPKAdVYIRykW9ZOdVTDKepeRTupvExYrtbcpd0hE2gsK0xjtN+P1k+Ne+AZ8EYJSdQ6gLbUlaFaKSQQe4iM8AQQQQBBBBAEEEEAQQQQBBBBAEEEEAQRjeeShJUohKQCSSaAAcSeAhOXv2nPzzvodlhRCjhLicluc8HuI5qNPAahbL77V5eRxNt0ffGRSD2UH7auf2Rn3RRZO69p26oPTThal9U4hRNP2bXH4leZiTs66cjYjQmbRUl6YObbQ7QB+wk+0RxWrIfjTr37TJq0CU13LHBpB1H21aq7sh0gLibVsaxcmEelzI1XUKoeqz2U9yBFTvBtbnpqoSsMIP1Wsj4r9r8IpkXeztlMwUB2bcakmzoXVDEfu1FPE16QFJcdKiSolROpJqT4nOPImr2XXds2Y3ThSvILQtPsrTwND1FCP7xYtrUkjeSr7SUobmJZJokACo6AU0UPKApk/ZrrCgl5tTSiAoBYoaGtDQ9x8oz2zd9+U3e/Rg3qMaO0DVPPsk010MXHaefSJWzZzUuS+7Weak0P4lcebUxilLKc5ymHxCW/8A9gKja93npVLKnUgB9AcbIUDVOWtNNRkYjIYm14YRZ6PdlE//AFH5RUbqWZ6TOy7NKhbqQe4Gp+QMBHzUm40cLiFoVyWkpP8AMBHw04UmqSUkcUmh84clobQi7ay5B1pp6UU6lnCpNVA0AKgdD2jyqOBFIXluXVwWouSZzq8EIrnQKoRX4Qc/hgN+7+1qelaAub9A+q7mfBXtRbU21Y9s5TDYlJk6LqE1J+2OyruWIW97bBTJTjkuhze4CBiw0NSAcNKnMVpEW/LqbUULSUqGqVAgjvBzgGTOXTtKxFl+UcLzGqikVFP2jfL7SflF5uTtZYnilp2jD5yCSews/YVz+yc+VYU10Npc1Z5CQrescWlnQfYVqjuzHSLpP3VkbcaVMWepLMyM1tEUBP20j2SeC05HjAOAR7CWujtLmLPd9DtMLwpIAWrNbfLF76OShUjqIcjD6VpCkqCkqAKSDUEHQg8YDLBBBAEEEEAQQQQBBBBAEY3n0oSVKISlIJJJoABmSTypGSExtKve5aEwLNkqrBVhcKT9IoZ4ajRCNSdMuQzDUvZeyYtyZElIg7iuZzGOmq3OTY4J45E8AJWdtGUu4wWWAl+ecAxqPCuhV7qeSBmdTzj2059m7kmGGMLk88KrXStPtke6MwlPGlTxhPTEwpxalrUVrUSVKUalROpMBmtS1XZl1Tr6y44rVR/AcABwAyjxyzXUtJeU2oNLJSlZFEqIzIB/80PIxZbh3CFqB4CZS043TCgpxFQP1jmOzXLLOutMq3m7905phpdnzre/knvo3mlY9yvgoZBSRXOtKA9CYBLw3ZWbk52yWpydacfXIjcrQlVMWaQlS8x2aYTWvFWucLm9N2XbPmVMOitM0KGi0nRQ/McDWN65V9TZxe9Ul5t5GFTaj2SQciRQ1FCoEcawFtvQpq1LLcn9wqXdlyltFVEoW3UAJGQB9rgNRGlZdsyM/Z7MpPPKlnJYndO0qFJPA5EVplToCIrd579TU/QPLAbBqlpAwtimhpqT1JPSkV6Aul+rxyy5eWkpIqUxLVJcXkVqOWXTMmtOIpEdeK9SZqTk5cNlKpZKkqUSKKrlkNeAzMQDEupZohKlHkkEnyGcSbN0pxfsykwf9pY/ECAuc9tJs+awek2apxSEBAVvBWg4DTKI66l5JCXtYzOBbMuEndppjKVFISa0JyzX5iK69dGdR7UpMD/aWfwTEa/LqQaLSpJ5KBB8jAMyUdsiTmFT/pjk07iW421gocaiTVRpwKjrpGHZ9M7yanbXmB2WErX0xrBokdyOz98QtI3mbaeQwuXS4oMuEKWjgSKGvf2R5QFu2e2WJmZetCbPqZcqedUdFOHtBPWhzp8I4xN39u2q0LcZaRVIcYbWtVPZQCqqj14DqRFNn74A2YzItNlsJUVvqxV3qtR3CuZB91PKGZf+325KTS63lNzcu20FVzS2lNSocvb15kcoBOW5JNszDrbTm9bQspSsimKnHzyrxpGOzLTdl3EusrU24k5KT+B4EcwcjF2sm5kpKyqJu1VLG9zZl28lqGtVZg5jOlQACM6mka967qyqpMWhZ6l7nHu3WnKlTaiQAQSTlVSRSp9oEHWAtsha0reJgMTADM8hJwLHHqjmOaDpqOcRF1rzzFhTJk50EsE5HMhAP6xvmg8U/nUFasTCkKStCilSSClSTQgjQg8IcNkWkzeKTMtMFKJ1oEocpr9tI4g5BafEcKA2JeYS4lKkEKSoAgg1BB0IMZYS2zm9ztmzJs2eqlOLCgq0bUdBXi2vIg8K9TR0CA9ggggCCCCAIII156cQy2txw4UISVKPIAVJgKPtbvx6FL7lpVH3gaEaoRoV950HieEV67Eg3YVnqnphNZp5NGm1aiuYR0J9pZ5ADhEXc2RVbVquzswPUNELodBT6Ns9EgYlDp1ivbSL3m0JtRSfUtVQ0OBFc1/eIr3AQFdtK0nJh1bzqipxZJUT+XIAZAcABFvutdNhuUXP2jUMYSlhoGi3lEEVHGg4eJOQzqslYT7zTrrbZU2yAXVClEg+OeQqaaDOGBcu/UvMhiVtRCFhpSTLvKGSSMglymVOFdDTPnAUGybXdk5hLzVUONqyB5HVKtKgjIwwrw2uvcJtWzX1MBagmZYCuylw07QQeyanWgzyVzjetS6ClT8xP2qW0yrVFIwUo8PqIA1PUHNRNNIVFozCFuuKaRu21LKkN4icI4Cp1IB16mkBL3ovxM2iloTG79VWhSgAknUk1PkKDjSIBCCSAASTkANT0HWJO7l2n594NS6MR1Uo5JQPeUeA6anhD/uXs2l7OSFAB1+nadUM+5A+oPn1gFddjYxNTIC3yJZs50UKuEfDoPEgwy7F2R2fL0Ja3yx9Z04v5ckjyi5gR7AYJWTQ0nC2hKE8kgJHkABGesEKra/tCelXESssrdqKcbjgpiANQEprociSe6AalYwzMmhwYXEJWnkoBQ8jWFLsl2jPvzHok04XcaVFpaqYgUipSSKVBSCR1HXJwwFMtrZLZ8zUhrcrP1mjh/lzSfKFpefYtNS4K5ciZbHACjoHw6K8D4Q/o8pAcgLQUkgggg0IORB5EcI9cfUoJClFQSKJBJOEa4RXICudBzjpO+eziWtFJUobt+nZdSM+5Y0WO/PrHP8AeW678g9un00OeFQ9lY5pP5ajjANW1ruC1pqSnWcD8phQh1reYC3QkkHurmkUJw00NYX19w3KvvSknMLXKlQUtvFVCVg+z9rDhTn3DMiKy1MKSCErUkHWiiK99DnHwlPADoKQHkbNnWgth1DrSihxBCkkcD+Y4EcQYu8psyaYaQ7ac2mU3gqlpIBcp9rWncBlziGvlcr0INOtOiYlnh6t1Ipn7qqZV/seUBe7xyLdvWcJxhIE2wKOIGppmW+vvIPUjiYndkF+DOMFh5VX2AMzqtGgV3jJJ8OcKnZ1e42fOJWT6lyiHhwpwV3pOfdURZb8Weqx7Tan5YepdVjAHskn22+VFpOId/SAekEa1nT6H2kOtmqHEhSTzChURswBBBBAEKzbneQoZbk264nziWBrgSck/eX/AEGGkYR9jp/S14VuntNMqKhywtdlH8S+14mA37zuCxrFalEGkxMg7wjXPNw+VECFBSLXtPvB6XaLpBqho7pHKidT4qr8o1Lo3KetEuFCkNttCrjrholNdB1OVenlAMgXQW7ZkpKSC21sOrCpx9ChU6EimtOFDmMCQRmYodn3HTNWm5KS7pUw2VY3yn2Up1J4HtdkHKtK6R9zsrPWDMJUl0JDgqlaDVp0ClQUnI0qNc88jxiUtfaoh6TdS1LpYmpghL7iKYVpANSDrU6UOlTmYCo2xbLykCVVMKeYYUoNa4TnSornSmgOgNBHt17tOz8wlhoZnNSiOyhI1Uf7cTlEU02VEJSCSSAANSTkABHS2zy5ibOlQkgF5dFOq60ySDyTp5njASd2LsMyDCWWU5aqUfaWfeUefThoIl48j2AIIIjrwWr6LLPPkV3TalU5kDIedICRjnHbFX9LvV91qndgETd3tuUwh3/OJS40o57tOFSO7Oih0OfWIDanbjE5Pb2WXjQWkAqoR2hXKhFcgRAa2zOv6VlKf6h8sKo6bjmPZvarMtaLL0wrA2gOVURUAlCgK0FdTFuvTtweU7hkQlDST7bicSl9cJ9kfPu0gHdBELc63fTZJmYIAUtPaA0CgSDTpURNQBETeW7TM8wWXk1BzSoe0g8FJPA/jpEtBAcrXruu7Z8wpl3PihYGS0nRQ/McDl1j4unNtsz0s499Gh1JX0FdT3HPwjoTaBc1NoypQAA8iqmVcle6T7qtD4HhHNDrRQopUClSSQoHUEZEHxgLztYsCZRNuTTnrGHVJDLgUCKFNQgCtRSh6HWIGbvapdnMyBQlKGnS4FgmprjyPDVxWnTKMt0LMetF9qSLywzUrIxEpQEjMpSTQHOg4dqLPPX7kZJZYkrPZdQg4VOPZqWRkSKpJ8T5QC1hv3QdFsWM7IrNX5cDdE8hUtn5FB6RV9pFjsJRKTks3ukTbZUWuCVAA1A4A17susaOzW3/AEO0WVE0Q4d05yougBPcrCfOAYmw28RU27JOVCmSVtg6hJVRSfurP88NWEdeJH6JvA2+Oy08oLPLC52HB4Kqryh4wBBBBAQd97X9Fs+ZeGRS2Qn4ldlP8yhCz2ZUkrJnp4+0QUoPPAKDzcXTwET+3W0MEg22DTeuivckFX408or97z6JdyTY0L5QpXiC8R5kDwgFPXnmeJ59YadhWQibsRMnKTLImFub19tZKVKOoRpwARnQjswsZWVU6tLaElS1qCUpGpJyAEWZzZzMIn2pLG1vnEYwoKJSiiVKIUQKgjBStM6ppAX+9VrCyWJWXVICaSy0PXOAltKjkQDhNDUVzIyIEKa8NtGbmFPFtDVQAENiiUgClBkO/wAYuNs2ra9koLD7mNp1CkJUr1iSKUOBRooEA6HvoYXlIBj7E7riYm1TKxVEvTDXQuK0/hTVXeUw6Lw3gakZdT7xohPAaqJ0SkcSYhtl9iei2awkii3BvV968/knCPCKpt/WfR5UA9kurqOZCDQ+GfnAbFhbcWpiZQyuXU0lxQSleMKoTkMQoMicqiusM+ORJF0IdbUdEuIUT3KB/AQzLX24v+l1l0o9FSqmFSe04OKq1qkngOGVa6QDviJvZZxmJKYaGZW0sAczTIeYESja6gHnnH1SA4+pAkVIA1OQ/wDO+LftRusZKeXhFGnquN8hU9pP3VHyUmKrJpq4gc1pHmoQBNSymlqbWClaCUqHIg0Iy6xhrExfFNLQmgf9dz+oxt3BuwZ+dbap6tJxunkhOo7yeyO/pAPvZ1ZxYs2WQoUVuwo96u1+cWSPlCaCg0GkfUAQt717Z2pOZXLoYU8WzRasYSK6lKcjWlde+K25tsmET6saE+ihxSCgJ7YSFYcWKtcWVaacOsLy8s8l6cmHUZocdWpJpSoJyNOEB0tdW9LNoMB5mtK0UlXtIUPqnzrXjWFDtuuuGJlE0gURMVC6aBxPH7yc+9B5xJ/4f1ms2K5eqNOvbzp3cYve0uwvS7NfQBVaE7xHxI7XzFR4wHP10rxqkJtuYSMWGoUmtMSTkRXgeIPMCLg7O2AXDMFEytSiVGXIoipzI4ZV4YiIW4MX66tiSbFnKtGdbMxVzdtM1okkZVVz0OtQANCTAQN8L3OWk+FYAhtsYGWk6IT5Zk0GdKZARAGGA5tfW2MMnJy0sDlUJxKp4YR+MUBZqSeZry1gGxtH/wA9Y0lPfXThSs/GMCvJ1AHiYZFwrW9Ks+WdJqS2Eq+JHZPzTC2uSfSrvz0ucy1jUkcsg6KfeSrzid2D2hjknWj+rdJHctIP4g+cAzIIIIBNbfXsbso0OIcPiopSPwMYdu7mH0JkaIbWafwJHyCo92xJKrWkkcClr5vq/tGlt5c/z7I5S4+bi/7CApd0rWTKzsu+sVQ24CrnTMEjurXwhiWjc2eM8q0LLebeDpUpKwtFUhWoIWMJHDu5QpIzS84tv6Na0V1wKUmvkRAMW/QMnZMvIvuJdmt8XVAKxbtPaNK/ep50yEL6zJLfPNNf6jiEeClAH5ExheSoGqwqqhWqq1V1qdR1ie2es4rUkx+2Sf4QT+UB0XeNCxJTAZJSsMuYCnIghBpTrHKqn1KAqpRA0qSaV7zlHXxjn7als8VJOqmGU1lnDU0/VKJ9k/ZJ0PCtOUBRjJq3Ydp2CsoBr9YAEincoGJS5lkelT8uzwU4Cr4U9pX8qTH3YqN9KTbOqkBEyj/bOBwD7iwfuRjuheT0CaTMBsOFKVgJJpmpJSDXpXyrpAdHz17JVmZblXHQl532EZ+FSMk14V1pFYvdtfZkZky4ZW8pNMZSoJCSRWgrqad0I5VpuvzYeWoqeW6lWL7WIUpyAyAHIARPbV7NUzaj5Vo7hcT1xJANO4giAntpO0GTtKTbS2lwPIcCgFophFCFdoEg1y05CF1Z/wBK3+8R/UI142rKHr2f3rf9aYCTvz/1Kb/fr/GLRsvvxKWay+Xg4XlqFMKa1SBkASRTtE69IrN/U0tOcH7df41iAgH5dzbQxNzKGCy41vDhQtSkkE8AoD2a+MW1u9kqqbMmHRv0ipRQ8q0B0KgMymtY552dyCnrTlUp+q4Fq6JR2iflTxjVvBOOItF9wKKXEzC1BQ1BCzQ+GUBv7S7J9GtOYSPZWrep7nO0f5iryivNSK1NrcA7DZSFGoyKyQkda4T5RL3yvWq0XkPKQELSyhtVDkopKiVdK4tOFIJ1G5s9hH1plxT6vgQN035neKgIRt5Sa0URXI0JFe+hz7o6b2fharMld6SVFoVxa0Ola69mkJXZvs/XaLoccBTKtq7avfIz3afzPAdY6LbbCQABQAUAGgA4QHJtsyO4mHmv9N1aR3BRA+VIsV0b8IlmHJSal/SZZxWLDWikKyzT5A6ihEau0hnBas2ObuL+JIMa11ral5Za1TMoiaSpICUrIASampFUnXTwgLP/AMSpRj/k7LZQeCnSFK78gT84pduW0ucfW+4Eha6VCBROQAyFTwHOHFY0rJFn0qbsuWkmAOypyhWuoywowA58OJ4DjCvvvbEtMzOKUYDDSU4QAAnFQk4iBpWumuUBddgrwLk4ycwttCqdxUk/JQjJsEWUTE2yeCU+aFKSfxiO2DuUtB0c5dfjRxr8iY39kycFtzqOFH/++KfIwDqggggEtteVhteSVTIJa+T6v7xobeUf59o85cfJxcSW3pvA/Ju8kr/kUlX5mMO3pqrkm6NFtrHkUKH9Z8oBXS0spxaUISVKUaJSBUk8gIk7v3SmJ55TLKO0kVXiOEIGnaroa5U1yMSOzG0WmLTYW8QEVUnErRJUkpBPLM0r1i82xJLsuz7SW86lT867hbKVVUpJ49DhUs9KCAqu096exS7c620jdtkNKaHZWOyCa+CezlSvWIrZ07htSUP7UDzBH5xNXznm/wBEWazvEuujEslKq4EkEYSe8hND7h5RULDntzMsO/6bqFHuChX5VgOkNodtuSdnPvNZOAJCTSuEqWlOLPLLFUV40hJDarPGXcYcWh5LiSklxAKgDlkRSv3gY6HtGQbmGVtOpCm3ElKgeIP4Qh727HpqVUVy4MwzqMP0ieik/W70+UBUbu2oJaZadUKoSaOD3m1AoWOtUKPygvDY5lJlxmtQlXYVwUg9pCh3pIMR7jZSSFAgjIgggjoQc4s82n0yzkOjN6So07zUyT6tf3CSg8gRAaNyJDfWhKt8C8gnuScR/ph1bWLlGelwtoVmGalKeK0n2kDrxHXLjCcuBbrUlPNvvBWBAX7IqalJAy78vGNuQtSYtO12XMag4t5JTQn1SEnEQnkAhJrzzrrAVNaCCQQQQaEHUd/IxtWT9Oz+9b/rTDs2vXKYXKOziUhD7YClKGW8FQCFDQmhyOtQBCTsr/mGf3rf9aYCV2gf9TnP3yogBE/tA/6nOfvlQytjNymFS6Z1xIcdUtQRi0bCFFNQPeJBNeGUBvbILjKlG1TD4wvupASg+0hGuY4FRzPIACFjtQkd1akyOClBY++kK/MxtX0mpiQtp50LVvA4HEGp7SDQhJzzTSqaaZRqbRLzNWhNIfaSU1ZQlYUNFCtR1AqBXpAQVkWYqZfbYR7TiwkdK6k9wqfCN291opeml7r6JoJZZ+BsYQfvEFX3okrDT6HIuzhydfxS8rzFR610fCnsA81GKqE8AOgH5QFtlNqM6zKtyzKm2kNjCFIQMZHUkkVz1ArxhybLLwuzsglx8lTiVqQV+/hoQrLjRVPumFLdTZLNzZCnUmXZ4qWO2R9hGtepoO+H1Y1jtyjCGWk4W0Cg4k8SSeJJqSYDnTaY7itWbPJwDySkR8XEvDLyUwXphgv0T6sCnYVX2qKy0yrwiMvFPb+bmHeC3nFDuKjT5Ui1XFseWbk5m0ZtvfoYUlDbXBSjTNXisDPLU5wEtbe02zZtYW/Z7jxAoMbuSe5IVhHWgzikXptOVfcSqUlvRkBNFJxVqa6+UXKzr3WdPuJl5mzm2d4QhDrJoUlRoNEg60Fc+6KTeqwTJTb0uVYt2rJXNJAUknrQ5wFy2EN1tFw8pdfzcaH9/KJHZUrFbk6qmXr/APvgflGLYGx6+acOiGkJr8SiT/QIy7CU7ybm3uaR/OtSvygHTBBBALDbzIYpNlz/AE3aHuWkj8QIhL/f5qwZCZGZbwJUe9JbV/OmGNtEsn0mzZlsCqgjGnvRRY88NPGF5cP/AD1hTknqtvEUeI3iP50qEApI+lLJ1JNNKmtPPQR8xd7DtyypSXbWZVc1N0qoOEbpCulcjwPsq7xARcmZD9Gu7xDpnCv1awFYKZUzrhpStQak8IrhENy6O0iZtCcRKuS7KpZwKStpDZ7CaHMmtKDLUDpnC1vJZ6GJt9pBqht1aU9wOnhp4QHRuz+2/S7Pl3a1VgCF/EjsmveRXxinbV9os1JTDbEvRHqw4pZSFYqkgAVyAGHXr0iG2F3m3brkmtVA76xqvvAUUB1KQD9wxeto9wE2kyCghMw2Du1HRQOZQroTx4HxgEPeW8zk+6HXkthYThKkJw4uqszUjSC69u+iTAcKcbagUPI4LbVkpJ8Mx1AjTtSynZZwtPNqbWnVKh8xwI6iNSAmr13f9EfohWNhwbxhzgtB0+8n2SOnWLRshLcuubnnQSiWZpkM6rPDrRNPvGIu69otzLP6OmlBKVKrKvH9S4fqk+4vQjrFu2YXfytKzZpJQ4oIxDjSigFp5itCD1EBWb7bUn7RQWQhLLNQSkGql0NRiPIHOgGoiqWT9Oz+9b/rTG5ea7D0g+WXk56pUPZWOCkn8RqI0rLVR9o8nW/60wEttA/6nOfvlRv3J2lP2aC2lKXWVHFgUSKHiUqGlQNMxEdftVbSnD+3X+MaNhWE9OPJZYQVLPkkcVKPACAvO1acbnmJO0GgQHAtpYOoKcwDTLI4h4xS7tWAqdmEtJOFNCpxw6NoTmpZ7h8yIZO0W7olpCQs5gFx1TpIAHaWaHEroCpfhFTvDMIs+XNnsKCnl0M66niRmGEn3U8eZ8RARV7rcTMvAMjDLsJ3UunkhP1j9pR7ROuYrpGrd231yT4ebS2pYBCd4nEEk/WAqMxz6mIyM8jIuPuJbaQpxaskpSKkwDc2ZbTZubnRLzBStK0qIKUBJQUjFw+qRlnxIhgX7tv0Sz5h2tFBBSj4ldlNPE18IgdmWzr9HILr1FTLgoaZhtOuBJ4knMnoBwzqW3a8oW41JoOTfrHae8ckJPUJJVT7SYBT0i2Sb0/JSLyPR1ejTaEqxqRiSK6LSRUJJTlRVCMjwiBsSyFzcw2w3TG4rCK6Dmo9AKmL2/aFtWL2VkrYTkCobxqgyAB9pA5CqYCo3OtlmUmkvvs75KASlINKLHsqzyyPPTWlRGpb9tLnJl2YcoFOKrQaAaBI7gAItdpX6kZtlz0izkJmCg4HWThGKmRUAQaVzzxd0UTSAbGzn/LWJaE0cirGlJ+FASP51/KJjYHZ+GVfd990JH3Ej81fKIq+n+Ru/KSmi3sJWPN1f86kjuMMDZrZXo9mS6CKKUjGrvWcX4EDwgLPBBBAeLTUUOcJG5a/0Xbz0orJt1Sm015HttHyOHvJh3wotuNgqQpifayUghCyOBBxNq8DVNeqYBeX/sH0O0H2gKIKsbfwrzHkap8IxXSekULWqfQ6tISC2hs5KVXNKtOHUcYv+0SWFp2XL2k0O22mjoGoBNFD7q8+4mFHAX20dqy0tlmQl2pJsimJIBdI76UB65mKGVVzOp56+ceQQGeSnFsuIcbOFaFBSSOBBqI6fubelFoSqHkUCtHE+4saju4g8QRHLMX3Zmq0ZV/eS8q860sUcSQUIVyIWqiQocxXLLjAPK3LuS84jBMNJcHCo7SfhUMx4QvrU2CsKqZeYcaPBKgFp88jFl9Jth72WZSVH7Rxbqh4IATHv/pifc+ltRaeYYYbbHdVWJUAorc2Pz8vUpbTMJ5tGqv4DQ+VYsWzu+aDMNMz+JuZaCm2nlZKUg/qXq8iElJPFI0Ot6OzZpf001OvfFMLA8k0j6Tsqs2tVS+MnUrccUT5rgJC8UjJzjJamVNKTwJWkFJ5pNapMI29lyE2e80tuYbeYU6kAhScaO0DRYGVKfWHLOkMd1u7rRIUiTqnIgoxEcKaHOsTlh3asmYbD0tKyq0KqMSWUitDQjNIOsApxdIWlak4fSG2mEvqKnCpNVVOjYr2jTjoIcV2LHkpFrdyxbFfaVjSVrPNSq592gjDat0bLZbW89KSyUIFVKLKch4JrFfDV3XPqyQ04YPyEBF7Sb7tsvqRJ+tnFI3RcT2twk5lDdK+sUTUkaZV0AimWLsmtCazLW5Sc8TxoT1w5q8wIb52U2aSFJYKDwU266k+FFx9f8OkJ+hnJ5r4ZgkeSgawFUsvYG0KGYmVr5pbSEjzNTDCsC6stIpwy7SUV1VqpXxKOZiH/wDTlot/RWlj6TEuhX8yCkwenWsz7ctLTI5tOqbUfBxJHhASl7rzN2fKrfXmRkhPFajon8yeABjl+enlvurdcOJbiipR5k5/+DhlFz2nTs/Mv45iWeZZRk2kpJSOZKx2So9+lBFFgLls8t+XkRNTC1f5kNYZZBBoSrU10rXDlyCuca139pU7KEgOb5sklTb1VpNdaEmqa9OekVasEBZL327KTe7XLyvozva31D2FaUwgZczWg8Yw3FsH02fYZIqnFjc+BPaPnkn70QMNvZpKps2zpi03R2lpwtA6lIOVPjXTwSIDXv65+k7cZk0ZoaKWzT+Nw+CRh70w7UIAAAFANBCi2I2Ipxx+fdzUoqQgniScTih8k1+KG/AEEEEARo23ZKJphxhwVQ4kpPSuhHUGhHUCN6CAR+ze0jIzj9lTYG7dUUUPs46Uy+y4jTrhimX2usqz5tbJqUe00o/WQdPEaHqIaW2e5ZdQJ1gHesgbzDqUDRY6oOfd3RptKReOzMJKRPS3hiNNfgcA8FDpALC7l15ifcLcugKIFVEkAJGlTX8oaVhbBW00VNvlZ9xrsp/iUKnyEL+4NtKs+0m1OVQMRaeByICjQ16pVQ+EdMiAhbHuZJyv0Mu2k+8RiV/EqqvnE1SPYIApC/XajzV40sqdWWXpclDZJwAgE1A0r6pWfUwwIWm0qVmG7QkJuWl3H1NhYUlCScgRQEgHDULXmYBlwRSbs29ar8wn0iRRLy9FYiV1XpllirrlpF1gEFYcs4qcnUIs1qepMrClOAeqBWscdQQCfCHpZtmtS7YbZbQ0gVIShISkE65CF4vZxaCJmZdlp9LCX3SsgJJNKkivUYjpFwujY8xLNKTNTRmlldQsilBQDDqeIJ8YCN2su4bJmeoQPNaRFS2f3aRMpQiasptDYZCkzGdXTlmaHVQOKL7fe7ip+TXLpWGyspOIio7KgqlK9Iqklcy2WQhLdpNlCAkBJb4CgwiqT9UUgGSBSF5tnnViXl2W1KSt6YQkFJIOWVKjP2lphhphb7UZCaXNSTzEsuYbl1FxQSRmrECBrX6ta0MBG2kqesJ5hRm1zUq64G1JdqVJ7qk0yqQQRmKEQ2hCpfk5+2pqXMxKmUlWFhags9pZHKoBOlNKCpzhrCACmK/bNwZGarvZZvF7yBgV5ooT41iwwQCet7YKM1Sj/ch0ZdwWkfiIVtt2E9JvFl9GBYANKg1B0IIOhpHV8w8EJUpRolIJJ5ACpPlHLF4bWXPzrjoBKnXOwkZmmSUJA50oIDLc266rQm0MJqEntOK91A1PedB1MXfaZaZm5piypMDA0pKCB7OPSh6NpqT1ryiS7F3LMOhn5nxwmn9LdfFR6xs7GLmlCVT74JcdrusWoScys14rPy74BiWDYyJSXaYb9ltISOvNR6kkk9TEhAIIAggggCCCCA+VIqKHQwjb2WC9YU8mdlB6haqYfqivtMr+yfqnpzEPSNW07MbmGltOpC0LFFJPH+x4g8IBS3zu01bEsLRkBV2nrmh7SqDMUH6xI/iFOkXvZreH0yz2lqNXEDduc8SMqnvFD4wr52Tmrtzgcbq7KummfsrHuL91wDRXHzEWmStB9a35yx0MutzCEqdbcVhU28ioPYGqlJPMAkVrnAM+saFpXgl5YVeebb+NaQfAVqfCOdbe2gWi+pSHn3G6EhTaBugOYIFD5kxWFKJNTmTqTmT4wHQ1o7aLOayStbx/ZoP4qwxWp/b+M9zKHoXHAP5Ug/1QnYYGymx2j6VOTKErYlmVVSoApJUCTkcjRKaffgMs3tznlewhhvuSpX4qiKmNrdpr/wDcYfhbbH/1JjWuXdL9JzDqcQZQhCnFKCapRnkmlRln5JiHs2w3Zp0tSyFPKzIwj6oNMRrkB3njASTu0K0Fazj3gqn4UjAq+s8dZyZ/+Vf94+LculNSVDMMqbByCsik9Kior0MRjEupxQShKlKOgSCSfAZwEum+0+NJyZ/+Vf8AeM7O0S0U6Tj3irF/UDEHNSS2lYXELbVyWkpPkRE5Ymz+em0pWywShWi1FKUnuJMBIS+1200f+4CvibQfwSIlZXbtOp9tthf3VJ/BUVe8lxpuzwhUw2AlZoFJUFCutDTQ0zi4WQ3K2VZcvOuSyZmYmjVOOmFAzI1BAyA4VJOtBAS8ht/by30qsdW1hXyUE/jFls/bHZzuRdU0eTiFD5pqIRV6Labm5guty6JdJAGBGlRqo6CpPIDIDjETAda2fbLEwKsvNuj7C0q/AxuVjkBp0pIUklJGhSaEeIzi12HtLtJhSUtvKeqQAhwbyvQV7fTIwDY2y3h9HkC0k0XMHdjnh1UfKifvRV7lXYasmXNpWgKOU9S0faTXTLi4rgPqivWks4tSXBaVstttBhtKZZlKsVVmqlKCa+3oKH2aV4ViqyzE1eScxLq1KtmmXsoHup95xQ1PDuoCGW61iPW/Pqm5oUl0GmHPCaZpZT0Gqjxr1h5IQAKAUA0A4Rp2NZ7TDKGmU4G0CiRQjzrnUnMk6xvQBBBBAEEEEAQQQQBBBBAalqWW3MtKaeQFtrFFJP8A5kRwIzEJS27rzlgTHpUmpS5c6k50HuPJGo5LHy4vaPlbYUCCAQciDmDAKVaJC8aKgiWn0jxNPLeJ6+0IWV5bozNnuYJhsgH2VjNtfwq/I0MNS+OxoKVv7PO5cBxbquFFebah7B6acqRDWbtOdYrJ2xLl1OiitIxgc1JOTg+0O+pgFXDPuI0mdseas9txDcwpzGAo03iatnvp2Ck00y5xtzuy+StBBesqZSOJaUSUjpn22+5QMUC27nzkifXMrQBotOaPBach8jAXyekf0HZLzK3EGcnDhog1wopQ9aBJVnlmqILZXepmSW+l/E2h5KUb5APqznQEgGlQag50KdIo63Co1JKjzJJ+cW66F/0yjK5aYlm5mWWrEUqoFA95BB0rnmOBEBYr9szjFn+rnROyLyx21UU6niElXFNRqMwcsqx5dmf/AEZYa51lKTMPPbsLUmuEAkeQCSaczEFey/rUxKIk5SWEswleMjFUk1JppkKkkk1qaaUjNc6+UsmUckLQbWuXWrElSPaQdTkM9RUEaZ5GAkL5z1pTNmtrnJVvAkpWJmqcVFkBNEhWVcQB55ZRKXLmGn7BcS+88y3LPKK1MkheE0UBlnhJcI+7EJe++8qZASEjvltlQUtx4kmiSCEpxcMk8gAnKIq41+ESDcw26x6Qh8JqgkBJpUHFUHIg8oC4WsJa0LFdRIuO4JJe8IeBKl5E0xEk6KJHKlIirq2xKT1nfo2ddDCmlYmHTQJGpAqcssRFDSoIpmIirxbT3plhUu0y1LMK9pLQzUOROWR6AVimGAv15pazZKQMsy43OTS1BRfSB6sZVAIJAFBQJqc1EmKBEzYV0JudPqGFKHvkYUDvUez+cMCR2WSkigPWrMp5hpJISenvuHokDxgF9du6czPuYGGyfeWckI+JX5Cp6QzkMWfd1vEsiZniMgKVTXkP1aep7RiOtLac49STseXLSdElKBjI5oSMkD7Rr4RL3P2NAKD9oq3rhOLdVqmv7RX1z0074Cv2NdudvA/6TNqU3LA9kgUFPcZSfms/PQOqyrJalmkssoCG0CgSPxPMnUk6xtNthIAAAAFAAKAAcAI+oDwR7BBAEEEEAQQQQBBBBAEEEEAQQQQHlIjbcu5LziMEw0lwcKjtJ6pUM0nuMScEAnLY2KvsL31nTCgoZhKlFKx0C00B8aRptbS7TkDu7Qli6nQlaMKiPjSMCvKHfGN5hKwUqSFJOoIqD4GATZt6wJ/6dkyrh4gFOfe2Sk/eEeK2SSMxnJ2ik10BKF+GRSflF6tbZRZ0xnuN0o8WiUfIdn5RU5//AA/tk1Ymlp5Y0BXzBSYCCmdhE4PYdYWOGa0n5pp840F7FrSH1Gj/ALo/MROHZFajP0E6OlHXUH8xHqbmXhSezNEj/wDpP5ogIFGxa0jqhof7oy8hEhLbCJw+26wgcc1qPySB843lXMvCqlZojumSPwRB/wAI7Ve+mnRTq66r+0B6NkclL5zlopHQFCP6lEx9C3LAkPoWTNODQ4SoeblEDwEbch/h/QDV6aUrnu0BP8yioxa7J2T2dL0O43qhxdUV/I9n5QFCe2nWlPnd2fLbpOgKE41AfEoYE+UbVj7F5iYXvrRmFVOZSlRW4ehWrJPhWHAwwlACUpCUjQAAAeAjJARlhXal5JGCXaS2OJA7SviUc1eJiSpHsEAQQQQBBBBAEEEEAQQQQBBBBAEEEEAQQQQBBBBAEEEEAQQQQBBBBAEEEEAQQQQBBBBAEEEEAQQQQBBBBAEEEEAQQQQH/9k="/>
          <p:cNvSpPr>
            <a:spLocks noChangeAspect="1" noChangeArrowheads="1"/>
          </p:cNvSpPr>
          <p:nvPr/>
        </p:nvSpPr>
        <p:spPr bwMode="auto">
          <a:xfrm>
            <a:off x="77788" y="-102870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alibri" pitchFamily="-123" charset="0"/>
            </a:endParaRPr>
          </a:p>
        </p:txBody>
      </p:sp>
      <p:sp>
        <p:nvSpPr>
          <p:cNvPr id="20493" name="AutoShape 14" descr="data:image/jpg;base64,/9j/4AAQSkZJRgABAQAAAQABAAD/2wCEAAkGBhQRERUUExQWFRUWGBoaFxgYGBodGRkgHRwdHCEaGhwcGyYeHB8jHBgcHy8gIygpLSwsFx4xNTIqNSYrLCkBCQoKBQUFDQUFDSkYEhgpKSkpKSkpKSkpKSkpKSkpKSkpKSkpKSkpKSkpKSkpKSkpKSkpKSkpKSkpKSkpKSkpKf/AABEIAOEA4QMBIgACEQEDEQH/xAAcAAACAgMBAQAAAAAAAAAAAAAABwUGAwQIAQL/xABKEAABAgMFBQQGBggEBQUBAAABAgMABBEFBhIhMQcTQVFhInGBkRQjMlJyoTNCYoKxwRVDY3OSorLRCCRTgxc0NbPwFkSTwuF0/8QAFAEBAAAAAAAAAAAAAAAAAAAAAP/EABQRAQAAAAAAAAAAAAAAAAAAAAD/2gAMAwEAAhEDEQA/AHjBBBAEEEEAQQQQBBBGGam0NJK3FJQkaqUQAO8nKAzQVhZXk24y7JKJVBmF+8Thb8DTErwHjFbT+nrW4rl2Vf7KKf8AcVAN21b0Ssr9PMNN9FKFfLWKpP7bLPbyQXXvgbIHmsp+UVRGyKTlRjtCfSk8QkhFfFRKj5QG1LuyuSGVTKhxwqV81kJgN6Z/xAt/q5RZ6qcSPkAY1Bt7fJOGRQR+9WT8mo+P+MUo1/y9moT1O7T/AEpJjGrb079WTaHKrivyRAZzt7fTTFIpA/err4Vajal/8QKP1kosfC4k/ikRHJ29O/Wk2Tzo4r80RkG2OUdyfs1Kq6kbtX9SRAWqQ222e5ksus/G3UeaCr50i12TemVmvoJhpw8krGL+HX5Qqhat3Zr22FS6jxCVJ+aCUwL2Ryc127Pn0k8EqKV08U0UPKAdVYIRykW9ZOdVTDKepeRTupvExYrtbcpd0hE2gsK0xjtN+P1k+Ne+AZ8EYJSdQ6gLbUlaFaKSQQe4iM8AQQQQBBBBAEEEEAQQQQBBBBAEEEEAQRjeeShJUohKQCSSaAAcSeAhOXv2nPzzvodlhRCjhLicluc8HuI5qNPAahbL77V5eRxNt0ffGRSD2UH7auf2Rn3RRZO69p26oPTThal9U4hRNP2bXH4leZiTs66cjYjQmbRUl6YObbQ7QB+wk+0RxWrIfjTr37TJq0CU13LHBpB1H21aq7sh0gLibVsaxcmEelzI1XUKoeqz2U9yBFTvBtbnpqoSsMIP1Wsj4r9r8IpkXeztlMwUB2bcakmzoXVDEfu1FPE16QFJcdKiSolROpJqT4nOPImr2XXds2Y3ThSvILQtPsrTwND1FCP7xYtrUkjeSr7SUobmJZJokACo6AU0UPKApk/ZrrCgl5tTSiAoBYoaGtDQ9x8oz2zd9+U3e/Rg3qMaO0DVPPsk010MXHaefSJWzZzUuS+7Weak0P4lcebUxilLKc5ymHxCW/8A9gKja93npVLKnUgB9AcbIUDVOWtNNRkYjIYm14YRZ6PdlE//AFH5RUbqWZ6TOy7NKhbqQe4Gp+QMBHzUm40cLiFoVyWkpP8AMBHw04UmqSUkcUmh84clobQi7ay5B1pp6UU6lnCpNVA0AKgdD2jyqOBFIXluXVwWouSZzq8EIrnQKoRX4Qc/hgN+7+1qelaAub9A+q7mfBXtRbU21Y9s5TDYlJk6LqE1J+2OyruWIW97bBTJTjkuhze4CBiw0NSAcNKnMVpEW/LqbUULSUqGqVAgjvBzgGTOXTtKxFl+UcLzGqikVFP2jfL7SflF5uTtZYnilp2jD5yCSews/YVz+yc+VYU10Npc1Z5CQrescWlnQfYVqjuzHSLpP3VkbcaVMWepLMyM1tEUBP20j2SeC05HjAOAR7CWujtLmLPd9DtMLwpIAWrNbfLF76OShUjqIcjD6VpCkqCkqAKSDUEHQg8YDLBBBAEEEEAQQQQBBBBAEY3n0oSVKISlIJJJoABmSTypGSExtKve5aEwLNkqrBVhcKT9IoZ4ajRCNSdMuQzDUvZeyYtyZElIg7iuZzGOmq3OTY4J45E8AJWdtGUu4wWWAl+ecAxqPCuhV7qeSBmdTzj2059m7kmGGMLk88KrXStPtke6MwlPGlTxhPTEwpxalrUVrUSVKUalROpMBmtS1XZl1Tr6y44rVR/AcABwAyjxyzXUtJeU2oNLJSlZFEqIzIB/80PIxZbh3CFqB4CZS043TCgpxFQP1jmOzXLLOutMq3m7905phpdnzre/knvo3mlY9yvgoZBSRXOtKA9CYBLw3ZWbk52yWpydacfXIjcrQlVMWaQlS8x2aYTWvFWucLm9N2XbPmVMOitM0KGi0nRQ/McDWN65V9TZxe9Ul5t5GFTaj2SQciRQ1FCoEcawFtvQpq1LLcn9wqXdlyltFVEoW3UAJGQB9rgNRGlZdsyM/Z7MpPPKlnJYndO0qFJPA5EVplToCIrd579TU/QPLAbBqlpAwtimhpqT1JPSkV6Aul+rxyy5eWkpIqUxLVJcXkVqOWXTMmtOIpEdeK9SZqTk5cNlKpZKkqUSKKrlkNeAzMQDEupZohKlHkkEnyGcSbN0pxfsykwf9pY/ECAuc9tJs+awek2apxSEBAVvBWg4DTKI66l5JCXtYzOBbMuEndppjKVFISa0JyzX5iK69dGdR7UpMD/aWfwTEa/LqQaLSpJ5KBB8jAMyUdsiTmFT/pjk07iW421gocaiTVRpwKjrpGHZ9M7yanbXmB2WErX0xrBokdyOz98QtI3mbaeQwuXS4oMuEKWjgSKGvf2R5QFu2e2WJmZetCbPqZcqedUdFOHtBPWhzp8I4xN39u2q0LcZaRVIcYbWtVPZQCqqj14DqRFNn74A2YzItNlsJUVvqxV3qtR3CuZB91PKGZf+325KTS63lNzcu20FVzS2lNSocvb15kcoBOW5JNszDrbTm9bQspSsimKnHzyrxpGOzLTdl3EusrU24k5KT+B4EcwcjF2sm5kpKyqJu1VLG9zZl28lqGtVZg5jOlQACM6mka967qyqpMWhZ6l7nHu3WnKlTaiQAQSTlVSRSp9oEHWAtsha0reJgMTADM8hJwLHHqjmOaDpqOcRF1rzzFhTJk50EsE5HMhAP6xvmg8U/nUFasTCkKStCilSSClSTQgjQg8IcNkWkzeKTMtMFKJ1oEocpr9tI4g5BafEcKA2JeYS4lKkEKSoAgg1BB0IMZYS2zm9ztmzJs2eqlOLCgq0bUdBXi2vIg8K9TR0CA9ggggCCCCAIII156cQy2txw4UISVKPIAVJgKPtbvx6FL7lpVH3gaEaoRoV950HieEV67Eg3YVnqnphNZp5NGm1aiuYR0J9pZ5ADhEXc2RVbVquzswPUNELodBT6Ns9EgYlDp1ivbSL3m0JtRSfUtVQ0OBFc1/eIr3AQFdtK0nJh1bzqipxZJUT+XIAZAcABFvutdNhuUXP2jUMYSlhoGi3lEEVHGg4eJOQzqslYT7zTrrbZU2yAXVClEg+OeQqaaDOGBcu/UvMhiVtRCFhpSTLvKGSSMglymVOFdDTPnAUGybXdk5hLzVUONqyB5HVKtKgjIwwrw2uvcJtWzX1MBagmZYCuylw07QQeyanWgzyVzjetS6ClT8xP2qW0yrVFIwUo8PqIA1PUHNRNNIVFozCFuuKaRu21LKkN4icI4Cp1IB16mkBL3ovxM2iloTG79VWhSgAknUk1PkKDjSIBCCSAASTkANT0HWJO7l2n594NS6MR1Uo5JQPeUeA6anhD/uXs2l7OSFAB1+nadUM+5A+oPn1gFddjYxNTIC3yJZs50UKuEfDoPEgwy7F2R2fL0Ja3yx9Z04v5ckjyi5gR7AYJWTQ0nC2hKE8kgJHkABGesEKra/tCelXESssrdqKcbjgpiANQEprociSe6AalYwzMmhwYXEJWnkoBQ8jWFLsl2jPvzHok04XcaVFpaqYgUipSSKVBSCR1HXJwwFMtrZLZ8zUhrcrP1mjh/lzSfKFpefYtNS4K5ciZbHACjoHw6K8D4Q/o8pAcgLQUkgggg0IORB5EcI9cfUoJClFQSKJBJOEa4RXICudBzjpO+eziWtFJUobt+nZdSM+5Y0WO/PrHP8AeW678g9un00OeFQ9lY5pP5ajjANW1ruC1pqSnWcD8phQh1reYC3QkkHurmkUJw00NYX19w3KvvSknMLXKlQUtvFVCVg+z9rDhTn3DMiKy1MKSCErUkHWiiK99DnHwlPADoKQHkbNnWgth1DrSihxBCkkcD+Y4EcQYu8psyaYaQ7ac2mU3gqlpIBcp9rWncBlziGvlcr0INOtOiYlnh6t1Ipn7qqZV/seUBe7xyLdvWcJxhIE2wKOIGppmW+vvIPUjiYndkF+DOMFh5VX2AMzqtGgV3jJJ8OcKnZ1e42fOJWT6lyiHhwpwV3pOfdURZb8Weqx7Tan5YepdVjAHskn22+VFpOId/SAekEa1nT6H2kOtmqHEhSTzChURswBBBBAEKzbneQoZbk264nziWBrgSck/eX/AEGGkYR9jp/S14VuntNMqKhywtdlH8S+14mA37zuCxrFalEGkxMg7wjXPNw+VECFBSLXtPvB6XaLpBqho7pHKidT4qr8o1Lo3KetEuFCkNttCrjrholNdB1OVenlAMgXQW7ZkpKSC21sOrCpx9ChU6EimtOFDmMCQRmYodn3HTNWm5KS7pUw2VY3yn2Up1J4HtdkHKtK6R9zsrPWDMJUl0JDgqlaDVp0ClQUnI0qNc88jxiUtfaoh6TdS1LpYmpghL7iKYVpANSDrU6UOlTmYCo2xbLykCVVMKeYYUoNa4TnSornSmgOgNBHt17tOz8wlhoZnNSiOyhI1Uf7cTlEU02VEJSCSSAANSTkABHS2zy5ibOlQkgF5dFOq60ySDyTp5njASd2LsMyDCWWU5aqUfaWfeUefThoIl48j2AIIIjrwWr6LLPPkV3TalU5kDIedICRjnHbFX9LvV91qndgETd3tuUwh3/OJS40o57tOFSO7Oih0OfWIDanbjE5Pb2WXjQWkAqoR2hXKhFcgRAa2zOv6VlKf6h8sKo6bjmPZvarMtaLL0wrA2gOVURUAlCgK0FdTFuvTtweU7hkQlDST7bicSl9cJ9kfPu0gHdBELc63fTZJmYIAUtPaA0CgSDTpURNQBETeW7TM8wWXk1BzSoe0g8FJPA/jpEtBAcrXruu7Z8wpl3PihYGS0nRQ/McDl1j4unNtsz0s499Gh1JX0FdT3HPwjoTaBc1NoypQAA8iqmVcle6T7qtD4HhHNDrRQopUClSSQoHUEZEHxgLztYsCZRNuTTnrGHVJDLgUCKFNQgCtRSh6HWIGbvapdnMyBQlKGnS4FgmprjyPDVxWnTKMt0LMetF9qSLywzUrIxEpQEjMpSTQHOg4dqLPPX7kZJZYkrPZdQg4VOPZqWRkSKpJ8T5QC1hv3QdFsWM7IrNX5cDdE8hUtn5FB6RV9pFjsJRKTks3ukTbZUWuCVAA1A4A17susaOzW3/AEO0WVE0Q4d05yougBPcrCfOAYmw28RU27JOVCmSVtg6hJVRSfurP88NWEdeJH6JvA2+Oy08oLPLC52HB4Kqryh4wBBBBAQd97X9Fs+ZeGRS2Qn4ldlP8yhCz2ZUkrJnp4+0QUoPPAKDzcXTwET+3W0MEg22DTeuivckFX408or97z6JdyTY0L5QpXiC8R5kDwgFPXnmeJ59YadhWQibsRMnKTLImFub19tZKVKOoRpwARnQjswsZWVU6tLaElS1qCUpGpJyAEWZzZzMIn2pLG1vnEYwoKJSiiVKIUQKgjBStM6ppAX+9VrCyWJWXVICaSy0PXOAltKjkQDhNDUVzIyIEKa8NtGbmFPFtDVQAENiiUgClBkO/wAYuNs2ra9koLD7mNp1CkJUr1iSKUOBRooEA6HvoYXlIBj7E7riYm1TKxVEvTDXQuK0/hTVXeUw6Lw3gakZdT7xohPAaqJ0SkcSYhtl9iei2awkii3BvV968/knCPCKpt/WfR5UA9kurqOZCDQ+GfnAbFhbcWpiZQyuXU0lxQSleMKoTkMQoMicqiusM+ORJF0IdbUdEuIUT3KB/AQzLX24v+l1l0o9FSqmFSe04OKq1qkngOGVa6QDviJvZZxmJKYaGZW0sAczTIeYESja6gHnnH1SA4+pAkVIA1OQ/wDO+LftRusZKeXhFGnquN8hU9pP3VHyUmKrJpq4gc1pHmoQBNSymlqbWClaCUqHIg0Iy6xhrExfFNLQmgf9dz+oxt3BuwZ+dbap6tJxunkhOo7yeyO/pAPvZ1ZxYs2WQoUVuwo96u1+cWSPlCaCg0GkfUAQt717Z2pOZXLoYU8WzRasYSK6lKcjWlde+K25tsmET6saE+ihxSCgJ7YSFYcWKtcWVaacOsLy8s8l6cmHUZocdWpJpSoJyNOEB0tdW9LNoMB5mtK0UlXtIUPqnzrXjWFDtuuuGJlE0gURMVC6aBxPH7yc+9B5xJ/4f1ms2K5eqNOvbzp3cYve0uwvS7NfQBVaE7xHxI7XzFR4wHP10rxqkJtuYSMWGoUmtMSTkRXgeIPMCLg7O2AXDMFEytSiVGXIoipzI4ZV4YiIW4MX66tiSbFnKtGdbMxVzdtM1okkZVVz0OtQANCTAQN8L3OWk+FYAhtsYGWk6IT5Zk0GdKZARAGGA5tfW2MMnJy0sDlUJxKp4YR+MUBZqSeZry1gGxtH/wA9Y0lPfXThSs/GMCvJ1AHiYZFwrW9Ks+WdJqS2Eq+JHZPzTC2uSfSrvz0ucy1jUkcsg6KfeSrzid2D2hjknWj+rdJHctIP4g+cAzIIIIBNbfXsbso0OIcPiopSPwMYdu7mH0JkaIbWafwJHyCo92xJKrWkkcClr5vq/tGlt5c/z7I5S4+bi/7CApd0rWTKzsu+sVQ24CrnTMEjurXwhiWjc2eM8q0LLebeDpUpKwtFUhWoIWMJHDu5QpIzS84tv6Na0V1wKUmvkRAMW/QMnZMvIvuJdmt8XVAKxbtPaNK/ep50yEL6zJLfPNNf6jiEeClAH5ExheSoGqwqqhWqq1V1qdR1ie2es4rUkx+2Sf4QT+UB0XeNCxJTAZJSsMuYCnIghBpTrHKqn1KAqpRA0qSaV7zlHXxjn7als8VJOqmGU1lnDU0/VKJ9k/ZJ0PCtOUBRjJq3Ydp2CsoBr9YAEincoGJS5lkelT8uzwU4Cr4U9pX8qTH3YqN9KTbOqkBEyj/bOBwD7iwfuRjuheT0CaTMBsOFKVgJJpmpJSDXpXyrpAdHz17JVmZblXHQl532EZ+FSMk14V1pFYvdtfZkZky4ZW8pNMZSoJCSRWgrqad0I5VpuvzYeWoqeW6lWL7WIUpyAyAHIARPbV7NUzaj5Vo7hcT1xJANO4giAntpO0GTtKTbS2lwPIcCgFophFCFdoEg1y05CF1Z/wBK3+8R/UI142rKHr2f3rf9aYCTvz/1Kb/fr/GLRsvvxKWay+Xg4XlqFMKa1SBkASRTtE69IrN/U0tOcH7df41iAgH5dzbQxNzKGCy41vDhQtSkkE8AoD2a+MW1u9kqqbMmHRv0ipRQ8q0B0KgMymtY552dyCnrTlUp+q4Fq6JR2iflTxjVvBOOItF9wKKXEzC1BQ1BCzQ+GUBv7S7J9GtOYSPZWrep7nO0f5iryivNSK1NrcA7DZSFGoyKyQkda4T5RL3yvWq0XkPKQELSyhtVDkopKiVdK4tOFIJ1G5s9hH1plxT6vgQN035neKgIRt5Sa0URXI0JFe+hz7o6b2fharMld6SVFoVxa0Ola69mkJXZvs/XaLoccBTKtq7avfIz3afzPAdY6LbbCQABQAUAGgA4QHJtsyO4mHmv9N1aR3BRA+VIsV0b8IlmHJSal/SZZxWLDWikKyzT5A6ihEau0hnBas2ObuL+JIMa11ral5Za1TMoiaSpICUrIASampFUnXTwgLP/AMSpRj/k7LZQeCnSFK78gT84pduW0ucfW+4Eha6VCBROQAyFTwHOHFY0rJFn0qbsuWkmAOypyhWuoywowA58OJ4DjCvvvbEtMzOKUYDDSU4QAAnFQk4iBpWumuUBddgrwLk4ycwttCqdxUk/JQjJsEWUTE2yeCU+aFKSfxiO2DuUtB0c5dfjRxr8iY39kycFtzqOFH/++KfIwDqggggEtteVhteSVTIJa+T6v7xobeUf59o85cfJxcSW3pvA/Ju8kr/kUlX5mMO3pqrkm6NFtrHkUKH9Z8oBXS0spxaUISVKUaJSBUk8gIk7v3SmJ55TLKO0kVXiOEIGnaroa5U1yMSOzG0WmLTYW8QEVUnErRJUkpBPLM0r1i82xJLsuz7SW86lT867hbKVVUpJ49DhUs9KCAqu096exS7c620jdtkNKaHZWOyCa+CezlSvWIrZ07htSUP7UDzBH5xNXznm/wBEWazvEuujEslKq4EkEYSe8hND7h5RULDntzMsO/6bqFHuChX5VgOkNodtuSdnPvNZOAJCTSuEqWlOLPLLFUV40hJDarPGXcYcWh5LiSklxAKgDlkRSv3gY6HtGQbmGVtOpCm3ElKgeIP4Qh727HpqVUVy4MwzqMP0ieik/W70+UBUbu2oJaZadUKoSaOD3m1AoWOtUKPygvDY5lJlxmtQlXYVwUg9pCh3pIMR7jZSSFAgjIgggjoQc4s82n0yzkOjN6So07zUyT6tf3CSg8gRAaNyJDfWhKt8C8gnuScR/ph1bWLlGelwtoVmGalKeK0n2kDrxHXLjCcuBbrUlPNvvBWBAX7IqalJAy78vGNuQtSYtO12XMag4t5JTQn1SEnEQnkAhJrzzrrAVNaCCQQQQaEHUd/IxtWT9Oz+9b/rTDs2vXKYXKOziUhD7YClKGW8FQCFDQmhyOtQBCTsr/mGf3rf9aYCV2gf9TnP3yogBE/tA/6nOfvlQytjNymFS6Z1xIcdUtQRi0bCFFNQPeJBNeGUBvbILjKlG1TD4wvupASg+0hGuY4FRzPIACFjtQkd1akyOClBY++kK/MxtX0mpiQtp50LVvA4HEGp7SDQhJzzTSqaaZRqbRLzNWhNIfaSU1ZQlYUNFCtR1AqBXpAQVkWYqZfbYR7TiwkdK6k9wqfCN291opeml7r6JoJZZ+BsYQfvEFX3okrDT6HIuzhydfxS8rzFR610fCnsA81GKqE8AOgH5QFtlNqM6zKtyzKm2kNjCFIQMZHUkkVz1ArxhybLLwuzsglx8lTiVqQV+/hoQrLjRVPumFLdTZLNzZCnUmXZ4qWO2R9hGtepoO+H1Y1jtyjCGWk4W0Cg4k8SSeJJqSYDnTaY7itWbPJwDySkR8XEvDLyUwXphgv0T6sCnYVX2qKy0yrwiMvFPb+bmHeC3nFDuKjT5Ui1XFseWbk5m0ZtvfoYUlDbXBSjTNXisDPLU5wEtbe02zZtYW/Z7jxAoMbuSe5IVhHWgzikXptOVfcSqUlvRkBNFJxVqa6+UXKzr3WdPuJl5mzm2d4QhDrJoUlRoNEg60Fc+6KTeqwTJTb0uVYt2rJXNJAUknrQ5wFy2EN1tFw8pdfzcaH9/KJHZUrFbk6qmXr/APvgflGLYGx6+acOiGkJr8SiT/QIy7CU7ybm3uaR/OtSvygHTBBBALDbzIYpNlz/AE3aHuWkj8QIhL/f5qwZCZGZbwJUe9JbV/OmGNtEsn0mzZlsCqgjGnvRRY88NPGF5cP/AD1hTknqtvEUeI3iP50qEApI+lLJ1JNNKmtPPQR8xd7DtyypSXbWZVc1N0qoOEbpCulcjwPsq7xARcmZD9Gu7xDpnCv1awFYKZUzrhpStQak8IrhENy6O0iZtCcRKuS7KpZwKStpDZ7CaHMmtKDLUDpnC1vJZ6GJt9pBqht1aU9wOnhp4QHRuz+2/S7Pl3a1VgCF/EjsmveRXxinbV9os1JTDbEvRHqw4pZSFYqkgAVyAGHXr0iG2F3m3brkmtVA76xqvvAUUB1KQD9wxeto9wE2kyCghMw2Du1HRQOZQroTx4HxgEPeW8zk+6HXkthYThKkJw4uqszUjSC69u+iTAcKcbagUPI4LbVkpJ8Mx1AjTtSynZZwtPNqbWnVKh8xwI6iNSAmr13f9EfohWNhwbxhzgtB0+8n2SOnWLRshLcuubnnQSiWZpkM6rPDrRNPvGIu69otzLP6OmlBKVKrKvH9S4fqk+4vQjrFu2YXfytKzZpJQ4oIxDjSigFp5itCD1EBWb7bUn7RQWQhLLNQSkGql0NRiPIHOgGoiqWT9Oz+9b/rTG5ea7D0g+WXk56pUPZWOCkn8RqI0rLVR9o8nW/60wEttA/6nOfvlRv3J2lP2aC2lKXWVHFgUSKHiUqGlQNMxEdftVbSnD+3X+MaNhWE9OPJZYQVLPkkcVKPACAvO1acbnmJO0GgQHAtpYOoKcwDTLI4h4xS7tWAqdmEtJOFNCpxw6NoTmpZ7h8yIZO0W7olpCQs5gFx1TpIAHaWaHEroCpfhFTvDMIs+XNnsKCnl0M66niRmGEn3U8eZ8RARV7rcTMvAMjDLsJ3UunkhP1j9pR7ROuYrpGrd231yT4ebS2pYBCd4nEEk/WAqMxz6mIyM8jIuPuJbaQpxaskpSKkwDc2ZbTZubnRLzBStK0qIKUBJQUjFw+qRlnxIhgX7tv0Sz5h2tFBBSj4ldlNPE18IgdmWzr9HILr1FTLgoaZhtOuBJ4knMnoBwzqW3a8oW41JoOTfrHae8ckJPUJJVT7SYBT0i2Sb0/JSLyPR1ejTaEqxqRiSK6LSRUJJTlRVCMjwiBsSyFzcw2w3TG4rCK6Dmo9AKmL2/aFtWL2VkrYTkCobxqgyAB9pA5CqYCo3OtlmUmkvvs75KASlINKLHsqzyyPPTWlRGpb9tLnJl2YcoFOKrQaAaBI7gAItdpX6kZtlz0izkJmCg4HWThGKmRUAQaVzzxd0UTSAbGzn/LWJaE0cirGlJ+FASP51/KJjYHZ+GVfd990JH3Ej81fKIq+n+Ru/KSmi3sJWPN1f86kjuMMDZrZXo9mS6CKKUjGrvWcX4EDwgLPBBBAeLTUUOcJG5a/0Xbz0orJt1Sm015HttHyOHvJh3wotuNgqQpifayUghCyOBBxNq8DVNeqYBeX/sH0O0H2gKIKsbfwrzHkap8IxXSekULWqfQ6tISC2hs5KVXNKtOHUcYv+0SWFp2XL2k0O22mjoGoBNFD7q8+4mFHAX20dqy0tlmQl2pJsimJIBdI76UB65mKGVVzOp56+ceQQGeSnFsuIcbOFaFBSSOBBqI6fubelFoSqHkUCtHE+4saju4g8QRHLMX3Zmq0ZV/eS8q860sUcSQUIVyIWqiQocxXLLjAPK3LuS84jBMNJcHCo7SfhUMx4QvrU2CsKqZeYcaPBKgFp88jFl9Jth72WZSVH7Rxbqh4IATHv/pifc+ltRaeYYYbbHdVWJUAorc2Pz8vUpbTMJ5tGqv4DQ+VYsWzu+aDMNMz+JuZaCm2nlZKUg/qXq8iElJPFI0Ot6OzZpf001OvfFMLA8k0j6Tsqs2tVS+MnUrccUT5rgJC8UjJzjJamVNKTwJWkFJ5pNapMI29lyE2e80tuYbeYU6kAhScaO0DRYGVKfWHLOkMd1u7rRIUiTqnIgoxEcKaHOsTlh3asmYbD0tKyq0KqMSWUitDQjNIOsApxdIWlak4fSG2mEvqKnCpNVVOjYr2jTjoIcV2LHkpFrdyxbFfaVjSVrPNSq592gjDat0bLZbW89KSyUIFVKLKch4JrFfDV3XPqyQ04YPyEBF7Sb7tsvqRJ+tnFI3RcT2twk5lDdK+sUTUkaZV0AimWLsmtCazLW5Sc8TxoT1w5q8wIb52U2aSFJYKDwU266k+FFx9f8OkJ+hnJ5r4ZgkeSgawFUsvYG0KGYmVr5pbSEjzNTDCsC6stIpwy7SUV1VqpXxKOZiH/wDTlot/RWlj6TEuhX8yCkwenWsz7ctLTI5tOqbUfBxJHhASl7rzN2fKrfXmRkhPFajon8yeABjl+enlvurdcOJbiipR5k5/+DhlFz2nTs/Mv45iWeZZRk2kpJSOZKx2So9+lBFFgLls8t+XkRNTC1f5kNYZZBBoSrU10rXDlyCuca139pU7KEgOb5sklTb1VpNdaEmqa9OekVasEBZL327KTe7XLyvozva31D2FaUwgZczWg8Yw3FsH02fYZIqnFjc+BPaPnkn70QMNvZpKps2zpi03R2lpwtA6lIOVPjXTwSIDXv65+k7cZk0ZoaKWzT+Nw+CRh70w7UIAAAFANBCi2I2Ipxx+fdzUoqQgniScTih8k1+KG/AEEEEARo23ZKJphxhwVQ4kpPSuhHUGhHUCN6CAR+ze0jIzj9lTYG7dUUUPs46Uy+y4jTrhimX2usqz5tbJqUe00o/WQdPEaHqIaW2e5ZdQJ1gHesgbzDqUDRY6oOfd3RptKReOzMJKRPS3hiNNfgcA8FDpALC7l15ifcLcugKIFVEkAJGlTX8oaVhbBW00VNvlZ9xrsp/iUKnyEL+4NtKs+0m1OVQMRaeByICjQ16pVQ+EdMiAhbHuZJyv0Mu2k+8RiV/EqqvnE1SPYIApC/XajzV40sqdWWXpclDZJwAgE1A0r6pWfUwwIWm0qVmG7QkJuWl3H1NhYUlCScgRQEgHDULXmYBlwRSbs29ar8wn0iRRLy9FYiV1XpllirrlpF1gEFYcs4qcnUIs1qepMrClOAeqBWscdQQCfCHpZtmtS7YbZbQ0gVIShISkE65CF4vZxaCJmZdlp9LCX3SsgJJNKkivUYjpFwujY8xLNKTNTRmlldQsilBQDDqeIJ8YCN2su4bJmeoQPNaRFS2f3aRMpQiasptDYZCkzGdXTlmaHVQOKL7fe7ip+TXLpWGyspOIio7KgqlK9Iqklcy2WQhLdpNlCAkBJb4CgwiqT9UUgGSBSF5tnnViXl2W1KSt6YQkFJIOWVKjP2lphhphb7UZCaXNSTzEsuYbl1FxQSRmrECBrX6ta0MBG2kqesJ5hRm1zUq64G1JdqVJ7qk0yqQQRmKEQ2hCpfk5+2pqXMxKmUlWFhags9pZHKoBOlNKCpzhrCACmK/bNwZGarvZZvF7yBgV5ooT41iwwQCet7YKM1Sj/ch0ZdwWkfiIVtt2E9JvFl9GBYANKg1B0IIOhpHV8w8EJUpRolIJJ5ACpPlHLF4bWXPzrjoBKnXOwkZmmSUJA50oIDLc266rQm0MJqEntOK91A1PedB1MXfaZaZm5piypMDA0pKCB7OPSh6NpqT1ryiS7F3LMOhn5nxwmn9LdfFR6xs7GLmlCVT74JcdrusWoScys14rPy74BiWDYyJSXaYb9ltISOvNR6kkk9TEhAIIAggggCCCCA+VIqKHQwjb2WC9YU8mdlB6haqYfqivtMr+yfqnpzEPSNW07MbmGltOpC0LFFJPH+x4g8IBS3zu01bEsLRkBV2nrmh7SqDMUH6xI/iFOkXvZreH0yz2lqNXEDduc8SMqnvFD4wr52Tmrtzgcbq7KummfsrHuL91wDRXHzEWmStB9a35yx0MutzCEqdbcVhU28ioPYGqlJPMAkVrnAM+saFpXgl5YVeebb+NaQfAVqfCOdbe2gWi+pSHn3G6EhTaBugOYIFD5kxWFKJNTmTqTmT4wHQ1o7aLOayStbx/ZoP4qwxWp/b+M9zKHoXHAP5Ug/1QnYYGymx2j6VOTKErYlmVVSoApJUCTkcjRKaffgMs3tznlewhhvuSpX4qiKmNrdpr/wDcYfhbbH/1JjWuXdL9JzDqcQZQhCnFKCapRnkmlRln5JiHs2w3Zp0tSyFPKzIwj6oNMRrkB3njASTu0K0Fazj3gqn4UjAq+s8dZyZ/+Vf94+LculNSVDMMqbByCsik9Kior0MRjEupxQShKlKOgSCSfAZwEum+0+NJyZ/+Vf8AeM7O0S0U6Tj3irF/UDEHNSS2lYXELbVyWkpPkRE5Ymz+em0pWywShWi1FKUnuJMBIS+1200f+4CvibQfwSIlZXbtOp9tthf3VJ/BUVe8lxpuzwhUw2AlZoFJUFCutDTQ0zi4WQ3K2VZcvOuSyZmYmjVOOmFAzI1BAyA4VJOtBAS8ht/by30qsdW1hXyUE/jFls/bHZzuRdU0eTiFD5pqIRV6Labm5guty6JdJAGBGlRqo6CpPIDIDjETAda2fbLEwKsvNuj7C0q/AxuVjkBp0pIUklJGhSaEeIzi12HtLtJhSUtvKeqQAhwbyvQV7fTIwDY2y3h9HkC0k0XMHdjnh1UfKifvRV7lXYasmXNpWgKOU9S0faTXTLi4rgPqivWks4tSXBaVstttBhtKZZlKsVVmqlKCa+3oKH2aV4ViqyzE1eScxLq1KtmmXsoHup95xQ1PDuoCGW61iPW/Pqm5oUl0GmHPCaZpZT0Gqjxr1h5IQAKAUA0A4Rp2NZ7TDKGmU4G0CiRQjzrnUnMk6xvQBBBBAEEEEAQQQQBBBBAalqWW3MtKaeQFtrFFJP8A5kRwIzEJS27rzlgTHpUmpS5c6k50HuPJGo5LHy4vaPlbYUCCAQciDmDAKVaJC8aKgiWn0jxNPLeJ6+0IWV5bozNnuYJhsgH2VjNtfwq/I0MNS+OxoKVv7PO5cBxbquFFebah7B6acqRDWbtOdYrJ2xLl1OiitIxgc1JOTg+0O+pgFXDPuI0mdseas9txDcwpzGAo03iatnvp2Ck00y5xtzuy+StBBesqZSOJaUSUjpn22+5QMUC27nzkifXMrQBotOaPBach8jAXyekf0HZLzK3EGcnDhog1wopQ9aBJVnlmqILZXepmSW+l/E2h5KUb5APqznQEgGlQag50KdIo63Co1JKjzJJ+cW66F/0yjK5aYlm5mWWrEUqoFA95BB0rnmOBEBYr9szjFn+rnROyLyx21UU6niElXFNRqMwcsqx5dmf/AEZYa51lKTMPPbsLUmuEAkeQCSaczEFey/rUxKIk5SWEswleMjFUk1JppkKkkk1qaaUjNc6+UsmUckLQbWuXWrElSPaQdTkM9RUEaZ5GAkL5z1pTNmtrnJVvAkpWJmqcVFkBNEhWVcQB55ZRKXLmGn7BcS+88y3LPKK1MkheE0UBlnhJcI+7EJe++8qZASEjvltlQUtx4kmiSCEpxcMk8gAnKIq41+ESDcw26x6Qh8JqgkBJpUHFUHIg8oC4WsJa0LFdRIuO4JJe8IeBKl5E0xEk6KJHKlIirq2xKT1nfo2ddDCmlYmHTQJGpAqcssRFDSoIpmIirxbT3plhUu0y1LMK9pLQzUOROWR6AVimGAv15pazZKQMsy43OTS1BRfSB6sZVAIJAFBQJqc1EmKBEzYV0JudPqGFKHvkYUDvUez+cMCR2WSkigPWrMp5hpJISenvuHokDxgF9du6czPuYGGyfeWckI+JX5Cp6QzkMWfd1vEsiZniMgKVTXkP1aep7RiOtLac49STseXLSdElKBjI5oSMkD7Rr4RL3P2NAKD9oq3rhOLdVqmv7RX1z0074Cv2NdudvA/6TNqU3LA9kgUFPcZSfms/PQOqyrJalmkssoCG0CgSPxPMnUk6xtNthIAAAAFAAKAAcAI+oDwR7BBAEEEEAQQQQBBBBAEEEEAQQQQHlIjbcu5LziMEw0lwcKjtJ6pUM0nuMScEAnLY2KvsL31nTCgoZhKlFKx0C00B8aRptbS7TkDu7Qli6nQlaMKiPjSMCvKHfGN5hKwUqSFJOoIqD4GATZt6wJ/6dkyrh4gFOfe2Sk/eEeK2SSMxnJ2ik10BKF+GRSflF6tbZRZ0xnuN0o8WiUfIdn5RU5//AA/tk1Ymlp5Y0BXzBSYCCmdhE4PYdYWOGa0n5pp840F7FrSH1Gj/ALo/MROHZFajP0E6OlHXUH8xHqbmXhSezNEj/wDpP5ogIFGxa0jqhof7oy8hEhLbCJw+26wgcc1qPySB843lXMvCqlZojumSPwRB/wAI7Ve+mnRTq66r+0B6NkclL5zlopHQFCP6lEx9C3LAkPoWTNODQ4SoeblEDwEbch/h/QDV6aUrnu0BP8yioxa7J2T2dL0O43qhxdUV/I9n5QFCe2nWlPnd2fLbpOgKE41AfEoYE+UbVj7F5iYXvrRmFVOZSlRW4ehWrJPhWHAwwlACUpCUjQAAAeAjJARlhXal5JGCXaS2OJA7SviUc1eJiSpHsEAQQQQBBBBAEEEEAQQQQBBBBAEEEEAQQQQBBBBAEEEEAQQQQBBBBAEEEEAQQQQBBBBAEEEEAQQQQBBBBAEEEEAQQQQH/9k="/>
          <p:cNvSpPr>
            <a:spLocks noChangeAspect="1" noChangeArrowheads="1"/>
          </p:cNvSpPr>
          <p:nvPr/>
        </p:nvSpPr>
        <p:spPr bwMode="auto">
          <a:xfrm>
            <a:off x="77788" y="-102870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alibri" pitchFamily="-123" charset="0"/>
            </a:endParaRPr>
          </a:p>
        </p:txBody>
      </p:sp>
      <p:sp>
        <p:nvSpPr>
          <p:cNvPr id="20494" name="AutoShape 16" descr="data:image/jpg;base64,/9j/4AAQSkZJRgABAQAAAQABAAD/2wCEAAkGBhQRERUUExQWFRUWGBoaFxgYGBodGRkgHRwdHCEaGhwcGyYeHB8jHBgcHy8gIygpLSwsFx4xNTIqNSYrLCkBCQoKBQUFDQUFDSkYEhgpKSkpKSkpKSkpKSkpKSkpKSkpKSkpKSkpKSkpKSkpKSkpKSkpKSkpKSkpKSkpKSkpKf/AABEIAOEA4QMBIgACEQEDEQH/xAAcAAACAgMBAQAAAAAAAAAAAAAABwUGAwQIAQL/xABKEAABAgMFBQQGBggEBQUBAAABAgMABBEFBhIhMQcTQVFhInGBkRQjMlJyoTNCYoKxwRVDY3OSorLRCCRTgxc0NbPwFkSTwuF0/8QAFAEBAAAAAAAAAAAAAAAAAAAAAP/EABQRAQAAAAAAAAAAAAAAAAAAAAD/2gAMAwEAAhEDEQA/AHjBBBAEEEEAQQQQBBBGGam0NJK3FJQkaqUQAO8nKAzQVhZXk24y7JKJVBmF+8Thb8DTErwHjFbT+nrW4rl2Vf7KKf8AcVAN21b0Ssr9PMNN9FKFfLWKpP7bLPbyQXXvgbIHmsp+UVRGyKTlRjtCfSk8QkhFfFRKj5QG1LuyuSGVTKhxwqV81kJgN6Z/xAt/q5RZ6qcSPkAY1Bt7fJOGRQR+9WT8mo+P+MUo1/y9moT1O7T/AEpJjGrb079WTaHKrivyRAZzt7fTTFIpA/err4Vajal/8QKP1kosfC4k/ikRHJ29O/Wk2Tzo4r80RkG2OUdyfs1Kq6kbtX9SRAWqQ222e5ksus/G3UeaCr50i12TemVmvoJhpw8krGL+HX5Qqhat3Zr22FS6jxCVJ+aCUwL2Ryc127Pn0k8EqKV08U0UPKAdVYIRykW9ZOdVTDKepeRTupvExYrtbcpd0hE2gsK0xjtN+P1k+Ne+AZ8EYJSdQ6gLbUlaFaKSQQe4iM8AQQQQBBBBAEEEEAQQQQBBBBAEEEEAQRjeeShJUohKQCSSaAAcSeAhOXv2nPzzvodlhRCjhLicluc8HuI5qNPAahbL77V5eRxNt0ffGRSD2UH7auf2Rn3RRZO69p26oPTThal9U4hRNP2bXH4leZiTs66cjYjQmbRUl6YObbQ7QB+wk+0RxWrIfjTr37TJq0CU13LHBpB1H21aq7sh0gLibVsaxcmEelzI1XUKoeqz2U9yBFTvBtbnpqoSsMIP1Wsj4r9r8IpkXeztlMwUB2bcakmzoXVDEfu1FPE16QFJcdKiSolROpJqT4nOPImr2XXds2Y3ThSvILQtPsrTwND1FCP7xYtrUkjeSr7SUobmJZJokACo6AU0UPKApk/ZrrCgl5tTSiAoBYoaGtDQ9x8oz2zd9+U3e/Rg3qMaO0DVPPsk010MXHaefSJWzZzUuS+7Weak0P4lcebUxilLKc5ymHxCW/8A9gKja93npVLKnUgB9AcbIUDVOWtNNRkYjIYm14YRZ6PdlE//AFH5RUbqWZ6TOy7NKhbqQe4Gp+QMBHzUm40cLiFoVyWkpP8AMBHw04UmqSUkcUmh84clobQi7ay5B1pp6UU6lnCpNVA0AKgdD2jyqOBFIXluXVwWouSZzq8EIrnQKoRX4Qc/hgN+7+1qelaAub9A+q7mfBXtRbU21Y9s5TDYlJk6LqE1J+2OyruWIW97bBTJTjkuhze4CBiw0NSAcNKnMVpEW/LqbUULSUqGqVAgjvBzgGTOXTtKxFl+UcLzGqikVFP2jfL7SflF5uTtZYnilp2jD5yCSews/YVz+yc+VYU10Npc1Z5CQrescWlnQfYVqjuzHSLpP3VkbcaVMWepLMyM1tEUBP20j2SeC05HjAOAR7CWujtLmLPd9DtMLwpIAWrNbfLF76OShUjqIcjD6VpCkqCkqAKSDUEHQg8YDLBBBAEEEEAQQQQBBBBAEY3n0oSVKISlIJJJoABmSTypGSExtKve5aEwLNkqrBVhcKT9IoZ4ajRCNSdMuQzDUvZeyYtyZElIg7iuZzGOmq3OTY4J45E8AJWdtGUu4wWWAl+ecAxqPCuhV7qeSBmdTzj2059m7kmGGMLk88KrXStPtke6MwlPGlTxhPTEwpxalrUVrUSVKUalROpMBmtS1XZl1Tr6y44rVR/AcABwAyjxyzXUtJeU2oNLJSlZFEqIzIB/80PIxZbh3CFqB4CZS043TCgpxFQP1jmOzXLLOutMq3m7905phpdnzre/knvo3mlY9yvgoZBSRXOtKA9CYBLw3ZWbk52yWpydacfXIjcrQlVMWaQlS8x2aYTWvFWucLm9N2XbPmVMOitM0KGi0nRQ/McDWN65V9TZxe9Ul5t5GFTaj2SQciRQ1FCoEcawFtvQpq1LLcn9wqXdlyltFVEoW3UAJGQB9rgNRGlZdsyM/Z7MpPPKlnJYndO0qFJPA5EVplToCIrd579TU/QPLAbBqlpAwtimhpqT1JPSkV6Aul+rxyy5eWkpIqUxLVJcXkVqOWXTMmtOIpEdeK9SZqTk5cNlKpZKkqUSKKrlkNeAzMQDEupZohKlHkkEnyGcSbN0pxfsykwf9pY/ECAuc9tJs+awek2apxSEBAVvBWg4DTKI66l5JCXtYzOBbMuEndppjKVFISa0JyzX5iK69dGdR7UpMD/aWfwTEa/LqQaLSpJ5KBB8jAMyUdsiTmFT/pjk07iW421gocaiTVRpwKjrpGHZ9M7yanbXmB2WErX0xrBokdyOz98QtI3mbaeQwuXS4oMuEKWjgSKGvf2R5QFu2e2WJmZetCbPqZcqedUdFOHtBPWhzp8I4xN39u2q0LcZaRVIcYbWtVPZQCqqj14DqRFNn74A2YzItNlsJUVvqxV3qtR3CuZB91PKGZf+325KTS63lNzcu20FVzS2lNSocvb15kcoBOW5JNszDrbTm9bQspSsimKnHzyrxpGOzLTdl3EusrU24k5KT+B4EcwcjF2sm5kpKyqJu1VLG9zZl28lqGtVZg5jOlQACM6mka967qyqpMWhZ6l7nHu3WnKlTaiQAQSTlVSRSp9oEHWAtsha0reJgMTADM8hJwLHHqjmOaDpqOcRF1rzzFhTJk50EsE5HMhAP6xvmg8U/nUFasTCkKStCilSSClSTQgjQg8IcNkWkzeKTMtMFKJ1oEocpr9tI4g5BafEcKA2JeYS4lKkEKSoAgg1BB0IMZYS2zm9ztmzJs2eqlOLCgq0bUdBXi2vIg8K9TR0CA9ggggCCCCAIII156cQy2txw4UISVKPIAVJgKPtbvx6FL7lpVH3gaEaoRoV950HieEV67Eg3YVnqnphNZp5NGm1aiuYR0J9pZ5ADhEXc2RVbVquzswPUNELodBT6Ns9EgYlDp1ivbSL3m0JtRSfUtVQ0OBFc1/eIr3AQFdtK0nJh1bzqipxZJUT+XIAZAcABFvutdNhuUXP2jUMYSlhoGi3lEEVHGg4eJOQzqslYT7zTrrbZU2yAXVClEg+OeQqaaDOGBcu/UvMhiVtRCFhpSTLvKGSSMglymVOFdDTPnAUGybXdk5hLzVUONqyB5HVKtKgjIwwrw2uvcJtWzX1MBagmZYCuylw07QQeyanWgzyVzjetS6ClT8xP2qW0yrVFIwUo8PqIA1PUHNRNNIVFozCFuuKaRu21LKkN4icI4Cp1IB16mkBL3ovxM2iloTG79VWhSgAknUk1PkKDjSIBCCSAASTkANT0HWJO7l2n594NS6MR1Uo5JQPeUeA6anhD/uXs2l7OSFAB1+nadUM+5A+oPn1gFddjYxNTIC3yJZs50UKuEfDoPEgwy7F2R2fL0Ja3yx9Z04v5ckjyi5gR7AYJWTQ0nC2hKE8kgJHkABGesEKra/tCelXESssrdqKcbjgpiANQEprociSe6AalYwzMmhwYXEJWnkoBQ8jWFLsl2jPvzHok04XcaVFpaqYgUipSSKVBSCR1HXJwwFMtrZLZ8zUhrcrP1mjh/lzSfKFpefYtNS4K5ciZbHACjoHw6K8D4Q/o8pAcgLQUkgggg0IORB5EcI9cfUoJClFQSKJBJOEa4RXICudBzjpO+eziWtFJUobt+nZdSM+5Y0WO/PrHP8AeW678g9un00OeFQ9lY5pP5ajjANW1ruC1pqSnWcD8phQh1reYC3QkkHurmkUJw00NYX19w3KvvSknMLXKlQUtvFVCVg+z9rDhTn3DMiKy1MKSCErUkHWiiK99DnHwlPADoKQHkbNnWgth1DrSihxBCkkcD+Y4EcQYu8psyaYaQ7ac2mU3gqlpIBcp9rWncBlziGvlcr0INOtOiYlnh6t1Ipn7qqZV/seUBe7xyLdvWcJxhIE2wKOIGppmW+vvIPUjiYndkF+DOMFh5VX2AMzqtGgV3jJJ8OcKnZ1e42fOJWT6lyiHhwpwV3pOfdURZb8Weqx7Tan5YepdVjAHskn22+VFpOId/SAekEa1nT6H2kOtmqHEhSTzChURswBBBBAEKzbneQoZbk264nziWBrgSck/eX/AEGGkYR9jp/S14VuntNMqKhywtdlH8S+14mA37zuCxrFalEGkxMg7wjXPNw+VECFBSLXtPvB6XaLpBqho7pHKidT4qr8o1Lo3KetEuFCkNttCrjrholNdB1OVenlAMgXQW7ZkpKSC21sOrCpx9ChU6EimtOFDmMCQRmYodn3HTNWm5KS7pUw2VY3yn2Up1J4HtdkHKtK6R9zsrPWDMJUl0JDgqlaDVp0ClQUnI0qNc88jxiUtfaoh6TdS1LpYmpghL7iKYVpANSDrU6UOlTmYCo2xbLykCVVMKeYYUoNa4TnSornSmgOgNBHt17tOz8wlhoZnNSiOyhI1Uf7cTlEU02VEJSCSSAANSTkABHS2zy5ibOlQkgF5dFOq60ySDyTp5njASd2LsMyDCWWU5aqUfaWfeUefThoIl48j2AIIIjrwWr6LLPPkV3TalU5kDIedICRjnHbFX9LvV91qndgETd3tuUwh3/OJS40o57tOFSO7Oih0OfWIDanbjE5Pb2WXjQWkAqoR2hXKhFcgRAa2zOv6VlKf6h8sKo6bjmPZvarMtaLL0wrA2gOVURUAlCgK0FdTFuvTtweU7hkQlDST7bicSl9cJ9kfPu0gHdBELc63fTZJmYIAUtPaA0CgSDTpURNQBETeW7TM8wWXk1BzSoe0g8FJPA/jpEtBAcrXruu7Z8wpl3PihYGS0nRQ/McDl1j4unNtsz0s499Gh1JX0FdT3HPwjoTaBc1NoypQAA8iqmVcle6T7qtD4HhHNDrRQopUClSSQoHUEZEHxgLztYsCZRNuTTnrGHVJDLgUCKFNQgCtRSh6HWIGbvapdnMyBQlKGnS4FgmprjyPDVxWnTKMt0LMetF9qSLywzUrIxEpQEjMpSTQHOg4dqLPPX7kZJZYkrPZdQg4VOPZqWRkSKpJ8T5QC1hv3QdFsWM7IrNX5cDdE8hUtn5FB6RV9pFjsJRKTks3ukTbZUWuCVAA1A4A17susaOzW3/AEO0WVE0Q4d05yougBPcrCfOAYmw28RU27JOVCmSVtg6hJVRSfurP88NWEdeJH6JvA2+Oy08oLPLC52HB4Kqryh4wBBBBAQd97X9Fs+ZeGRS2Qn4ldlP8yhCz2ZUkrJnp4+0QUoPPAKDzcXTwET+3W0MEg22DTeuivckFX408or97z6JdyTY0L5QpXiC8R5kDwgFPXnmeJ59YadhWQibsRMnKTLImFub19tZKVKOoRpwARnQjswsZWVU6tLaElS1qCUpGpJyAEWZzZzMIn2pLG1vnEYwoKJSiiVKIUQKgjBStM6ppAX+9VrCyWJWXVICaSy0PXOAltKjkQDhNDUVzIyIEKa8NtGbmFPFtDVQAENiiUgClBkO/wAYuNs2ra9koLD7mNp1CkJUr1iSKUOBRooEA6HvoYXlIBj7E7riYm1TKxVEvTDXQuK0/hTVXeUw6Lw3gakZdT7xohPAaqJ0SkcSYhtl9iei2awkii3BvV968/knCPCKpt/WfR5UA9kurqOZCDQ+GfnAbFhbcWpiZQyuXU0lxQSleMKoTkMQoMicqiusM+ORJF0IdbUdEuIUT3KB/AQzLX24v+l1l0o9FSqmFSe04OKq1qkngOGVa6QDviJvZZxmJKYaGZW0sAczTIeYESja6gHnnH1SA4+pAkVIA1OQ/wDO+LftRusZKeXhFGnquN8hU9pP3VHyUmKrJpq4gc1pHmoQBNSymlqbWClaCUqHIg0Iy6xhrExfFNLQmgf9dz+oxt3BuwZ+dbap6tJxunkhOo7yeyO/pAPvZ1ZxYs2WQoUVuwo96u1+cWSPlCaCg0GkfUAQt717Z2pOZXLoYU8WzRasYSK6lKcjWlde+K25tsmET6saE+ihxSCgJ7YSFYcWKtcWVaacOsLy8s8l6cmHUZocdWpJpSoJyNOEB0tdW9LNoMB5mtK0UlXtIUPqnzrXjWFDtuuuGJlE0gURMVC6aBxPH7yc+9B5xJ/4f1ms2K5eqNOvbzp3cYve0uwvS7NfQBVaE7xHxI7XzFR4wHP10rxqkJtuYSMWGoUmtMSTkRXgeIPMCLg7O2AXDMFEytSiVGXIoipzI4ZV4YiIW4MX66tiSbFnKtGdbMxVzdtM1okkZVVz0OtQANCTAQN8L3OWk+FYAhtsYGWk6IT5Zk0GdKZARAGGA5tfW2MMnJy0sDlUJxKp4YR+MUBZqSeZry1gGxtH/wA9Y0lPfXThSs/GMCvJ1AHiYZFwrW9Ks+WdJqS2Eq+JHZPzTC2uSfSrvz0ucy1jUkcsg6KfeSrzid2D2hjknWj+rdJHctIP4g+cAzIIIIBNbfXsbso0OIcPiopSPwMYdu7mH0JkaIbWafwJHyCo92xJKrWkkcClr5vq/tGlt5c/z7I5S4+bi/7CApd0rWTKzsu+sVQ24CrnTMEjurXwhiWjc2eM8q0LLebeDpUpKwtFUhWoIWMJHDu5QpIzS84tv6Na0V1wKUmvkRAMW/QMnZMvIvuJdmt8XVAKxbtPaNK/ep50yEL6zJLfPNNf6jiEeClAH5ExheSoGqwqqhWqq1V1qdR1ie2es4rUkx+2Sf4QT+UB0XeNCxJTAZJSsMuYCnIghBpTrHKqn1KAqpRA0qSaV7zlHXxjn7als8VJOqmGU1lnDU0/VKJ9k/ZJ0PCtOUBRjJq3Ydp2CsoBr9YAEincoGJS5lkelT8uzwU4Cr4U9pX8qTH3YqN9KTbOqkBEyj/bOBwD7iwfuRjuheT0CaTMBsOFKVgJJpmpJSDXpXyrpAdHz17JVmZblXHQl532EZ+FSMk14V1pFYvdtfZkZky4ZW8pNMZSoJCSRWgrqad0I5VpuvzYeWoqeW6lWL7WIUpyAyAHIARPbV7NUzaj5Vo7hcT1xJANO4giAntpO0GTtKTbS2lwPIcCgFophFCFdoEg1y05CF1Z/wBK3+8R/UI142rKHr2f3rf9aYCTvz/1Kb/fr/GLRsvvxKWay+Xg4XlqFMKa1SBkASRTtE69IrN/U0tOcH7df41iAgH5dzbQxNzKGCy41vDhQtSkkE8AoD2a+MW1u9kqqbMmHRv0ipRQ8q0B0KgMymtY552dyCnrTlUp+q4Fq6JR2iflTxjVvBOOItF9wKKXEzC1BQ1BCzQ+GUBv7S7J9GtOYSPZWrep7nO0f5iryivNSK1NrcA7DZSFGoyKyQkda4T5RL3yvWq0XkPKQELSyhtVDkopKiVdK4tOFIJ1G5s9hH1plxT6vgQN035neKgIRt5Sa0URXI0JFe+hz7o6b2fharMld6SVFoVxa0Ola69mkJXZvs/XaLoccBTKtq7avfIz3afzPAdY6LbbCQABQAUAGgA4QHJtsyO4mHmv9N1aR3BRA+VIsV0b8IlmHJSal/SZZxWLDWikKyzT5A6ihEau0hnBas2ObuL+JIMa11ral5Za1TMoiaSpICUrIASampFUnXTwgLP/AMSpRj/k7LZQeCnSFK78gT84pduW0ucfW+4Eha6VCBROQAyFTwHOHFY0rJFn0qbsuWkmAOypyhWuoywowA58OJ4DjCvvvbEtMzOKUYDDSU4QAAnFQk4iBpWumuUBddgrwLk4ycwttCqdxUk/JQjJsEWUTE2yeCU+aFKSfxiO2DuUtB0c5dfjRxr8iY39kycFtzqOFH/++KfIwDqggggEtteVhteSVTIJa+T6v7xobeUf59o85cfJxcSW3pvA/Ju8kr/kUlX5mMO3pqrkm6NFtrHkUKH9Z8oBXS0spxaUISVKUaJSBUk8gIk7v3SmJ55TLKO0kVXiOEIGnaroa5U1yMSOzG0WmLTYW8QEVUnErRJUkpBPLM0r1i82xJLsuz7SW86lT867hbKVVUpJ49DhUs9KCAqu096exS7c620jdtkNKaHZWOyCa+CezlSvWIrZ07htSUP7UDzBH5xNXznm/wBEWazvEuujEslKq4EkEYSe8hND7h5RULDntzMsO/6bqFHuChX5VgOkNodtuSdnPvNZOAJCTSuEqWlOLPLLFUV40hJDarPGXcYcWh5LiSklxAKgDlkRSv3gY6HtGQbmGVtOpCm3ElKgeIP4Qh727HpqVUVy4MwzqMP0ieik/W70+UBUbu2oJaZadUKoSaOD3m1AoWOtUKPygvDY5lJlxmtQlXYVwUg9pCh3pIMR7jZSSFAgjIgggjoQc4s82n0yzkOjN6So07zUyT6tf3CSg8gRAaNyJDfWhKt8C8gnuScR/ph1bWLlGelwtoVmGalKeK0n2kDrxHXLjCcuBbrUlPNvvBWBAX7IqalJAy78vGNuQtSYtO12XMag4t5JTQn1SEnEQnkAhJrzzrrAVNaCCQQQQaEHUd/IxtWT9Oz+9b/rTDs2vXKYXKOziUhD7YClKGW8FQCFDQmhyOtQBCTsr/mGf3rf9aYCV2gf9TnP3yogBE/tA/6nOfvlQytjNymFS6Z1xIcdUtQRi0bCFFNQPeJBNeGUBvbILjKlG1TD4wvupASg+0hGuY4FRzPIACFjtQkd1akyOClBY++kK/MxtX0mpiQtp50LVvA4HEGp7SDQhJzzTSqaaZRqbRLzNWhNIfaSU1ZQlYUNFCtR1AqBXpAQVkWYqZfbYR7TiwkdK6k9wqfCN291opeml7r6JoJZZ+BsYQfvEFX3okrDT6HIuzhydfxS8rzFR610fCnsA81GKqE8AOgH5QFtlNqM6zKtyzKm2kNjCFIQMZHUkkVz1ArxhybLLwuzsglx8lTiVqQV+/hoQrLjRVPumFLdTZLNzZCnUmXZ4qWO2R9hGtepoO+H1Y1jtyjCGWk4W0Cg4k8SSeJJqSYDnTaY7itWbPJwDySkR8XEvDLyUwXphgv0T6sCnYVX2qKy0yrwiMvFPb+bmHeC3nFDuKjT5Ui1XFseWbk5m0ZtvfoYUlDbXBSjTNXisDPLU5wEtbe02zZtYW/Z7jxAoMbuSe5IVhHWgzikXptOVfcSqUlvRkBNFJxVqa6+UXKzr3WdPuJl5mzm2d4QhDrJoUlRoNEg60Fc+6KTeqwTJTb0uVYt2rJXNJAUknrQ5wFy2EN1tFw8pdfzcaH9/KJHZUrFbk6qmXr/APvgflGLYGx6+acOiGkJr8SiT/QIy7CU7ybm3uaR/OtSvygHTBBBALDbzIYpNlz/AE3aHuWkj8QIhL/f5qwZCZGZbwJUe9JbV/OmGNtEsn0mzZlsCqgjGnvRRY88NPGF5cP/AD1hTknqtvEUeI3iP50qEApI+lLJ1JNNKmtPPQR8xd7DtyypSXbWZVc1N0qoOEbpCulcjwPsq7xARcmZD9Gu7xDpnCv1awFYKZUzrhpStQak8IrhENy6O0iZtCcRKuS7KpZwKStpDZ7CaHMmtKDLUDpnC1vJZ6GJt9pBqht1aU9wOnhp4QHRuz+2/S7Pl3a1VgCF/EjsmveRXxinbV9os1JTDbEvRHqw4pZSFYqkgAVyAGHXr0iG2F3m3brkmtVA76xqvvAUUB1KQD9wxeto9wE2kyCghMw2Du1HRQOZQroTx4HxgEPeW8zk+6HXkthYThKkJw4uqszUjSC69u+iTAcKcbagUPI4LbVkpJ8Mx1AjTtSynZZwtPNqbWnVKh8xwI6iNSAmr13f9EfohWNhwbxhzgtB0+8n2SOnWLRshLcuubnnQSiWZpkM6rPDrRNPvGIu69otzLP6OmlBKVKrKvH9S4fqk+4vQjrFu2YXfytKzZpJQ4oIxDjSigFp5itCD1EBWb7bUn7RQWQhLLNQSkGql0NRiPIHOgGoiqWT9Oz+9b/rTG5ea7D0g+WXk56pUPZWOCkn8RqI0rLVR9o8nW/60wEttA/6nOfvlRv3J2lP2aC2lKXWVHFgUSKHiUqGlQNMxEdftVbSnD+3X+MaNhWE9OPJZYQVLPkkcVKPACAvO1acbnmJO0GgQHAtpYOoKcwDTLI4h4xS7tWAqdmEtJOFNCpxw6NoTmpZ7h8yIZO0W7olpCQs5gFx1TpIAHaWaHEroCpfhFTvDMIs+XNnsKCnl0M66niRmGEn3U8eZ8RARV7rcTMvAMjDLsJ3UunkhP1j9pR7ROuYrpGrd231yT4ebS2pYBCd4nEEk/WAqMxz6mIyM8jIuPuJbaQpxaskpSKkwDc2ZbTZubnRLzBStK0qIKUBJQUjFw+qRlnxIhgX7tv0Sz5h2tFBBSj4ldlNPE18IgdmWzr9HILr1FTLgoaZhtOuBJ4knMnoBwzqW3a8oW41JoOTfrHae8ckJPUJJVT7SYBT0i2Sb0/JSLyPR1ejTaEqxqRiSK6LSRUJJTlRVCMjwiBsSyFzcw2w3TG4rCK6Dmo9AKmL2/aFtWL2VkrYTkCobxqgyAB9pA5CqYCo3OtlmUmkvvs75KASlINKLHsqzyyPPTWlRGpb9tLnJl2YcoFOKrQaAaBI7gAItdpX6kZtlz0izkJmCg4HWThGKmRUAQaVzzxd0UTSAbGzn/LWJaE0cirGlJ+FASP51/KJjYHZ+GVfd990JH3Ej81fKIq+n+Ru/KSmi3sJWPN1f86kjuMMDZrZXo9mS6CKKUjGrvWcX4EDwgLPBBBAeLTUUOcJG5a/0Xbz0orJt1Sm015HttHyOHvJh3wotuNgqQpifayUghCyOBBxNq8DVNeqYBeX/sH0O0H2gKIKsbfwrzHkap8IxXSekULWqfQ6tISC2hs5KVXNKtOHUcYv+0SWFp2XL2k0O22mjoGoBNFD7q8+4mFHAX20dqy0tlmQl2pJsimJIBdI76UB65mKGVVzOp56+ceQQGeSnFsuIcbOFaFBSSOBBqI6fubelFoSqHkUCtHE+4saju4g8QRHLMX3Zmq0ZV/eS8q860sUcSQUIVyIWqiQocxXLLjAPK3LuS84jBMNJcHCo7SfhUMx4QvrU2CsKqZeYcaPBKgFp88jFl9Jth72WZSVH7Rxbqh4IATHv/pifc+ltRaeYYYbbHdVWJUAorc2Pz8vUpbTMJ5tGqv4DQ+VYsWzu+aDMNMz+JuZaCm2nlZKUg/qXq8iElJPFI0Ot6OzZpf001OvfFMLA8k0j6Tsqs2tVS+MnUrccUT5rgJC8UjJzjJamVNKTwJWkFJ5pNapMI29lyE2e80tuYbeYU6kAhScaO0DRYGVKfWHLOkMd1u7rRIUiTqnIgoxEcKaHOsTlh3asmYbD0tKyq0KqMSWUitDQjNIOsApxdIWlak4fSG2mEvqKnCpNVVOjYr2jTjoIcV2LHkpFrdyxbFfaVjSVrPNSq592gjDat0bLZbW89KSyUIFVKLKch4JrFfDV3XPqyQ04YPyEBF7Sb7tsvqRJ+tnFI3RcT2twk5lDdK+sUTUkaZV0AimWLsmtCazLW5Sc8TxoT1w5q8wIb52U2aSFJYKDwU266k+FFx9f8OkJ+hnJ5r4ZgkeSgawFUsvYG0KGYmVr5pbSEjzNTDCsC6stIpwy7SUV1VqpXxKOZiH/wDTlot/RWlj6TEuhX8yCkwenWsz7ctLTI5tOqbUfBxJHhASl7rzN2fKrfXmRkhPFajon8yeABjl+enlvurdcOJbiipR5k5/+DhlFz2nTs/Mv45iWeZZRk2kpJSOZKx2So9+lBFFgLls8t+XkRNTC1f5kNYZZBBoSrU10rXDlyCuca139pU7KEgOb5sklTb1VpNdaEmqa9OekVasEBZL327KTe7XLyvozva31D2FaUwgZczWg8Yw3FsH02fYZIqnFjc+BPaPnkn70QMNvZpKps2zpi03R2lpwtA6lIOVPjXTwSIDXv65+k7cZk0ZoaKWzT+Nw+CRh70w7UIAAAFANBCi2I2Ipxx+fdzUoqQgniScTih8k1+KG/AEEEEARo23ZKJphxhwVQ4kpPSuhHUGhHUCN6CAR+ze0jIzj9lTYG7dUUUPs46Uy+y4jTrhimX2usqz5tbJqUe00o/WQdPEaHqIaW2e5ZdQJ1gHesgbzDqUDRY6oOfd3RptKReOzMJKRPS3hiNNfgcA8FDpALC7l15ifcLcugKIFVEkAJGlTX8oaVhbBW00VNvlZ9xrsp/iUKnyEL+4NtKs+0m1OVQMRaeByICjQ16pVQ+EdMiAhbHuZJyv0Mu2k+8RiV/EqqvnE1SPYIApC/XajzV40sqdWWXpclDZJwAgE1A0r6pWfUwwIWm0qVmG7QkJuWl3H1NhYUlCScgRQEgHDULXmYBlwRSbs29ar8wn0iRRLy9FYiV1XpllirrlpF1gEFYcs4qcnUIs1qepMrClOAeqBWscdQQCfCHpZtmtS7YbZbQ0gVIShISkE65CF4vZxaCJmZdlp9LCX3SsgJJNKkivUYjpFwujY8xLNKTNTRmlldQsilBQDDqeIJ8YCN2su4bJmeoQPNaRFS2f3aRMpQiasptDYZCkzGdXTlmaHVQOKL7fe7ip+TXLpWGyspOIio7KgqlK9Iqklcy2WQhLdpNlCAkBJb4CgwiqT9UUgGSBSF5tnnViXl2W1KSt6YQkFJIOWVKjP2lphhphb7UZCaXNSTzEsuYbl1FxQSRmrECBrX6ta0MBG2kqesJ5hRm1zUq64G1JdqVJ7qk0yqQQRmKEQ2hCpfk5+2pqXMxKmUlWFhags9pZHKoBOlNKCpzhrCACmK/bNwZGarvZZvF7yBgV5ooT41iwwQCet7YKM1Sj/ch0ZdwWkfiIVtt2E9JvFl9GBYANKg1B0IIOhpHV8w8EJUpRolIJJ5ACpPlHLF4bWXPzrjoBKnXOwkZmmSUJA50oIDLc266rQm0MJqEntOK91A1PedB1MXfaZaZm5piypMDA0pKCB7OPSh6NpqT1ryiS7F3LMOhn5nxwmn9LdfFR6xs7GLmlCVT74JcdrusWoScys14rPy74BiWDYyJSXaYb9ltISOvNR6kkk9TEhAIIAggggCCCCA+VIqKHQwjb2WC9YU8mdlB6haqYfqivtMr+yfqnpzEPSNW07MbmGltOpC0LFFJPH+x4g8IBS3zu01bEsLRkBV2nrmh7SqDMUH6xI/iFOkXvZreH0yz2lqNXEDduc8SMqnvFD4wr52Tmrtzgcbq7KummfsrHuL91wDRXHzEWmStB9a35yx0MutzCEqdbcVhU28ioPYGqlJPMAkVrnAM+saFpXgl5YVeebb+NaQfAVqfCOdbe2gWi+pSHn3G6EhTaBugOYIFD5kxWFKJNTmTqTmT4wHQ1o7aLOayStbx/ZoP4qwxWp/b+M9zKHoXHAP5Ug/1QnYYGymx2j6VOTKErYlmVVSoApJUCTkcjRKaffgMs3tznlewhhvuSpX4qiKmNrdpr/wDcYfhbbH/1JjWuXdL9JzDqcQZQhCnFKCapRnkmlRln5JiHs2w3Zp0tSyFPKzIwj6oNMRrkB3njASTu0K0Fazj3gqn4UjAq+s8dZyZ/+Vf94+LculNSVDMMqbByCsik9Kior0MRjEupxQShKlKOgSCSfAZwEum+0+NJyZ/+Vf8AeM7O0S0U6Tj3irF/UDEHNSS2lYXELbVyWkpPkRE5Ymz+em0pWywShWi1FKUnuJMBIS+1200f+4CvibQfwSIlZXbtOp9tthf3VJ/BUVe8lxpuzwhUw2AlZoFJUFCutDTQ0zi4WQ3K2VZcvOuSyZmYmjVOOmFAzI1BAyA4VJOtBAS8ht/by30qsdW1hXyUE/jFls/bHZzuRdU0eTiFD5pqIRV6Labm5guty6JdJAGBGlRqo6CpPIDIDjETAda2fbLEwKsvNuj7C0q/AxuVjkBp0pIUklJGhSaEeIzi12HtLtJhSUtvKeqQAhwbyvQV7fTIwDY2y3h9HkC0k0XMHdjnh1UfKifvRV7lXYasmXNpWgKOU9S0faTXTLi4rgPqivWks4tSXBaVstttBhtKZZlKsVVmqlKCa+3oKH2aV4ViqyzE1eScxLq1KtmmXsoHup95xQ1PDuoCGW61iPW/Pqm5oUl0GmHPCaZpZT0Gqjxr1h5IQAKAUA0A4Rp2NZ7TDKGmU4G0CiRQjzrnUnMk6xvQBBBBAEEEEAQQQQBBBBAalqWW3MtKaeQFtrFFJP8A5kRwIzEJS27rzlgTHpUmpS5c6k50HuPJGo5LHy4vaPlbYUCCAQciDmDAKVaJC8aKgiWn0jxNPLeJ6+0IWV5bozNnuYJhsgH2VjNtfwq/I0MNS+OxoKVv7PO5cBxbquFFebah7B6acqRDWbtOdYrJ2xLl1OiitIxgc1JOTg+0O+pgFXDPuI0mdseas9txDcwpzGAo03iatnvp2Ck00y5xtzuy+StBBesqZSOJaUSUjpn22+5QMUC27nzkifXMrQBotOaPBach8jAXyekf0HZLzK3EGcnDhog1wopQ9aBJVnlmqILZXepmSW+l/E2h5KUb5APqznQEgGlQag50KdIo63Co1JKjzJJ+cW66F/0yjK5aYlm5mWWrEUqoFA95BB0rnmOBEBYr9szjFn+rnROyLyx21UU6niElXFNRqMwcsqx5dmf/AEZYa51lKTMPPbsLUmuEAkeQCSaczEFey/rUxKIk5SWEswleMjFUk1JppkKkkk1qaaUjNc6+UsmUckLQbWuXWrElSPaQdTkM9RUEaZ5GAkL5z1pTNmtrnJVvAkpWJmqcVFkBNEhWVcQB55ZRKXLmGn7BcS+88y3LPKK1MkheE0UBlnhJcI+7EJe++8qZASEjvltlQUtx4kmiSCEpxcMk8gAnKIq41+ESDcw26x6Qh8JqgkBJpUHFUHIg8oC4WsJa0LFdRIuO4JJe8IeBKl5E0xEk6KJHKlIirq2xKT1nfo2ddDCmlYmHTQJGpAqcssRFDSoIpmIirxbT3plhUu0y1LMK9pLQzUOROWR6AVimGAv15pazZKQMsy43OTS1BRfSB6sZVAIJAFBQJqc1EmKBEzYV0JudPqGFKHvkYUDvUez+cMCR2WSkigPWrMp5hpJISenvuHokDxgF9du6czPuYGGyfeWckI+JX5Cp6QzkMWfd1vEsiZniMgKVTXkP1aep7RiOtLac49STseXLSdElKBjI5oSMkD7Rr4RL3P2NAKD9oq3rhOLdVqmv7RX1z0074Cv2NdudvA/6TNqU3LA9kgUFPcZSfms/PQOqyrJalmkssoCG0CgSPxPMnUk6xtNthIAAAAFAAKAAcAI+oDwR7BBAEEEEAQQQQBBBBAEEEEAQQQQHlIjbcu5LziMEw0lwcKjtJ6pUM0nuMScEAnLY2KvsL31nTCgoZhKlFKx0C00B8aRptbS7TkDu7Qli6nQlaMKiPjSMCvKHfGN5hKwUqSFJOoIqD4GATZt6wJ/6dkyrh4gFOfe2Sk/eEeK2SSMxnJ2ik10BKF+GRSflF6tbZRZ0xnuN0o8WiUfIdn5RU5//AA/tk1Ymlp5Y0BXzBSYCCmdhE4PYdYWOGa0n5pp840F7FrSH1Gj/ALo/MROHZFajP0E6OlHXUH8xHqbmXhSezNEj/wDpP5ogIFGxa0jqhof7oy8hEhLbCJw+26wgcc1qPySB843lXMvCqlZojumSPwRB/wAI7Ve+mnRTq66r+0B6NkclL5zlopHQFCP6lEx9C3LAkPoWTNODQ4SoeblEDwEbch/h/QDV6aUrnu0BP8yioxa7J2T2dL0O43qhxdUV/I9n5QFCe2nWlPnd2fLbpOgKE41AfEoYE+UbVj7F5iYXvrRmFVOZSlRW4ehWrJPhWHAwwlACUpCUjQAAAeAjJARlhXal5JGCXaS2OJA7SviUc1eJiSpHsEAQQQQBBBBAEEEEAQQQQBBBBAEEEEAQQQQBBBBAEEEEAQQQQBBBBAEEEEAQQQQBBBBAEEEEAQQQQBBBBAEEEEAQQQQH/9k="/>
          <p:cNvSpPr>
            <a:spLocks noChangeAspect="1" noChangeArrowheads="1"/>
          </p:cNvSpPr>
          <p:nvPr/>
        </p:nvSpPr>
        <p:spPr bwMode="auto">
          <a:xfrm>
            <a:off x="77788" y="-102870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alibri" pitchFamily="-123" charset="0"/>
            </a:endParaRPr>
          </a:p>
        </p:txBody>
      </p:sp>
      <p:pic>
        <p:nvPicPr>
          <p:cNvPr id="20495" name="Picture 20" descr="Pay for Performance Partner Logo - color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467600" y="3886200"/>
            <a:ext cx="990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6" name="Picture 22" descr="2001_08_22_NJSSB_logo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315200" y="5029200"/>
            <a:ext cx="1274763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Content Placeholder 2"/>
          <p:cNvSpPr txBox="1">
            <a:spLocks/>
          </p:cNvSpPr>
          <p:nvPr/>
        </p:nvSpPr>
        <p:spPr>
          <a:xfrm>
            <a:off x="381000" y="1143000"/>
            <a:ext cx="8229600" cy="4525963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New Lisbon D</a:t>
            </a:r>
            <a:r>
              <a:rPr lang="en-US" sz="2400" b="1" dirty="0" err="1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evelopmental</a:t>
            </a:r>
            <a:r>
              <a:rPr lang="en-US" sz="2400" b="1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 Center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NJ Clean Energy Program ARRA Funds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System failing with high risk population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Pay for Performance supplemented fed grant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DHS Desperate for solution to failing boilers 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    and chillers.</a:t>
            </a:r>
          </a:p>
          <a:p>
            <a:pPr marL="285750" indent="-28575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Rutgers Business School GHP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GHP best choice due to limits on CHP and thermal balance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Minor CEP grant avail but also met GHG goals 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	large systems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2400" dirty="0">
              <a:solidFill>
                <a:schemeClr val="tx2"/>
              </a:solidFill>
              <a:latin typeface="Avenir LT Std 35 Light" pitchFamily="34" charset="0"/>
              <a:ea typeface="+mn-ea"/>
              <a:cs typeface="+mn-cs"/>
            </a:endParaRPr>
          </a:p>
          <a:p>
            <a:pPr marL="285750" indent="-28575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Rowan 69 KV Substation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Campus growth exceeded </a:t>
            </a:r>
            <a:r>
              <a:rPr lang="en-US" sz="2400" dirty="0" err="1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availa</a:t>
            </a:r>
            <a:r>
              <a:rPr lang="en-US" sz="2400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 capacity 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endParaRPr lang="en-US" sz="2400" dirty="0">
              <a:solidFill>
                <a:schemeClr val="tx2"/>
              </a:solidFill>
              <a:latin typeface="Avenir LT Std 35 Light" pitchFamily="34" charset="0"/>
              <a:ea typeface="+mn-ea"/>
              <a:cs typeface="+mn-cs"/>
            </a:endParaRP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2400" dirty="0">
              <a:solidFill>
                <a:schemeClr val="tx2"/>
              </a:solidFill>
              <a:latin typeface="Avenir LT Std 35 Light" pitchFamily="34" charset="0"/>
              <a:ea typeface="+mn-ea"/>
              <a:cs typeface="+mn-cs"/>
            </a:endParaRP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endParaRPr lang="en-US" sz="2400" dirty="0">
              <a:solidFill>
                <a:schemeClr val="tx2"/>
              </a:solidFill>
              <a:latin typeface="Avenir LT Std 35 Light" pitchFamily="34" charset="0"/>
              <a:ea typeface="+mn-ea"/>
              <a:cs typeface="+mn-cs"/>
            </a:endParaRPr>
          </a:p>
          <a:p>
            <a:pPr marL="285750" indent="-28575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2800" dirty="0">
              <a:solidFill>
                <a:schemeClr val="tx2"/>
              </a:solidFill>
              <a:latin typeface="Avenir LT Std 35 Light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10" descr="BG_3B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 rot="16200000">
            <a:off x="4533900" y="2476500"/>
            <a:ext cx="6858000" cy="1905000"/>
          </a:xfrm>
          <a:prstGeom prst="rect">
            <a:avLst/>
          </a:prstGeom>
          <a:solidFill>
            <a:srgbClr val="FFFFFF">
              <a:alpha val="5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rot="16200000">
            <a:off x="4564857" y="2739231"/>
            <a:ext cx="6858000" cy="13795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21508" name="Picture 6" descr="4c_Stacked_Gradient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00" y="131763"/>
            <a:ext cx="1111250" cy="131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Text Placeholder 2"/>
          <p:cNvSpPr txBox="1">
            <a:spLocks/>
          </p:cNvSpPr>
          <p:nvPr/>
        </p:nvSpPr>
        <p:spPr bwMode="auto">
          <a:xfrm>
            <a:off x="381000" y="1447800"/>
            <a:ext cx="77724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273050" indent="-273050">
              <a:spcBef>
                <a:spcPts val="575"/>
              </a:spcBef>
              <a:buFont typeface="Wingdings 2" pitchFamily="-123" charset="2"/>
              <a:buChar char=""/>
            </a:pPr>
            <a:endParaRPr lang="en-US" sz="3200">
              <a:latin typeface="Calibri" pitchFamily="-123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rgbClr val="002C5F">
              <a:alpha val="7411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511" name="TextBox 13"/>
          <p:cNvSpPr txBox="1">
            <a:spLocks noChangeArrowheads="1"/>
          </p:cNvSpPr>
          <p:nvPr/>
        </p:nvSpPr>
        <p:spPr bwMode="auto">
          <a:xfrm>
            <a:off x="296863" y="381000"/>
            <a:ext cx="7094537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chemeClr val="tx2"/>
                </a:solidFill>
                <a:latin typeface="Bell Gothic Std Black" pitchFamily="-123" charset="0"/>
              </a:rPr>
              <a:t>Reasons Projects do Not Succeed</a:t>
            </a:r>
          </a:p>
          <a:p>
            <a:endParaRPr lang="en-US" sz="3000">
              <a:solidFill>
                <a:schemeClr val="tx2"/>
              </a:solidFill>
              <a:latin typeface="Bell Gothic Std Black" pitchFamily="-123" charset="0"/>
            </a:endParaRPr>
          </a:p>
          <a:p>
            <a:r>
              <a:rPr lang="en-US" sz="3000">
                <a:solidFill>
                  <a:schemeClr val="tx2"/>
                </a:solidFill>
                <a:latin typeface="Bell Gothic Std Black" pitchFamily="-123" charset="0"/>
              </a:rPr>
              <a:t> </a:t>
            </a:r>
          </a:p>
        </p:txBody>
      </p:sp>
      <p:sp>
        <p:nvSpPr>
          <p:cNvPr id="21512" name="Content Placeholder 2"/>
          <p:cNvSpPr txBox="1">
            <a:spLocks/>
          </p:cNvSpPr>
          <p:nvPr/>
        </p:nvSpPr>
        <p:spPr bwMode="auto">
          <a:xfrm>
            <a:off x="5334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 typeface="Wingdings" pitchFamily="-123" charset="2"/>
              <a:buChar char="§"/>
            </a:pPr>
            <a:endParaRPr lang="en-US" sz="2000">
              <a:solidFill>
                <a:schemeClr val="tx2"/>
              </a:solidFill>
              <a:latin typeface="Avenir LT Std 35 Light" charset="0"/>
            </a:endParaRPr>
          </a:p>
        </p:txBody>
      </p:sp>
      <p:pic>
        <p:nvPicPr>
          <p:cNvPr id="21513" name="Picture 6" descr="http://www.hunterplumbingnj.com/_/rsrc/1296752916284/config/nj-clean-energy-logo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67600" y="26670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4" name="Picture 8" descr="NJBPU logo2.jpg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467600" y="1676400"/>
            <a:ext cx="1042988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5" name="AutoShape 10" descr="data:image/jpg;base64,/9j/4AAQSkZJRgABAQAAAQABAAD/2wCEAAkGBhQRERUUExQWFRUWGBoaFxgYGBodGRkgHRwdHCEaGhwcGyYeHB8jHBgcHy8gIygpLSwsFx4xNTIqNSYrLCkBCQoKBQUFDQUFDSkYEhgpKSkpKSkpKSkpKSkpKSkpKSkpKSkpKSkpKSkpKSkpKSkpKSkpKSkpKSkpKSkpKSkpKf/AABEIAOEA4QMBIgACEQEDEQH/xAAcAAACAgMBAQAAAAAAAAAAAAAABwUGAwQIAQL/xABKEAABAgMFBQQGBggEBQUBAAABAgMABBEFBhIhMQcTQVFhInGBkRQjMlJyoTNCYoKxwRVDY3OSorLRCCRTgxc0NbPwFkSTwuF0/8QAFAEBAAAAAAAAAAAAAAAAAAAAAP/EABQRAQAAAAAAAAAAAAAAAAAAAAD/2gAMAwEAAhEDEQA/AHjBBBAEEEEAQQQQBBBGGam0NJK3FJQkaqUQAO8nKAzQVhZXk24y7JKJVBmF+8Thb8DTErwHjFbT+nrW4rl2Vf7KKf8AcVAN21b0Ssr9PMNN9FKFfLWKpP7bLPbyQXXvgbIHmsp+UVRGyKTlRjtCfSk8QkhFfFRKj5QG1LuyuSGVTKhxwqV81kJgN6Z/xAt/q5RZ6qcSPkAY1Bt7fJOGRQR+9WT8mo+P+MUo1/y9moT1O7T/AEpJjGrb079WTaHKrivyRAZzt7fTTFIpA/err4Vajal/8QKP1kosfC4k/ikRHJ29O/Wk2Tzo4r80RkG2OUdyfs1Kq6kbtX9SRAWqQ222e5ksus/G3UeaCr50i12TemVmvoJhpw8krGL+HX5Qqhat3Zr22FS6jxCVJ+aCUwL2Ryc127Pn0k8EqKV08U0UPKAdVYIRykW9ZOdVTDKepeRTupvExYrtbcpd0hE2gsK0xjtN+P1k+Ne+AZ8EYJSdQ6gLbUlaFaKSQQe4iM8AQQQQBBBBAEEEEAQQQQBBBBAEEEEAQRjeeShJUohKQCSSaAAcSeAhOXv2nPzzvodlhRCjhLicluc8HuI5qNPAahbL77V5eRxNt0ffGRSD2UH7auf2Rn3RRZO69p26oPTThal9U4hRNP2bXH4leZiTs66cjYjQmbRUl6YObbQ7QB+wk+0RxWrIfjTr37TJq0CU13LHBpB1H21aq7sh0gLibVsaxcmEelzI1XUKoeqz2U9yBFTvBtbnpqoSsMIP1Wsj4r9r8IpkXeztlMwUB2bcakmzoXVDEfu1FPE16QFJcdKiSolROpJqT4nOPImr2XXds2Y3ThSvILQtPsrTwND1FCP7xYtrUkjeSr7SUobmJZJokACo6AU0UPKApk/ZrrCgl5tTSiAoBYoaGtDQ9x8oz2zd9+U3e/Rg3qMaO0DVPPsk010MXHaefSJWzZzUuS+7Weak0P4lcebUxilLKc5ymHxCW/8A9gKja93npVLKnUgB9AcbIUDVOWtNNRkYjIYm14YRZ6PdlE//AFH5RUbqWZ6TOy7NKhbqQe4Gp+QMBHzUm40cLiFoVyWkpP8AMBHw04UmqSUkcUmh84clobQi7ay5B1pp6UU6lnCpNVA0AKgdD2jyqOBFIXluXVwWouSZzq8EIrnQKoRX4Qc/hgN+7+1qelaAub9A+q7mfBXtRbU21Y9s5TDYlJk6LqE1J+2OyruWIW97bBTJTjkuhze4CBiw0NSAcNKnMVpEW/LqbUULSUqGqVAgjvBzgGTOXTtKxFl+UcLzGqikVFP2jfL7SflF5uTtZYnilp2jD5yCSews/YVz+yc+VYU10Npc1Z5CQrescWlnQfYVqjuzHSLpP3VkbcaVMWepLMyM1tEUBP20j2SeC05HjAOAR7CWujtLmLPd9DtMLwpIAWrNbfLF76OShUjqIcjD6VpCkqCkqAKSDUEHQg8YDLBBBAEEEEAQQQQBBBBAEY3n0oSVKISlIJJJoABmSTypGSExtKve5aEwLNkqrBVhcKT9IoZ4ajRCNSdMuQzDUvZeyYtyZElIg7iuZzGOmq3OTY4J45E8AJWdtGUu4wWWAl+ecAxqPCuhV7qeSBmdTzj2059m7kmGGMLk88KrXStPtke6MwlPGlTxhPTEwpxalrUVrUSVKUalROpMBmtS1XZl1Tr6y44rVR/AcABwAyjxyzXUtJeU2oNLJSlZFEqIzIB/80PIxZbh3CFqB4CZS043TCgpxFQP1jmOzXLLOutMq3m7905phpdnzre/knvo3mlY9yvgoZBSRXOtKA9CYBLw3ZWbk52yWpydacfXIjcrQlVMWaQlS8x2aYTWvFWucLm9N2XbPmVMOitM0KGi0nRQ/McDWN65V9TZxe9Ul5t5GFTaj2SQciRQ1FCoEcawFtvQpq1LLcn9wqXdlyltFVEoW3UAJGQB9rgNRGlZdsyM/Z7MpPPKlnJYndO0qFJPA5EVplToCIrd579TU/QPLAbBqlpAwtimhpqT1JPSkV6Aul+rxyy5eWkpIqUxLVJcXkVqOWXTMmtOIpEdeK9SZqTk5cNlKpZKkqUSKKrlkNeAzMQDEupZohKlHkkEnyGcSbN0pxfsykwf9pY/ECAuc9tJs+awek2apxSEBAVvBWg4DTKI66l5JCXtYzOBbMuEndppjKVFISa0JyzX5iK69dGdR7UpMD/aWfwTEa/LqQaLSpJ5KBB8jAMyUdsiTmFT/pjk07iW421gocaiTVRpwKjrpGHZ9M7yanbXmB2WErX0xrBokdyOz98QtI3mbaeQwuXS4oMuEKWjgSKGvf2R5QFu2e2WJmZetCbPqZcqedUdFOHtBPWhzp8I4xN39u2q0LcZaRVIcYbWtVPZQCqqj14DqRFNn74A2YzItNlsJUVvqxV3qtR3CuZB91PKGZf+325KTS63lNzcu20FVzS2lNSocvb15kcoBOW5JNszDrbTm9bQspSsimKnHzyrxpGOzLTdl3EusrU24k5KT+B4EcwcjF2sm5kpKyqJu1VLG9zZl28lqGtVZg5jOlQACM6mka967qyqpMWhZ6l7nHu3WnKlTaiQAQSTlVSRSp9oEHWAtsha0reJgMTADM8hJwLHHqjmOaDpqOcRF1rzzFhTJk50EsE5HMhAP6xvmg8U/nUFasTCkKStCilSSClSTQgjQg8IcNkWkzeKTMtMFKJ1oEocpr9tI4g5BafEcKA2JeYS4lKkEKSoAgg1BB0IMZYS2zm9ztmzJs2eqlOLCgq0bUdBXi2vIg8K9TR0CA9ggggCCCCAIII156cQy2txw4UISVKPIAVJgKPtbvx6FL7lpVH3gaEaoRoV950HieEV67Eg3YVnqnphNZp5NGm1aiuYR0J9pZ5ADhEXc2RVbVquzswPUNELodBT6Ns9EgYlDp1ivbSL3m0JtRSfUtVQ0OBFc1/eIr3AQFdtK0nJh1bzqipxZJUT+XIAZAcABFvutdNhuUXP2jUMYSlhoGi3lEEVHGg4eJOQzqslYT7zTrrbZU2yAXVClEg+OeQqaaDOGBcu/UvMhiVtRCFhpSTLvKGSSMglymVOFdDTPnAUGybXdk5hLzVUONqyB5HVKtKgjIwwrw2uvcJtWzX1MBagmZYCuylw07QQeyanWgzyVzjetS6ClT8xP2qW0yrVFIwUo8PqIA1PUHNRNNIVFozCFuuKaRu21LKkN4icI4Cp1IB16mkBL3ovxM2iloTG79VWhSgAknUk1PkKDjSIBCCSAASTkANT0HWJO7l2n594NS6MR1Uo5JQPeUeA6anhD/uXs2l7OSFAB1+nadUM+5A+oPn1gFddjYxNTIC3yJZs50UKuEfDoPEgwy7F2R2fL0Ja3yx9Z04v5ckjyi5gR7AYJWTQ0nC2hKE8kgJHkABGesEKra/tCelXESssrdqKcbjgpiANQEprociSe6AalYwzMmhwYXEJWnkoBQ8jWFLsl2jPvzHok04XcaVFpaqYgUipSSKVBSCR1HXJwwFMtrZLZ8zUhrcrP1mjh/lzSfKFpefYtNS4K5ciZbHACjoHw6K8D4Q/o8pAcgLQUkgggg0IORB5EcI9cfUoJClFQSKJBJOEa4RXICudBzjpO+eziWtFJUobt+nZdSM+5Y0WO/PrHP8AeW678g9un00OeFQ9lY5pP5ajjANW1ruC1pqSnWcD8phQh1reYC3QkkHurmkUJw00NYX19w3KvvSknMLXKlQUtvFVCVg+z9rDhTn3DMiKy1MKSCErUkHWiiK99DnHwlPADoKQHkbNnWgth1DrSihxBCkkcD+Y4EcQYu8psyaYaQ7ac2mU3gqlpIBcp9rWncBlziGvlcr0INOtOiYlnh6t1Ipn7qqZV/seUBe7xyLdvWcJxhIE2wKOIGppmW+vvIPUjiYndkF+DOMFh5VX2AMzqtGgV3jJJ8OcKnZ1e42fOJWT6lyiHhwpwV3pOfdURZb8Weqx7Tan5YepdVjAHskn22+VFpOId/SAekEa1nT6H2kOtmqHEhSTzChURswBBBBAEKzbneQoZbk264nziWBrgSck/eX/AEGGkYR9jp/S14VuntNMqKhywtdlH8S+14mA37zuCxrFalEGkxMg7wjXPNw+VECFBSLXtPvB6XaLpBqho7pHKidT4qr8o1Lo3KetEuFCkNttCrjrholNdB1OVenlAMgXQW7ZkpKSC21sOrCpx9ChU6EimtOFDmMCQRmYodn3HTNWm5KS7pUw2VY3yn2Up1J4HtdkHKtK6R9zsrPWDMJUl0JDgqlaDVp0ClQUnI0qNc88jxiUtfaoh6TdS1LpYmpghL7iKYVpANSDrU6UOlTmYCo2xbLykCVVMKeYYUoNa4TnSornSmgOgNBHt17tOz8wlhoZnNSiOyhI1Uf7cTlEU02VEJSCSSAANSTkABHS2zy5ibOlQkgF5dFOq60ySDyTp5njASd2LsMyDCWWU5aqUfaWfeUefThoIl48j2AIIIjrwWr6LLPPkV3TalU5kDIedICRjnHbFX9LvV91qndgETd3tuUwh3/OJS40o57tOFSO7Oih0OfWIDanbjE5Pb2WXjQWkAqoR2hXKhFcgRAa2zOv6VlKf6h8sKo6bjmPZvarMtaLL0wrA2gOVURUAlCgK0FdTFuvTtweU7hkQlDST7bicSl9cJ9kfPu0gHdBELc63fTZJmYIAUtPaA0CgSDTpURNQBETeW7TM8wWXk1BzSoe0g8FJPA/jpEtBAcrXruu7Z8wpl3PihYGS0nRQ/McDl1j4unNtsz0s499Gh1JX0FdT3HPwjoTaBc1NoypQAA8iqmVcle6T7qtD4HhHNDrRQopUClSSQoHUEZEHxgLztYsCZRNuTTnrGHVJDLgUCKFNQgCtRSh6HWIGbvapdnMyBQlKGnS4FgmprjyPDVxWnTKMt0LMetF9qSLywzUrIxEpQEjMpSTQHOg4dqLPPX7kZJZYkrPZdQg4VOPZqWRkSKpJ8T5QC1hv3QdFsWM7IrNX5cDdE8hUtn5FB6RV9pFjsJRKTks3ukTbZUWuCVAA1A4A17susaOzW3/AEO0WVE0Q4d05yougBPcrCfOAYmw28RU27JOVCmSVtg6hJVRSfurP88NWEdeJH6JvA2+Oy08oLPLC52HB4Kqryh4wBBBBAQd97X9Fs+ZeGRS2Qn4ldlP8yhCz2ZUkrJnp4+0QUoPPAKDzcXTwET+3W0MEg22DTeuivckFX408or97z6JdyTY0L5QpXiC8R5kDwgFPXnmeJ59YadhWQibsRMnKTLImFub19tZKVKOoRpwARnQjswsZWVU6tLaElS1qCUpGpJyAEWZzZzMIn2pLG1vnEYwoKJSiiVKIUQKgjBStM6ppAX+9VrCyWJWXVICaSy0PXOAltKjkQDhNDUVzIyIEKa8NtGbmFPFtDVQAENiiUgClBkO/wAYuNs2ra9koLD7mNp1CkJUr1iSKUOBRooEA6HvoYXlIBj7E7riYm1TKxVEvTDXQuK0/hTVXeUw6Lw3gakZdT7xohPAaqJ0SkcSYhtl9iei2awkii3BvV968/knCPCKpt/WfR5UA9kurqOZCDQ+GfnAbFhbcWpiZQyuXU0lxQSleMKoTkMQoMicqiusM+ORJF0IdbUdEuIUT3KB/AQzLX24v+l1l0o9FSqmFSe04OKq1qkngOGVa6QDviJvZZxmJKYaGZW0sAczTIeYESja6gHnnH1SA4+pAkVIA1OQ/wDO+LftRusZKeXhFGnquN8hU9pP3VHyUmKrJpq4gc1pHmoQBNSymlqbWClaCUqHIg0Iy6xhrExfFNLQmgf9dz+oxt3BuwZ+dbap6tJxunkhOo7yeyO/pAPvZ1ZxYs2WQoUVuwo96u1+cWSPlCaCg0GkfUAQt717Z2pOZXLoYU8WzRasYSK6lKcjWlde+K25tsmET6saE+ihxSCgJ7YSFYcWKtcWVaacOsLy8s8l6cmHUZocdWpJpSoJyNOEB0tdW9LNoMB5mtK0UlXtIUPqnzrXjWFDtuuuGJlE0gURMVC6aBxPH7yc+9B5xJ/4f1ms2K5eqNOvbzp3cYve0uwvS7NfQBVaE7xHxI7XzFR4wHP10rxqkJtuYSMWGoUmtMSTkRXgeIPMCLg7O2AXDMFEytSiVGXIoipzI4ZV4YiIW4MX66tiSbFnKtGdbMxVzdtM1okkZVVz0OtQANCTAQN8L3OWk+FYAhtsYGWk6IT5Zk0GdKZARAGGA5tfW2MMnJy0sDlUJxKp4YR+MUBZqSeZry1gGxtH/wA9Y0lPfXThSs/GMCvJ1AHiYZFwrW9Ks+WdJqS2Eq+JHZPzTC2uSfSrvz0ucy1jUkcsg6KfeSrzid2D2hjknWj+rdJHctIP4g+cAzIIIIBNbfXsbso0OIcPiopSPwMYdu7mH0JkaIbWafwJHyCo92xJKrWkkcClr5vq/tGlt5c/z7I5S4+bi/7CApd0rWTKzsu+sVQ24CrnTMEjurXwhiWjc2eM8q0LLebeDpUpKwtFUhWoIWMJHDu5QpIzS84tv6Na0V1wKUmvkRAMW/QMnZMvIvuJdmt8XVAKxbtPaNK/ep50yEL6zJLfPNNf6jiEeClAH5ExheSoGqwqqhWqq1V1qdR1ie2es4rUkx+2Sf4QT+UB0XeNCxJTAZJSsMuYCnIghBpTrHKqn1KAqpRA0qSaV7zlHXxjn7als8VJOqmGU1lnDU0/VKJ9k/ZJ0PCtOUBRjJq3Ydp2CsoBr9YAEincoGJS5lkelT8uzwU4Cr4U9pX8qTH3YqN9KTbOqkBEyj/bOBwD7iwfuRjuheT0CaTMBsOFKVgJJpmpJSDXpXyrpAdHz17JVmZblXHQl532EZ+FSMk14V1pFYvdtfZkZky4ZW8pNMZSoJCSRWgrqad0I5VpuvzYeWoqeW6lWL7WIUpyAyAHIARPbV7NUzaj5Vo7hcT1xJANO4giAntpO0GTtKTbS2lwPIcCgFophFCFdoEg1y05CF1Z/wBK3+8R/UI142rKHr2f3rf9aYCTvz/1Kb/fr/GLRsvvxKWay+Xg4XlqFMKa1SBkASRTtE69IrN/U0tOcH7df41iAgH5dzbQxNzKGCy41vDhQtSkkE8AoD2a+MW1u9kqqbMmHRv0ipRQ8q0B0KgMymtY552dyCnrTlUp+q4Fq6JR2iflTxjVvBOOItF9wKKXEzC1BQ1BCzQ+GUBv7S7J9GtOYSPZWrep7nO0f5iryivNSK1NrcA7DZSFGoyKyQkda4T5RL3yvWq0XkPKQELSyhtVDkopKiVdK4tOFIJ1G5s9hH1plxT6vgQN035neKgIRt5Sa0URXI0JFe+hz7o6b2fharMld6SVFoVxa0Ola69mkJXZvs/XaLoccBTKtq7avfIz3afzPAdY6LbbCQABQAUAGgA4QHJtsyO4mHmv9N1aR3BRA+VIsV0b8IlmHJSal/SZZxWLDWikKyzT5A6ihEau0hnBas2ObuL+JIMa11ral5Za1TMoiaSpICUrIASampFUnXTwgLP/AMSpRj/k7LZQeCnSFK78gT84pduW0ucfW+4Eha6VCBROQAyFTwHOHFY0rJFn0qbsuWkmAOypyhWuoywowA58OJ4DjCvvvbEtMzOKUYDDSU4QAAnFQk4iBpWumuUBddgrwLk4ycwttCqdxUk/JQjJsEWUTE2yeCU+aFKSfxiO2DuUtB0c5dfjRxr8iY39kycFtzqOFH/++KfIwDqggggEtteVhteSVTIJa+T6v7xobeUf59o85cfJxcSW3pvA/Ju8kr/kUlX5mMO3pqrkm6NFtrHkUKH9Z8oBXS0spxaUISVKUaJSBUk8gIk7v3SmJ55TLKO0kVXiOEIGnaroa5U1yMSOzG0WmLTYW8QEVUnErRJUkpBPLM0r1i82xJLsuz7SW86lT867hbKVVUpJ49DhUs9KCAqu096exS7c620jdtkNKaHZWOyCa+CezlSvWIrZ07htSUP7UDzBH5xNXznm/wBEWazvEuujEslKq4EkEYSe8hND7h5RULDntzMsO/6bqFHuChX5VgOkNodtuSdnPvNZOAJCTSuEqWlOLPLLFUV40hJDarPGXcYcWh5LiSklxAKgDlkRSv3gY6HtGQbmGVtOpCm3ElKgeIP4Qh727HpqVUVy4MwzqMP0ieik/W70+UBUbu2oJaZadUKoSaOD3m1AoWOtUKPygvDY5lJlxmtQlXYVwUg9pCh3pIMR7jZSSFAgjIgggjoQc4s82n0yzkOjN6So07zUyT6tf3CSg8gRAaNyJDfWhKt8C8gnuScR/ph1bWLlGelwtoVmGalKeK0n2kDrxHXLjCcuBbrUlPNvvBWBAX7IqalJAy78vGNuQtSYtO12XMag4t5JTQn1SEnEQnkAhJrzzrrAVNaCCQQQQaEHUd/IxtWT9Oz+9b/rTDs2vXKYXKOziUhD7YClKGW8FQCFDQmhyOtQBCTsr/mGf3rf9aYCV2gf9TnP3yogBE/tA/6nOfvlQytjNymFS6Z1xIcdUtQRi0bCFFNQPeJBNeGUBvbILjKlG1TD4wvupASg+0hGuY4FRzPIACFjtQkd1akyOClBY++kK/MxtX0mpiQtp50LVvA4HEGp7SDQhJzzTSqaaZRqbRLzNWhNIfaSU1ZQlYUNFCtR1AqBXpAQVkWYqZfbYR7TiwkdK6k9wqfCN291opeml7r6JoJZZ+BsYQfvEFX3okrDT6HIuzhydfxS8rzFR610fCnsA81GKqE8AOgH5QFtlNqM6zKtyzKm2kNjCFIQMZHUkkVz1ArxhybLLwuzsglx8lTiVqQV+/hoQrLjRVPumFLdTZLNzZCnUmXZ4qWO2R9hGtepoO+H1Y1jtyjCGWk4W0Cg4k8SSeJJqSYDnTaY7itWbPJwDySkR8XEvDLyUwXphgv0T6sCnYVX2qKy0yrwiMvFPb+bmHeC3nFDuKjT5Ui1XFseWbk5m0ZtvfoYUlDbXBSjTNXisDPLU5wEtbe02zZtYW/Z7jxAoMbuSe5IVhHWgzikXptOVfcSqUlvRkBNFJxVqa6+UXKzr3WdPuJl5mzm2d4QhDrJoUlRoNEg60Fc+6KTeqwTJTb0uVYt2rJXNJAUknrQ5wFy2EN1tFw8pdfzcaH9/KJHZUrFbk6qmXr/APvgflGLYGx6+acOiGkJr8SiT/QIy7CU7ybm3uaR/OtSvygHTBBBALDbzIYpNlz/AE3aHuWkj8QIhL/f5qwZCZGZbwJUe9JbV/OmGNtEsn0mzZlsCqgjGnvRRY88NPGF5cP/AD1hTknqtvEUeI3iP50qEApI+lLJ1JNNKmtPPQR8xd7DtyypSXbWZVc1N0qoOEbpCulcjwPsq7xARcmZD9Gu7xDpnCv1awFYKZUzrhpStQak8IrhENy6O0iZtCcRKuS7KpZwKStpDZ7CaHMmtKDLUDpnC1vJZ6GJt9pBqht1aU9wOnhp4QHRuz+2/S7Pl3a1VgCF/EjsmveRXxinbV9os1JTDbEvRHqw4pZSFYqkgAVyAGHXr0iG2F3m3brkmtVA76xqvvAUUB1KQD9wxeto9wE2kyCghMw2Du1HRQOZQroTx4HxgEPeW8zk+6HXkthYThKkJw4uqszUjSC69u+iTAcKcbagUPI4LbVkpJ8Mx1AjTtSynZZwtPNqbWnVKh8xwI6iNSAmr13f9EfohWNhwbxhzgtB0+8n2SOnWLRshLcuubnnQSiWZpkM6rPDrRNPvGIu69otzLP6OmlBKVKrKvH9S4fqk+4vQjrFu2YXfytKzZpJQ4oIxDjSigFp5itCD1EBWb7bUn7RQWQhLLNQSkGql0NRiPIHOgGoiqWT9Oz+9b/rTG5ea7D0g+WXk56pUPZWOCkn8RqI0rLVR9o8nW/60wEttA/6nOfvlRv3J2lP2aC2lKXWVHFgUSKHiUqGlQNMxEdftVbSnD+3X+MaNhWE9OPJZYQVLPkkcVKPACAvO1acbnmJO0GgQHAtpYOoKcwDTLI4h4xS7tWAqdmEtJOFNCpxw6NoTmpZ7h8yIZO0W7olpCQs5gFx1TpIAHaWaHEroCpfhFTvDMIs+XNnsKCnl0M66niRmGEn3U8eZ8RARV7rcTMvAMjDLsJ3UunkhP1j9pR7ROuYrpGrd231yT4ebS2pYBCd4nEEk/WAqMxz6mIyM8jIuPuJbaQpxaskpSKkwDc2ZbTZubnRLzBStK0qIKUBJQUjFw+qRlnxIhgX7tv0Sz5h2tFBBSj4ldlNPE18IgdmWzr9HILr1FTLgoaZhtOuBJ4knMnoBwzqW3a8oW41JoOTfrHae8ckJPUJJVT7SYBT0i2Sb0/JSLyPR1ejTaEqxqRiSK6LSRUJJTlRVCMjwiBsSyFzcw2w3TG4rCK6Dmo9AKmL2/aFtWL2VkrYTkCobxqgyAB9pA5CqYCo3OtlmUmkvvs75KASlINKLHsqzyyPPTWlRGpb9tLnJl2YcoFOKrQaAaBI7gAItdpX6kZtlz0izkJmCg4HWThGKmRUAQaVzzxd0UTSAbGzn/LWJaE0cirGlJ+FASP51/KJjYHZ+GVfd990JH3Ej81fKIq+n+Ru/KSmi3sJWPN1f86kjuMMDZrZXo9mS6CKKUjGrvWcX4EDwgLPBBBAeLTUUOcJG5a/0Xbz0orJt1Sm015HttHyOHvJh3wotuNgqQpifayUghCyOBBxNq8DVNeqYBeX/sH0O0H2gKIKsbfwrzHkap8IxXSekULWqfQ6tISC2hs5KVXNKtOHUcYv+0SWFp2XL2k0O22mjoGoBNFD7q8+4mFHAX20dqy0tlmQl2pJsimJIBdI76UB65mKGVVzOp56+ceQQGeSnFsuIcbOFaFBSSOBBqI6fubelFoSqHkUCtHE+4saju4g8QRHLMX3Zmq0ZV/eS8q860sUcSQUIVyIWqiQocxXLLjAPK3LuS84jBMNJcHCo7SfhUMx4QvrU2CsKqZeYcaPBKgFp88jFl9Jth72WZSVH7Rxbqh4IATHv/pifc+ltRaeYYYbbHdVWJUAorc2Pz8vUpbTMJ5tGqv4DQ+VYsWzu+aDMNMz+JuZaCm2nlZKUg/qXq8iElJPFI0Ot6OzZpf001OvfFMLA8k0j6Tsqs2tVS+MnUrccUT5rgJC8UjJzjJamVNKTwJWkFJ5pNapMI29lyE2e80tuYbeYU6kAhScaO0DRYGVKfWHLOkMd1u7rRIUiTqnIgoxEcKaHOsTlh3asmYbD0tKyq0KqMSWUitDQjNIOsApxdIWlak4fSG2mEvqKnCpNVVOjYr2jTjoIcV2LHkpFrdyxbFfaVjSVrPNSq592gjDat0bLZbW89KSyUIFVKLKch4JrFfDV3XPqyQ04YPyEBF7Sb7tsvqRJ+tnFI3RcT2twk5lDdK+sUTUkaZV0AimWLsmtCazLW5Sc8TxoT1w5q8wIb52U2aSFJYKDwU266k+FFx9f8OkJ+hnJ5r4ZgkeSgawFUsvYG0KGYmVr5pbSEjzNTDCsC6stIpwy7SUV1VqpXxKOZiH/wDTlot/RWlj6TEuhX8yCkwenWsz7ctLTI5tOqbUfBxJHhASl7rzN2fKrfXmRkhPFajon8yeABjl+enlvurdcOJbiipR5k5/+DhlFz2nTs/Mv45iWeZZRk2kpJSOZKx2So9+lBFFgLls8t+XkRNTC1f5kNYZZBBoSrU10rXDlyCuca139pU7KEgOb5sklTb1VpNdaEmqa9OekVasEBZL327KTe7XLyvozva31D2FaUwgZczWg8Yw3FsH02fYZIqnFjc+BPaPnkn70QMNvZpKps2zpi03R2lpwtA6lIOVPjXTwSIDXv65+k7cZk0ZoaKWzT+Nw+CRh70w7UIAAAFANBCi2I2Ipxx+fdzUoqQgniScTih8k1+KG/AEEEEARo23ZKJphxhwVQ4kpPSuhHUGhHUCN6CAR+ze0jIzj9lTYG7dUUUPs46Uy+y4jTrhimX2usqz5tbJqUe00o/WQdPEaHqIaW2e5ZdQJ1gHesgbzDqUDRY6oOfd3RptKReOzMJKRPS3hiNNfgcA8FDpALC7l15ifcLcugKIFVEkAJGlTX8oaVhbBW00VNvlZ9xrsp/iUKnyEL+4NtKs+0m1OVQMRaeByICjQ16pVQ+EdMiAhbHuZJyv0Mu2k+8RiV/EqqvnE1SPYIApC/XajzV40sqdWWXpclDZJwAgE1A0r6pWfUwwIWm0qVmG7QkJuWl3H1NhYUlCScgRQEgHDULXmYBlwRSbs29ar8wn0iRRLy9FYiV1XpllirrlpF1gEFYcs4qcnUIs1qepMrClOAeqBWscdQQCfCHpZtmtS7YbZbQ0gVIShISkE65CF4vZxaCJmZdlp9LCX3SsgJJNKkivUYjpFwujY8xLNKTNTRmlldQsilBQDDqeIJ8YCN2su4bJmeoQPNaRFS2f3aRMpQiasptDYZCkzGdXTlmaHVQOKL7fe7ip+TXLpWGyspOIio7KgqlK9Iqklcy2WQhLdpNlCAkBJb4CgwiqT9UUgGSBSF5tnnViXl2W1KSt6YQkFJIOWVKjP2lphhphb7UZCaXNSTzEsuYbl1FxQSRmrECBrX6ta0MBG2kqesJ5hRm1zUq64G1JdqVJ7qk0yqQQRmKEQ2hCpfk5+2pqXMxKmUlWFhags9pZHKoBOlNKCpzhrCACmK/bNwZGarvZZvF7yBgV5ooT41iwwQCet7YKM1Sj/ch0ZdwWkfiIVtt2E9JvFl9GBYANKg1B0IIOhpHV8w8EJUpRolIJJ5ACpPlHLF4bWXPzrjoBKnXOwkZmmSUJA50oIDLc266rQm0MJqEntOK91A1PedB1MXfaZaZm5piypMDA0pKCB7OPSh6NpqT1ryiS7F3LMOhn5nxwmn9LdfFR6xs7GLmlCVT74JcdrusWoScys14rPy74BiWDYyJSXaYb9ltISOvNR6kkk9TEhAIIAggggCCCCA+VIqKHQwjb2WC9YU8mdlB6haqYfqivtMr+yfqnpzEPSNW07MbmGltOpC0LFFJPH+x4g8IBS3zu01bEsLRkBV2nrmh7SqDMUH6xI/iFOkXvZreH0yz2lqNXEDduc8SMqnvFD4wr52Tmrtzgcbq7KummfsrHuL91wDRXHzEWmStB9a35yx0MutzCEqdbcVhU28ioPYGqlJPMAkVrnAM+saFpXgl5YVeebb+NaQfAVqfCOdbe2gWi+pSHn3G6EhTaBugOYIFD5kxWFKJNTmTqTmT4wHQ1o7aLOayStbx/ZoP4qwxWp/b+M9zKHoXHAP5Ug/1QnYYGymx2j6VOTKErYlmVVSoApJUCTkcjRKaffgMs3tznlewhhvuSpX4qiKmNrdpr/wDcYfhbbH/1JjWuXdL9JzDqcQZQhCnFKCapRnkmlRln5JiHs2w3Zp0tSyFPKzIwj6oNMRrkB3njASTu0K0Fazj3gqn4UjAq+s8dZyZ/+Vf94+LculNSVDMMqbByCsik9Kior0MRjEupxQShKlKOgSCSfAZwEum+0+NJyZ/+Vf8AeM7O0S0U6Tj3irF/UDEHNSS2lYXELbVyWkpPkRE5Ymz+em0pWywShWi1FKUnuJMBIS+1200f+4CvibQfwSIlZXbtOp9tthf3VJ/BUVe8lxpuzwhUw2AlZoFJUFCutDTQ0zi4WQ3K2VZcvOuSyZmYmjVOOmFAzI1BAyA4VJOtBAS8ht/by30qsdW1hXyUE/jFls/bHZzuRdU0eTiFD5pqIRV6Labm5guty6JdJAGBGlRqo6CpPIDIDjETAda2fbLEwKsvNuj7C0q/AxuVjkBp0pIUklJGhSaEeIzi12HtLtJhSUtvKeqQAhwbyvQV7fTIwDY2y3h9HkC0k0XMHdjnh1UfKifvRV7lXYasmXNpWgKOU9S0faTXTLi4rgPqivWks4tSXBaVstttBhtKZZlKsVVmqlKCa+3oKH2aV4ViqyzE1eScxLq1KtmmXsoHup95xQ1PDuoCGW61iPW/Pqm5oUl0GmHPCaZpZT0Gqjxr1h5IQAKAUA0A4Rp2NZ7TDKGmU4G0CiRQjzrnUnMk6xvQBBBBAEEEEAQQQQBBBBAalqWW3MtKaeQFtrFFJP8A5kRwIzEJS27rzlgTHpUmpS5c6k50HuPJGo5LHy4vaPlbYUCCAQciDmDAKVaJC8aKgiWn0jxNPLeJ6+0IWV5bozNnuYJhsgH2VjNtfwq/I0MNS+OxoKVv7PO5cBxbquFFebah7B6acqRDWbtOdYrJ2xLl1OiitIxgc1JOTg+0O+pgFXDPuI0mdseas9txDcwpzGAo03iatnvp2Ck00y5xtzuy+StBBesqZSOJaUSUjpn22+5QMUC27nzkifXMrQBotOaPBach8jAXyekf0HZLzK3EGcnDhog1wopQ9aBJVnlmqILZXepmSW+l/E2h5KUb5APqznQEgGlQag50KdIo63Co1JKjzJJ+cW66F/0yjK5aYlm5mWWrEUqoFA95BB0rnmOBEBYr9szjFn+rnROyLyx21UU6niElXFNRqMwcsqx5dmf/AEZYa51lKTMPPbsLUmuEAkeQCSaczEFey/rUxKIk5SWEswleMjFUk1JppkKkkk1qaaUjNc6+UsmUckLQbWuXWrElSPaQdTkM9RUEaZ5GAkL5z1pTNmtrnJVvAkpWJmqcVFkBNEhWVcQB55ZRKXLmGn7BcS+88y3LPKK1MkheE0UBlnhJcI+7EJe++8qZASEjvltlQUtx4kmiSCEpxcMk8gAnKIq41+ESDcw26x6Qh8JqgkBJpUHFUHIg8oC4WsJa0LFdRIuO4JJe8IeBKl5E0xEk6KJHKlIirq2xKT1nfo2ddDCmlYmHTQJGpAqcssRFDSoIpmIirxbT3plhUu0y1LMK9pLQzUOROWR6AVimGAv15pazZKQMsy43OTS1BRfSB6sZVAIJAFBQJqc1EmKBEzYV0JudPqGFKHvkYUDvUez+cMCR2WSkigPWrMp5hpJISenvuHokDxgF9du6czPuYGGyfeWckI+JX5Cp6QzkMWfd1vEsiZniMgKVTXkP1aep7RiOtLac49STseXLSdElKBjI5oSMkD7Rr4RL3P2NAKD9oq3rhOLdVqmv7RX1z0074Cv2NdudvA/6TNqU3LA9kgUFPcZSfms/PQOqyrJalmkssoCG0CgSPxPMnUk6xtNthIAAAAFAAKAAcAI+oDwR7BBAEEEEAQQQQBBBBAEEEEAQQQQHlIjbcu5LziMEw0lwcKjtJ6pUM0nuMScEAnLY2KvsL31nTCgoZhKlFKx0C00B8aRptbS7TkDu7Qli6nQlaMKiPjSMCvKHfGN5hKwUqSFJOoIqD4GATZt6wJ/6dkyrh4gFOfe2Sk/eEeK2SSMxnJ2ik10BKF+GRSflF6tbZRZ0xnuN0o8WiUfIdn5RU5//AA/tk1Ymlp5Y0BXzBSYCCmdhE4PYdYWOGa0n5pp840F7FrSH1Gj/ALo/MROHZFajP0E6OlHXUH8xHqbmXhSezNEj/wDpP5ogIFGxa0jqhof7oy8hEhLbCJw+26wgcc1qPySB843lXMvCqlZojumSPwRB/wAI7Ve+mnRTq66r+0B6NkclL5zlopHQFCP6lEx9C3LAkPoWTNODQ4SoeblEDwEbch/h/QDV6aUrnu0BP8yioxa7J2T2dL0O43qhxdUV/I9n5QFCe2nWlPnd2fLbpOgKE41AfEoYE+UbVj7F5iYXvrRmFVOZSlRW4ehWrJPhWHAwwlACUpCUjQAAAeAjJARlhXal5JGCXaS2OJA7SviUc1eJiSpHsEAQQQQBBBBAEEEEAQQQQBBBBAEEEEAQQQQBBBBAEEEEAQQQQBBBBAEEEEAQQQQBBBBAEEEEAQQQQBBBBAEEEEAQQQQH/9k="/>
          <p:cNvSpPr>
            <a:spLocks noChangeAspect="1" noChangeArrowheads="1"/>
          </p:cNvSpPr>
          <p:nvPr/>
        </p:nvSpPr>
        <p:spPr bwMode="auto">
          <a:xfrm>
            <a:off x="77788" y="-102870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alibri" pitchFamily="-123" charset="0"/>
            </a:endParaRPr>
          </a:p>
        </p:txBody>
      </p:sp>
      <p:sp>
        <p:nvSpPr>
          <p:cNvPr id="21516" name="AutoShape 12" descr="data:image/jpg;base64,/9j/4AAQSkZJRgABAQAAAQABAAD/2wCEAAkGBhQRERUUExQWFRUWGBoaFxgYGBodGRkgHRwdHCEaGhwcGyYeHB8jHBgcHy8gIygpLSwsFx4xNTIqNSYrLCkBCQoKBQUFDQUFDSkYEhgpKSkpKSkpKSkpKSkpKSkpKSkpKSkpKSkpKSkpKSkpKSkpKSkpKSkpKSkpKSkpKSkpKf/AABEIAOEA4QMBIgACEQEDEQH/xAAcAAACAgMBAQAAAAAAAAAAAAAABwUGAwQIAQL/xABKEAABAgMFBQQGBggEBQUBAAABAgMABBEFBhIhMQcTQVFhInGBkRQjMlJyoTNCYoKxwRVDY3OSorLRCCRTgxc0NbPwFkSTwuF0/8QAFAEBAAAAAAAAAAAAAAAAAAAAAP/EABQRAQAAAAAAAAAAAAAAAAAAAAD/2gAMAwEAAhEDEQA/AHjBBBAEEEEAQQQQBBBGGam0NJK3FJQkaqUQAO8nKAzQVhZXk24y7JKJVBmF+8Thb8DTErwHjFbT+nrW4rl2Vf7KKf8AcVAN21b0Ssr9PMNN9FKFfLWKpP7bLPbyQXXvgbIHmsp+UVRGyKTlRjtCfSk8QkhFfFRKj5QG1LuyuSGVTKhxwqV81kJgN6Z/xAt/q5RZ6qcSPkAY1Bt7fJOGRQR+9WT8mo+P+MUo1/y9moT1O7T/AEpJjGrb079WTaHKrivyRAZzt7fTTFIpA/err4Vajal/8QKP1kosfC4k/ikRHJ29O/Wk2Tzo4r80RkG2OUdyfs1Kq6kbtX9SRAWqQ222e5ksus/G3UeaCr50i12TemVmvoJhpw8krGL+HX5Qqhat3Zr22FS6jxCVJ+aCUwL2Ryc127Pn0k8EqKV08U0UPKAdVYIRykW9ZOdVTDKepeRTupvExYrtbcpd0hE2gsK0xjtN+P1k+Ne+AZ8EYJSdQ6gLbUlaFaKSQQe4iM8AQQQQBBBBAEEEEAQQQQBBBBAEEEEAQRjeeShJUohKQCSSaAAcSeAhOXv2nPzzvodlhRCjhLicluc8HuI5qNPAahbL77V5eRxNt0ffGRSD2UH7auf2Rn3RRZO69p26oPTThal9U4hRNP2bXH4leZiTs66cjYjQmbRUl6YObbQ7QB+wk+0RxWrIfjTr37TJq0CU13LHBpB1H21aq7sh0gLibVsaxcmEelzI1XUKoeqz2U9yBFTvBtbnpqoSsMIP1Wsj4r9r8IpkXeztlMwUB2bcakmzoXVDEfu1FPE16QFJcdKiSolROpJqT4nOPImr2XXds2Y3ThSvILQtPsrTwND1FCP7xYtrUkjeSr7SUobmJZJokACo6AU0UPKApk/ZrrCgl5tTSiAoBYoaGtDQ9x8oz2zd9+U3e/Rg3qMaO0DVPPsk010MXHaefSJWzZzUuS+7Weak0P4lcebUxilLKc5ymHxCW/8A9gKja93npVLKnUgB9AcbIUDVOWtNNRkYjIYm14YRZ6PdlE//AFH5RUbqWZ6TOy7NKhbqQe4Gp+QMBHzUm40cLiFoVyWkpP8AMBHw04UmqSUkcUmh84clobQi7ay5B1pp6UU6lnCpNVA0AKgdD2jyqOBFIXluXVwWouSZzq8EIrnQKoRX4Qc/hgN+7+1qelaAub9A+q7mfBXtRbU21Y9s5TDYlJk6LqE1J+2OyruWIW97bBTJTjkuhze4CBiw0NSAcNKnMVpEW/LqbUULSUqGqVAgjvBzgGTOXTtKxFl+UcLzGqikVFP2jfL7SflF5uTtZYnilp2jD5yCSews/YVz+yc+VYU10Npc1Z5CQrescWlnQfYVqjuzHSLpP3VkbcaVMWepLMyM1tEUBP20j2SeC05HjAOAR7CWujtLmLPd9DtMLwpIAWrNbfLF76OShUjqIcjD6VpCkqCkqAKSDUEHQg8YDLBBBAEEEEAQQQQBBBBAEY3n0oSVKISlIJJJoABmSTypGSExtKve5aEwLNkqrBVhcKT9IoZ4ajRCNSdMuQzDUvZeyYtyZElIg7iuZzGOmq3OTY4J45E8AJWdtGUu4wWWAl+ecAxqPCuhV7qeSBmdTzj2059m7kmGGMLk88KrXStPtke6MwlPGlTxhPTEwpxalrUVrUSVKUalROpMBmtS1XZl1Tr6y44rVR/AcABwAyjxyzXUtJeU2oNLJSlZFEqIzIB/80PIxZbh3CFqB4CZS043TCgpxFQP1jmOzXLLOutMq3m7905phpdnzre/knvo3mlY9yvgoZBSRXOtKA9CYBLw3ZWbk52yWpydacfXIjcrQlVMWaQlS8x2aYTWvFWucLm9N2XbPmVMOitM0KGi0nRQ/McDWN65V9TZxe9Ul5t5GFTaj2SQciRQ1FCoEcawFtvQpq1LLcn9wqXdlyltFVEoW3UAJGQB9rgNRGlZdsyM/Z7MpPPKlnJYndO0qFJPA5EVplToCIrd579TU/QPLAbBqlpAwtimhpqT1JPSkV6Aul+rxyy5eWkpIqUxLVJcXkVqOWXTMmtOIpEdeK9SZqTk5cNlKpZKkqUSKKrlkNeAzMQDEupZohKlHkkEnyGcSbN0pxfsykwf9pY/ECAuc9tJs+awek2apxSEBAVvBWg4DTKI66l5JCXtYzOBbMuEndppjKVFISa0JyzX5iK69dGdR7UpMD/aWfwTEa/LqQaLSpJ5KBB8jAMyUdsiTmFT/pjk07iW421gocaiTVRpwKjrpGHZ9M7yanbXmB2WErX0xrBokdyOz98QtI3mbaeQwuXS4oMuEKWjgSKGvf2R5QFu2e2WJmZetCbPqZcqedUdFOHtBPWhzp8I4xN39u2q0LcZaRVIcYbWtVPZQCqqj14DqRFNn74A2YzItNlsJUVvqxV3qtR3CuZB91PKGZf+325KTS63lNzcu20FVzS2lNSocvb15kcoBOW5JNszDrbTm9bQspSsimKnHzyrxpGOzLTdl3EusrU24k5KT+B4EcwcjF2sm5kpKyqJu1VLG9zZl28lqGtVZg5jOlQACM6mka967qyqpMWhZ6l7nHu3WnKlTaiQAQSTlVSRSp9oEHWAtsha0reJgMTADM8hJwLHHqjmOaDpqOcRF1rzzFhTJk50EsE5HMhAP6xvmg8U/nUFasTCkKStCilSSClSTQgjQg8IcNkWkzeKTMtMFKJ1oEocpr9tI4g5BafEcKA2JeYS4lKkEKSoAgg1BB0IMZYS2zm9ztmzJs2eqlOLCgq0bUdBXi2vIg8K9TR0CA9ggggCCCCAIII156cQy2txw4UISVKPIAVJgKPtbvx6FL7lpVH3gaEaoRoV950HieEV67Eg3YVnqnphNZp5NGm1aiuYR0J9pZ5ADhEXc2RVbVquzswPUNELodBT6Ns9EgYlDp1ivbSL3m0JtRSfUtVQ0OBFc1/eIr3AQFdtK0nJh1bzqipxZJUT+XIAZAcABFvutdNhuUXP2jUMYSlhoGi3lEEVHGg4eJOQzqslYT7zTrrbZU2yAXVClEg+OeQqaaDOGBcu/UvMhiVtRCFhpSTLvKGSSMglymVOFdDTPnAUGybXdk5hLzVUONqyB5HVKtKgjIwwrw2uvcJtWzX1MBagmZYCuylw07QQeyanWgzyVzjetS6ClT8xP2qW0yrVFIwUo8PqIA1PUHNRNNIVFozCFuuKaRu21LKkN4icI4Cp1IB16mkBL3ovxM2iloTG79VWhSgAknUk1PkKDjSIBCCSAASTkANT0HWJO7l2n594NS6MR1Uo5JQPeUeA6anhD/uXs2l7OSFAB1+nadUM+5A+oPn1gFddjYxNTIC3yJZs50UKuEfDoPEgwy7F2R2fL0Ja3yx9Z04v5ckjyi5gR7AYJWTQ0nC2hKE8kgJHkABGesEKra/tCelXESssrdqKcbjgpiANQEprociSe6AalYwzMmhwYXEJWnkoBQ8jWFLsl2jPvzHok04XcaVFpaqYgUipSSKVBSCR1HXJwwFMtrZLZ8zUhrcrP1mjh/lzSfKFpefYtNS4K5ciZbHACjoHw6K8D4Q/o8pAcgLQUkgggg0IORB5EcI9cfUoJClFQSKJBJOEa4RXICudBzjpO+eziWtFJUobt+nZdSM+5Y0WO/PrHP8AeW678g9un00OeFQ9lY5pP5ajjANW1ruC1pqSnWcD8phQh1reYC3QkkHurmkUJw00NYX19w3KvvSknMLXKlQUtvFVCVg+z9rDhTn3DMiKy1MKSCErUkHWiiK99DnHwlPADoKQHkbNnWgth1DrSihxBCkkcD+Y4EcQYu8psyaYaQ7ac2mU3gqlpIBcp9rWncBlziGvlcr0INOtOiYlnh6t1Ipn7qqZV/seUBe7xyLdvWcJxhIE2wKOIGppmW+vvIPUjiYndkF+DOMFh5VX2AMzqtGgV3jJJ8OcKnZ1e42fOJWT6lyiHhwpwV3pOfdURZb8Weqx7Tan5YepdVjAHskn22+VFpOId/SAekEa1nT6H2kOtmqHEhSTzChURswBBBBAEKzbneQoZbk264nziWBrgSck/eX/AEGGkYR9jp/S14VuntNMqKhywtdlH8S+14mA37zuCxrFalEGkxMg7wjXPNw+VECFBSLXtPvB6XaLpBqho7pHKidT4qr8o1Lo3KetEuFCkNttCrjrholNdB1OVenlAMgXQW7ZkpKSC21sOrCpx9ChU6EimtOFDmMCQRmYodn3HTNWm5KS7pUw2VY3yn2Up1J4HtdkHKtK6R9zsrPWDMJUl0JDgqlaDVp0ClQUnI0qNc88jxiUtfaoh6TdS1LpYmpghL7iKYVpANSDrU6UOlTmYCo2xbLykCVVMKeYYUoNa4TnSornSmgOgNBHt17tOz8wlhoZnNSiOyhI1Uf7cTlEU02VEJSCSSAANSTkABHS2zy5ibOlQkgF5dFOq60ySDyTp5njASd2LsMyDCWWU5aqUfaWfeUefThoIl48j2AIIIjrwWr6LLPPkV3TalU5kDIedICRjnHbFX9LvV91qndgETd3tuUwh3/OJS40o57tOFSO7Oih0OfWIDanbjE5Pb2WXjQWkAqoR2hXKhFcgRAa2zOv6VlKf6h8sKo6bjmPZvarMtaLL0wrA2gOVURUAlCgK0FdTFuvTtweU7hkQlDST7bicSl9cJ9kfPu0gHdBELc63fTZJmYIAUtPaA0CgSDTpURNQBETeW7TM8wWXk1BzSoe0g8FJPA/jpEtBAcrXruu7Z8wpl3PihYGS0nRQ/McDl1j4unNtsz0s499Gh1JX0FdT3HPwjoTaBc1NoypQAA8iqmVcle6T7qtD4HhHNDrRQopUClSSQoHUEZEHxgLztYsCZRNuTTnrGHVJDLgUCKFNQgCtRSh6HWIGbvapdnMyBQlKGnS4FgmprjyPDVxWnTKMt0LMetF9qSLywzUrIxEpQEjMpSTQHOg4dqLPPX7kZJZYkrPZdQg4VOPZqWRkSKpJ8T5QC1hv3QdFsWM7IrNX5cDdE8hUtn5FB6RV9pFjsJRKTks3ukTbZUWuCVAA1A4A17susaOzW3/AEO0WVE0Q4d05yougBPcrCfOAYmw28RU27JOVCmSVtg6hJVRSfurP88NWEdeJH6JvA2+Oy08oLPLC52HB4Kqryh4wBBBBAQd97X9Fs+ZeGRS2Qn4ldlP8yhCz2ZUkrJnp4+0QUoPPAKDzcXTwET+3W0MEg22DTeuivckFX408or97z6JdyTY0L5QpXiC8R5kDwgFPXnmeJ59YadhWQibsRMnKTLImFub19tZKVKOoRpwARnQjswsZWVU6tLaElS1qCUpGpJyAEWZzZzMIn2pLG1vnEYwoKJSiiVKIUQKgjBStM6ppAX+9VrCyWJWXVICaSy0PXOAltKjkQDhNDUVzIyIEKa8NtGbmFPFtDVQAENiiUgClBkO/wAYuNs2ra9koLD7mNp1CkJUr1iSKUOBRooEA6HvoYXlIBj7E7riYm1TKxVEvTDXQuK0/hTVXeUw6Lw3gakZdT7xohPAaqJ0SkcSYhtl9iei2awkii3BvV968/knCPCKpt/WfR5UA9kurqOZCDQ+GfnAbFhbcWpiZQyuXU0lxQSleMKoTkMQoMicqiusM+ORJF0IdbUdEuIUT3KB/AQzLX24v+l1l0o9FSqmFSe04OKq1qkngOGVa6QDviJvZZxmJKYaGZW0sAczTIeYESja6gHnnH1SA4+pAkVIA1OQ/wDO+LftRusZKeXhFGnquN8hU9pP3VHyUmKrJpq4gc1pHmoQBNSymlqbWClaCUqHIg0Iy6xhrExfFNLQmgf9dz+oxt3BuwZ+dbap6tJxunkhOo7yeyO/pAPvZ1ZxYs2WQoUVuwo96u1+cWSPlCaCg0GkfUAQt717Z2pOZXLoYU8WzRasYSK6lKcjWlde+K25tsmET6saE+ihxSCgJ7YSFYcWKtcWVaacOsLy8s8l6cmHUZocdWpJpSoJyNOEB0tdW9LNoMB5mtK0UlXtIUPqnzrXjWFDtuuuGJlE0gURMVC6aBxPH7yc+9B5xJ/4f1ms2K5eqNOvbzp3cYve0uwvS7NfQBVaE7xHxI7XzFR4wHP10rxqkJtuYSMWGoUmtMSTkRXgeIPMCLg7O2AXDMFEytSiVGXIoipzI4ZV4YiIW4MX66tiSbFnKtGdbMxVzdtM1okkZVVz0OtQANCTAQN8L3OWk+FYAhtsYGWk6IT5Zk0GdKZARAGGA5tfW2MMnJy0sDlUJxKp4YR+MUBZqSeZry1gGxtH/wA9Y0lPfXThSs/GMCvJ1AHiYZFwrW9Ks+WdJqS2Eq+JHZPzTC2uSfSrvz0ucy1jUkcsg6KfeSrzid2D2hjknWj+rdJHctIP4g+cAzIIIIBNbfXsbso0OIcPiopSPwMYdu7mH0JkaIbWafwJHyCo92xJKrWkkcClr5vq/tGlt5c/z7I5S4+bi/7CApd0rWTKzsu+sVQ24CrnTMEjurXwhiWjc2eM8q0LLebeDpUpKwtFUhWoIWMJHDu5QpIzS84tv6Na0V1wKUmvkRAMW/QMnZMvIvuJdmt8XVAKxbtPaNK/ep50yEL6zJLfPNNf6jiEeClAH5ExheSoGqwqqhWqq1V1qdR1ie2es4rUkx+2Sf4QT+UB0XeNCxJTAZJSsMuYCnIghBpTrHKqn1KAqpRA0qSaV7zlHXxjn7als8VJOqmGU1lnDU0/VKJ9k/ZJ0PCtOUBRjJq3Ydp2CsoBr9YAEincoGJS5lkelT8uzwU4Cr4U9pX8qTH3YqN9KTbOqkBEyj/bOBwD7iwfuRjuheT0CaTMBsOFKVgJJpmpJSDXpXyrpAdHz17JVmZblXHQl532EZ+FSMk14V1pFYvdtfZkZky4ZW8pNMZSoJCSRWgrqad0I5VpuvzYeWoqeW6lWL7WIUpyAyAHIARPbV7NUzaj5Vo7hcT1xJANO4giAntpO0GTtKTbS2lwPIcCgFophFCFdoEg1y05CF1Z/wBK3+8R/UI142rKHr2f3rf9aYCTvz/1Kb/fr/GLRsvvxKWay+Xg4XlqFMKa1SBkASRTtE69IrN/U0tOcH7df41iAgH5dzbQxNzKGCy41vDhQtSkkE8AoD2a+MW1u9kqqbMmHRv0ipRQ8q0B0KgMymtY552dyCnrTlUp+q4Fq6JR2iflTxjVvBOOItF9wKKXEzC1BQ1BCzQ+GUBv7S7J9GtOYSPZWrep7nO0f5iryivNSK1NrcA7DZSFGoyKyQkda4T5RL3yvWq0XkPKQELSyhtVDkopKiVdK4tOFIJ1G5s9hH1plxT6vgQN035neKgIRt5Sa0URXI0JFe+hz7o6b2fharMld6SVFoVxa0Ola69mkJXZvs/XaLoccBTKtq7avfIz3afzPAdY6LbbCQABQAUAGgA4QHJtsyO4mHmv9N1aR3BRA+VIsV0b8IlmHJSal/SZZxWLDWikKyzT5A6ihEau0hnBas2ObuL+JIMa11ral5Za1TMoiaSpICUrIASampFUnXTwgLP/AMSpRj/k7LZQeCnSFK78gT84pduW0ucfW+4Eha6VCBROQAyFTwHOHFY0rJFn0qbsuWkmAOypyhWuoywowA58OJ4DjCvvvbEtMzOKUYDDSU4QAAnFQk4iBpWumuUBddgrwLk4ycwttCqdxUk/JQjJsEWUTE2yeCU+aFKSfxiO2DuUtB0c5dfjRxr8iY39kycFtzqOFH/++KfIwDqggggEtteVhteSVTIJa+T6v7xobeUf59o85cfJxcSW3pvA/Ju8kr/kUlX5mMO3pqrkm6NFtrHkUKH9Z8oBXS0spxaUISVKUaJSBUk8gIk7v3SmJ55TLKO0kVXiOEIGnaroa5U1yMSOzG0WmLTYW8QEVUnErRJUkpBPLM0r1i82xJLsuz7SW86lT867hbKVVUpJ49DhUs9KCAqu096exS7c620jdtkNKaHZWOyCa+CezlSvWIrZ07htSUP7UDzBH5xNXznm/wBEWazvEuujEslKq4EkEYSe8hND7h5RULDntzMsO/6bqFHuChX5VgOkNodtuSdnPvNZOAJCTSuEqWlOLPLLFUV40hJDarPGXcYcWh5LiSklxAKgDlkRSv3gY6HtGQbmGVtOpCm3ElKgeIP4Qh727HpqVUVy4MwzqMP0ieik/W70+UBUbu2oJaZadUKoSaOD3m1AoWOtUKPygvDY5lJlxmtQlXYVwUg9pCh3pIMR7jZSSFAgjIgggjoQc4s82n0yzkOjN6So07zUyT6tf3CSg8gRAaNyJDfWhKt8C8gnuScR/ph1bWLlGelwtoVmGalKeK0n2kDrxHXLjCcuBbrUlPNvvBWBAX7IqalJAy78vGNuQtSYtO12XMag4t5JTQn1SEnEQnkAhJrzzrrAVNaCCQQQQaEHUd/IxtWT9Oz+9b/rTDs2vXKYXKOziUhD7YClKGW8FQCFDQmhyOtQBCTsr/mGf3rf9aYCV2gf9TnP3yogBE/tA/6nOfvlQytjNymFS6Z1xIcdUtQRi0bCFFNQPeJBNeGUBvbILjKlG1TD4wvupASg+0hGuY4FRzPIACFjtQkd1akyOClBY++kK/MxtX0mpiQtp50LVvA4HEGp7SDQhJzzTSqaaZRqbRLzNWhNIfaSU1ZQlYUNFCtR1AqBXpAQVkWYqZfbYR7TiwkdK6k9wqfCN291opeml7r6JoJZZ+BsYQfvEFX3okrDT6HIuzhydfxS8rzFR610fCnsA81GKqE8AOgH5QFtlNqM6zKtyzKm2kNjCFIQMZHUkkVz1ArxhybLLwuzsglx8lTiVqQV+/hoQrLjRVPumFLdTZLNzZCnUmXZ4qWO2R9hGtepoO+H1Y1jtyjCGWk4W0Cg4k8SSeJJqSYDnTaY7itWbPJwDySkR8XEvDLyUwXphgv0T6sCnYVX2qKy0yrwiMvFPb+bmHeC3nFDuKjT5Ui1XFseWbk5m0ZtvfoYUlDbXBSjTNXisDPLU5wEtbe02zZtYW/Z7jxAoMbuSe5IVhHWgzikXptOVfcSqUlvRkBNFJxVqa6+UXKzr3WdPuJl5mzm2d4QhDrJoUlRoNEg60Fc+6KTeqwTJTb0uVYt2rJXNJAUknrQ5wFy2EN1tFw8pdfzcaH9/KJHZUrFbk6qmXr/APvgflGLYGx6+acOiGkJr8SiT/QIy7CU7ybm3uaR/OtSvygHTBBBALDbzIYpNlz/AE3aHuWkj8QIhL/f5qwZCZGZbwJUe9JbV/OmGNtEsn0mzZlsCqgjGnvRRY88NPGF5cP/AD1hTknqtvEUeI3iP50qEApI+lLJ1JNNKmtPPQR8xd7DtyypSXbWZVc1N0qoOEbpCulcjwPsq7xARcmZD9Gu7xDpnCv1awFYKZUzrhpStQak8IrhENy6O0iZtCcRKuS7KpZwKStpDZ7CaHMmtKDLUDpnC1vJZ6GJt9pBqht1aU9wOnhp4QHRuz+2/S7Pl3a1VgCF/EjsmveRXxinbV9os1JTDbEvRHqw4pZSFYqkgAVyAGHXr0iG2F3m3brkmtVA76xqvvAUUB1KQD9wxeto9wE2kyCghMw2Du1HRQOZQroTx4HxgEPeW8zk+6HXkthYThKkJw4uqszUjSC69u+iTAcKcbagUPI4LbVkpJ8Mx1AjTtSynZZwtPNqbWnVKh8xwI6iNSAmr13f9EfohWNhwbxhzgtB0+8n2SOnWLRshLcuubnnQSiWZpkM6rPDrRNPvGIu69otzLP6OmlBKVKrKvH9S4fqk+4vQjrFu2YXfytKzZpJQ4oIxDjSigFp5itCD1EBWb7bUn7RQWQhLLNQSkGql0NRiPIHOgGoiqWT9Oz+9b/rTG5ea7D0g+WXk56pUPZWOCkn8RqI0rLVR9o8nW/60wEttA/6nOfvlRv3J2lP2aC2lKXWVHFgUSKHiUqGlQNMxEdftVbSnD+3X+MaNhWE9OPJZYQVLPkkcVKPACAvO1acbnmJO0GgQHAtpYOoKcwDTLI4h4xS7tWAqdmEtJOFNCpxw6NoTmpZ7h8yIZO0W7olpCQs5gFx1TpIAHaWaHEroCpfhFTvDMIs+XNnsKCnl0M66niRmGEn3U8eZ8RARV7rcTMvAMjDLsJ3UunkhP1j9pR7ROuYrpGrd231yT4ebS2pYBCd4nEEk/WAqMxz6mIyM8jIuPuJbaQpxaskpSKkwDc2ZbTZubnRLzBStK0qIKUBJQUjFw+qRlnxIhgX7tv0Sz5h2tFBBSj4ldlNPE18IgdmWzr9HILr1FTLgoaZhtOuBJ4knMnoBwzqW3a8oW41JoOTfrHae8ckJPUJJVT7SYBT0i2Sb0/JSLyPR1ejTaEqxqRiSK6LSRUJJTlRVCMjwiBsSyFzcw2w3TG4rCK6Dmo9AKmL2/aFtWL2VkrYTkCobxqgyAB9pA5CqYCo3OtlmUmkvvs75KASlINKLHsqzyyPPTWlRGpb9tLnJl2YcoFOKrQaAaBI7gAItdpX6kZtlz0izkJmCg4HWThGKmRUAQaVzzxd0UTSAbGzn/LWJaE0cirGlJ+FASP51/KJjYHZ+GVfd990JH3Ej81fKIq+n+Ru/KSmi3sJWPN1f86kjuMMDZrZXo9mS6CKKUjGrvWcX4EDwgLPBBBAeLTUUOcJG5a/0Xbz0orJt1Sm015HttHyOHvJh3wotuNgqQpifayUghCyOBBxNq8DVNeqYBeX/sH0O0H2gKIKsbfwrzHkap8IxXSekULWqfQ6tISC2hs5KVXNKtOHUcYv+0SWFp2XL2k0O22mjoGoBNFD7q8+4mFHAX20dqy0tlmQl2pJsimJIBdI76UB65mKGVVzOp56+ceQQGeSnFsuIcbOFaFBSSOBBqI6fubelFoSqHkUCtHE+4saju4g8QRHLMX3Zmq0ZV/eS8q860sUcSQUIVyIWqiQocxXLLjAPK3LuS84jBMNJcHCo7SfhUMx4QvrU2CsKqZeYcaPBKgFp88jFl9Jth72WZSVH7Rxbqh4IATHv/pifc+ltRaeYYYbbHdVWJUAorc2Pz8vUpbTMJ5tGqv4DQ+VYsWzu+aDMNMz+JuZaCm2nlZKUg/qXq8iElJPFI0Ot6OzZpf001OvfFMLA8k0j6Tsqs2tVS+MnUrccUT5rgJC8UjJzjJamVNKTwJWkFJ5pNapMI29lyE2e80tuYbeYU6kAhScaO0DRYGVKfWHLOkMd1u7rRIUiTqnIgoxEcKaHOsTlh3asmYbD0tKyq0KqMSWUitDQjNIOsApxdIWlak4fSG2mEvqKnCpNVVOjYr2jTjoIcV2LHkpFrdyxbFfaVjSVrPNSq592gjDat0bLZbW89KSyUIFVKLKch4JrFfDV3XPqyQ04YPyEBF7Sb7tsvqRJ+tnFI3RcT2twk5lDdK+sUTUkaZV0AimWLsmtCazLW5Sc8TxoT1w5q8wIb52U2aSFJYKDwU266k+FFx9f8OkJ+hnJ5r4ZgkeSgawFUsvYG0KGYmVr5pbSEjzNTDCsC6stIpwy7SUV1VqpXxKOZiH/wDTlot/RWlj6TEuhX8yCkwenWsz7ctLTI5tOqbUfBxJHhASl7rzN2fKrfXmRkhPFajon8yeABjl+enlvurdcOJbiipR5k5/+DhlFz2nTs/Mv45iWeZZRk2kpJSOZKx2So9+lBFFgLls8t+XkRNTC1f5kNYZZBBoSrU10rXDlyCuca139pU7KEgOb5sklTb1VpNdaEmqa9OekVasEBZL327KTe7XLyvozva31D2FaUwgZczWg8Yw3FsH02fYZIqnFjc+BPaPnkn70QMNvZpKps2zpi03R2lpwtA6lIOVPjXTwSIDXv65+k7cZk0ZoaKWzT+Nw+CRh70w7UIAAAFANBCi2I2Ipxx+fdzUoqQgniScTih8k1+KG/AEEEEARo23ZKJphxhwVQ4kpPSuhHUGhHUCN6CAR+ze0jIzj9lTYG7dUUUPs46Uy+y4jTrhimX2usqz5tbJqUe00o/WQdPEaHqIaW2e5ZdQJ1gHesgbzDqUDRY6oOfd3RptKReOzMJKRPS3hiNNfgcA8FDpALC7l15ifcLcugKIFVEkAJGlTX8oaVhbBW00VNvlZ9xrsp/iUKnyEL+4NtKs+0m1OVQMRaeByICjQ16pVQ+EdMiAhbHuZJyv0Mu2k+8RiV/EqqvnE1SPYIApC/XajzV40sqdWWXpclDZJwAgE1A0r6pWfUwwIWm0qVmG7QkJuWl3H1NhYUlCScgRQEgHDULXmYBlwRSbs29ar8wn0iRRLy9FYiV1XpllirrlpF1gEFYcs4qcnUIs1qepMrClOAeqBWscdQQCfCHpZtmtS7YbZbQ0gVIShISkE65CF4vZxaCJmZdlp9LCX3SsgJJNKkivUYjpFwujY8xLNKTNTRmlldQsilBQDDqeIJ8YCN2su4bJmeoQPNaRFS2f3aRMpQiasptDYZCkzGdXTlmaHVQOKL7fe7ip+TXLpWGyspOIio7KgqlK9Iqklcy2WQhLdpNlCAkBJb4CgwiqT9UUgGSBSF5tnnViXl2W1KSt6YQkFJIOWVKjP2lphhphb7UZCaXNSTzEsuYbl1FxQSRmrECBrX6ta0MBG2kqesJ5hRm1zUq64G1JdqVJ7qk0yqQQRmKEQ2hCpfk5+2pqXMxKmUlWFhags9pZHKoBOlNKCpzhrCACmK/bNwZGarvZZvF7yBgV5ooT41iwwQCet7YKM1Sj/ch0ZdwWkfiIVtt2E9JvFl9GBYANKg1B0IIOhpHV8w8EJUpRolIJJ5ACpPlHLF4bWXPzrjoBKnXOwkZmmSUJA50oIDLc266rQm0MJqEntOK91A1PedB1MXfaZaZm5piypMDA0pKCB7OPSh6NpqT1ryiS7F3LMOhn5nxwmn9LdfFR6xs7GLmlCVT74JcdrusWoScys14rPy74BiWDYyJSXaYb9ltISOvNR6kkk9TEhAIIAggggCCCCA+VIqKHQwjb2WC9YU8mdlB6haqYfqivtMr+yfqnpzEPSNW07MbmGltOpC0LFFJPH+x4g8IBS3zu01bEsLRkBV2nrmh7SqDMUH6xI/iFOkXvZreH0yz2lqNXEDduc8SMqnvFD4wr52Tmrtzgcbq7KummfsrHuL91wDRXHzEWmStB9a35yx0MutzCEqdbcVhU28ioPYGqlJPMAkVrnAM+saFpXgl5YVeebb+NaQfAVqfCOdbe2gWi+pSHn3G6EhTaBugOYIFD5kxWFKJNTmTqTmT4wHQ1o7aLOayStbx/ZoP4qwxWp/b+M9zKHoXHAP5Ug/1QnYYGymx2j6VOTKErYlmVVSoApJUCTkcjRKaffgMs3tznlewhhvuSpX4qiKmNrdpr/wDcYfhbbH/1JjWuXdL9JzDqcQZQhCnFKCapRnkmlRln5JiHs2w3Zp0tSyFPKzIwj6oNMRrkB3njASTu0K0Fazj3gqn4UjAq+s8dZyZ/+Vf94+LculNSVDMMqbByCsik9Kior0MRjEupxQShKlKOgSCSfAZwEum+0+NJyZ/+Vf8AeM7O0S0U6Tj3irF/UDEHNSS2lYXELbVyWkpPkRE5Ymz+em0pWywShWi1FKUnuJMBIS+1200f+4CvibQfwSIlZXbtOp9tthf3VJ/BUVe8lxpuzwhUw2AlZoFJUFCutDTQ0zi4WQ3K2VZcvOuSyZmYmjVOOmFAzI1BAyA4VJOtBAS8ht/by30qsdW1hXyUE/jFls/bHZzuRdU0eTiFD5pqIRV6Labm5guty6JdJAGBGlRqo6CpPIDIDjETAda2fbLEwKsvNuj7C0q/AxuVjkBp0pIUklJGhSaEeIzi12HtLtJhSUtvKeqQAhwbyvQV7fTIwDY2y3h9HkC0k0XMHdjnh1UfKifvRV7lXYasmXNpWgKOU9S0faTXTLi4rgPqivWks4tSXBaVstttBhtKZZlKsVVmqlKCa+3oKH2aV4ViqyzE1eScxLq1KtmmXsoHup95xQ1PDuoCGW61iPW/Pqm5oUl0GmHPCaZpZT0Gqjxr1h5IQAKAUA0A4Rp2NZ7TDKGmU4G0CiRQjzrnUnMk6xvQBBBBAEEEEAQQQQBBBBAalqWW3MtKaeQFtrFFJP8A5kRwIzEJS27rzlgTHpUmpS5c6k50HuPJGo5LHy4vaPlbYUCCAQciDmDAKVaJC8aKgiWn0jxNPLeJ6+0IWV5bozNnuYJhsgH2VjNtfwq/I0MNS+OxoKVv7PO5cBxbquFFebah7B6acqRDWbtOdYrJ2xLl1OiitIxgc1JOTg+0O+pgFXDPuI0mdseas9txDcwpzGAo03iatnvp2Ck00y5xtzuy+StBBesqZSOJaUSUjpn22+5QMUC27nzkifXMrQBotOaPBach8jAXyekf0HZLzK3EGcnDhog1wopQ9aBJVnlmqILZXepmSW+l/E2h5KUb5APqznQEgGlQag50KdIo63Co1JKjzJJ+cW66F/0yjK5aYlm5mWWrEUqoFA95BB0rnmOBEBYr9szjFn+rnROyLyx21UU6niElXFNRqMwcsqx5dmf/AEZYa51lKTMPPbsLUmuEAkeQCSaczEFey/rUxKIk5SWEswleMjFUk1JppkKkkk1qaaUjNc6+UsmUckLQbWuXWrElSPaQdTkM9RUEaZ5GAkL5z1pTNmtrnJVvAkpWJmqcVFkBNEhWVcQB55ZRKXLmGn7BcS+88y3LPKK1MkheE0UBlnhJcI+7EJe++8qZASEjvltlQUtx4kmiSCEpxcMk8gAnKIq41+ESDcw26x6Qh8JqgkBJpUHFUHIg8oC4WsJa0LFdRIuO4JJe8IeBKl5E0xEk6KJHKlIirq2xKT1nfo2ddDCmlYmHTQJGpAqcssRFDSoIpmIirxbT3plhUu0y1LMK9pLQzUOROWR6AVimGAv15pazZKQMsy43OTS1BRfSB6sZVAIJAFBQJqc1EmKBEzYV0JudPqGFKHvkYUDvUez+cMCR2WSkigPWrMp5hpJISenvuHokDxgF9du6czPuYGGyfeWckI+JX5Cp6QzkMWfd1vEsiZniMgKVTXkP1aep7RiOtLac49STseXLSdElKBjI5oSMkD7Rr4RL3P2NAKD9oq3rhOLdVqmv7RX1z0074Cv2NdudvA/6TNqU3LA9kgUFPcZSfms/PQOqyrJalmkssoCG0CgSPxPMnUk6xtNthIAAAAFAAKAAcAI+oDwR7BBAEEEEAQQQQBBBBAEEEEAQQQQHlIjbcu5LziMEw0lwcKjtJ6pUM0nuMScEAnLY2KvsL31nTCgoZhKlFKx0C00B8aRptbS7TkDu7Qli6nQlaMKiPjSMCvKHfGN5hKwUqSFJOoIqD4GATZt6wJ/6dkyrh4gFOfe2Sk/eEeK2SSMxnJ2ik10BKF+GRSflF6tbZRZ0xnuN0o8WiUfIdn5RU5//AA/tk1Ymlp5Y0BXzBSYCCmdhE4PYdYWOGa0n5pp840F7FrSH1Gj/ALo/MROHZFajP0E6OlHXUH8xHqbmXhSezNEj/wDpP5ogIFGxa0jqhof7oy8hEhLbCJw+26wgcc1qPySB843lXMvCqlZojumSPwRB/wAI7Ve+mnRTq66r+0B6NkclL5zlopHQFCP6lEx9C3LAkPoWTNODQ4SoeblEDwEbch/h/QDV6aUrnu0BP8yioxa7J2T2dL0O43qhxdUV/I9n5QFCe2nWlPnd2fLbpOgKE41AfEoYE+UbVj7F5iYXvrRmFVOZSlRW4ehWrJPhWHAwwlACUpCUjQAAAeAjJARlhXal5JGCXaS2OJA7SviUc1eJiSpHsEAQQQQBBBBAEEEEAQQQQBBBBAEEEEAQQQQBBBBAEEEEAQQQQBBBBAEEEEAQQQQBBBBAEEEEAQQQQBBBBAEEEEAQQQQH/9k="/>
          <p:cNvSpPr>
            <a:spLocks noChangeAspect="1" noChangeArrowheads="1"/>
          </p:cNvSpPr>
          <p:nvPr/>
        </p:nvSpPr>
        <p:spPr bwMode="auto">
          <a:xfrm>
            <a:off x="77788" y="-102870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alibri" pitchFamily="-123" charset="0"/>
            </a:endParaRPr>
          </a:p>
        </p:txBody>
      </p:sp>
      <p:sp>
        <p:nvSpPr>
          <p:cNvPr id="21517" name="AutoShape 14" descr="data:image/jpg;base64,/9j/4AAQSkZJRgABAQAAAQABAAD/2wCEAAkGBhQRERUUExQWFRUWGBoaFxgYGBodGRkgHRwdHCEaGhwcGyYeHB8jHBgcHy8gIygpLSwsFx4xNTIqNSYrLCkBCQoKBQUFDQUFDSkYEhgpKSkpKSkpKSkpKSkpKSkpKSkpKSkpKSkpKSkpKSkpKSkpKSkpKSkpKSkpKSkpKSkpKf/AABEIAOEA4QMBIgACEQEDEQH/xAAcAAACAgMBAQAAAAAAAAAAAAAABwUGAwQIAQL/xABKEAABAgMFBQQGBggEBQUBAAABAgMABBEFBhIhMQcTQVFhInGBkRQjMlJyoTNCYoKxwRVDY3OSorLRCCRTgxc0NbPwFkSTwuF0/8QAFAEBAAAAAAAAAAAAAAAAAAAAAP/EABQRAQAAAAAAAAAAAAAAAAAAAAD/2gAMAwEAAhEDEQA/AHjBBBAEEEEAQQQQBBBGGam0NJK3FJQkaqUQAO8nKAzQVhZXk24y7JKJVBmF+8Thb8DTErwHjFbT+nrW4rl2Vf7KKf8AcVAN21b0Ssr9PMNN9FKFfLWKpP7bLPbyQXXvgbIHmsp+UVRGyKTlRjtCfSk8QkhFfFRKj5QG1LuyuSGVTKhxwqV81kJgN6Z/xAt/q5RZ6qcSPkAY1Bt7fJOGRQR+9WT8mo+P+MUo1/y9moT1O7T/AEpJjGrb079WTaHKrivyRAZzt7fTTFIpA/err4Vajal/8QKP1kosfC4k/ikRHJ29O/Wk2Tzo4r80RkG2OUdyfs1Kq6kbtX9SRAWqQ222e5ksus/G3UeaCr50i12TemVmvoJhpw8krGL+HX5Qqhat3Zr22FS6jxCVJ+aCUwL2Ryc127Pn0k8EqKV08U0UPKAdVYIRykW9ZOdVTDKepeRTupvExYrtbcpd0hE2gsK0xjtN+P1k+Ne+AZ8EYJSdQ6gLbUlaFaKSQQe4iM8AQQQQBBBBAEEEEAQQQQBBBBAEEEEAQRjeeShJUohKQCSSaAAcSeAhOXv2nPzzvodlhRCjhLicluc8HuI5qNPAahbL77V5eRxNt0ffGRSD2UH7auf2Rn3RRZO69p26oPTThal9U4hRNP2bXH4leZiTs66cjYjQmbRUl6YObbQ7QB+wk+0RxWrIfjTr37TJq0CU13LHBpB1H21aq7sh0gLibVsaxcmEelzI1XUKoeqz2U9yBFTvBtbnpqoSsMIP1Wsj4r9r8IpkXeztlMwUB2bcakmzoXVDEfu1FPE16QFJcdKiSolROpJqT4nOPImr2XXds2Y3ThSvILQtPsrTwND1FCP7xYtrUkjeSr7SUobmJZJokACo6AU0UPKApk/ZrrCgl5tTSiAoBYoaGtDQ9x8oz2zd9+U3e/Rg3qMaO0DVPPsk010MXHaefSJWzZzUuS+7Weak0P4lcebUxilLKc5ymHxCW/8A9gKja93npVLKnUgB9AcbIUDVOWtNNRkYjIYm14YRZ6PdlE//AFH5RUbqWZ6TOy7NKhbqQe4Gp+QMBHzUm40cLiFoVyWkpP8AMBHw04UmqSUkcUmh84clobQi7ay5B1pp6UU6lnCpNVA0AKgdD2jyqOBFIXluXVwWouSZzq8EIrnQKoRX4Qc/hgN+7+1qelaAub9A+q7mfBXtRbU21Y9s5TDYlJk6LqE1J+2OyruWIW97bBTJTjkuhze4CBiw0NSAcNKnMVpEW/LqbUULSUqGqVAgjvBzgGTOXTtKxFl+UcLzGqikVFP2jfL7SflF5uTtZYnilp2jD5yCSews/YVz+yc+VYU10Npc1Z5CQrescWlnQfYVqjuzHSLpP3VkbcaVMWepLMyM1tEUBP20j2SeC05HjAOAR7CWujtLmLPd9DtMLwpIAWrNbfLF76OShUjqIcjD6VpCkqCkqAKSDUEHQg8YDLBBBAEEEEAQQQQBBBBAEY3n0oSVKISlIJJJoABmSTypGSExtKve5aEwLNkqrBVhcKT9IoZ4ajRCNSdMuQzDUvZeyYtyZElIg7iuZzGOmq3OTY4J45E8AJWdtGUu4wWWAl+ecAxqPCuhV7qeSBmdTzj2059m7kmGGMLk88KrXStPtke6MwlPGlTxhPTEwpxalrUVrUSVKUalROpMBmtS1XZl1Tr6y44rVR/AcABwAyjxyzXUtJeU2oNLJSlZFEqIzIB/80PIxZbh3CFqB4CZS043TCgpxFQP1jmOzXLLOutMq3m7905phpdnzre/knvo3mlY9yvgoZBSRXOtKA9CYBLw3ZWbk52yWpydacfXIjcrQlVMWaQlS8x2aYTWvFWucLm9N2XbPmVMOitM0KGi0nRQ/McDWN65V9TZxe9Ul5t5GFTaj2SQciRQ1FCoEcawFtvQpq1LLcn9wqXdlyltFVEoW3UAJGQB9rgNRGlZdsyM/Z7MpPPKlnJYndO0qFJPA5EVplToCIrd579TU/QPLAbBqlpAwtimhpqT1JPSkV6Aul+rxyy5eWkpIqUxLVJcXkVqOWXTMmtOIpEdeK9SZqTk5cNlKpZKkqUSKKrlkNeAzMQDEupZohKlHkkEnyGcSbN0pxfsykwf9pY/ECAuc9tJs+awek2apxSEBAVvBWg4DTKI66l5JCXtYzOBbMuEndppjKVFISa0JyzX5iK69dGdR7UpMD/aWfwTEa/LqQaLSpJ5KBB8jAMyUdsiTmFT/pjk07iW421gocaiTVRpwKjrpGHZ9M7yanbXmB2WErX0xrBokdyOz98QtI3mbaeQwuXS4oMuEKWjgSKGvf2R5QFu2e2WJmZetCbPqZcqedUdFOHtBPWhzp8I4xN39u2q0LcZaRVIcYbWtVPZQCqqj14DqRFNn74A2YzItNlsJUVvqxV3qtR3CuZB91PKGZf+325KTS63lNzcu20FVzS2lNSocvb15kcoBOW5JNszDrbTm9bQspSsimKnHzyrxpGOzLTdl3EusrU24k5KT+B4EcwcjF2sm5kpKyqJu1VLG9zZl28lqGtVZg5jOlQACM6mka967qyqpMWhZ6l7nHu3WnKlTaiQAQSTlVSRSp9oEHWAtsha0reJgMTADM8hJwLHHqjmOaDpqOcRF1rzzFhTJk50EsE5HMhAP6xvmg8U/nUFasTCkKStCilSSClSTQgjQg8IcNkWkzeKTMtMFKJ1oEocpr9tI4g5BafEcKA2JeYS4lKkEKSoAgg1BB0IMZYS2zm9ztmzJs2eqlOLCgq0bUdBXi2vIg8K9TR0CA9ggggCCCCAIII156cQy2txw4UISVKPIAVJgKPtbvx6FL7lpVH3gaEaoRoV950HieEV67Eg3YVnqnphNZp5NGm1aiuYR0J9pZ5ADhEXc2RVbVquzswPUNELodBT6Ns9EgYlDp1ivbSL3m0JtRSfUtVQ0OBFc1/eIr3AQFdtK0nJh1bzqipxZJUT+XIAZAcABFvutdNhuUXP2jUMYSlhoGi3lEEVHGg4eJOQzqslYT7zTrrbZU2yAXVClEg+OeQqaaDOGBcu/UvMhiVtRCFhpSTLvKGSSMglymVOFdDTPnAUGybXdk5hLzVUONqyB5HVKtKgjIwwrw2uvcJtWzX1MBagmZYCuylw07QQeyanWgzyVzjetS6ClT8xP2qW0yrVFIwUo8PqIA1PUHNRNNIVFozCFuuKaRu21LKkN4icI4Cp1IB16mkBL3ovxM2iloTG79VWhSgAknUk1PkKDjSIBCCSAASTkANT0HWJO7l2n594NS6MR1Uo5JQPeUeA6anhD/uXs2l7OSFAB1+nadUM+5A+oPn1gFddjYxNTIC3yJZs50UKuEfDoPEgwy7F2R2fL0Ja3yx9Z04v5ckjyi5gR7AYJWTQ0nC2hKE8kgJHkABGesEKra/tCelXESssrdqKcbjgpiANQEprociSe6AalYwzMmhwYXEJWnkoBQ8jWFLsl2jPvzHok04XcaVFpaqYgUipSSKVBSCR1HXJwwFMtrZLZ8zUhrcrP1mjh/lzSfKFpefYtNS4K5ciZbHACjoHw6K8D4Q/o8pAcgLQUkgggg0IORB5EcI9cfUoJClFQSKJBJOEa4RXICudBzjpO+eziWtFJUobt+nZdSM+5Y0WO/PrHP8AeW678g9un00OeFQ9lY5pP5ajjANW1ruC1pqSnWcD8phQh1reYC3QkkHurmkUJw00NYX19w3KvvSknMLXKlQUtvFVCVg+z9rDhTn3DMiKy1MKSCErUkHWiiK99DnHwlPADoKQHkbNnWgth1DrSihxBCkkcD+Y4EcQYu8psyaYaQ7ac2mU3gqlpIBcp9rWncBlziGvlcr0INOtOiYlnh6t1Ipn7qqZV/seUBe7xyLdvWcJxhIE2wKOIGppmW+vvIPUjiYndkF+DOMFh5VX2AMzqtGgV3jJJ8OcKnZ1e42fOJWT6lyiHhwpwV3pOfdURZb8Weqx7Tan5YepdVjAHskn22+VFpOId/SAekEa1nT6H2kOtmqHEhSTzChURswBBBBAEKzbneQoZbk264nziWBrgSck/eX/AEGGkYR9jp/S14VuntNMqKhywtdlH8S+14mA37zuCxrFalEGkxMg7wjXPNw+VECFBSLXtPvB6XaLpBqho7pHKidT4qr8o1Lo3KetEuFCkNttCrjrholNdB1OVenlAMgXQW7ZkpKSC21sOrCpx9ChU6EimtOFDmMCQRmYodn3HTNWm5KS7pUw2VY3yn2Up1J4HtdkHKtK6R9zsrPWDMJUl0JDgqlaDVp0ClQUnI0qNc88jxiUtfaoh6TdS1LpYmpghL7iKYVpANSDrU6UOlTmYCo2xbLykCVVMKeYYUoNa4TnSornSmgOgNBHt17tOz8wlhoZnNSiOyhI1Uf7cTlEU02VEJSCSSAANSTkABHS2zy5ibOlQkgF5dFOq60ySDyTp5njASd2LsMyDCWWU5aqUfaWfeUefThoIl48j2AIIIjrwWr6LLPPkV3TalU5kDIedICRjnHbFX9LvV91qndgETd3tuUwh3/OJS40o57tOFSO7Oih0OfWIDanbjE5Pb2WXjQWkAqoR2hXKhFcgRAa2zOv6VlKf6h8sKo6bjmPZvarMtaLL0wrA2gOVURUAlCgK0FdTFuvTtweU7hkQlDST7bicSl9cJ9kfPu0gHdBELc63fTZJmYIAUtPaA0CgSDTpURNQBETeW7TM8wWXk1BzSoe0g8FJPA/jpEtBAcrXruu7Z8wpl3PihYGS0nRQ/McDl1j4unNtsz0s499Gh1JX0FdT3HPwjoTaBc1NoypQAA8iqmVcle6T7qtD4HhHNDrRQopUClSSQoHUEZEHxgLztYsCZRNuTTnrGHVJDLgUCKFNQgCtRSh6HWIGbvapdnMyBQlKGnS4FgmprjyPDVxWnTKMt0LMetF9qSLywzUrIxEpQEjMpSTQHOg4dqLPPX7kZJZYkrPZdQg4VOPZqWRkSKpJ8T5QC1hv3QdFsWM7IrNX5cDdE8hUtn5FB6RV9pFjsJRKTks3ukTbZUWuCVAA1A4A17susaOzW3/AEO0WVE0Q4d05yougBPcrCfOAYmw28RU27JOVCmSVtg6hJVRSfurP88NWEdeJH6JvA2+Oy08oLPLC52HB4Kqryh4wBBBBAQd97X9Fs+ZeGRS2Qn4ldlP8yhCz2ZUkrJnp4+0QUoPPAKDzcXTwET+3W0MEg22DTeuivckFX408or97z6JdyTY0L5QpXiC8R5kDwgFPXnmeJ59YadhWQibsRMnKTLImFub19tZKVKOoRpwARnQjswsZWVU6tLaElS1qCUpGpJyAEWZzZzMIn2pLG1vnEYwoKJSiiVKIUQKgjBStM6ppAX+9VrCyWJWXVICaSy0PXOAltKjkQDhNDUVzIyIEKa8NtGbmFPFtDVQAENiiUgClBkO/wAYuNs2ra9koLD7mNp1CkJUr1iSKUOBRooEA6HvoYXlIBj7E7riYm1TKxVEvTDXQuK0/hTVXeUw6Lw3gakZdT7xohPAaqJ0SkcSYhtl9iei2awkii3BvV968/knCPCKpt/WfR5UA9kurqOZCDQ+GfnAbFhbcWpiZQyuXU0lxQSleMKoTkMQoMicqiusM+ORJF0IdbUdEuIUT3KB/AQzLX24v+l1l0o9FSqmFSe04OKq1qkngOGVa6QDviJvZZxmJKYaGZW0sAczTIeYESja6gHnnH1SA4+pAkVIA1OQ/wDO+LftRusZKeXhFGnquN8hU9pP3VHyUmKrJpq4gc1pHmoQBNSymlqbWClaCUqHIg0Iy6xhrExfFNLQmgf9dz+oxt3BuwZ+dbap6tJxunkhOo7yeyO/pAPvZ1ZxYs2WQoUVuwo96u1+cWSPlCaCg0GkfUAQt717Z2pOZXLoYU8WzRasYSK6lKcjWlde+K25tsmET6saE+ihxSCgJ7YSFYcWKtcWVaacOsLy8s8l6cmHUZocdWpJpSoJyNOEB0tdW9LNoMB5mtK0UlXtIUPqnzrXjWFDtuuuGJlE0gURMVC6aBxPH7yc+9B5xJ/4f1ms2K5eqNOvbzp3cYve0uwvS7NfQBVaE7xHxI7XzFR4wHP10rxqkJtuYSMWGoUmtMSTkRXgeIPMCLg7O2AXDMFEytSiVGXIoipzI4ZV4YiIW4MX66tiSbFnKtGdbMxVzdtM1okkZVVz0OtQANCTAQN8L3OWk+FYAhtsYGWk6IT5Zk0GdKZARAGGA5tfW2MMnJy0sDlUJxKp4YR+MUBZqSeZry1gGxtH/wA9Y0lPfXThSs/GMCvJ1AHiYZFwrW9Ks+WdJqS2Eq+JHZPzTC2uSfSrvz0ucy1jUkcsg6KfeSrzid2D2hjknWj+rdJHctIP4g+cAzIIIIBNbfXsbso0OIcPiopSPwMYdu7mH0JkaIbWafwJHyCo92xJKrWkkcClr5vq/tGlt5c/z7I5S4+bi/7CApd0rWTKzsu+sVQ24CrnTMEjurXwhiWjc2eM8q0LLebeDpUpKwtFUhWoIWMJHDu5QpIzS84tv6Na0V1wKUmvkRAMW/QMnZMvIvuJdmt8XVAKxbtPaNK/ep50yEL6zJLfPNNf6jiEeClAH5ExheSoGqwqqhWqq1V1qdR1ie2es4rUkx+2Sf4QT+UB0XeNCxJTAZJSsMuYCnIghBpTrHKqn1KAqpRA0qSaV7zlHXxjn7als8VJOqmGU1lnDU0/VKJ9k/ZJ0PCtOUBRjJq3Ydp2CsoBr9YAEincoGJS5lkelT8uzwU4Cr4U9pX8qTH3YqN9KTbOqkBEyj/bOBwD7iwfuRjuheT0CaTMBsOFKVgJJpmpJSDXpXyrpAdHz17JVmZblXHQl532EZ+FSMk14V1pFYvdtfZkZky4ZW8pNMZSoJCSRWgrqad0I5VpuvzYeWoqeW6lWL7WIUpyAyAHIARPbV7NUzaj5Vo7hcT1xJANO4giAntpO0GTtKTbS2lwPIcCgFophFCFdoEg1y05CF1Z/wBK3+8R/UI142rKHr2f3rf9aYCTvz/1Kb/fr/GLRsvvxKWay+Xg4XlqFMKa1SBkASRTtE69IrN/U0tOcH7df41iAgH5dzbQxNzKGCy41vDhQtSkkE8AoD2a+MW1u9kqqbMmHRv0ipRQ8q0B0KgMymtY552dyCnrTlUp+q4Fq6JR2iflTxjVvBOOItF9wKKXEzC1BQ1BCzQ+GUBv7S7J9GtOYSPZWrep7nO0f5iryivNSK1NrcA7DZSFGoyKyQkda4T5RL3yvWq0XkPKQELSyhtVDkopKiVdK4tOFIJ1G5s9hH1plxT6vgQN035neKgIRt5Sa0URXI0JFe+hz7o6b2fharMld6SVFoVxa0Ola69mkJXZvs/XaLoccBTKtq7avfIz3afzPAdY6LbbCQABQAUAGgA4QHJtsyO4mHmv9N1aR3BRA+VIsV0b8IlmHJSal/SZZxWLDWikKyzT5A6ihEau0hnBas2ObuL+JIMa11ral5Za1TMoiaSpICUrIASampFUnXTwgLP/AMSpRj/k7LZQeCnSFK78gT84pduW0ucfW+4Eha6VCBROQAyFTwHOHFY0rJFn0qbsuWkmAOypyhWuoywowA58OJ4DjCvvvbEtMzOKUYDDSU4QAAnFQk4iBpWumuUBddgrwLk4ycwttCqdxUk/JQjJsEWUTE2yeCU+aFKSfxiO2DuUtB0c5dfjRxr8iY39kycFtzqOFH/++KfIwDqggggEtteVhteSVTIJa+T6v7xobeUf59o85cfJxcSW3pvA/Ju8kr/kUlX5mMO3pqrkm6NFtrHkUKH9Z8oBXS0spxaUISVKUaJSBUk8gIk7v3SmJ55TLKO0kVXiOEIGnaroa5U1yMSOzG0WmLTYW8QEVUnErRJUkpBPLM0r1i82xJLsuz7SW86lT867hbKVVUpJ49DhUs9KCAqu096exS7c620jdtkNKaHZWOyCa+CezlSvWIrZ07htSUP7UDzBH5xNXznm/wBEWazvEuujEslKq4EkEYSe8hND7h5RULDntzMsO/6bqFHuChX5VgOkNodtuSdnPvNZOAJCTSuEqWlOLPLLFUV40hJDarPGXcYcWh5LiSklxAKgDlkRSv3gY6HtGQbmGVtOpCm3ElKgeIP4Qh727HpqVUVy4MwzqMP0ieik/W70+UBUbu2oJaZadUKoSaOD3m1AoWOtUKPygvDY5lJlxmtQlXYVwUg9pCh3pIMR7jZSSFAgjIgggjoQc4s82n0yzkOjN6So07zUyT6tf3CSg8gRAaNyJDfWhKt8C8gnuScR/ph1bWLlGelwtoVmGalKeK0n2kDrxHXLjCcuBbrUlPNvvBWBAX7IqalJAy78vGNuQtSYtO12XMag4t5JTQn1SEnEQnkAhJrzzrrAVNaCCQQQQaEHUd/IxtWT9Oz+9b/rTDs2vXKYXKOziUhD7YClKGW8FQCFDQmhyOtQBCTsr/mGf3rf9aYCV2gf9TnP3yogBE/tA/6nOfvlQytjNymFS6Z1xIcdUtQRi0bCFFNQPeJBNeGUBvbILjKlG1TD4wvupASg+0hGuY4FRzPIACFjtQkd1akyOClBY++kK/MxtX0mpiQtp50LVvA4HEGp7SDQhJzzTSqaaZRqbRLzNWhNIfaSU1ZQlYUNFCtR1AqBXpAQVkWYqZfbYR7TiwkdK6k9wqfCN291opeml7r6JoJZZ+BsYQfvEFX3okrDT6HIuzhydfxS8rzFR610fCnsA81GKqE8AOgH5QFtlNqM6zKtyzKm2kNjCFIQMZHUkkVz1ArxhybLLwuzsglx8lTiVqQV+/hoQrLjRVPumFLdTZLNzZCnUmXZ4qWO2R9hGtepoO+H1Y1jtyjCGWk4W0Cg4k8SSeJJqSYDnTaY7itWbPJwDySkR8XEvDLyUwXphgv0T6sCnYVX2qKy0yrwiMvFPb+bmHeC3nFDuKjT5Ui1XFseWbk5m0ZtvfoYUlDbXBSjTNXisDPLU5wEtbe02zZtYW/Z7jxAoMbuSe5IVhHWgzikXptOVfcSqUlvRkBNFJxVqa6+UXKzr3WdPuJl5mzm2d4QhDrJoUlRoNEg60Fc+6KTeqwTJTb0uVYt2rJXNJAUknrQ5wFy2EN1tFw8pdfzcaH9/KJHZUrFbk6qmXr/APvgflGLYGx6+acOiGkJr8SiT/QIy7CU7ybm3uaR/OtSvygHTBBBALDbzIYpNlz/AE3aHuWkj8QIhL/f5qwZCZGZbwJUe9JbV/OmGNtEsn0mzZlsCqgjGnvRRY88NPGF5cP/AD1hTknqtvEUeI3iP50qEApI+lLJ1JNNKmtPPQR8xd7DtyypSXbWZVc1N0qoOEbpCulcjwPsq7xARcmZD9Gu7xDpnCv1awFYKZUzrhpStQak8IrhENy6O0iZtCcRKuS7KpZwKStpDZ7CaHMmtKDLUDpnC1vJZ6GJt9pBqht1aU9wOnhp4QHRuz+2/S7Pl3a1VgCF/EjsmveRXxinbV9os1JTDbEvRHqw4pZSFYqkgAVyAGHXr0iG2F3m3brkmtVA76xqvvAUUB1KQD9wxeto9wE2kyCghMw2Du1HRQOZQroTx4HxgEPeW8zk+6HXkthYThKkJw4uqszUjSC69u+iTAcKcbagUPI4LbVkpJ8Mx1AjTtSynZZwtPNqbWnVKh8xwI6iNSAmr13f9EfohWNhwbxhzgtB0+8n2SOnWLRshLcuubnnQSiWZpkM6rPDrRNPvGIu69otzLP6OmlBKVKrKvH9S4fqk+4vQjrFu2YXfytKzZpJQ4oIxDjSigFp5itCD1EBWb7bUn7RQWQhLLNQSkGql0NRiPIHOgGoiqWT9Oz+9b/rTG5ea7D0g+WXk56pUPZWOCkn8RqI0rLVR9o8nW/60wEttA/6nOfvlRv3J2lP2aC2lKXWVHFgUSKHiUqGlQNMxEdftVbSnD+3X+MaNhWE9OPJZYQVLPkkcVKPACAvO1acbnmJO0GgQHAtpYOoKcwDTLI4h4xS7tWAqdmEtJOFNCpxw6NoTmpZ7h8yIZO0W7olpCQs5gFx1TpIAHaWaHEroCpfhFTvDMIs+XNnsKCnl0M66niRmGEn3U8eZ8RARV7rcTMvAMjDLsJ3UunkhP1j9pR7ROuYrpGrd231yT4ebS2pYBCd4nEEk/WAqMxz6mIyM8jIuPuJbaQpxaskpSKkwDc2ZbTZubnRLzBStK0qIKUBJQUjFw+qRlnxIhgX7tv0Sz5h2tFBBSj4ldlNPE18IgdmWzr9HILr1FTLgoaZhtOuBJ4knMnoBwzqW3a8oW41JoOTfrHae8ckJPUJJVT7SYBT0i2Sb0/JSLyPR1ejTaEqxqRiSK6LSRUJJTlRVCMjwiBsSyFzcw2w3TG4rCK6Dmo9AKmL2/aFtWL2VkrYTkCobxqgyAB9pA5CqYCo3OtlmUmkvvs75KASlINKLHsqzyyPPTWlRGpb9tLnJl2YcoFOKrQaAaBI7gAItdpX6kZtlz0izkJmCg4HWThGKmRUAQaVzzxd0UTSAbGzn/LWJaE0cirGlJ+FASP51/KJjYHZ+GVfd990JH3Ej81fKIq+n+Ru/KSmi3sJWPN1f86kjuMMDZrZXo9mS6CKKUjGrvWcX4EDwgLPBBBAeLTUUOcJG5a/0Xbz0orJt1Sm015HttHyOHvJh3wotuNgqQpifayUghCyOBBxNq8DVNeqYBeX/sH0O0H2gKIKsbfwrzHkap8IxXSekULWqfQ6tISC2hs5KVXNKtOHUcYv+0SWFp2XL2k0O22mjoGoBNFD7q8+4mFHAX20dqy0tlmQl2pJsimJIBdI76UB65mKGVVzOp56+ceQQGeSnFsuIcbOFaFBSSOBBqI6fubelFoSqHkUCtHE+4saju4g8QRHLMX3Zmq0ZV/eS8q860sUcSQUIVyIWqiQocxXLLjAPK3LuS84jBMNJcHCo7SfhUMx4QvrU2CsKqZeYcaPBKgFp88jFl9Jth72WZSVH7Rxbqh4IATHv/pifc+ltRaeYYYbbHdVWJUAorc2Pz8vUpbTMJ5tGqv4DQ+VYsWzu+aDMNMz+JuZaCm2nlZKUg/qXq8iElJPFI0Ot6OzZpf001OvfFMLA8k0j6Tsqs2tVS+MnUrccUT5rgJC8UjJzjJamVNKTwJWkFJ5pNapMI29lyE2e80tuYbeYU6kAhScaO0DRYGVKfWHLOkMd1u7rRIUiTqnIgoxEcKaHOsTlh3asmYbD0tKyq0KqMSWUitDQjNIOsApxdIWlak4fSG2mEvqKnCpNVVOjYr2jTjoIcV2LHkpFrdyxbFfaVjSVrPNSq592gjDat0bLZbW89KSyUIFVKLKch4JrFfDV3XPqyQ04YPyEBF7Sb7tsvqRJ+tnFI3RcT2twk5lDdK+sUTUkaZV0AimWLsmtCazLW5Sc8TxoT1w5q8wIb52U2aSFJYKDwU266k+FFx9f8OkJ+hnJ5r4ZgkeSgawFUsvYG0KGYmVr5pbSEjzNTDCsC6stIpwy7SUV1VqpXxKOZiH/wDTlot/RWlj6TEuhX8yCkwenWsz7ctLTI5tOqbUfBxJHhASl7rzN2fKrfXmRkhPFajon8yeABjl+enlvurdcOJbiipR5k5/+DhlFz2nTs/Mv45iWeZZRk2kpJSOZKx2So9+lBFFgLls8t+XkRNTC1f5kNYZZBBoSrU10rXDlyCuca139pU7KEgOb5sklTb1VpNdaEmqa9OekVasEBZL327KTe7XLyvozva31D2FaUwgZczWg8Yw3FsH02fYZIqnFjc+BPaPnkn70QMNvZpKps2zpi03R2lpwtA6lIOVPjXTwSIDXv65+k7cZk0ZoaKWzT+Nw+CRh70w7UIAAAFANBCi2I2Ipxx+fdzUoqQgniScTih8k1+KG/AEEEEARo23ZKJphxhwVQ4kpPSuhHUGhHUCN6CAR+ze0jIzj9lTYG7dUUUPs46Uy+y4jTrhimX2usqz5tbJqUe00o/WQdPEaHqIaW2e5ZdQJ1gHesgbzDqUDRY6oOfd3RptKReOzMJKRPS3hiNNfgcA8FDpALC7l15ifcLcugKIFVEkAJGlTX8oaVhbBW00VNvlZ9xrsp/iUKnyEL+4NtKs+0m1OVQMRaeByICjQ16pVQ+EdMiAhbHuZJyv0Mu2k+8RiV/EqqvnE1SPYIApC/XajzV40sqdWWXpclDZJwAgE1A0r6pWfUwwIWm0qVmG7QkJuWl3H1NhYUlCScgRQEgHDULXmYBlwRSbs29ar8wn0iRRLy9FYiV1XpllirrlpF1gEFYcs4qcnUIs1qepMrClOAeqBWscdQQCfCHpZtmtS7YbZbQ0gVIShISkE65CF4vZxaCJmZdlp9LCX3SsgJJNKkivUYjpFwujY8xLNKTNTRmlldQsilBQDDqeIJ8YCN2su4bJmeoQPNaRFS2f3aRMpQiasptDYZCkzGdXTlmaHVQOKL7fe7ip+TXLpWGyspOIio7KgqlK9Iqklcy2WQhLdpNlCAkBJb4CgwiqT9UUgGSBSF5tnnViXl2W1KSt6YQkFJIOWVKjP2lphhphb7UZCaXNSTzEsuYbl1FxQSRmrECBrX6ta0MBG2kqesJ5hRm1zUq64G1JdqVJ7qk0yqQQRmKEQ2hCpfk5+2pqXMxKmUlWFhags9pZHKoBOlNKCpzhrCACmK/bNwZGarvZZvF7yBgV5ooT41iwwQCet7YKM1Sj/ch0ZdwWkfiIVtt2E9JvFl9GBYANKg1B0IIOhpHV8w8EJUpRolIJJ5ACpPlHLF4bWXPzrjoBKnXOwkZmmSUJA50oIDLc266rQm0MJqEntOK91A1PedB1MXfaZaZm5piypMDA0pKCB7OPSh6NpqT1ryiS7F3LMOhn5nxwmn9LdfFR6xs7GLmlCVT74JcdrusWoScys14rPy74BiWDYyJSXaYb9ltISOvNR6kkk9TEhAIIAggggCCCCA+VIqKHQwjb2WC9YU8mdlB6haqYfqivtMr+yfqnpzEPSNW07MbmGltOpC0LFFJPH+x4g8IBS3zu01bEsLRkBV2nrmh7SqDMUH6xI/iFOkXvZreH0yz2lqNXEDduc8SMqnvFD4wr52Tmrtzgcbq7KummfsrHuL91wDRXHzEWmStB9a35yx0MutzCEqdbcVhU28ioPYGqlJPMAkVrnAM+saFpXgl5YVeebb+NaQfAVqfCOdbe2gWi+pSHn3G6EhTaBugOYIFD5kxWFKJNTmTqTmT4wHQ1o7aLOayStbx/ZoP4qwxWp/b+M9zKHoXHAP5Ug/1QnYYGymx2j6VOTKErYlmVVSoApJUCTkcjRKaffgMs3tznlewhhvuSpX4qiKmNrdpr/wDcYfhbbH/1JjWuXdL9JzDqcQZQhCnFKCapRnkmlRln5JiHs2w3Zp0tSyFPKzIwj6oNMRrkB3njASTu0K0Fazj3gqn4UjAq+s8dZyZ/+Vf94+LculNSVDMMqbByCsik9Kior0MRjEupxQShKlKOgSCSfAZwEum+0+NJyZ/+Vf8AeM7O0S0U6Tj3irF/UDEHNSS2lYXELbVyWkpPkRE5Ymz+em0pWywShWi1FKUnuJMBIS+1200f+4CvibQfwSIlZXbtOp9tthf3VJ/BUVe8lxpuzwhUw2AlZoFJUFCutDTQ0zi4WQ3K2VZcvOuSyZmYmjVOOmFAzI1BAyA4VJOtBAS8ht/by30qsdW1hXyUE/jFls/bHZzuRdU0eTiFD5pqIRV6Labm5guty6JdJAGBGlRqo6CpPIDIDjETAda2fbLEwKsvNuj7C0q/AxuVjkBp0pIUklJGhSaEeIzi12HtLtJhSUtvKeqQAhwbyvQV7fTIwDY2y3h9HkC0k0XMHdjnh1UfKifvRV7lXYasmXNpWgKOU9S0faTXTLi4rgPqivWks4tSXBaVstttBhtKZZlKsVVmqlKCa+3oKH2aV4ViqyzE1eScxLq1KtmmXsoHup95xQ1PDuoCGW61iPW/Pqm5oUl0GmHPCaZpZT0Gqjxr1h5IQAKAUA0A4Rp2NZ7TDKGmU4G0CiRQjzrnUnMk6xvQBBBBAEEEEAQQQQBBBBAalqWW3MtKaeQFtrFFJP8A5kRwIzEJS27rzlgTHpUmpS5c6k50HuPJGo5LHy4vaPlbYUCCAQciDmDAKVaJC8aKgiWn0jxNPLeJ6+0IWV5bozNnuYJhsgH2VjNtfwq/I0MNS+OxoKVv7PO5cBxbquFFebah7B6acqRDWbtOdYrJ2xLl1OiitIxgc1JOTg+0O+pgFXDPuI0mdseas9txDcwpzGAo03iatnvp2Ck00y5xtzuy+StBBesqZSOJaUSUjpn22+5QMUC27nzkifXMrQBotOaPBach8jAXyekf0HZLzK3EGcnDhog1wopQ9aBJVnlmqILZXepmSW+l/E2h5KUb5APqznQEgGlQag50KdIo63Co1JKjzJJ+cW66F/0yjK5aYlm5mWWrEUqoFA95BB0rnmOBEBYr9szjFn+rnROyLyx21UU6niElXFNRqMwcsqx5dmf/AEZYa51lKTMPPbsLUmuEAkeQCSaczEFey/rUxKIk5SWEswleMjFUk1JppkKkkk1qaaUjNc6+UsmUckLQbWuXWrElSPaQdTkM9RUEaZ5GAkL5z1pTNmtrnJVvAkpWJmqcVFkBNEhWVcQB55ZRKXLmGn7BcS+88y3LPKK1MkheE0UBlnhJcI+7EJe++8qZASEjvltlQUtx4kmiSCEpxcMk8gAnKIq41+ESDcw26x6Qh8JqgkBJpUHFUHIg8oC4WsJa0LFdRIuO4JJe8IeBKl5E0xEk6KJHKlIirq2xKT1nfo2ddDCmlYmHTQJGpAqcssRFDSoIpmIirxbT3plhUu0y1LMK9pLQzUOROWR6AVimGAv15pazZKQMsy43OTS1BRfSB6sZVAIJAFBQJqc1EmKBEzYV0JudPqGFKHvkYUDvUez+cMCR2WSkigPWrMp5hpJISenvuHokDxgF9du6czPuYGGyfeWckI+JX5Cp6QzkMWfd1vEsiZniMgKVTXkP1aep7RiOtLac49STseXLSdElKBjI5oSMkD7Rr4RL3P2NAKD9oq3rhOLdVqmv7RX1z0074Cv2NdudvA/6TNqU3LA9kgUFPcZSfms/PQOqyrJalmkssoCG0CgSPxPMnUk6xtNthIAAAAFAAKAAcAI+oDwR7BBAEEEEAQQQQBBBBAEEEEAQQQQHlIjbcu5LziMEw0lwcKjtJ6pUM0nuMScEAnLY2KvsL31nTCgoZhKlFKx0C00B8aRptbS7TkDu7Qli6nQlaMKiPjSMCvKHfGN5hKwUqSFJOoIqD4GATZt6wJ/6dkyrh4gFOfe2Sk/eEeK2SSMxnJ2ik10BKF+GRSflF6tbZRZ0xnuN0o8WiUfIdn5RU5//AA/tk1Ymlp5Y0BXzBSYCCmdhE4PYdYWOGa0n5pp840F7FrSH1Gj/ALo/MROHZFajP0E6OlHXUH8xHqbmXhSezNEj/wDpP5ogIFGxa0jqhof7oy8hEhLbCJw+26wgcc1qPySB843lXMvCqlZojumSPwRB/wAI7Ve+mnRTq66r+0B6NkclL5zlopHQFCP6lEx9C3LAkPoWTNODQ4SoeblEDwEbch/h/QDV6aUrnu0BP8yioxa7J2T2dL0O43qhxdUV/I9n5QFCe2nWlPnd2fLbpOgKE41AfEoYE+UbVj7F5iYXvrRmFVOZSlRW4ehWrJPhWHAwwlACUpCUjQAAAeAjJARlhXal5JGCXaS2OJA7SviUc1eJiSpHsEAQQQQBBBBAEEEEAQQQQBBBBAEEEEAQQQQBBBBAEEEEAQQQQBBBBAEEEEAQQQQBBBBAEEEEAQQQQBBBBAEEEEAQQQQH/9k="/>
          <p:cNvSpPr>
            <a:spLocks noChangeAspect="1" noChangeArrowheads="1"/>
          </p:cNvSpPr>
          <p:nvPr/>
        </p:nvSpPr>
        <p:spPr bwMode="auto">
          <a:xfrm>
            <a:off x="77788" y="-102870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alibri" pitchFamily="-123" charset="0"/>
            </a:endParaRPr>
          </a:p>
        </p:txBody>
      </p:sp>
      <p:sp>
        <p:nvSpPr>
          <p:cNvPr id="21518" name="AutoShape 16" descr="data:image/jpg;base64,/9j/4AAQSkZJRgABAQAAAQABAAD/2wCEAAkGBhQRERUUExQWFRUWGBoaFxgYGBodGRkgHRwdHCEaGhwcGyYeHB8jHBgcHy8gIygpLSwsFx4xNTIqNSYrLCkBCQoKBQUFDQUFDSkYEhgpKSkpKSkpKSkpKSkpKSkpKSkpKSkpKSkpKSkpKSkpKSkpKSkpKSkpKSkpKSkpKSkpKf/AABEIAOEA4QMBIgACEQEDEQH/xAAcAAACAgMBAQAAAAAAAAAAAAAABwUGAwQIAQL/xABKEAABAgMFBQQGBggEBQUBAAABAgMABBEFBhIhMQcTQVFhInGBkRQjMlJyoTNCYoKxwRVDY3OSorLRCCRTgxc0NbPwFkSTwuF0/8QAFAEBAAAAAAAAAAAAAAAAAAAAAP/EABQRAQAAAAAAAAAAAAAAAAAAAAD/2gAMAwEAAhEDEQA/AHjBBBAEEEEAQQQQBBBGGam0NJK3FJQkaqUQAO8nKAzQVhZXk24y7JKJVBmF+8Thb8DTErwHjFbT+nrW4rl2Vf7KKf8AcVAN21b0Ssr9PMNN9FKFfLWKpP7bLPbyQXXvgbIHmsp+UVRGyKTlRjtCfSk8QkhFfFRKj5QG1LuyuSGVTKhxwqV81kJgN6Z/xAt/q5RZ6qcSPkAY1Bt7fJOGRQR+9WT8mo+P+MUo1/y9moT1O7T/AEpJjGrb079WTaHKrivyRAZzt7fTTFIpA/err4Vajal/8QKP1kosfC4k/ikRHJ29O/Wk2Tzo4r80RkG2OUdyfs1Kq6kbtX9SRAWqQ222e5ksus/G3UeaCr50i12TemVmvoJhpw8krGL+HX5Qqhat3Zr22FS6jxCVJ+aCUwL2Ryc127Pn0k8EqKV08U0UPKAdVYIRykW9ZOdVTDKepeRTupvExYrtbcpd0hE2gsK0xjtN+P1k+Ne+AZ8EYJSdQ6gLbUlaFaKSQQe4iM8AQQQQBBBBAEEEEAQQQQBBBBAEEEEAQRjeeShJUohKQCSSaAAcSeAhOXv2nPzzvodlhRCjhLicluc8HuI5qNPAahbL77V5eRxNt0ffGRSD2UH7auf2Rn3RRZO69p26oPTThal9U4hRNP2bXH4leZiTs66cjYjQmbRUl6YObbQ7QB+wk+0RxWrIfjTr37TJq0CU13LHBpB1H21aq7sh0gLibVsaxcmEelzI1XUKoeqz2U9yBFTvBtbnpqoSsMIP1Wsj4r9r8IpkXeztlMwUB2bcakmzoXVDEfu1FPE16QFJcdKiSolROpJqT4nOPImr2XXds2Y3ThSvILQtPsrTwND1FCP7xYtrUkjeSr7SUobmJZJokACo6AU0UPKApk/ZrrCgl5tTSiAoBYoaGtDQ9x8oz2zd9+U3e/Rg3qMaO0DVPPsk010MXHaefSJWzZzUuS+7Weak0P4lcebUxilLKc5ymHxCW/8A9gKja93npVLKnUgB9AcbIUDVOWtNNRkYjIYm14YRZ6PdlE//AFH5RUbqWZ6TOy7NKhbqQe4Gp+QMBHzUm40cLiFoVyWkpP8AMBHw04UmqSUkcUmh84clobQi7ay5B1pp6UU6lnCpNVA0AKgdD2jyqOBFIXluXVwWouSZzq8EIrnQKoRX4Qc/hgN+7+1qelaAub9A+q7mfBXtRbU21Y9s5TDYlJk6LqE1J+2OyruWIW97bBTJTjkuhze4CBiw0NSAcNKnMVpEW/LqbUULSUqGqVAgjvBzgGTOXTtKxFl+UcLzGqikVFP2jfL7SflF5uTtZYnilp2jD5yCSews/YVz+yc+VYU10Npc1Z5CQrescWlnQfYVqjuzHSLpP3VkbcaVMWepLMyM1tEUBP20j2SeC05HjAOAR7CWujtLmLPd9DtMLwpIAWrNbfLF76OShUjqIcjD6VpCkqCkqAKSDUEHQg8YDLBBBAEEEEAQQQQBBBBAEY3n0oSVKISlIJJJoABmSTypGSExtKve5aEwLNkqrBVhcKT9IoZ4ajRCNSdMuQzDUvZeyYtyZElIg7iuZzGOmq3OTY4J45E8AJWdtGUu4wWWAl+ecAxqPCuhV7qeSBmdTzj2059m7kmGGMLk88KrXStPtke6MwlPGlTxhPTEwpxalrUVrUSVKUalROpMBmtS1XZl1Tr6y44rVR/AcABwAyjxyzXUtJeU2oNLJSlZFEqIzIB/80PIxZbh3CFqB4CZS043TCgpxFQP1jmOzXLLOutMq3m7905phpdnzre/knvo3mlY9yvgoZBSRXOtKA9CYBLw3ZWbk52yWpydacfXIjcrQlVMWaQlS8x2aYTWvFWucLm9N2XbPmVMOitM0KGi0nRQ/McDWN65V9TZxe9Ul5t5GFTaj2SQciRQ1FCoEcawFtvQpq1LLcn9wqXdlyltFVEoW3UAJGQB9rgNRGlZdsyM/Z7MpPPKlnJYndO0qFJPA5EVplToCIrd579TU/QPLAbBqlpAwtimhpqT1JPSkV6Aul+rxyy5eWkpIqUxLVJcXkVqOWXTMmtOIpEdeK9SZqTk5cNlKpZKkqUSKKrlkNeAzMQDEupZohKlHkkEnyGcSbN0pxfsykwf9pY/ECAuc9tJs+awek2apxSEBAVvBWg4DTKI66l5JCXtYzOBbMuEndppjKVFISa0JyzX5iK69dGdR7UpMD/aWfwTEa/LqQaLSpJ5KBB8jAMyUdsiTmFT/pjk07iW421gocaiTVRpwKjrpGHZ9M7yanbXmB2WErX0xrBokdyOz98QtI3mbaeQwuXS4oMuEKWjgSKGvf2R5QFu2e2WJmZetCbPqZcqedUdFOHtBPWhzp8I4xN39u2q0LcZaRVIcYbWtVPZQCqqj14DqRFNn74A2YzItNlsJUVvqxV3qtR3CuZB91PKGZf+325KTS63lNzcu20FVzS2lNSocvb15kcoBOW5JNszDrbTm9bQspSsimKnHzyrxpGOzLTdl3EusrU24k5KT+B4EcwcjF2sm5kpKyqJu1VLG9zZl28lqGtVZg5jOlQACM6mka967qyqpMWhZ6l7nHu3WnKlTaiQAQSTlVSRSp9oEHWAtsha0reJgMTADM8hJwLHHqjmOaDpqOcRF1rzzFhTJk50EsE5HMhAP6xvmg8U/nUFasTCkKStCilSSClSTQgjQg8IcNkWkzeKTMtMFKJ1oEocpr9tI4g5BafEcKA2JeYS4lKkEKSoAgg1BB0IMZYS2zm9ztmzJs2eqlOLCgq0bUdBXi2vIg8K9TR0CA9ggggCCCCAIII156cQy2txw4UISVKPIAVJgKPtbvx6FL7lpVH3gaEaoRoV950HieEV67Eg3YVnqnphNZp5NGm1aiuYR0J9pZ5ADhEXc2RVbVquzswPUNELodBT6Ns9EgYlDp1ivbSL3m0JtRSfUtVQ0OBFc1/eIr3AQFdtK0nJh1bzqipxZJUT+XIAZAcABFvutdNhuUXP2jUMYSlhoGi3lEEVHGg4eJOQzqslYT7zTrrbZU2yAXVClEg+OeQqaaDOGBcu/UvMhiVtRCFhpSTLvKGSSMglymVOFdDTPnAUGybXdk5hLzVUONqyB5HVKtKgjIwwrw2uvcJtWzX1MBagmZYCuylw07QQeyanWgzyVzjetS6ClT8xP2qW0yrVFIwUo8PqIA1PUHNRNNIVFozCFuuKaRu21LKkN4icI4Cp1IB16mkBL3ovxM2iloTG79VWhSgAknUk1PkKDjSIBCCSAASTkANT0HWJO7l2n594NS6MR1Uo5JQPeUeA6anhD/uXs2l7OSFAB1+nadUM+5A+oPn1gFddjYxNTIC3yJZs50UKuEfDoPEgwy7F2R2fL0Ja3yx9Z04v5ckjyi5gR7AYJWTQ0nC2hKE8kgJHkABGesEKra/tCelXESssrdqKcbjgpiANQEprociSe6AalYwzMmhwYXEJWnkoBQ8jWFLsl2jPvzHok04XcaVFpaqYgUipSSKVBSCR1HXJwwFMtrZLZ8zUhrcrP1mjh/lzSfKFpefYtNS4K5ciZbHACjoHw6K8D4Q/o8pAcgLQUkgggg0IORB5EcI9cfUoJClFQSKJBJOEa4RXICudBzjpO+eziWtFJUobt+nZdSM+5Y0WO/PrHP8AeW678g9un00OeFQ9lY5pP5ajjANW1ruC1pqSnWcD8phQh1reYC3QkkHurmkUJw00NYX19w3KvvSknMLXKlQUtvFVCVg+z9rDhTn3DMiKy1MKSCErUkHWiiK99DnHwlPADoKQHkbNnWgth1DrSihxBCkkcD+Y4EcQYu8psyaYaQ7ac2mU3gqlpIBcp9rWncBlziGvlcr0INOtOiYlnh6t1Ipn7qqZV/seUBe7xyLdvWcJxhIE2wKOIGppmW+vvIPUjiYndkF+DOMFh5VX2AMzqtGgV3jJJ8OcKnZ1e42fOJWT6lyiHhwpwV3pOfdURZb8Weqx7Tan5YepdVjAHskn22+VFpOId/SAekEa1nT6H2kOtmqHEhSTzChURswBBBBAEKzbneQoZbk264nziWBrgSck/eX/AEGGkYR9jp/S14VuntNMqKhywtdlH8S+14mA37zuCxrFalEGkxMg7wjXPNw+VECFBSLXtPvB6XaLpBqho7pHKidT4qr8o1Lo3KetEuFCkNttCrjrholNdB1OVenlAMgXQW7ZkpKSC21sOrCpx9ChU6EimtOFDmMCQRmYodn3HTNWm5KS7pUw2VY3yn2Up1J4HtdkHKtK6R9zsrPWDMJUl0JDgqlaDVp0ClQUnI0qNc88jxiUtfaoh6TdS1LpYmpghL7iKYVpANSDrU6UOlTmYCo2xbLykCVVMKeYYUoNa4TnSornSmgOgNBHt17tOz8wlhoZnNSiOyhI1Uf7cTlEU02VEJSCSSAANSTkABHS2zy5ibOlQkgF5dFOq60ySDyTp5njASd2LsMyDCWWU5aqUfaWfeUefThoIl48j2AIIIjrwWr6LLPPkV3TalU5kDIedICRjnHbFX9LvV91qndgETd3tuUwh3/OJS40o57tOFSO7Oih0OfWIDanbjE5Pb2WXjQWkAqoR2hXKhFcgRAa2zOv6VlKf6h8sKo6bjmPZvarMtaLL0wrA2gOVURUAlCgK0FdTFuvTtweU7hkQlDST7bicSl9cJ9kfPu0gHdBELc63fTZJmYIAUtPaA0CgSDTpURNQBETeW7TM8wWXk1BzSoe0g8FJPA/jpEtBAcrXruu7Z8wpl3PihYGS0nRQ/McDl1j4unNtsz0s499Gh1JX0FdT3HPwjoTaBc1NoypQAA8iqmVcle6T7qtD4HhHNDrRQopUClSSQoHUEZEHxgLztYsCZRNuTTnrGHVJDLgUCKFNQgCtRSh6HWIGbvapdnMyBQlKGnS4FgmprjyPDVxWnTKMt0LMetF9qSLywzUrIxEpQEjMpSTQHOg4dqLPPX7kZJZYkrPZdQg4VOPZqWRkSKpJ8T5QC1hv3QdFsWM7IrNX5cDdE8hUtn5FB6RV9pFjsJRKTks3ukTbZUWuCVAA1A4A17susaOzW3/AEO0WVE0Q4d05yougBPcrCfOAYmw28RU27JOVCmSVtg6hJVRSfurP88NWEdeJH6JvA2+Oy08oLPLC52HB4Kqryh4wBBBBAQd97X9Fs+ZeGRS2Qn4ldlP8yhCz2ZUkrJnp4+0QUoPPAKDzcXTwET+3W0MEg22DTeuivckFX408or97z6JdyTY0L5QpXiC8R5kDwgFPXnmeJ59YadhWQibsRMnKTLImFub19tZKVKOoRpwARnQjswsZWVU6tLaElS1qCUpGpJyAEWZzZzMIn2pLG1vnEYwoKJSiiVKIUQKgjBStM6ppAX+9VrCyWJWXVICaSy0PXOAltKjkQDhNDUVzIyIEKa8NtGbmFPFtDVQAENiiUgClBkO/wAYuNs2ra9koLD7mNp1CkJUr1iSKUOBRooEA6HvoYXlIBj7E7riYm1TKxVEvTDXQuK0/hTVXeUw6Lw3gakZdT7xohPAaqJ0SkcSYhtl9iei2awkii3BvV968/knCPCKpt/WfR5UA9kurqOZCDQ+GfnAbFhbcWpiZQyuXU0lxQSleMKoTkMQoMicqiusM+ORJF0IdbUdEuIUT3KB/AQzLX24v+l1l0o9FSqmFSe04OKq1qkngOGVa6QDviJvZZxmJKYaGZW0sAczTIeYESja6gHnnH1SA4+pAkVIA1OQ/wDO+LftRusZKeXhFGnquN8hU9pP3VHyUmKrJpq4gc1pHmoQBNSymlqbWClaCUqHIg0Iy6xhrExfFNLQmgf9dz+oxt3BuwZ+dbap6tJxunkhOo7yeyO/pAPvZ1ZxYs2WQoUVuwo96u1+cWSPlCaCg0GkfUAQt717Z2pOZXLoYU8WzRasYSK6lKcjWlde+K25tsmET6saE+ihxSCgJ7YSFYcWKtcWVaacOsLy8s8l6cmHUZocdWpJpSoJyNOEB0tdW9LNoMB5mtK0UlXtIUPqnzrXjWFDtuuuGJlE0gURMVC6aBxPH7yc+9B5xJ/4f1ms2K5eqNOvbzp3cYve0uwvS7NfQBVaE7xHxI7XzFR4wHP10rxqkJtuYSMWGoUmtMSTkRXgeIPMCLg7O2AXDMFEytSiVGXIoipzI4ZV4YiIW4MX66tiSbFnKtGdbMxVzdtM1okkZVVz0OtQANCTAQN8L3OWk+FYAhtsYGWk6IT5Zk0GdKZARAGGA5tfW2MMnJy0sDlUJxKp4YR+MUBZqSeZry1gGxtH/wA9Y0lPfXThSs/GMCvJ1AHiYZFwrW9Ks+WdJqS2Eq+JHZPzTC2uSfSrvz0ucy1jUkcsg6KfeSrzid2D2hjknWj+rdJHctIP4g+cAzIIIIBNbfXsbso0OIcPiopSPwMYdu7mH0JkaIbWafwJHyCo92xJKrWkkcClr5vq/tGlt5c/z7I5S4+bi/7CApd0rWTKzsu+sVQ24CrnTMEjurXwhiWjc2eM8q0LLebeDpUpKwtFUhWoIWMJHDu5QpIzS84tv6Na0V1wKUmvkRAMW/QMnZMvIvuJdmt8XVAKxbtPaNK/ep50yEL6zJLfPNNf6jiEeClAH5ExheSoGqwqqhWqq1V1qdR1ie2es4rUkx+2Sf4QT+UB0XeNCxJTAZJSsMuYCnIghBpTrHKqn1KAqpRA0qSaV7zlHXxjn7als8VJOqmGU1lnDU0/VKJ9k/ZJ0PCtOUBRjJq3Ydp2CsoBr9YAEincoGJS5lkelT8uzwU4Cr4U9pX8qTH3YqN9KTbOqkBEyj/bOBwD7iwfuRjuheT0CaTMBsOFKVgJJpmpJSDXpXyrpAdHz17JVmZblXHQl532EZ+FSMk14V1pFYvdtfZkZky4ZW8pNMZSoJCSRWgrqad0I5VpuvzYeWoqeW6lWL7WIUpyAyAHIARPbV7NUzaj5Vo7hcT1xJANO4giAntpO0GTtKTbS2lwPIcCgFophFCFdoEg1y05CF1Z/wBK3+8R/UI142rKHr2f3rf9aYCTvz/1Kb/fr/GLRsvvxKWay+Xg4XlqFMKa1SBkASRTtE69IrN/U0tOcH7df41iAgH5dzbQxNzKGCy41vDhQtSkkE8AoD2a+MW1u9kqqbMmHRv0ipRQ8q0B0KgMymtY552dyCnrTlUp+q4Fq6JR2iflTxjVvBOOItF9wKKXEzC1BQ1BCzQ+GUBv7S7J9GtOYSPZWrep7nO0f5iryivNSK1NrcA7DZSFGoyKyQkda4T5RL3yvWq0XkPKQELSyhtVDkopKiVdK4tOFIJ1G5s9hH1plxT6vgQN035neKgIRt5Sa0URXI0JFe+hz7o6b2fharMld6SVFoVxa0Ola69mkJXZvs/XaLoccBTKtq7avfIz3afzPAdY6LbbCQABQAUAGgA4QHJtsyO4mHmv9N1aR3BRA+VIsV0b8IlmHJSal/SZZxWLDWikKyzT5A6ihEau0hnBas2ObuL+JIMa11ral5Za1TMoiaSpICUrIASampFUnXTwgLP/AMSpRj/k7LZQeCnSFK78gT84pduW0ucfW+4Eha6VCBROQAyFTwHOHFY0rJFn0qbsuWkmAOypyhWuoywowA58OJ4DjCvvvbEtMzOKUYDDSU4QAAnFQk4iBpWumuUBddgrwLk4ycwttCqdxUk/JQjJsEWUTE2yeCU+aFKSfxiO2DuUtB0c5dfjRxr8iY39kycFtzqOFH/++KfIwDqggggEtteVhteSVTIJa+T6v7xobeUf59o85cfJxcSW3pvA/Ju8kr/kUlX5mMO3pqrkm6NFtrHkUKH9Z8oBXS0spxaUISVKUaJSBUk8gIk7v3SmJ55TLKO0kVXiOEIGnaroa5U1yMSOzG0WmLTYW8QEVUnErRJUkpBPLM0r1i82xJLsuz7SW86lT867hbKVVUpJ49DhUs9KCAqu096exS7c620jdtkNKaHZWOyCa+CezlSvWIrZ07htSUP7UDzBH5xNXznm/wBEWazvEuujEslKq4EkEYSe8hND7h5RULDntzMsO/6bqFHuChX5VgOkNodtuSdnPvNZOAJCTSuEqWlOLPLLFUV40hJDarPGXcYcWh5LiSklxAKgDlkRSv3gY6HtGQbmGVtOpCm3ElKgeIP4Qh727HpqVUVy4MwzqMP0ieik/W70+UBUbu2oJaZadUKoSaOD3m1AoWOtUKPygvDY5lJlxmtQlXYVwUg9pCh3pIMR7jZSSFAgjIgggjoQc4s82n0yzkOjN6So07zUyT6tf3CSg8gRAaNyJDfWhKt8C8gnuScR/ph1bWLlGelwtoVmGalKeK0n2kDrxHXLjCcuBbrUlPNvvBWBAX7IqalJAy78vGNuQtSYtO12XMag4t5JTQn1SEnEQnkAhJrzzrrAVNaCCQQQQaEHUd/IxtWT9Oz+9b/rTDs2vXKYXKOziUhD7YClKGW8FQCFDQmhyOtQBCTsr/mGf3rf9aYCV2gf9TnP3yogBE/tA/6nOfvlQytjNymFS6Z1xIcdUtQRi0bCFFNQPeJBNeGUBvbILjKlG1TD4wvupASg+0hGuY4FRzPIACFjtQkd1akyOClBY++kK/MxtX0mpiQtp50LVvA4HEGp7SDQhJzzTSqaaZRqbRLzNWhNIfaSU1ZQlYUNFCtR1AqBXpAQVkWYqZfbYR7TiwkdK6k9wqfCN291opeml7r6JoJZZ+BsYQfvEFX3okrDT6HIuzhydfxS8rzFR610fCnsA81GKqE8AOgH5QFtlNqM6zKtyzKm2kNjCFIQMZHUkkVz1ArxhybLLwuzsglx8lTiVqQV+/hoQrLjRVPumFLdTZLNzZCnUmXZ4qWO2R9hGtepoO+H1Y1jtyjCGWk4W0Cg4k8SSeJJqSYDnTaY7itWbPJwDySkR8XEvDLyUwXphgv0T6sCnYVX2qKy0yrwiMvFPb+bmHeC3nFDuKjT5Ui1XFseWbk5m0ZtvfoYUlDbXBSjTNXisDPLU5wEtbe02zZtYW/Z7jxAoMbuSe5IVhHWgzikXptOVfcSqUlvRkBNFJxVqa6+UXKzr3WdPuJl5mzm2d4QhDrJoUlRoNEg60Fc+6KTeqwTJTb0uVYt2rJXNJAUknrQ5wFy2EN1tFw8pdfzcaH9/KJHZUrFbk6qmXr/APvgflGLYGx6+acOiGkJr8SiT/QIy7CU7ybm3uaR/OtSvygHTBBBALDbzIYpNlz/AE3aHuWkj8QIhL/f5qwZCZGZbwJUe9JbV/OmGNtEsn0mzZlsCqgjGnvRRY88NPGF5cP/AD1hTknqtvEUeI3iP50qEApI+lLJ1JNNKmtPPQR8xd7DtyypSXbWZVc1N0qoOEbpCulcjwPsq7xARcmZD9Gu7xDpnCv1awFYKZUzrhpStQak8IrhENy6O0iZtCcRKuS7KpZwKStpDZ7CaHMmtKDLUDpnC1vJZ6GJt9pBqht1aU9wOnhp4QHRuz+2/S7Pl3a1VgCF/EjsmveRXxinbV9os1JTDbEvRHqw4pZSFYqkgAVyAGHXr0iG2F3m3brkmtVA76xqvvAUUB1KQD9wxeto9wE2kyCghMw2Du1HRQOZQroTx4HxgEPeW8zk+6HXkthYThKkJw4uqszUjSC69u+iTAcKcbagUPI4LbVkpJ8Mx1AjTtSynZZwtPNqbWnVKh8xwI6iNSAmr13f9EfohWNhwbxhzgtB0+8n2SOnWLRshLcuubnnQSiWZpkM6rPDrRNPvGIu69otzLP6OmlBKVKrKvH9S4fqk+4vQjrFu2YXfytKzZpJQ4oIxDjSigFp5itCD1EBWb7bUn7RQWQhLLNQSkGql0NRiPIHOgGoiqWT9Oz+9b/rTG5ea7D0g+WXk56pUPZWOCkn8RqI0rLVR9o8nW/60wEttA/6nOfvlRv3J2lP2aC2lKXWVHFgUSKHiUqGlQNMxEdftVbSnD+3X+MaNhWE9OPJZYQVLPkkcVKPACAvO1acbnmJO0GgQHAtpYOoKcwDTLI4h4xS7tWAqdmEtJOFNCpxw6NoTmpZ7h8yIZO0W7olpCQs5gFx1TpIAHaWaHEroCpfhFTvDMIs+XNnsKCnl0M66niRmGEn3U8eZ8RARV7rcTMvAMjDLsJ3UunkhP1j9pR7ROuYrpGrd231yT4ebS2pYBCd4nEEk/WAqMxz6mIyM8jIuPuJbaQpxaskpSKkwDc2ZbTZubnRLzBStK0qIKUBJQUjFw+qRlnxIhgX7tv0Sz5h2tFBBSj4ldlNPE18IgdmWzr9HILr1FTLgoaZhtOuBJ4knMnoBwzqW3a8oW41JoOTfrHae8ckJPUJJVT7SYBT0i2Sb0/JSLyPR1ejTaEqxqRiSK6LSRUJJTlRVCMjwiBsSyFzcw2w3TG4rCK6Dmo9AKmL2/aFtWL2VkrYTkCobxqgyAB9pA5CqYCo3OtlmUmkvvs75KASlINKLHsqzyyPPTWlRGpb9tLnJl2YcoFOKrQaAaBI7gAItdpX6kZtlz0izkJmCg4HWThGKmRUAQaVzzxd0UTSAbGzn/LWJaE0cirGlJ+FASP51/KJjYHZ+GVfd990JH3Ej81fKIq+n+Ru/KSmi3sJWPN1f86kjuMMDZrZXo9mS6CKKUjGrvWcX4EDwgLPBBBAeLTUUOcJG5a/0Xbz0orJt1Sm015HttHyOHvJh3wotuNgqQpifayUghCyOBBxNq8DVNeqYBeX/sH0O0H2gKIKsbfwrzHkap8IxXSekULWqfQ6tISC2hs5KVXNKtOHUcYv+0SWFp2XL2k0O22mjoGoBNFD7q8+4mFHAX20dqy0tlmQl2pJsimJIBdI76UB65mKGVVzOp56+ceQQGeSnFsuIcbOFaFBSSOBBqI6fubelFoSqHkUCtHE+4saju4g8QRHLMX3Zmq0ZV/eS8q860sUcSQUIVyIWqiQocxXLLjAPK3LuS84jBMNJcHCo7SfhUMx4QvrU2CsKqZeYcaPBKgFp88jFl9Jth72WZSVH7Rxbqh4IATHv/pifc+ltRaeYYYbbHdVWJUAorc2Pz8vUpbTMJ5tGqv4DQ+VYsWzu+aDMNMz+JuZaCm2nlZKUg/qXq8iElJPFI0Ot6OzZpf001OvfFMLA8k0j6Tsqs2tVS+MnUrccUT5rgJC8UjJzjJamVNKTwJWkFJ5pNapMI29lyE2e80tuYbeYU6kAhScaO0DRYGVKfWHLOkMd1u7rRIUiTqnIgoxEcKaHOsTlh3asmYbD0tKyq0KqMSWUitDQjNIOsApxdIWlak4fSG2mEvqKnCpNVVOjYr2jTjoIcV2LHkpFrdyxbFfaVjSVrPNSq592gjDat0bLZbW89KSyUIFVKLKch4JrFfDV3XPqyQ04YPyEBF7Sb7tsvqRJ+tnFI3RcT2twk5lDdK+sUTUkaZV0AimWLsmtCazLW5Sc8TxoT1w5q8wIb52U2aSFJYKDwU266k+FFx9f8OkJ+hnJ5r4ZgkeSgawFUsvYG0KGYmVr5pbSEjzNTDCsC6stIpwy7SUV1VqpXxKOZiH/wDTlot/RWlj6TEuhX8yCkwenWsz7ctLTI5tOqbUfBxJHhASl7rzN2fKrfXmRkhPFajon8yeABjl+enlvurdcOJbiipR5k5/+DhlFz2nTs/Mv45iWeZZRk2kpJSOZKx2So9+lBFFgLls8t+XkRNTC1f5kNYZZBBoSrU10rXDlyCuca139pU7KEgOb5sklTb1VpNdaEmqa9OekVasEBZL327KTe7XLyvozva31D2FaUwgZczWg8Yw3FsH02fYZIqnFjc+BPaPnkn70QMNvZpKps2zpi03R2lpwtA6lIOVPjXTwSIDXv65+k7cZk0ZoaKWzT+Nw+CRh70w7UIAAAFANBCi2I2Ipxx+fdzUoqQgniScTih8k1+KG/AEEEEARo23ZKJphxhwVQ4kpPSuhHUGhHUCN6CAR+ze0jIzj9lTYG7dUUUPs46Uy+y4jTrhimX2usqz5tbJqUe00o/WQdPEaHqIaW2e5ZdQJ1gHesgbzDqUDRY6oOfd3RptKReOzMJKRPS3hiNNfgcA8FDpALC7l15ifcLcugKIFVEkAJGlTX8oaVhbBW00VNvlZ9xrsp/iUKnyEL+4NtKs+0m1OVQMRaeByICjQ16pVQ+EdMiAhbHuZJyv0Mu2k+8RiV/EqqvnE1SPYIApC/XajzV40sqdWWXpclDZJwAgE1A0r6pWfUwwIWm0qVmG7QkJuWl3H1NhYUlCScgRQEgHDULXmYBlwRSbs29ar8wn0iRRLy9FYiV1XpllirrlpF1gEFYcs4qcnUIs1qepMrClOAeqBWscdQQCfCHpZtmtS7YbZbQ0gVIShISkE65CF4vZxaCJmZdlp9LCX3SsgJJNKkivUYjpFwujY8xLNKTNTRmlldQsilBQDDqeIJ8YCN2su4bJmeoQPNaRFS2f3aRMpQiasptDYZCkzGdXTlmaHVQOKL7fe7ip+TXLpWGyspOIio7KgqlK9Iqklcy2WQhLdpNlCAkBJb4CgwiqT9UUgGSBSF5tnnViXl2W1KSt6YQkFJIOWVKjP2lphhphb7UZCaXNSTzEsuYbl1FxQSRmrECBrX6ta0MBG2kqesJ5hRm1zUq64G1JdqVJ7qk0yqQQRmKEQ2hCpfk5+2pqXMxKmUlWFhags9pZHKoBOlNKCpzhrCACmK/bNwZGarvZZvF7yBgV5ooT41iwwQCet7YKM1Sj/ch0ZdwWkfiIVtt2E9JvFl9GBYANKg1B0IIOhpHV8w8EJUpRolIJJ5ACpPlHLF4bWXPzrjoBKnXOwkZmmSUJA50oIDLc266rQm0MJqEntOK91A1PedB1MXfaZaZm5piypMDA0pKCB7OPSh6NpqT1ryiS7F3LMOhn5nxwmn9LdfFR6xs7GLmlCVT74JcdrusWoScys14rPy74BiWDYyJSXaYb9ltISOvNR6kkk9TEhAIIAggggCCCCA+VIqKHQwjb2WC9YU8mdlB6haqYfqivtMr+yfqnpzEPSNW07MbmGltOpC0LFFJPH+x4g8IBS3zu01bEsLRkBV2nrmh7SqDMUH6xI/iFOkXvZreH0yz2lqNXEDduc8SMqnvFD4wr52Tmrtzgcbq7KummfsrHuL91wDRXHzEWmStB9a35yx0MutzCEqdbcVhU28ioPYGqlJPMAkVrnAM+saFpXgl5YVeebb+NaQfAVqfCOdbe2gWi+pSHn3G6EhTaBugOYIFD5kxWFKJNTmTqTmT4wHQ1o7aLOayStbx/ZoP4qwxWp/b+M9zKHoXHAP5Ug/1QnYYGymx2j6VOTKErYlmVVSoApJUCTkcjRKaffgMs3tznlewhhvuSpX4qiKmNrdpr/wDcYfhbbH/1JjWuXdL9JzDqcQZQhCnFKCapRnkmlRln5JiHs2w3Zp0tSyFPKzIwj6oNMRrkB3njASTu0K0Fazj3gqn4UjAq+s8dZyZ/+Vf94+LculNSVDMMqbByCsik9Kior0MRjEupxQShKlKOgSCSfAZwEum+0+NJyZ/+Vf8AeM7O0S0U6Tj3irF/UDEHNSS2lYXELbVyWkpPkRE5Ymz+em0pWywShWi1FKUnuJMBIS+1200f+4CvibQfwSIlZXbtOp9tthf3VJ/BUVe8lxpuzwhUw2AlZoFJUFCutDTQ0zi4WQ3K2VZcvOuSyZmYmjVOOmFAzI1BAyA4VJOtBAS8ht/by30qsdW1hXyUE/jFls/bHZzuRdU0eTiFD5pqIRV6Labm5guty6JdJAGBGlRqo6CpPIDIDjETAda2fbLEwKsvNuj7C0q/AxuVjkBp0pIUklJGhSaEeIzi12HtLtJhSUtvKeqQAhwbyvQV7fTIwDY2y3h9HkC0k0XMHdjnh1UfKifvRV7lXYasmXNpWgKOU9S0faTXTLi4rgPqivWks4tSXBaVstttBhtKZZlKsVVmqlKCa+3oKH2aV4ViqyzE1eScxLq1KtmmXsoHup95xQ1PDuoCGW61iPW/Pqm5oUl0GmHPCaZpZT0Gqjxr1h5IQAKAUA0A4Rp2NZ7TDKGmU4G0CiRQjzrnUnMk6xvQBBBBAEEEEAQQQQBBBBAalqWW3MtKaeQFtrFFJP8A5kRwIzEJS27rzlgTHpUmpS5c6k50HuPJGo5LHy4vaPlbYUCCAQciDmDAKVaJC8aKgiWn0jxNPLeJ6+0IWV5bozNnuYJhsgH2VjNtfwq/I0MNS+OxoKVv7PO5cBxbquFFebah7B6acqRDWbtOdYrJ2xLl1OiitIxgc1JOTg+0O+pgFXDPuI0mdseas9txDcwpzGAo03iatnvp2Ck00y5xtzuy+StBBesqZSOJaUSUjpn22+5QMUC27nzkifXMrQBotOaPBach8jAXyekf0HZLzK3EGcnDhog1wopQ9aBJVnlmqILZXepmSW+l/E2h5KUb5APqznQEgGlQag50KdIo63Co1JKjzJJ+cW66F/0yjK5aYlm5mWWrEUqoFA95BB0rnmOBEBYr9szjFn+rnROyLyx21UU6niElXFNRqMwcsqx5dmf/AEZYa51lKTMPPbsLUmuEAkeQCSaczEFey/rUxKIk5SWEswleMjFUk1JppkKkkk1qaaUjNc6+UsmUckLQbWuXWrElSPaQdTkM9RUEaZ5GAkL5z1pTNmtrnJVvAkpWJmqcVFkBNEhWVcQB55ZRKXLmGn7BcS+88y3LPKK1MkheE0UBlnhJcI+7EJe++8qZASEjvltlQUtx4kmiSCEpxcMk8gAnKIq41+ESDcw26x6Qh8JqgkBJpUHFUHIg8oC4WsJa0LFdRIuO4JJe8IeBKl5E0xEk6KJHKlIirq2xKT1nfo2ddDCmlYmHTQJGpAqcssRFDSoIpmIirxbT3plhUu0y1LMK9pLQzUOROWR6AVimGAv15pazZKQMsy43OTS1BRfSB6sZVAIJAFBQJqc1EmKBEzYV0JudPqGFKHvkYUDvUez+cMCR2WSkigPWrMp5hpJISenvuHokDxgF9du6czPuYGGyfeWckI+JX5Cp6QzkMWfd1vEsiZniMgKVTXkP1aep7RiOtLac49STseXLSdElKBjI5oSMkD7Rr4RL3P2NAKD9oq3rhOLdVqmv7RX1z0074Cv2NdudvA/6TNqU3LA9kgUFPcZSfms/PQOqyrJalmkssoCG0CgSPxPMnUk6xtNthIAAAAFAAKAAcAI+oDwR7BBAEEEEAQQQQBBBBAEEEEAQQQQHlIjbcu5LziMEw0lwcKjtJ6pUM0nuMScEAnLY2KvsL31nTCgoZhKlFKx0C00B8aRptbS7TkDu7Qli6nQlaMKiPjSMCvKHfGN5hKwUqSFJOoIqD4GATZt6wJ/6dkyrh4gFOfe2Sk/eEeK2SSMxnJ2ik10BKF+GRSflF6tbZRZ0xnuN0o8WiUfIdn5RU5//AA/tk1Ymlp5Y0BXzBSYCCmdhE4PYdYWOGa0n5pp840F7FrSH1Gj/ALo/MROHZFajP0E6OlHXUH8xHqbmXhSezNEj/wDpP5ogIFGxa0jqhof7oy8hEhLbCJw+26wgcc1qPySB843lXMvCqlZojumSPwRB/wAI7Ve+mnRTq66r+0B6NkclL5zlopHQFCP6lEx9C3LAkPoWTNODQ4SoeblEDwEbch/h/QDV6aUrnu0BP8yioxa7J2T2dL0O43qhxdUV/I9n5QFCe2nWlPnd2fLbpOgKE41AfEoYE+UbVj7F5iYXvrRmFVOZSlRW4ehWrJPhWHAwwlACUpCUjQAAAeAjJARlhXal5JGCXaS2OJA7SviUc1eJiSpHsEAQQQQBBBBAEEEEAQQQQBBBBAEEEEAQQQQBBBBAEEEEAQQQQBBBBAEEEEAQQQQBBBBAEEEEAQQQQBBBBAEEEEAQQQQH/9k="/>
          <p:cNvSpPr>
            <a:spLocks noChangeAspect="1" noChangeArrowheads="1"/>
          </p:cNvSpPr>
          <p:nvPr/>
        </p:nvSpPr>
        <p:spPr bwMode="auto">
          <a:xfrm>
            <a:off x="77788" y="-102870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alibri" pitchFamily="-123" charset="0"/>
            </a:endParaRPr>
          </a:p>
        </p:txBody>
      </p:sp>
      <p:pic>
        <p:nvPicPr>
          <p:cNvPr id="21519" name="Picture 20" descr="Pay for Performance Partner Logo - color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467600" y="3886200"/>
            <a:ext cx="990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0" name="Picture 22" descr="2001_08_22_NJSSB_logo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315200" y="5029200"/>
            <a:ext cx="1274763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Content Placeholder 2"/>
          <p:cNvSpPr txBox="1">
            <a:spLocks/>
          </p:cNvSpPr>
          <p:nvPr/>
        </p:nvSpPr>
        <p:spPr>
          <a:xfrm>
            <a:off x="381000" y="1143000"/>
            <a:ext cx="8229600" cy="4525963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Competition For Capitol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What is sexier a new chiller plant or a Wellness Center?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What is the primary need/mission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2400" dirty="0">
              <a:solidFill>
                <a:schemeClr val="tx2"/>
              </a:solidFill>
              <a:latin typeface="Avenir LT Std 35 Light" pitchFamily="34" charset="0"/>
              <a:ea typeface="+mn-ea"/>
              <a:cs typeface="+mn-cs"/>
            </a:endParaRPr>
          </a:p>
          <a:p>
            <a:pPr marL="285750" indent="-28575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Lack of Adequate Schedule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State late start ARRA projects 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2400" dirty="0">
              <a:solidFill>
                <a:schemeClr val="tx2"/>
              </a:solidFill>
              <a:latin typeface="Avenir LT Std 35 Light" pitchFamily="34" charset="0"/>
              <a:ea typeface="+mn-ea"/>
              <a:cs typeface="+mn-cs"/>
            </a:endParaRPr>
          </a:p>
          <a:p>
            <a:pPr marL="285750" indent="-28575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Lack of a Strong Project Advocate</a:t>
            </a:r>
          </a:p>
          <a:p>
            <a:pPr marL="285750" indent="-28575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2400" b="1" dirty="0">
              <a:solidFill>
                <a:schemeClr val="tx2"/>
              </a:solidFill>
              <a:latin typeface="Avenir LT Std 35 Light" pitchFamily="34" charset="0"/>
              <a:ea typeface="+mn-ea"/>
              <a:cs typeface="+mn-cs"/>
            </a:endParaRPr>
          </a:p>
          <a:p>
            <a:pPr marL="285750" indent="-28575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Organizational BS bidding and management </a:t>
            </a:r>
          </a:p>
          <a:p>
            <a:pPr marL="285750" indent="-28575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    rules</a:t>
            </a:r>
          </a:p>
          <a:p>
            <a:pPr marL="285750" indent="-28575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tx2"/>
              </a:solidFill>
              <a:latin typeface="Avenir LT Std 35 Light" pitchFamily="34" charset="0"/>
              <a:ea typeface="+mn-ea"/>
              <a:cs typeface="+mn-cs"/>
            </a:endParaRPr>
          </a:p>
          <a:p>
            <a:pPr marL="285750" indent="-28575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Lawyers</a:t>
            </a:r>
            <a:r>
              <a:rPr lang="en-US" sz="2400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 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why not </a:t>
            </a:r>
            <a:r>
              <a:rPr lang="en-US" sz="2400" dirty="0" err="1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not</a:t>
            </a:r>
            <a:r>
              <a:rPr lang="en-US" sz="2400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 how to 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endParaRPr lang="en-US" sz="2400" dirty="0">
              <a:solidFill>
                <a:schemeClr val="tx2"/>
              </a:solidFill>
              <a:latin typeface="Avenir LT Std 35 Light" pitchFamily="34" charset="0"/>
              <a:ea typeface="+mn-ea"/>
              <a:cs typeface="+mn-cs"/>
            </a:endParaRP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2400" dirty="0">
              <a:solidFill>
                <a:schemeClr val="tx2"/>
              </a:solidFill>
              <a:latin typeface="Avenir LT Std 35 Light" pitchFamily="34" charset="0"/>
              <a:ea typeface="+mn-ea"/>
              <a:cs typeface="+mn-cs"/>
            </a:endParaRP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endParaRPr lang="en-US" sz="2400" dirty="0">
              <a:solidFill>
                <a:schemeClr val="tx2"/>
              </a:solidFill>
              <a:latin typeface="Avenir LT Std 35 Light" pitchFamily="34" charset="0"/>
              <a:ea typeface="+mn-ea"/>
              <a:cs typeface="+mn-cs"/>
            </a:endParaRPr>
          </a:p>
          <a:p>
            <a:pPr marL="285750" indent="-28575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2800" dirty="0">
              <a:solidFill>
                <a:schemeClr val="tx2"/>
              </a:solidFill>
              <a:latin typeface="Avenir LT Std 35 Light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10" descr="BG_3B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 rot="16200000">
            <a:off x="4533900" y="2476500"/>
            <a:ext cx="6858000" cy="1905000"/>
          </a:xfrm>
          <a:prstGeom prst="rect">
            <a:avLst/>
          </a:prstGeom>
          <a:solidFill>
            <a:srgbClr val="FFFFFF">
              <a:alpha val="5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rot="16200000">
            <a:off x="4564857" y="2739231"/>
            <a:ext cx="6858000" cy="13795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22532" name="Picture 6" descr="4c_Stacked_Gradient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00" y="131763"/>
            <a:ext cx="1111250" cy="131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Text Placeholder 2"/>
          <p:cNvSpPr txBox="1">
            <a:spLocks/>
          </p:cNvSpPr>
          <p:nvPr/>
        </p:nvSpPr>
        <p:spPr bwMode="auto">
          <a:xfrm>
            <a:off x="381000" y="1447800"/>
            <a:ext cx="77724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273050" indent="-273050">
              <a:spcBef>
                <a:spcPts val="575"/>
              </a:spcBef>
              <a:buFont typeface="Wingdings 2" pitchFamily="-123" charset="2"/>
              <a:buChar char=""/>
            </a:pPr>
            <a:endParaRPr lang="en-US" sz="3200">
              <a:latin typeface="Calibri" pitchFamily="-123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rgbClr val="002C5F">
              <a:alpha val="7411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535" name="TextBox 13"/>
          <p:cNvSpPr txBox="1">
            <a:spLocks noChangeArrowheads="1"/>
          </p:cNvSpPr>
          <p:nvPr/>
        </p:nvSpPr>
        <p:spPr bwMode="auto">
          <a:xfrm>
            <a:off x="296863" y="381000"/>
            <a:ext cx="7094537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chemeClr val="tx2"/>
                </a:solidFill>
                <a:latin typeface="Bell Gothic Std Black" pitchFamily="-123" charset="0"/>
              </a:rPr>
              <a:t>Motivations Other Than Money </a:t>
            </a:r>
          </a:p>
          <a:p>
            <a:endParaRPr lang="en-US" sz="3000">
              <a:solidFill>
                <a:schemeClr val="tx2"/>
              </a:solidFill>
              <a:latin typeface="Bell Gothic Std Black" pitchFamily="-123" charset="0"/>
            </a:endParaRPr>
          </a:p>
          <a:p>
            <a:r>
              <a:rPr lang="en-US" sz="3000">
                <a:solidFill>
                  <a:schemeClr val="tx2"/>
                </a:solidFill>
                <a:latin typeface="Bell Gothic Std Black" pitchFamily="-123" charset="0"/>
              </a:rPr>
              <a:t> 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381000" y="1371600"/>
            <a:ext cx="6629400" cy="4525963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b="1" dirty="0">
                <a:solidFill>
                  <a:schemeClr val="tx2"/>
                </a:solidFill>
                <a:latin typeface="Avenir LT Std 45 Book" pitchFamily="34" charset="0"/>
                <a:ea typeface="+mn-ea"/>
                <a:cs typeface="+mn-cs"/>
              </a:rPr>
              <a:t>Presidents Climate Change Commitment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2000" b="1" dirty="0">
              <a:solidFill>
                <a:schemeClr val="tx2"/>
              </a:solidFill>
              <a:latin typeface="Avenir LT Std 45 Book" pitchFamily="34" charset="0"/>
              <a:ea typeface="+mn-ea"/>
              <a:cs typeface="+mn-c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b="1" dirty="0">
                <a:solidFill>
                  <a:schemeClr val="tx2"/>
                </a:solidFill>
                <a:latin typeface="Avenir LT Std 45 Book" pitchFamily="34" charset="0"/>
                <a:ea typeface="+mn-ea"/>
                <a:cs typeface="+mn-cs"/>
              </a:rPr>
              <a:t>Student Involvement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b="1" dirty="0">
                <a:solidFill>
                  <a:schemeClr val="tx2"/>
                </a:solidFill>
                <a:latin typeface="Avenir LT Std 45 Book" pitchFamily="34" charset="0"/>
                <a:ea typeface="+mn-ea"/>
                <a:cs typeface="+mn-cs"/>
              </a:rPr>
              <a:t> </a:t>
            </a:r>
            <a:r>
              <a:rPr lang="en-US" sz="2000" b="1" dirty="0" err="1">
                <a:solidFill>
                  <a:schemeClr val="tx2"/>
                </a:solidFill>
                <a:latin typeface="Avenir LT Std 45 Book" pitchFamily="34" charset="0"/>
                <a:ea typeface="+mn-ea"/>
                <a:cs typeface="+mn-cs"/>
              </a:rPr>
              <a:t>curiculum</a:t>
            </a:r>
            <a:endParaRPr lang="en-US" sz="2000" b="1" dirty="0">
              <a:solidFill>
                <a:schemeClr val="tx2"/>
              </a:solidFill>
              <a:latin typeface="Avenir LT Std 45 Book" pitchFamily="34" charset="0"/>
              <a:ea typeface="+mn-ea"/>
              <a:cs typeface="+mn-c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b="1" dirty="0">
                <a:solidFill>
                  <a:schemeClr val="tx2"/>
                </a:solidFill>
                <a:latin typeface="Avenir LT Std 45 Book" pitchFamily="34" charset="0"/>
                <a:ea typeface="+mn-ea"/>
                <a:cs typeface="+mn-cs"/>
              </a:rPr>
              <a:t>Faculty Involvement links to research or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2000" b="1" dirty="0">
              <a:solidFill>
                <a:schemeClr val="tx2"/>
              </a:solidFill>
              <a:latin typeface="Avenir LT Std 45 Book" pitchFamily="34" charset="0"/>
              <a:ea typeface="+mn-ea"/>
              <a:cs typeface="+mn-c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b="1" dirty="0">
                <a:solidFill>
                  <a:schemeClr val="tx2"/>
                </a:solidFill>
                <a:latin typeface="Avenir LT Std 45 Book" pitchFamily="34" charset="0"/>
                <a:ea typeface="+mn-ea"/>
                <a:cs typeface="+mn-cs"/>
              </a:rPr>
              <a:t>Equipment or Systems Failure </a:t>
            </a:r>
            <a:r>
              <a:rPr lang="en-US" sz="2000" dirty="0">
                <a:solidFill>
                  <a:schemeClr val="tx2"/>
                </a:solidFill>
                <a:latin typeface="Avenir LT Std 45 Book" pitchFamily="34" charset="0"/>
                <a:ea typeface="+mn-ea"/>
                <a:cs typeface="+mn-cs"/>
              </a:rPr>
              <a:t>(usually too late to allow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tx2"/>
                </a:solidFill>
                <a:latin typeface="Avenir LT Std 45 Book" pitchFamily="34" charset="0"/>
                <a:ea typeface="+mn-ea"/>
                <a:cs typeface="+mn-cs"/>
              </a:rPr>
              <a:t>     for effective deployment or optimal decision)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tx2"/>
              </a:solidFill>
              <a:latin typeface="Avenir LT Std 45 Book" pitchFamily="34" charset="0"/>
              <a:ea typeface="+mn-ea"/>
              <a:cs typeface="+mn-c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b="1" dirty="0">
                <a:solidFill>
                  <a:schemeClr val="tx2"/>
                </a:solidFill>
                <a:latin typeface="Avenir LT Std 45 Book" pitchFamily="34" charset="0"/>
                <a:ea typeface="+mn-ea"/>
                <a:cs typeface="+mn-cs"/>
              </a:rPr>
              <a:t>Campus Growth Exceeds infrastructure Capacity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2000" b="1" dirty="0">
              <a:solidFill>
                <a:schemeClr val="tx2"/>
              </a:solidFill>
              <a:latin typeface="Avenir LT Std 45 Book" pitchFamily="34" charset="0"/>
              <a:ea typeface="+mn-ea"/>
              <a:cs typeface="+mn-c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b="1" dirty="0">
                <a:solidFill>
                  <a:schemeClr val="tx2"/>
                </a:solidFill>
                <a:latin typeface="Avenir LT Std 45 Book" pitchFamily="34" charset="0"/>
                <a:ea typeface="+mn-ea"/>
                <a:cs typeface="+mn-cs"/>
              </a:rPr>
              <a:t>Life Safety Issues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2000" dirty="0">
              <a:solidFill>
                <a:schemeClr val="tx2"/>
              </a:solidFill>
              <a:latin typeface="Avenir LT Std 45 Book" pitchFamily="34" charset="0"/>
              <a:ea typeface="+mn-ea"/>
              <a:cs typeface="+mn-c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tx2"/>
                </a:solidFill>
                <a:latin typeface="Avenir LT Std 45 Book" pitchFamily="34" charset="0"/>
                <a:ea typeface="+mn-ea"/>
                <a:cs typeface="+mn-cs"/>
              </a:rPr>
              <a:t>Money still is persuasive  </a:t>
            </a:r>
            <a:endParaRPr lang="en-US" sz="2000" b="1" dirty="0">
              <a:solidFill>
                <a:schemeClr val="tx2"/>
              </a:solidFill>
              <a:latin typeface="Avenir LT Std 45 Book" pitchFamily="34" charset="0"/>
              <a:ea typeface="+mn-ea"/>
              <a:cs typeface="+mn-c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2"/>
              </a:solidFill>
              <a:latin typeface="Avenir LT Std 35 Light" pitchFamily="34" charset="0"/>
              <a:ea typeface="+mn-ea"/>
              <a:cs typeface="+mn-cs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2"/>
                </a:solidFill>
                <a:latin typeface="Avenir LT Std 35 Light" pitchFamily="34" charset="0"/>
                <a:ea typeface="+mn-ea"/>
                <a:cs typeface="+mn-cs"/>
              </a:rPr>
              <a:t>		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2"/>
              </a:solidFill>
              <a:latin typeface="Avenir LT Std 35 Light" pitchFamily="34" charset="0"/>
              <a:ea typeface="+mn-ea"/>
              <a:cs typeface="+mn-cs"/>
            </a:endParaRPr>
          </a:p>
        </p:txBody>
      </p:sp>
      <p:pic>
        <p:nvPicPr>
          <p:cNvPr id="22537" name="Picture 6" descr="http://www.hunterplumbingnj.com/_/rsrc/1296752916284/config/nj-clean-energy-logo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67600" y="26670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8" name="Picture 8" descr="NJBPU logo2.jpg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467600" y="1676400"/>
            <a:ext cx="1042988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9" name="AutoShape 10" descr="data:image/jpg;base64,/9j/4AAQSkZJRgABAQAAAQABAAD/2wCEAAkGBhQRERUUExQWFRUWGBoaFxgYGBodGRkgHRwdHCEaGhwcGyYeHB8jHBgcHy8gIygpLSwsFx4xNTIqNSYrLCkBCQoKBQUFDQUFDSkYEhgpKSkpKSkpKSkpKSkpKSkpKSkpKSkpKSkpKSkpKSkpKSkpKSkpKSkpKSkpKSkpKSkpKf/AABEIAOEA4QMBIgACEQEDEQH/xAAcAAACAgMBAQAAAAAAAAAAAAAABwUGAwQIAQL/xABKEAABAgMFBQQGBggEBQUBAAABAgMABBEFBhIhMQcTQVFhInGBkRQjMlJyoTNCYoKxwRVDY3OSorLRCCRTgxc0NbPwFkSTwuF0/8QAFAEBAAAAAAAAAAAAAAAAAAAAAP/EABQRAQAAAAAAAAAAAAAAAAAAAAD/2gAMAwEAAhEDEQA/AHjBBBAEEEEAQQQQBBBGGam0NJK3FJQkaqUQAO8nKAzQVhZXk24y7JKJVBmF+8Thb8DTErwHjFbT+nrW4rl2Vf7KKf8AcVAN21b0Ssr9PMNN9FKFfLWKpP7bLPbyQXXvgbIHmsp+UVRGyKTlRjtCfSk8QkhFfFRKj5QG1LuyuSGVTKhxwqV81kJgN6Z/xAt/q5RZ6qcSPkAY1Bt7fJOGRQR+9WT8mo+P+MUo1/y9moT1O7T/AEpJjGrb079WTaHKrivyRAZzt7fTTFIpA/err4Vajal/8QKP1kosfC4k/ikRHJ29O/Wk2Tzo4r80RkG2OUdyfs1Kq6kbtX9SRAWqQ222e5ksus/G3UeaCr50i12TemVmvoJhpw8krGL+HX5Qqhat3Zr22FS6jxCVJ+aCUwL2Ryc127Pn0k8EqKV08U0UPKAdVYIRykW9ZOdVTDKepeRTupvExYrtbcpd0hE2gsK0xjtN+P1k+Ne+AZ8EYJSdQ6gLbUlaFaKSQQe4iM8AQQQQBBBBAEEEEAQQQQBBBBAEEEEAQRjeeShJUohKQCSSaAAcSeAhOXv2nPzzvodlhRCjhLicluc8HuI5qNPAahbL77V5eRxNt0ffGRSD2UH7auf2Rn3RRZO69p26oPTThal9U4hRNP2bXH4leZiTs66cjYjQmbRUl6YObbQ7QB+wk+0RxWrIfjTr37TJq0CU13LHBpB1H21aq7sh0gLibVsaxcmEelzI1XUKoeqz2U9yBFTvBtbnpqoSsMIP1Wsj4r9r8IpkXeztlMwUB2bcakmzoXVDEfu1FPE16QFJcdKiSolROpJqT4nOPImr2XXds2Y3ThSvILQtPsrTwND1FCP7xYtrUkjeSr7SUobmJZJokACo6AU0UPKApk/ZrrCgl5tTSiAoBYoaGtDQ9x8oz2zd9+U3e/Rg3qMaO0DVPPsk010MXHaefSJWzZzUuS+7Weak0P4lcebUxilLKc5ymHxCW/8A9gKja93npVLKnUgB9AcbIUDVOWtNNRkYjIYm14YRZ6PdlE//AFH5RUbqWZ6TOy7NKhbqQe4Gp+QMBHzUm40cLiFoVyWkpP8AMBHw04UmqSUkcUmh84clobQi7ay5B1pp6UU6lnCpNVA0AKgdD2jyqOBFIXluXVwWouSZzq8EIrnQKoRX4Qc/hgN+7+1qelaAub9A+q7mfBXtRbU21Y9s5TDYlJk6LqE1J+2OyruWIW97bBTJTjkuhze4CBiw0NSAcNKnMVpEW/LqbUULSUqGqVAgjvBzgGTOXTtKxFl+UcLzGqikVFP2jfL7SflF5uTtZYnilp2jD5yCSews/YVz+yc+VYU10Npc1Z5CQrescWlnQfYVqjuzHSLpP3VkbcaVMWepLMyM1tEUBP20j2SeC05HjAOAR7CWujtLmLPd9DtMLwpIAWrNbfLF76OShUjqIcjD6VpCkqCkqAKSDUEHQg8YDLBBBAEEEEAQQQQBBBBAEY3n0oSVKISlIJJJoABmSTypGSExtKve5aEwLNkqrBVhcKT9IoZ4ajRCNSdMuQzDUvZeyYtyZElIg7iuZzGOmq3OTY4J45E8AJWdtGUu4wWWAl+ecAxqPCuhV7qeSBmdTzj2059m7kmGGMLk88KrXStPtke6MwlPGlTxhPTEwpxalrUVrUSVKUalROpMBmtS1XZl1Tr6y44rVR/AcABwAyjxyzXUtJeU2oNLJSlZFEqIzIB/80PIxZbh3CFqB4CZS043TCgpxFQP1jmOzXLLOutMq3m7905phpdnzre/knvo3mlY9yvgoZBSRXOtKA9CYBLw3ZWbk52yWpydacfXIjcrQlVMWaQlS8x2aYTWvFWucLm9N2XbPmVMOitM0KGi0nRQ/McDWN65V9TZxe9Ul5t5GFTaj2SQciRQ1FCoEcawFtvQpq1LLcn9wqXdlyltFVEoW3UAJGQB9rgNRGlZdsyM/Z7MpPPKlnJYndO0qFJPA5EVplToCIrd579TU/QPLAbBqlpAwtimhpqT1JPSkV6Aul+rxyy5eWkpIqUxLVJcXkVqOWXTMmtOIpEdeK9SZqTk5cNlKpZKkqUSKKrlkNeAzMQDEupZohKlHkkEnyGcSbN0pxfsykwf9pY/ECAuc9tJs+awek2apxSEBAVvBWg4DTKI66l5JCXtYzOBbMuEndppjKVFISa0JyzX5iK69dGdR7UpMD/aWfwTEa/LqQaLSpJ5KBB8jAMyUdsiTmFT/pjk07iW421gocaiTVRpwKjrpGHZ9M7yanbXmB2WErX0xrBokdyOz98QtI3mbaeQwuXS4oMuEKWjgSKGvf2R5QFu2e2WJmZetCbPqZcqedUdFOHtBPWhzp8I4xN39u2q0LcZaRVIcYbWtVPZQCqqj14DqRFNn74A2YzItNlsJUVvqxV3qtR3CuZB91PKGZf+325KTS63lNzcu20FVzS2lNSocvb15kcoBOW5JNszDrbTm9bQspSsimKnHzyrxpGOzLTdl3EusrU24k5KT+B4EcwcjF2sm5kpKyqJu1VLG9zZl28lqGtVZg5jOlQACM6mka967qyqpMWhZ6l7nHu3WnKlTaiQAQSTlVSRSp9oEHWAtsha0reJgMTADM8hJwLHHqjmOaDpqOcRF1rzzFhTJk50EsE5HMhAP6xvmg8U/nUFasTCkKStCilSSClSTQgjQg8IcNkWkzeKTMtMFKJ1oEocpr9tI4g5BafEcKA2JeYS4lKkEKSoAgg1BB0IMZYS2zm9ztmzJs2eqlOLCgq0bUdBXi2vIg8K9TR0CA9ggggCCCCAIII156cQy2txw4UISVKPIAVJgKPtbvx6FL7lpVH3gaEaoRoV950HieEV67Eg3YVnqnphNZp5NGm1aiuYR0J9pZ5ADhEXc2RVbVquzswPUNELodBT6Ns9EgYlDp1ivbSL3m0JtRSfUtVQ0OBFc1/eIr3AQFdtK0nJh1bzqipxZJUT+XIAZAcABFvutdNhuUXP2jUMYSlhoGi3lEEVHGg4eJOQzqslYT7zTrrbZU2yAXVClEg+OeQqaaDOGBcu/UvMhiVtRCFhpSTLvKGSSMglymVOFdDTPnAUGybXdk5hLzVUONqyB5HVKtKgjIwwrw2uvcJtWzX1MBagmZYCuylw07QQeyanWgzyVzjetS6ClT8xP2qW0yrVFIwUo8PqIA1PUHNRNNIVFozCFuuKaRu21LKkN4icI4Cp1IB16mkBL3ovxM2iloTG79VWhSgAknUk1PkKDjSIBCCSAASTkANT0HWJO7l2n594NS6MR1Uo5JQPeUeA6anhD/uXs2l7OSFAB1+nadUM+5A+oPn1gFddjYxNTIC3yJZs50UKuEfDoPEgwy7F2R2fL0Ja3yx9Z04v5ckjyi5gR7AYJWTQ0nC2hKE8kgJHkABGesEKra/tCelXESssrdqKcbjgpiANQEprociSe6AalYwzMmhwYXEJWnkoBQ8jWFLsl2jPvzHok04XcaVFpaqYgUipSSKVBSCR1HXJwwFMtrZLZ8zUhrcrP1mjh/lzSfKFpefYtNS4K5ciZbHACjoHw6K8D4Q/o8pAcgLQUkgggg0IORB5EcI9cfUoJClFQSKJBJOEa4RXICudBzjpO+eziWtFJUobt+nZdSM+5Y0WO/PrHP8AeW678g9un00OeFQ9lY5pP5ajjANW1ruC1pqSnWcD8phQh1reYC3QkkHurmkUJw00NYX19w3KvvSknMLXKlQUtvFVCVg+z9rDhTn3DMiKy1MKSCErUkHWiiK99DnHwlPADoKQHkbNnWgth1DrSihxBCkkcD+Y4EcQYu8psyaYaQ7ac2mU3gqlpIBcp9rWncBlziGvlcr0INOtOiYlnh6t1Ipn7qqZV/seUBe7xyLdvWcJxhIE2wKOIGppmW+vvIPUjiYndkF+DOMFh5VX2AMzqtGgV3jJJ8OcKnZ1e42fOJWT6lyiHhwpwV3pOfdURZb8Weqx7Tan5YepdVjAHskn22+VFpOId/SAekEa1nT6H2kOtmqHEhSTzChURswBBBBAEKzbneQoZbk264nziWBrgSck/eX/AEGGkYR9jp/S14VuntNMqKhywtdlH8S+14mA37zuCxrFalEGkxMg7wjXPNw+VECFBSLXtPvB6XaLpBqho7pHKidT4qr8o1Lo3KetEuFCkNttCrjrholNdB1OVenlAMgXQW7ZkpKSC21sOrCpx9ChU6EimtOFDmMCQRmYodn3HTNWm5KS7pUw2VY3yn2Up1J4HtdkHKtK6R9zsrPWDMJUl0JDgqlaDVp0ClQUnI0qNc88jxiUtfaoh6TdS1LpYmpghL7iKYVpANSDrU6UOlTmYCo2xbLykCVVMKeYYUoNa4TnSornSmgOgNBHt17tOz8wlhoZnNSiOyhI1Uf7cTlEU02VEJSCSSAANSTkABHS2zy5ibOlQkgF5dFOq60ySDyTp5njASd2LsMyDCWWU5aqUfaWfeUefThoIl48j2AIIIjrwWr6LLPPkV3TalU5kDIedICRjnHbFX9LvV91qndgETd3tuUwh3/OJS40o57tOFSO7Oih0OfWIDanbjE5Pb2WXjQWkAqoR2hXKhFcgRAa2zOv6VlKf6h8sKo6bjmPZvarMtaLL0wrA2gOVURUAlCgK0FdTFuvTtweU7hkQlDST7bicSl9cJ9kfPu0gHdBELc63fTZJmYIAUtPaA0CgSDTpURNQBETeW7TM8wWXk1BzSoe0g8FJPA/jpEtBAcrXruu7Z8wpl3PihYGS0nRQ/McDl1j4unNtsz0s499Gh1JX0FdT3HPwjoTaBc1NoypQAA8iqmVcle6T7qtD4HhHNDrRQopUClSSQoHUEZEHxgLztYsCZRNuTTnrGHVJDLgUCKFNQgCtRSh6HWIGbvapdnMyBQlKGnS4FgmprjyPDVxWnTKMt0LMetF9qSLywzUrIxEpQEjMpSTQHOg4dqLPPX7kZJZYkrPZdQg4VOPZqWRkSKpJ8T5QC1hv3QdFsWM7IrNX5cDdE8hUtn5FB6RV9pFjsJRKTks3ukTbZUWuCVAA1A4A17susaOzW3/AEO0WVE0Q4d05yougBPcrCfOAYmw28RU27JOVCmSVtg6hJVRSfurP88NWEdeJH6JvA2+Oy08oLPLC52HB4Kqryh4wBBBBAQd97X9Fs+ZeGRS2Qn4ldlP8yhCz2ZUkrJnp4+0QUoPPAKDzcXTwET+3W0MEg22DTeuivckFX408or97z6JdyTY0L5QpXiC8R5kDwgFPXnmeJ59YadhWQibsRMnKTLImFub19tZKVKOoRpwARnQjswsZWVU6tLaElS1qCUpGpJyAEWZzZzMIn2pLG1vnEYwoKJSiiVKIUQKgjBStM6ppAX+9VrCyWJWXVICaSy0PXOAltKjkQDhNDUVzIyIEKa8NtGbmFPFtDVQAENiiUgClBkO/wAYuNs2ra9koLD7mNp1CkJUr1iSKUOBRooEA6HvoYXlIBj7E7riYm1TKxVEvTDXQuK0/hTVXeUw6Lw3gakZdT7xohPAaqJ0SkcSYhtl9iei2awkii3BvV968/knCPCKpt/WfR5UA9kurqOZCDQ+GfnAbFhbcWpiZQyuXU0lxQSleMKoTkMQoMicqiusM+ORJF0IdbUdEuIUT3KB/AQzLX24v+l1l0o9FSqmFSe04OKq1qkngOGVa6QDviJvZZxmJKYaGZW0sAczTIeYESja6gHnnH1SA4+pAkVIA1OQ/wDO+LftRusZKeXhFGnquN8hU9pP3VHyUmKrJpq4gc1pHmoQBNSymlqbWClaCUqHIg0Iy6xhrExfFNLQmgf9dz+oxt3BuwZ+dbap6tJxunkhOo7yeyO/pAPvZ1ZxYs2WQoUVuwo96u1+cWSPlCaCg0GkfUAQt717Z2pOZXLoYU8WzRasYSK6lKcjWlde+K25tsmET6saE+ihxSCgJ7YSFYcWKtcWVaacOsLy8s8l6cmHUZocdWpJpSoJyNOEB0tdW9LNoMB5mtK0UlXtIUPqnzrXjWFDtuuuGJlE0gURMVC6aBxPH7yc+9B5xJ/4f1ms2K5eqNOvbzp3cYve0uwvS7NfQBVaE7xHxI7XzFR4wHP10rxqkJtuYSMWGoUmtMSTkRXgeIPMCLg7O2AXDMFEytSiVGXIoipzI4ZV4YiIW4MX66tiSbFnKtGdbMxVzdtM1okkZVVz0OtQANCTAQN8L3OWk+FYAhtsYGWk6IT5Zk0GdKZARAGGA5tfW2MMnJy0sDlUJxKp4YR+MUBZqSeZry1gGxtH/wA9Y0lPfXThSs/GMCvJ1AHiYZFwrW9Ks+WdJqS2Eq+JHZPzTC2uSfSrvz0ucy1jUkcsg6KfeSrzid2D2hjknWj+rdJHctIP4g+cAzIIIIBNbfXsbso0OIcPiopSPwMYdu7mH0JkaIbWafwJHyCo92xJKrWkkcClr5vq/tGlt5c/z7I5S4+bi/7CApd0rWTKzsu+sVQ24CrnTMEjurXwhiWjc2eM8q0LLebeDpUpKwtFUhWoIWMJHDu5QpIzS84tv6Na0V1wKUmvkRAMW/QMnZMvIvuJdmt8XVAKxbtPaNK/ep50yEL6zJLfPNNf6jiEeClAH5ExheSoGqwqqhWqq1V1qdR1ie2es4rUkx+2Sf4QT+UB0XeNCxJTAZJSsMuYCnIghBpTrHKqn1KAqpRA0qSaV7zlHXxjn7als8VJOqmGU1lnDU0/VKJ9k/ZJ0PCtOUBRjJq3Ydp2CsoBr9YAEincoGJS5lkelT8uzwU4Cr4U9pX8qTH3YqN9KTbOqkBEyj/bOBwD7iwfuRjuheT0CaTMBsOFKVgJJpmpJSDXpXyrpAdHz17JVmZblXHQl532EZ+FSMk14V1pFYvdtfZkZky4ZW8pNMZSoJCSRWgrqad0I5VpuvzYeWoqeW6lWL7WIUpyAyAHIARPbV7NUzaj5Vo7hcT1xJANO4giAntpO0GTtKTbS2lwPIcCgFophFCFdoEg1y05CF1Z/wBK3+8R/UI142rKHr2f3rf9aYCTvz/1Kb/fr/GLRsvvxKWay+Xg4XlqFMKa1SBkASRTtE69IrN/U0tOcH7df41iAgH5dzbQxNzKGCy41vDhQtSkkE8AoD2a+MW1u9kqqbMmHRv0ipRQ8q0B0KgMymtY552dyCnrTlUp+q4Fq6JR2iflTxjVvBOOItF9wKKXEzC1BQ1BCzQ+GUBv7S7J9GtOYSPZWrep7nO0f5iryivNSK1NrcA7DZSFGoyKyQkda4T5RL3yvWq0XkPKQELSyhtVDkopKiVdK4tOFIJ1G5s9hH1plxT6vgQN035neKgIRt5Sa0URXI0JFe+hz7o6b2fharMld6SVFoVxa0Ola69mkJXZvs/XaLoccBTKtq7avfIz3afzPAdY6LbbCQABQAUAGgA4QHJtsyO4mHmv9N1aR3BRA+VIsV0b8IlmHJSal/SZZxWLDWikKyzT5A6ihEau0hnBas2ObuL+JIMa11ral5Za1TMoiaSpICUrIASampFUnXTwgLP/AMSpRj/k7LZQeCnSFK78gT84pduW0ucfW+4Eha6VCBROQAyFTwHOHFY0rJFn0qbsuWkmAOypyhWuoywowA58OJ4DjCvvvbEtMzOKUYDDSU4QAAnFQk4iBpWumuUBddgrwLk4ycwttCqdxUk/JQjJsEWUTE2yeCU+aFKSfxiO2DuUtB0c5dfjRxr8iY39kycFtzqOFH/++KfIwDqggggEtteVhteSVTIJa+T6v7xobeUf59o85cfJxcSW3pvA/Ju8kr/kUlX5mMO3pqrkm6NFtrHkUKH9Z8oBXS0spxaUISVKUaJSBUk8gIk7v3SmJ55TLKO0kVXiOEIGnaroa5U1yMSOzG0WmLTYW8QEVUnErRJUkpBPLM0r1i82xJLsuz7SW86lT867hbKVVUpJ49DhUs9KCAqu096exS7c620jdtkNKaHZWOyCa+CezlSvWIrZ07htSUP7UDzBH5xNXznm/wBEWazvEuujEslKq4EkEYSe8hND7h5RULDntzMsO/6bqFHuChX5VgOkNodtuSdnPvNZOAJCTSuEqWlOLPLLFUV40hJDarPGXcYcWh5LiSklxAKgDlkRSv3gY6HtGQbmGVtOpCm3ElKgeIP4Qh727HpqVUVy4MwzqMP0ieik/W70+UBUbu2oJaZadUKoSaOD3m1AoWOtUKPygvDY5lJlxmtQlXYVwUg9pCh3pIMR7jZSSFAgjIgggjoQc4s82n0yzkOjN6So07zUyT6tf3CSg8gRAaNyJDfWhKt8C8gnuScR/ph1bWLlGelwtoVmGalKeK0n2kDrxHXLjCcuBbrUlPNvvBWBAX7IqalJAy78vGNuQtSYtO12XMag4t5JTQn1SEnEQnkAhJrzzrrAVNaCCQQQQaEHUd/IxtWT9Oz+9b/rTDs2vXKYXKOziUhD7YClKGW8FQCFDQmhyOtQBCTsr/mGf3rf9aYCV2gf9TnP3yogBE/tA/6nOfvlQytjNymFS6Z1xIcdUtQRi0bCFFNQPeJBNeGUBvbILjKlG1TD4wvupASg+0hGuY4FRzPIACFjtQkd1akyOClBY++kK/MxtX0mpiQtp50LVvA4HEGp7SDQhJzzTSqaaZRqbRLzNWhNIfaSU1ZQlYUNFCtR1AqBXpAQVkWYqZfbYR7TiwkdK6k9wqfCN291opeml7r6JoJZZ+BsYQfvEFX3okrDT6HIuzhydfxS8rzFR610fCnsA81GKqE8AOgH5QFtlNqM6zKtyzKm2kNjCFIQMZHUkkVz1ArxhybLLwuzsglx8lTiVqQV+/hoQrLjRVPumFLdTZLNzZCnUmXZ4qWO2R9hGtepoO+H1Y1jtyjCGWk4W0Cg4k8SSeJJqSYDnTaY7itWbPJwDySkR8XEvDLyUwXphgv0T6sCnYVX2qKy0yrwiMvFPb+bmHeC3nFDuKjT5Ui1XFseWbk5m0ZtvfoYUlDbXBSjTNXisDPLU5wEtbe02zZtYW/Z7jxAoMbuSe5IVhHWgzikXptOVfcSqUlvRkBNFJxVqa6+UXKzr3WdPuJl5mzm2d4QhDrJoUlRoNEg60Fc+6KTeqwTJTb0uVYt2rJXNJAUknrQ5wFy2EN1tFw8pdfzcaH9/KJHZUrFbk6qmXr/APvgflGLYGx6+acOiGkJr8SiT/QIy7CU7ybm3uaR/OtSvygHTBBBALDbzIYpNlz/AE3aHuWkj8QIhL/f5qwZCZGZbwJUe9JbV/OmGNtEsn0mzZlsCqgjGnvRRY88NPGF5cP/AD1hTknqtvEUeI3iP50qEApI+lLJ1JNNKmtPPQR8xd7DtyypSXbWZVc1N0qoOEbpCulcjwPsq7xARcmZD9Gu7xDpnCv1awFYKZUzrhpStQak8IrhENy6O0iZtCcRKuS7KpZwKStpDZ7CaHMmtKDLUDpnC1vJZ6GJt9pBqht1aU9wOnhp4QHRuz+2/S7Pl3a1VgCF/EjsmveRXxinbV9os1JTDbEvRHqw4pZSFYqkgAVyAGHXr0iG2F3m3brkmtVA76xqvvAUUB1KQD9wxeto9wE2kyCghMw2Du1HRQOZQroTx4HxgEPeW8zk+6HXkthYThKkJw4uqszUjSC69u+iTAcKcbagUPI4LbVkpJ8Mx1AjTtSynZZwtPNqbWnVKh8xwI6iNSAmr13f9EfohWNhwbxhzgtB0+8n2SOnWLRshLcuubnnQSiWZpkM6rPDrRNPvGIu69otzLP6OmlBKVKrKvH9S4fqk+4vQjrFu2YXfytKzZpJQ4oIxDjSigFp5itCD1EBWb7bUn7RQWQhLLNQSkGql0NRiPIHOgGoiqWT9Oz+9b/rTG5ea7D0g+WXk56pUPZWOCkn8RqI0rLVR9o8nW/60wEttA/6nOfvlRv3J2lP2aC2lKXWVHFgUSKHiUqGlQNMxEdftVbSnD+3X+MaNhWE9OPJZYQVLPkkcVKPACAvO1acbnmJO0GgQHAtpYOoKcwDTLI4h4xS7tWAqdmEtJOFNCpxw6NoTmpZ7h8yIZO0W7olpCQs5gFx1TpIAHaWaHEroCpfhFTvDMIs+XNnsKCnl0M66niRmGEn3U8eZ8RARV7rcTMvAMjDLsJ3UunkhP1j9pR7ROuYrpGrd231yT4ebS2pYBCd4nEEk/WAqMxz6mIyM8jIuPuJbaQpxaskpSKkwDc2ZbTZubnRLzBStK0qIKUBJQUjFw+qRlnxIhgX7tv0Sz5h2tFBBSj4ldlNPE18IgdmWzr9HILr1FTLgoaZhtOuBJ4knMnoBwzqW3a8oW41JoOTfrHae8ckJPUJJVT7SYBT0i2Sb0/JSLyPR1ejTaEqxqRiSK6LSRUJJTlRVCMjwiBsSyFzcw2w3TG4rCK6Dmo9AKmL2/aFtWL2VkrYTkCobxqgyAB9pA5CqYCo3OtlmUmkvvs75KASlINKLHsqzyyPPTWlRGpb9tLnJl2YcoFOKrQaAaBI7gAItdpX6kZtlz0izkJmCg4HWThGKmRUAQaVzzxd0UTSAbGzn/LWJaE0cirGlJ+FASP51/KJjYHZ+GVfd990JH3Ej81fKIq+n+Ru/KSmi3sJWPN1f86kjuMMDZrZXo9mS6CKKUjGrvWcX4EDwgLPBBBAeLTUUOcJG5a/0Xbz0orJt1Sm015HttHyOHvJh3wotuNgqQpifayUghCyOBBxNq8DVNeqYBeX/sH0O0H2gKIKsbfwrzHkap8IxXSekULWqfQ6tISC2hs5KVXNKtOHUcYv+0SWFp2XL2k0O22mjoGoBNFD7q8+4mFHAX20dqy0tlmQl2pJsimJIBdI76UB65mKGVVzOp56+ceQQGeSnFsuIcbOFaFBSSOBBqI6fubelFoSqHkUCtHE+4saju4g8QRHLMX3Zmq0ZV/eS8q860sUcSQUIVyIWqiQocxXLLjAPK3LuS84jBMNJcHCo7SfhUMx4QvrU2CsKqZeYcaPBKgFp88jFl9Jth72WZSVH7Rxbqh4IATHv/pifc+ltRaeYYYbbHdVWJUAorc2Pz8vUpbTMJ5tGqv4DQ+VYsWzu+aDMNMz+JuZaCm2nlZKUg/qXq8iElJPFI0Ot6OzZpf001OvfFMLA8k0j6Tsqs2tVS+MnUrccUT5rgJC8UjJzjJamVNKTwJWkFJ5pNapMI29lyE2e80tuYbeYU6kAhScaO0DRYGVKfWHLOkMd1u7rRIUiTqnIgoxEcKaHOsTlh3asmYbD0tKyq0KqMSWUitDQjNIOsApxdIWlak4fSG2mEvqKnCpNVVOjYr2jTjoIcV2LHkpFrdyxbFfaVjSVrPNSq592gjDat0bLZbW89KSyUIFVKLKch4JrFfDV3XPqyQ04YPyEBF7Sb7tsvqRJ+tnFI3RcT2twk5lDdK+sUTUkaZV0AimWLsmtCazLW5Sc8TxoT1w5q8wIb52U2aSFJYKDwU266k+FFx9f8OkJ+hnJ5r4ZgkeSgawFUsvYG0KGYmVr5pbSEjzNTDCsC6stIpwy7SUV1VqpXxKOZiH/wDTlot/RWlj6TEuhX8yCkwenWsz7ctLTI5tOqbUfBxJHhASl7rzN2fKrfXmRkhPFajon8yeABjl+enlvurdcOJbiipR5k5/+DhlFz2nTs/Mv45iWeZZRk2kpJSOZKx2So9+lBFFgLls8t+XkRNTC1f5kNYZZBBoSrU10rXDlyCuca139pU7KEgOb5sklTb1VpNdaEmqa9OekVasEBZL327KTe7XLyvozva31D2FaUwgZczWg8Yw3FsH02fYZIqnFjc+BPaPnkn70QMNvZpKps2zpi03R2lpwtA6lIOVPjXTwSIDXv65+k7cZk0ZoaKWzT+Nw+CRh70w7UIAAAFANBCi2I2Ipxx+fdzUoqQgniScTih8k1+KG/AEEEEARo23ZKJphxhwVQ4kpPSuhHUGhHUCN6CAR+ze0jIzj9lTYG7dUUUPs46Uy+y4jTrhimX2usqz5tbJqUe00o/WQdPEaHqIaW2e5ZdQJ1gHesgbzDqUDRY6oOfd3RptKReOzMJKRPS3hiNNfgcA8FDpALC7l15ifcLcugKIFVEkAJGlTX8oaVhbBW00VNvlZ9xrsp/iUKnyEL+4NtKs+0m1OVQMRaeByICjQ16pVQ+EdMiAhbHuZJyv0Mu2k+8RiV/EqqvnE1SPYIApC/XajzV40sqdWWXpclDZJwAgE1A0r6pWfUwwIWm0qVmG7QkJuWl3H1NhYUlCScgRQEgHDULXmYBlwRSbs29ar8wn0iRRLy9FYiV1XpllirrlpF1gEFYcs4qcnUIs1qepMrClOAeqBWscdQQCfCHpZtmtS7YbZbQ0gVIShISkE65CF4vZxaCJmZdlp9LCX3SsgJJNKkivUYjpFwujY8xLNKTNTRmlldQsilBQDDqeIJ8YCN2su4bJmeoQPNaRFS2f3aRMpQiasptDYZCkzGdXTlmaHVQOKL7fe7ip+TXLpWGyspOIio7KgqlK9Iqklcy2WQhLdpNlCAkBJb4CgwiqT9UUgGSBSF5tnnViXl2W1KSt6YQkFJIOWVKjP2lphhphb7UZCaXNSTzEsuYbl1FxQSRmrECBrX6ta0MBG2kqesJ5hRm1zUq64G1JdqVJ7qk0yqQQRmKEQ2hCpfk5+2pqXMxKmUlWFhags9pZHKoBOlNKCpzhrCACmK/bNwZGarvZZvF7yBgV5ooT41iwwQCet7YKM1Sj/ch0ZdwWkfiIVtt2E9JvFl9GBYANKg1B0IIOhpHV8w8EJUpRolIJJ5ACpPlHLF4bWXPzrjoBKnXOwkZmmSUJA50oIDLc266rQm0MJqEntOK91A1PedB1MXfaZaZm5piypMDA0pKCB7OPSh6NpqT1ryiS7F3LMOhn5nxwmn9LdfFR6xs7GLmlCVT74JcdrusWoScys14rPy74BiWDYyJSXaYb9ltISOvNR6kkk9TEhAIIAggggCCCCA+VIqKHQwjb2WC9YU8mdlB6haqYfqivtMr+yfqnpzEPSNW07MbmGltOpC0LFFJPH+x4g8IBS3zu01bEsLRkBV2nrmh7SqDMUH6xI/iFOkXvZreH0yz2lqNXEDduc8SMqnvFD4wr52Tmrtzgcbq7KummfsrHuL91wDRXHzEWmStB9a35yx0MutzCEqdbcVhU28ioPYGqlJPMAkVrnAM+saFpXgl5YVeebb+NaQfAVqfCOdbe2gWi+pSHn3G6EhTaBugOYIFD5kxWFKJNTmTqTmT4wHQ1o7aLOayStbx/ZoP4qwxWp/b+M9zKHoXHAP5Ug/1QnYYGymx2j6VOTKErYlmVVSoApJUCTkcjRKaffgMs3tznlewhhvuSpX4qiKmNrdpr/wDcYfhbbH/1JjWuXdL9JzDqcQZQhCnFKCapRnkmlRln5JiHs2w3Zp0tSyFPKzIwj6oNMRrkB3njASTu0K0Fazj3gqn4UjAq+s8dZyZ/+Vf94+LculNSVDMMqbByCsik9Kior0MRjEupxQShKlKOgSCSfAZwEum+0+NJyZ/+Vf8AeM7O0S0U6Tj3irF/UDEHNSS2lYXELbVyWkpPkRE5Ymz+em0pWywShWi1FKUnuJMBIS+1200f+4CvibQfwSIlZXbtOp9tthf3VJ/BUVe8lxpuzwhUw2AlZoFJUFCutDTQ0zi4WQ3K2VZcvOuSyZmYmjVOOmFAzI1BAyA4VJOtBAS8ht/by30qsdW1hXyUE/jFls/bHZzuRdU0eTiFD5pqIRV6Labm5guty6JdJAGBGlRqo6CpPIDIDjETAda2fbLEwKsvNuj7C0q/AxuVjkBp0pIUklJGhSaEeIzi12HtLtJhSUtvKeqQAhwbyvQV7fTIwDY2y3h9HkC0k0XMHdjnh1UfKifvRV7lXYasmXNpWgKOU9S0faTXTLi4rgPqivWks4tSXBaVstttBhtKZZlKsVVmqlKCa+3oKH2aV4ViqyzE1eScxLq1KtmmXsoHup95xQ1PDuoCGW61iPW/Pqm5oUl0GmHPCaZpZT0Gqjxr1h5IQAKAUA0A4Rp2NZ7TDKGmU4G0CiRQjzrnUnMk6xvQBBBBAEEEEAQQQQBBBBAalqWW3MtKaeQFtrFFJP8A5kRwIzEJS27rzlgTHpUmpS5c6k50HuPJGo5LHy4vaPlbYUCCAQciDmDAKVaJC8aKgiWn0jxNPLeJ6+0IWV5bozNnuYJhsgH2VjNtfwq/I0MNS+OxoKVv7PO5cBxbquFFebah7B6acqRDWbtOdYrJ2xLl1OiitIxgc1JOTg+0O+pgFXDPuI0mdseas9txDcwpzGAo03iatnvp2Ck00y5xtzuy+StBBesqZSOJaUSUjpn22+5QMUC27nzkifXMrQBotOaPBach8jAXyekf0HZLzK3EGcnDhog1wopQ9aBJVnlmqILZXepmSW+l/E2h5KUb5APqznQEgGlQag50KdIo63Co1JKjzJJ+cW66F/0yjK5aYlm5mWWrEUqoFA95BB0rnmOBEBYr9szjFn+rnROyLyx21UU6niElXFNRqMwcsqx5dmf/AEZYa51lKTMPPbsLUmuEAkeQCSaczEFey/rUxKIk5SWEswleMjFUk1JppkKkkk1qaaUjNc6+UsmUckLQbWuXWrElSPaQdTkM9RUEaZ5GAkL5z1pTNmtrnJVvAkpWJmqcVFkBNEhWVcQB55ZRKXLmGn7BcS+88y3LPKK1MkheE0UBlnhJcI+7EJe++8qZASEjvltlQUtx4kmiSCEpxcMk8gAnKIq41+ESDcw26x6Qh8JqgkBJpUHFUHIg8oC4WsJa0LFdRIuO4JJe8IeBKl5E0xEk6KJHKlIirq2xKT1nfo2ddDCmlYmHTQJGpAqcssRFDSoIpmIirxbT3plhUu0y1LMK9pLQzUOROWR6AVimGAv15pazZKQMsy43OTS1BRfSB6sZVAIJAFBQJqc1EmKBEzYV0JudPqGFKHvkYUDvUez+cMCR2WSkigPWrMp5hpJISenvuHokDxgF9du6czPuYGGyfeWckI+JX5Cp6QzkMWfd1vEsiZniMgKVTXkP1aep7RiOtLac49STseXLSdElKBjI5oSMkD7Rr4RL3P2NAKD9oq3rhOLdVqmv7RX1z0074Cv2NdudvA/6TNqU3LA9kgUFPcZSfms/PQOqyrJalmkssoCG0CgSPxPMnUk6xtNthIAAAAFAAKAAcAI+oDwR7BBAEEEEAQQQQBBBBAEEEEAQQQQHlIjbcu5LziMEw0lwcKjtJ6pUM0nuMScEAnLY2KvsL31nTCgoZhKlFKx0C00B8aRptbS7TkDu7Qli6nQlaMKiPjSMCvKHfGN5hKwUqSFJOoIqD4GATZt6wJ/6dkyrh4gFOfe2Sk/eEeK2SSMxnJ2ik10BKF+GRSflF6tbZRZ0xnuN0o8WiUfIdn5RU5//AA/tk1Ymlp5Y0BXzBSYCCmdhE4PYdYWOGa0n5pp840F7FrSH1Gj/ALo/MROHZFajP0E6OlHXUH8xHqbmXhSezNEj/wDpP5ogIFGxa0jqhof7oy8hEhLbCJw+26wgcc1qPySB843lXMvCqlZojumSPwRB/wAI7Ve+mnRTq66r+0B6NkclL5zlopHQFCP6lEx9C3LAkPoWTNODQ4SoeblEDwEbch/h/QDV6aUrnu0BP8yioxa7J2T2dL0O43qhxdUV/I9n5QFCe2nWlPnd2fLbpOgKE41AfEoYE+UbVj7F5iYXvrRmFVOZSlRW4ehWrJPhWHAwwlACUpCUjQAAAeAjJARlhXal5JGCXaS2OJA7SviUc1eJiSpHsEAQQQQBBBBAEEEEAQQQQBBBBAEEEEAQQQQBBBBAEEEEAQQQQBBBBAEEEEAQQQQBBBBAEEEEAQQQQBBBBAEEEEAQQQQH/9k="/>
          <p:cNvSpPr>
            <a:spLocks noChangeAspect="1" noChangeArrowheads="1"/>
          </p:cNvSpPr>
          <p:nvPr/>
        </p:nvSpPr>
        <p:spPr bwMode="auto">
          <a:xfrm>
            <a:off x="77788" y="-102870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alibri" pitchFamily="-123" charset="0"/>
            </a:endParaRPr>
          </a:p>
        </p:txBody>
      </p:sp>
      <p:sp>
        <p:nvSpPr>
          <p:cNvPr id="22540" name="AutoShape 12" descr="data:image/jpg;base64,/9j/4AAQSkZJRgABAQAAAQABAAD/2wCEAAkGBhQRERUUExQWFRUWGBoaFxgYGBodGRkgHRwdHCEaGhwcGyYeHB8jHBgcHy8gIygpLSwsFx4xNTIqNSYrLCkBCQoKBQUFDQUFDSkYEhgpKSkpKSkpKSkpKSkpKSkpKSkpKSkpKSkpKSkpKSkpKSkpKSkpKSkpKSkpKSkpKSkpKf/AABEIAOEA4QMBIgACEQEDEQH/xAAcAAACAgMBAQAAAAAAAAAAAAAABwUGAwQIAQL/xABKEAABAgMFBQQGBggEBQUBAAABAgMABBEFBhIhMQcTQVFhInGBkRQjMlJyoTNCYoKxwRVDY3OSorLRCCRTgxc0NbPwFkSTwuF0/8QAFAEBAAAAAAAAAAAAAAAAAAAAAP/EABQRAQAAAAAAAAAAAAAAAAAAAAD/2gAMAwEAAhEDEQA/AHjBBBAEEEEAQQQQBBBGGam0NJK3FJQkaqUQAO8nKAzQVhZXk24y7JKJVBmF+8Thb8DTErwHjFbT+nrW4rl2Vf7KKf8AcVAN21b0Ssr9PMNN9FKFfLWKpP7bLPbyQXXvgbIHmsp+UVRGyKTlRjtCfSk8QkhFfFRKj5QG1LuyuSGVTKhxwqV81kJgN6Z/xAt/q5RZ6qcSPkAY1Bt7fJOGRQR+9WT8mo+P+MUo1/y9moT1O7T/AEpJjGrb079WTaHKrivyRAZzt7fTTFIpA/err4Vajal/8QKP1kosfC4k/ikRHJ29O/Wk2Tzo4r80RkG2OUdyfs1Kq6kbtX9SRAWqQ222e5ksus/G3UeaCr50i12TemVmvoJhpw8krGL+HX5Qqhat3Zr22FS6jxCVJ+aCUwL2Ryc127Pn0k8EqKV08U0UPKAdVYIRykW9ZOdVTDKepeRTupvExYrtbcpd0hE2gsK0xjtN+P1k+Ne+AZ8EYJSdQ6gLbUlaFaKSQQe4iM8AQQQQBBBBAEEEEAQQQQBBBBAEEEEAQRjeeShJUohKQCSSaAAcSeAhOXv2nPzzvodlhRCjhLicluc8HuI5qNPAahbL77V5eRxNt0ffGRSD2UH7auf2Rn3RRZO69p26oPTThal9U4hRNP2bXH4leZiTs66cjYjQmbRUl6YObbQ7QB+wk+0RxWrIfjTr37TJq0CU13LHBpB1H21aq7sh0gLibVsaxcmEelzI1XUKoeqz2U9yBFTvBtbnpqoSsMIP1Wsj4r9r8IpkXeztlMwUB2bcakmzoXVDEfu1FPE16QFJcdKiSolROpJqT4nOPImr2XXds2Y3ThSvILQtPsrTwND1FCP7xYtrUkjeSr7SUobmJZJokACo6AU0UPKApk/ZrrCgl5tTSiAoBYoaGtDQ9x8oz2zd9+U3e/Rg3qMaO0DVPPsk010MXHaefSJWzZzUuS+7Weak0P4lcebUxilLKc5ymHxCW/8A9gKja93npVLKnUgB9AcbIUDVOWtNNRkYjIYm14YRZ6PdlE//AFH5RUbqWZ6TOy7NKhbqQe4Gp+QMBHzUm40cLiFoVyWkpP8AMBHw04UmqSUkcUmh84clobQi7ay5B1pp6UU6lnCpNVA0AKgdD2jyqOBFIXluXVwWouSZzq8EIrnQKoRX4Qc/hgN+7+1qelaAub9A+q7mfBXtRbU21Y9s5TDYlJk6LqE1J+2OyruWIW97bBTJTjkuhze4CBiw0NSAcNKnMVpEW/LqbUULSUqGqVAgjvBzgGTOXTtKxFl+UcLzGqikVFP2jfL7SflF5uTtZYnilp2jD5yCSews/YVz+yc+VYU10Npc1Z5CQrescWlnQfYVqjuzHSLpP3VkbcaVMWepLMyM1tEUBP20j2SeC05HjAOAR7CWujtLmLPd9DtMLwpIAWrNbfLF76OShUjqIcjD6VpCkqCkqAKSDUEHQg8YDLBBBAEEEEAQQQQBBBBAEY3n0oSVKISlIJJJoABmSTypGSExtKve5aEwLNkqrBVhcKT9IoZ4ajRCNSdMuQzDUvZeyYtyZElIg7iuZzGOmq3OTY4J45E8AJWdtGUu4wWWAl+ecAxqPCuhV7qeSBmdTzj2059m7kmGGMLk88KrXStPtke6MwlPGlTxhPTEwpxalrUVrUSVKUalROpMBmtS1XZl1Tr6y44rVR/AcABwAyjxyzXUtJeU2oNLJSlZFEqIzIB/80PIxZbh3CFqB4CZS043TCgpxFQP1jmOzXLLOutMq3m7905phpdnzre/knvo3mlY9yvgoZBSRXOtKA9CYBLw3ZWbk52yWpydacfXIjcrQlVMWaQlS8x2aYTWvFWucLm9N2XbPmVMOitM0KGi0nRQ/McDWN65V9TZxe9Ul5t5GFTaj2SQciRQ1FCoEcawFtvQpq1LLcn9wqXdlyltFVEoW3UAJGQB9rgNRGlZdsyM/Z7MpPPKlnJYndO0qFJPA5EVplToCIrd579TU/QPLAbBqlpAwtimhpqT1JPSkV6Aul+rxyy5eWkpIqUxLVJcXkVqOWXTMmtOIpEdeK9SZqTk5cNlKpZKkqUSKKrlkNeAzMQDEupZohKlHkkEnyGcSbN0pxfsykwf9pY/ECAuc9tJs+awek2apxSEBAVvBWg4DTKI66l5JCXtYzOBbMuEndppjKVFISa0JyzX5iK69dGdR7UpMD/aWfwTEa/LqQaLSpJ5KBB8jAMyUdsiTmFT/pjk07iW421gocaiTVRpwKjrpGHZ9M7yanbXmB2WErX0xrBokdyOz98QtI3mbaeQwuXS4oMuEKWjgSKGvf2R5QFu2e2WJmZetCbPqZcqedUdFOHtBPWhzp8I4xN39u2q0LcZaRVIcYbWtVPZQCqqj14DqRFNn74A2YzItNlsJUVvqxV3qtR3CuZB91PKGZf+325KTS63lNzcu20FVzS2lNSocvb15kcoBOW5JNszDrbTm9bQspSsimKnHzyrxpGOzLTdl3EusrU24k5KT+B4EcwcjF2sm5kpKyqJu1VLG9zZl28lqGtVZg5jOlQACM6mka967qyqpMWhZ6l7nHu3WnKlTaiQAQSTlVSRSp9oEHWAtsha0reJgMTADM8hJwLHHqjmOaDpqOcRF1rzzFhTJk50EsE5HMhAP6xvmg8U/nUFasTCkKStCilSSClSTQgjQg8IcNkWkzeKTMtMFKJ1oEocpr9tI4g5BafEcKA2JeYS4lKkEKSoAgg1BB0IMZYS2zm9ztmzJs2eqlOLCgq0bUdBXi2vIg8K9TR0CA9ggggCCCCAIII156cQy2txw4UISVKPIAVJgKPtbvx6FL7lpVH3gaEaoRoV950HieEV67Eg3YVnqnphNZp5NGm1aiuYR0J9pZ5ADhEXc2RVbVquzswPUNELodBT6Ns9EgYlDp1ivbSL3m0JtRSfUtVQ0OBFc1/eIr3AQFdtK0nJh1bzqipxZJUT+XIAZAcABFvutdNhuUXP2jUMYSlhoGi3lEEVHGg4eJOQzqslYT7zTrrbZU2yAXVClEg+OeQqaaDOGBcu/UvMhiVtRCFhpSTLvKGSSMglymVOFdDTPnAUGybXdk5hLzVUONqyB5HVKtKgjIwwrw2uvcJtWzX1MBagmZYCuylw07QQeyanWgzyVzjetS6ClT8xP2qW0yrVFIwUo8PqIA1PUHNRNNIVFozCFuuKaRu21LKkN4icI4Cp1IB16mkBL3ovxM2iloTG79VWhSgAknUk1PkKDjSIBCCSAASTkANT0HWJO7l2n594NS6MR1Uo5JQPeUeA6anhD/uXs2l7OSFAB1+nadUM+5A+oPn1gFddjYxNTIC3yJZs50UKuEfDoPEgwy7F2R2fL0Ja3yx9Z04v5ckjyi5gR7AYJWTQ0nC2hKE8kgJHkABGesEKra/tCelXESssrdqKcbjgpiANQEprociSe6AalYwzMmhwYXEJWnkoBQ8jWFLsl2jPvzHok04XcaVFpaqYgUipSSKVBSCR1HXJwwFMtrZLZ8zUhrcrP1mjh/lzSfKFpefYtNS4K5ciZbHACjoHw6K8D4Q/o8pAcgLQUkgggg0IORB5EcI9cfUoJClFQSKJBJOEa4RXICudBzjpO+eziWtFJUobt+nZdSM+5Y0WO/PrHP8AeW678g9un00OeFQ9lY5pP5ajjANW1ruC1pqSnWcD8phQh1reYC3QkkHurmkUJw00NYX19w3KvvSknMLXKlQUtvFVCVg+z9rDhTn3DMiKy1MKSCErUkHWiiK99DnHwlPADoKQHkbNnWgth1DrSihxBCkkcD+Y4EcQYu8psyaYaQ7ac2mU3gqlpIBcp9rWncBlziGvlcr0INOtOiYlnh6t1Ipn7qqZV/seUBe7xyLdvWcJxhIE2wKOIGppmW+vvIPUjiYndkF+DOMFh5VX2AMzqtGgV3jJJ8OcKnZ1e42fOJWT6lyiHhwpwV3pOfdURZb8Weqx7Tan5YepdVjAHskn22+VFpOId/SAekEa1nT6H2kOtmqHEhSTzChURswBBBBAEKzbneQoZbk264nziWBrgSck/eX/AEGGkYR9jp/S14VuntNMqKhywtdlH8S+14mA37zuCxrFalEGkxMg7wjXPNw+VECFBSLXtPvB6XaLpBqho7pHKidT4qr8o1Lo3KetEuFCkNttCrjrholNdB1OVenlAMgXQW7ZkpKSC21sOrCpx9ChU6EimtOFDmMCQRmYodn3HTNWm5KS7pUw2VY3yn2Up1J4HtdkHKtK6R9zsrPWDMJUl0JDgqlaDVp0ClQUnI0qNc88jxiUtfaoh6TdS1LpYmpghL7iKYVpANSDrU6UOlTmYCo2xbLykCVVMKeYYUoNa4TnSornSmgOgNBHt17tOz8wlhoZnNSiOyhI1Uf7cTlEU02VEJSCSSAANSTkABHS2zy5ibOlQkgF5dFOq60ySDyTp5njASd2LsMyDCWWU5aqUfaWfeUefThoIl48j2AIIIjrwWr6LLPPkV3TalU5kDIedICRjnHbFX9LvV91qndgETd3tuUwh3/OJS40o57tOFSO7Oih0OfWIDanbjE5Pb2WXjQWkAqoR2hXKhFcgRAa2zOv6VlKf6h8sKo6bjmPZvarMtaLL0wrA2gOVURUAlCgK0FdTFuvTtweU7hkQlDST7bicSl9cJ9kfPu0gHdBELc63fTZJmYIAUtPaA0CgSDTpURNQBETeW7TM8wWXk1BzSoe0g8FJPA/jpEtBAcrXruu7Z8wpl3PihYGS0nRQ/McDl1j4unNtsz0s499Gh1JX0FdT3HPwjoTaBc1NoypQAA8iqmVcle6T7qtD4HhHNDrRQopUClSSQoHUEZEHxgLztYsCZRNuTTnrGHVJDLgUCKFNQgCtRSh6HWIGbvapdnMyBQlKGnS4FgmprjyPDVxWnTKMt0LMetF9qSLywzUrIxEpQEjMpSTQHOg4dqLPPX7kZJZYkrPZdQg4VOPZqWRkSKpJ8T5QC1hv3QdFsWM7IrNX5cDdE8hUtn5FB6RV9pFjsJRKTks3ukTbZUWuCVAA1A4A17susaOzW3/AEO0WVE0Q4d05yougBPcrCfOAYmw28RU27JOVCmSVtg6hJVRSfurP88NWEdeJH6JvA2+Oy08oLPLC52HB4Kqryh4wBBBBAQd97X9Fs+ZeGRS2Qn4ldlP8yhCz2ZUkrJnp4+0QUoPPAKDzcXTwET+3W0MEg22DTeuivckFX408or97z6JdyTY0L5QpXiC8R5kDwgFPXnmeJ59YadhWQibsRMnKTLImFub19tZKVKOoRpwARnQjswsZWVU6tLaElS1qCUpGpJyAEWZzZzMIn2pLG1vnEYwoKJSiiVKIUQKgjBStM6ppAX+9VrCyWJWXVICaSy0PXOAltKjkQDhNDUVzIyIEKa8NtGbmFPFtDVQAENiiUgClBkO/wAYuNs2ra9koLD7mNp1CkJUr1iSKUOBRooEA6HvoYXlIBj7E7riYm1TKxVEvTDXQuK0/hTVXeUw6Lw3gakZdT7xohPAaqJ0SkcSYhtl9iei2awkii3BvV968/knCPCKpt/WfR5UA9kurqOZCDQ+GfnAbFhbcWpiZQyuXU0lxQSleMKoTkMQoMicqiusM+ORJF0IdbUdEuIUT3KB/AQzLX24v+l1l0o9FSqmFSe04OKq1qkngOGVa6QDviJvZZxmJKYaGZW0sAczTIeYESja6gHnnH1SA4+pAkVIA1OQ/wDO+LftRusZKeXhFGnquN8hU9pP3VHyUmKrJpq4gc1pHmoQBNSymlqbWClaCUqHIg0Iy6xhrExfFNLQmgf9dz+oxt3BuwZ+dbap6tJxunkhOo7yeyO/pAPvZ1ZxYs2WQoUVuwo96u1+cWSPlCaCg0GkfUAQt717Z2pOZXLoYU8WzRasYSK6lKcjWlde+K25tsmET6saE+ihxSCgJ7YSFYcWKtcWVaacOsLy8s8l6cmHUZocdWpJpSoJyNOEB0tdW9LNoMB5mtK0UlXtIUPqnzrXjWFDtuuuGJlE0gURMVC6aBxPH7yc+9B5xJ/4f1ms2K5eqNOvbzp3cYve0uwvS7NfQBVaE7xHxI7XzFR4wHP10rxqkJtuYSMWGoUmtMSTkRXgeIPMCLg7O2AXDMFEytSiVGXIoipzI4ZV4YiIW4MX66tiSbFnKtGdbMxVzdtM1okkZVVz0OtQANCTAQN8L3OWk+FYAhtsYGWk6IT5Zk0GdKZARAGGA5tfW2MMnJy0sDlUJxKp4YR+MUBZqSeZry1gGxtH/wA9Y0lPfXThSs/GMCvJ1AHiYZFwrW9Ks+WdJqS2Eq+JHZPzTC2uSfSrvz0ucy1jUkcsg6KfeSrzid2D2hjknWj+rdJHctIP4g+cAzIIIIBNbfXsbso0OIcPiopSPwMYdu7mH0JkaIbWafwJHyCo92xJKrWkkcClr5vq/tGlt5c/z7I5S4+bi/7CApd0rWTKzsu+sVQ24CrnTMEjurXwhiWjc2eM8q0LLebeDpUpKwtFUhWoIWMJHDu5QpIzS84tv6Na0V1wKUmvkRAMW/QMnZMvIvuJdmt8XVAKxbtPaNK/ep50yEL6zJLfPNNf6jiEeClAH5ExheSoGqwqqhWqq1V1qdR1ie2es4rUkx+2Sf4QT+UB0XeNCxJTAZJSsMuYCnIghBpTrHKqn1KAqpRA0qSaV7zlHXxjn7als8VJOqmGU1lnDU0/VKJ9k/ZJ0PCtOUBRjJq3Ydp2CsoBr9YAEincoGJS5lkelT8uzwU4Cr4U9pX8qTH3YqN9KTbOqkBEyj/bOBwD7iwfuRjuheT0CaTMBsOFKVgJJpmpJSDXpXyrpAdHz17JVmZblXHQl532EZ+FSMk14V1pFYvdtfZkZky4ZW8pNMZSoJCSRWgrqad0I5VpuvzYeWoqeW6lWL7WIUpyAyAHIARPbV7NUzaj5Vo7hcT1xJANO4giAntpO0GTtKTbS2lwPIcCgFophFCFdoEg1y05CF1Z/wBK3+8R/UI142rKHr2f3rf9aYCTvz/1Kb/fr/GLRsvvxKWay+Xg4XlqFMKa1SBkASRTtE69IrN/U0tOcH7df41iAgH5dzbQxNzKGCy41vDhQtSkkE8AoD2a+MW1u9kqqbMmHRv0ipRQ8q0B0KgMymtY552dyCnrTlUp+q4Fq6JR2iflTxjVvBOOItF9wKKXEzC1BQ1BCzQ+GUBv7S7J9GtOYSPZWrep7nO0f5iryivNSK1NrcA7DZSFGoyKyQkda4T5RL3yvWq0XkPKQELSyhtVDkopKiVdK4tOFIJ1G5s9hH1plxT6vgQN035neKgIRt5Sa0URXI0JFe+hz7o6b2fharMld6SVFoVxa0Ola69mkJXZvs/XaLoccBTKtq7avfIz3afzPAdY6LbbCQABQAUAGgA4QHJtsyO4mHmv9N1aR3BRA+VIsV0b8IlmHJSal/SZZxWLDWikKyzT5A6ihEau0hnBas2ObuL+JIMa11ral5Za1TMoiaSpICUrIASampFUnXTwgLP/AMSpRj/k7LZQeCnSFK78gT84pduW0ucfW+4Eha6VCBROQAyFTwHOHFY0rJFn0qbsuWkmAOypyhWuoywowA58OJ4DjCvvvbEtMzOKUYDDSU4QAAnFQk4iBpWumuUBddgrwLk4ycwttCqdxUk/JQjJsEWUTE2yeCU+aFKSfxiO2DuUtB0c5dfjRxr8iY39kycFtzqOFH/++KfIwDqggggEtteVhteSVTIJa+T6v7xobeUf59o85cfJxcSW3pvA/Ju8kr/kUlX5mMO3pqrkm6NFtrHkUKH9Z8oBXS0spxaUISVKUaJSBUk8gIk7v3SmJ55TLKO0kVXiOEIGnaroa5U1yMSOzG0WmLTYW8QEVUnErRJUkpBPLM0r1i82xJLsuz7SW86lT867hbKVVUpJ49DhUs9KCAqu096exS7c620jdtkNKaHZWOyCa+CezlSvWIrZ07htSUP7UDzBH5xNXznm/wBEWazvEuujEslKq4EkEYSe8hND7h5RULDntzMsO/6bqFHuChX5VgOkNodtuSdnPvNZOAJCTSuEqWlOLPLLFUV40hJDarPGXcYcWh5LiSklxAKgDlkRSv3gY6HtGQbmGVtOpCm3ElKgeIP4Qh727HpqVUVy4MwzqMP0ieik/W70+UBUbu2oJaZadUKoSaOD3m1AoWOtUKPygvDY5lJlxmtQlXYVwUg9pCh3pIMR7jZSSFAgjIgggjoQc4s82n0yzkOjN6So07zUyT6tf3CSg8gRAaNyJDfWhKt8C8gnuScR/ph1bWLlGelwtoVmGalKeK0n2kDrxHXLjCcuBbrUlPNvvBWBAX7IqalJAy78vGNuQtSYtO12XMag4t5JTQn1SEnEQnkAhJrzzrrAVNaCCQQQQaEHUd/IxtWT9Oz+9b/rTDs2vXKYXKOziUhD7YClKGW8FQCFDQmhyOtQBCTsr/mGf3rf9aYCV2gf9TnP3yogBE/tA/6nOfvlQytjNymFS6Z1xIcdUtQRi0bCFFNQPeJBNeGUBvbILjKlG1TD4wvupASg+0hGuY4FRzPIACFjtQkd1akyOClBY++kK/MxtX0mpiQtp50LVvA4HEGp7SDQhJzzTSqaaZRqbRLzNWhNIfaSU1ZQlYUNFCtR1AqBXpAQVkWYqZfbYR7TiwkdK6k9wqfCN291opeml7r6JoJZZ+BsYQfvEFX3okrDT6HIuzhydfxS8rzFR610fCnsA81GKqE8AOgH5QFtlNqM6zKtyzKm2kNjCFIQMZHUkkVz1ArxhybLLwuzsglx8lTiVqQV+/hoQrLjRVPumFLdTZLNzZCnUmXZ4qWO2R9hGtepoO+H1Y1jtyjCGWk4W0Cg4k8SSeJJqSYDnTaY7itWbPJwDySkR8XEvDLyUwXphgv0T6sCnYVX2qKy0yrwiMvFPb+bmHeC3nFDuKjT5Ui1XFseWbk5m0ZtvfoYUlDbXBSjTNXisDPLU5wEtbe02zZtYW/Z7jxAoMbuSe5IVhHWgzikXptOVfcSqUlvRkBNFJxVqa6+UXKzr3WdPuJl5mzm2d4QhDrJoUlRoNEg60Fc+6KTeqwTJTb0uVYt2rJXNJAUknrQ5wFy2EN1tFw8pdfzcaH9/KJHZUrFbk6qmXr/APvgflGLYGx6+acOiGkJr8SiT/QIy7CU7ybm3uaR/OtSvygHTBBBALDbzIYpNlz/AE3aHuWkj8QIhL/f5qwZCZGZbwJUe9JbV/OmGNtEsn0mzZlsCqgjGnvRRY88NPGF5cP/AD1hTknqtvEUeI3iP50qEApI+lLJ1JNNKmtPPQR8xd7DtyypSXbWZVc1N0qoOEbpCulcjwPsq7xARcmZD9Gu7xDpnCv1awFYKZUzrhpStQak8IrhENy6O0iZtCcRKuS7KpZwKStpDZ7CaHMmtKDLUDpnC1vJZ6GJt9pBqht1aU9wOnhp4QHRuz+2/S7Pl3a1VgCF/EjsmveRXxinbV9os1JTDbEvRHqw4pZSFYqkgAVyAGHXr0iG2F3m3brkmtVA76xqvvAUUB1KQD9wxeto9wE2kyCghMw2Du1HRQOZQroTx4HxgEPeW8zk+6HXkthYThKkJw4uqszUjSC69u+iTAcKcbagUPI4LbVkpJ8Mx1AjTtSynZZwtPNqbWnVKh8xwI6iNSAmr13f9EfohWNhwbxhzgtB0+8n2SOnWLRshLcuubnnQSiWZpkM6rPDrRNPvGIu69otzLP6OmlBKVKrKvH9S4fqk+4vQjrFu2YXfytKzZpJQ4oIxDjSigFp5itCD1EBWb7bUn7RQWQhLLNQSkGql0NRiPIHOgGoiqWT9Oz+9b/rTG5ea7D0g+WXk56pUPZWOCkn8RqI0rLVR9o8nW/60wEttA/6nOfvlRv3J2lP2aC2lKXWVHFgUSKHiUqGlQNMxEdftVbSnD+3X+MaNhWE9OPJZYQVLPkkcVKPACAvO1acbnmJO0GgQHAtpYOoKcwDTLI4h4xS7tWAqdmEtJOFNCpxw6NoTmpZ7h8yIZO0W7olpCQs5gFx1TpIAHaWaHEroCpfhFTvDMIs+XNnsKCnl0M66niRmGEn3U8eZ8RARV7rcTMvAMjDLsJ3UunkhP1j9pR7ROuYrpGrd231yT4ebS2pYBCd4nEEk/WAqMxz6mIyM8jIuPuJbaQpxaskpSKkwDc2ZbTZubnRLzBStK0qIKUBJQUjFw+qRlnxIhgX7tv0Sz5h2tFBBSj4ldlNPE18IgdmWzr9HILr1FTLgoaZhtOuBJ4knMnoBwzqW3a8oW41JoOTfrHae8ckJPUJJVT7SYBT0i2Sb0/JSLyPR1ejTaEqxqRiSK6LSRUJJTlRVCMjwiBsSyFzcw2w3TG4rCK6Dmo9AKmL2/aFtWL2VkrYTkCobxqgyAB9pA5CqYCo3OtlmUmkvvs75KASlINKLHsqzyyPPTWlRGpb9tLnJl2YcoFOKrQaAaBI7gAItdpX6kZtlz0izkJmCg4HWThGKmRUAQaVzzxd0UTSAbGzn/LWJaE0cirGlJ+FASP51/KJjYHZ+GVfd990JH3Ej81fKIq+n+Ru/KSmi3sJWPN1f86kjuMMDZrZXo9mS6CKKUjGrvWcX4EDwgLPBBBAeLTUUOcJG5a/0Xbz0orJt1Sm015HttHyOHvJh3wotuNgqQpifayUghCyOBBxNq8DVNeqYBeX/sH0O0H2gKIKsbfwrzHkap8IxXSekULWqfQ6tISC2hs5KVXNKtOHUcYv+0SWFp2XL2k0O22mjoGoBNFD7q8+4mFHAX20dqy0tlmQl2pJsimJIBdI76UB65mKGVVzOp56+ceQQGeSnFsuIcbOFaFBSSOBBqI6fubelFoSqHkUCtHE+4saju4g8QRHLMX3Zmq0ZV/eS8q860sUcSQUIVyIWqiQocxXLLjAPK3LuS84jBMNJcHCo7SfhUMx4QvrU2CsKqZeYcaPBKgFp88jFl9Jth72WZSVH7Rxbqh4IATHv/pifc+ltRaeYYYbbHdVWJUAorc2Pz8vUpbTMJ5tGqv4DQ+VYsWzu+aDMNMz+JuZaCm2nlZKUg/qXq8iElJPFI0Ot6OzZpf001OvfFMLA8k0j6Tsqs2tVS+MnUrccUT5rgJC8UjJzjJamVNKTwJWkFJ5pNapMI29lyE2e80tuYbeYU6kAhScaO0DRYGVKfWHLOkMd1u7rRIUiTqnIgoxEcKaHOsTlh3asmYbD0tKyq0KqMSWUitDQjNIOsApxdIWlak4fSG2mEvqKnCpNVVOjYr2jTjoIcV2LHkpFrdyxbFfaVjSVrPNSq592gjDat0bLZbW89KSyUIFVKLKch4JrFfDV3XPqyQ04YPyEBF7Sb7tsvqRJ+tnFI3RcT2twk5lDdK+sUTUkaZV0AimWLsmtCazLW5Sc8TxoT1w5q8wIb52U2aSFJYKDwU266k+FFx9f8OkJ+hnJ5r4ZgkeSgawFUsvYG0KGYmVr5pbSEjzNTDCsC6stIpwy7SUV1VqpXxKOZiH/wDTlot/RWlj6TEuhX8yCkwenWsz7ctLTI5tOqbUfBxJHhASl7rzN2fKrfXmRkhPFajon8yeABjl+enlvurdcOJbiipR5k5/+DhlFz2nTs/Mv45iWeZZRk2kpJSOZKx2So9+lBFFgLls8t+XkRNTC1f5kNYZZBBoSrU10rXDlyCuca139pU7KEgOb5sklTb1VpNdaEmqa9OekVasEBZL327KTe7XLyvozva31D2FaUwgZczWg8Yw3FsH02fYZIqnFjc+BPaPnkn70QMNvZpKps2zpi03R2lpwtA6lIOVPjXTwSIDXv65+k7cZk0ZoaKWzT+Nw+CRh70w7UIAAAFANBCi2I2Ipxx+fdzUoqQgniScTih8k1+KG/AEEEEARo23ZKJphxhwVQ4kpPSuhHUGhHUCN6CAR+ze0jIzj9lTYG7dUUUPs46Uy+y4jTrhimX2usqz5tbJqUe00o/WQdPEaHqIaW2e5ZdQJ1gHesgbzDqUDRY6oOfd3RptKReOzMJKRPS3hiNNfgcA8FDpALC7l15ifcLcugKIFVEkAJGlTX8oaVhbBW00VNvlZ9xrsp/iUKnyEL+4NtKs+0m1OVQMRaeByICjQ16pVQ+EdMiAhbHuZJyv0Mu2k+8RiV/EqqvnE1SPYIApC/XajzV40sqdWWXpclDZJwAgE1A0r6pWfUwwIWm0qVmG7QkJuWl3H1NhYUlCScgRQEgHDULXmYBlwRSbs29ar8wn0iRRLy9FYiV1XpllirrlpF1gEFYcs4qcnUIs1qepMrClOAeqBWscdQQCfCHpZtmtS7YbZbQ0gVIShISkE65CF4vZxaCJmZdlp9LCX3SsgJJNKkivUYjpFwujY8xLNKTNTRmlldQsilBQDDqeIJ8YCN2su4bJmeoQPNaRFS2f3aRMpQiasptDYZCkzGdXTlmaHVQOKL7fe7ip+TXLpWGyspOIio7KgqlK9Iqklcy2WQhLdpNlCAkBJb4CgwiqT9UUgGSBSF5tnnViXl2W1KSt6YQkFJIOWVKjP2lphhphb7UZCaXNSTzEsuYbl1FxQSRmrECBrX6ta0MBG2kqesJ5hRm1zUq64G1JdqVJ7qk0yqQQRmKEQ2hCpfk5+2pqXMxKmUlWFhags9pZHKoBOlNKCpzhrCACmK/bNwZGarvZZvF7yBgV5ooT41iwwQCet7YKM1Sj/ch0ZdwWkfiIVtt2E9JvFl9GBYANKg1B0IIOhpHV8w8EJUpRolIJJ5ACpPlHLF4bWXPzrjoBKnXOwkZmmSUJA50oIDLc266rQm0MJqEntOK91A1PedB1MXfaZaZm5piypMDA0pKCB7OPSh6NpqT1ryiS7F3LMOhn5nxwmn9LdfFR6xs7GLmlCVT74JcdrusWoScys14rPy74BiWDYyJSXaYb9ltISOvNR6kkk9TEhAIIAggggCCCCA+VIqKHQwjb2WC9YU8mdlB6haqYfqivtMr+yfqnpzEPSNW07MbmGltOpC0LFFJPH+x4g8IBS3zu01bEsLRkBV2nrmh7SqDMUH6xI/iFOkXvZreH0yz2lqNXEDduc8SMqnvFD4wr52Tmrtzgcbq7KummfsrHuL91wDRXHzEWmStB9a35yx0MutzCEqdbcVhU28ioPYGqlJPMAkVrnAM+saFpXgl5YVeebb+NaQfAVqfCOdbe2gWi+pSHn3G6EhTaBugOYIFD5kxWFKJNTmTqTmT4wHQ1o7aLOayStbx/ZoP4qwxWp/b+M9zKHoXHAP5Ug/1QnYYGymx2j6VOTKErYlmVVSoApJUCTkcjRKaffgMs3tznlewhhvuSpX4qiKmNrdpr/wDcYfhbbH/1JjWuXdL9JzDqcQZQhCnFKCapRnkmlRln5JiHs2w3Zp0tSyFPKzIwj6oNMRrkB3njASTu0K0Fazj3gqn4UjAq+s8dZyZ/+Vf94+LculNSVDMMqbByCsik9Kior0MRjEupxQShKlKOgSCSfAZwEum+0+NJyZ/+Vf8AeM7O0S0U6Tj3irF/UDEHNSS2lYXELbVyWkpPkRE5Ymz+em0pWywShWi1FKUnuJMBIS+1200f+4CvibQfwSIlZXbtOp9tthf3VJ/BUVe8lxpuzwhUw2AlZoFJUFCutDTQ0zi4WQ3K2VZcvOuSyZmYmjVOOmFAzI1BAyA4VJOtBAS8ht/by30qsdW1hXyUE/jFls/bHZzuRdU0eTiFD5pqIRV6Labm5guty6JdJAGBGlRqo6CpPIDIDjETAda2fbLEwKsvNuj7C0q/AxuVjkBp0pIUklJGhSaEeIzi12HtLtJhSUtvKeqQAhwbyvQV7fTIwDY2y3h9HkC0k0XMHdjnh1UfKifvRV7lXYasmXNpWgKOU9S0faTXTLi4rgPqivWks4tSXBaVstttBhtKZZlKsVVmqlKCa+3oKH2aV4ViqyzE1eScxLq1KtmmXsoHup95xQ1PDuoCGW61iPW/Pqm5oUl0GmHPCaZpZT0Gqjxr1h5IQAKAUA0A4Rp2NZ7TDKGmU4G0CiRQjzrnUnMk6xvQBBBBAEEEEAQQQQBBBBAalqWW3MtKaeQFtrFFJP8A5kRwIzEJS27rzlgTHpUmpS5c6k50HuPJGo5LHy4vaPlbYUCCAQciDmDAKVaJC8aKgiWn0jxNPLeJ6+0IWV5bozNnuYJhsgH2VjNtfwq/I0MNS+OxoKVv7PO5cBxbquFFebah7B6acqRDWbtOdYrJ2xLl1OiitIxgc1JOTg+0O+pgFXDPuI0mdseas9txDcwpzGAo03iatnvp2Ck00y5xtzuy+StBBesqZSOJaUSUjpn22+5QMUC27nzkifXMrQBotOaPBach8jAXyekf0HZLzK3EGcnDhog1wopQ9aBJVnlmqILZXepmSW+l/E2h5KUb5APqznQEgGlQag50KdIo63Co1JKjzJJ+cW66F/0yjK5aYlm5mWWrEUqoFA95BB0rnmOBEBYr9szjFn+rnROyLyx21UU6niElXFNRqMwcsqx5dmf/AEZYa51lKTMPPbsLUmuEAkeQCSaczEFey/rUxKIk5SWEswleMjFUk1JppkKkkk1qaaUjNc6+UsmUckLQbWuXWrElSPaQdTkM9RUEaZ5GAkL5z1pTNmtrnJVvAkpWJmqcVFkBNEhWVcQB55ZRKXLmGn7BcS+88y3LPKK1MkheE0UBlnhJcI+7EJe++8qZASEjvltlQUtx4kmiSCEpxcMk8gAnKIq41+ESDcw26x6Qh8JqgkBJpUHFUHIg8oC4WsJa0LFdRIuO4JJe8IeBKl5E0xEk6KJHKlIirq2xKT1nfo2ddDCmlYmHTQJGpAqcssRFDSoIpmIirxbT3plhUu0y1LMK9pLQzUOROWR6AVimGAv15pazZKQMsy43OTS1BRfSB6sZVAIJAFBQJqc1EmKBEzYV0JudPqGFKHvkYUDvUez+cMCR2WSkigPWrMp5hpJISenvuHokDxgF9du6czPuYGGyfeWckI+JX5Cp6QzkMWfd1vEsiZniMgKVTXkP1aep7RiOtLac49STseXLSdElKBjI5oSMkD7Rr4RL3P2NAKD9oq3rhOLdVqmv7RX1z0074Cv2NdudvA/6TNqU3LA9kgUFPcZSfms/PQOqyrJalmkssoCG0CgSPxPMnUk6xtNthIAAAAFAAKAAcAI+oDwR7BBAEEEEAQQQQBBBBAEEEEAQQQQHlIjbcu5LziMEw0lwcKjtJ6pUM0nuMScEAnLY2KvsL31nTCgoZhKlFKx0C00B8aRptbS7TkDu7Qli6nQlaMKiPjSMCvKHfGN5hKwUqSFJOoIqD4GATZt6wJ/6dkyrh4gFOfe2Sk/eEeK2SSMxnJ2ik10BKF+GRSflF6tbZRZ0xnuN0o8WiUfIdn5RU5//AA/tk1Ymlp5Y0BXzBSYCCmdhE4PYdYWOGa0n5pp840F7FrSH1Gj/ALo/MROHZFajP0E6OlHXUH8xHqbmXhSezNEj/wDpP5ogIFGxa0jqhof7oy8hEhLbCJw+26wgcc1qPySB843lXMvCqlZojumSPwRB/wAI7Ve+mnRTq66r+0B6NkclL5zlopHQFCP6lEx9C3LAkPoWTNODQ4SoeblEDwEbch/h/QDV6aUrnu0BP8yioxa7J2T2dL0O43qhxdUV/I9n5QFCe2nWlPnd2fLbpOgKE41AfEoYE+UbVj7F5iYXvrRmFVOZSlRW4ehWrJPhWHAwwlACUpCUjQAAAeAjJARlhXal5JGCXaS2OJA7SviUc1eJiSpHsEAQQQQBBBBAEEEEAQQQQBBBBAEEEEAQQQQBBBBAEEEEAQQQQBBBBAEEEEAQQQQBBBBAEEEEAQQQQBBBBAEEEEAQQQQH/9k="/>
          <p:cNvSpPr>
            <a:spLocks noChangeAspect="1" noChangeArrowheads="1"/>
          </p:cNvSpPr>
          <p:nvPr/>
        </p:nvSpPr>
        <p:spPr bwMode="auto">
          <a:xfrm>
            <a:off x="77788" y="-102870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alibri" pitchFamily="-123" charset="0"/>
            </a:endParaRPr>
          </a:p>
        </p:txBody>
      </p:sp>
      <p:sp>
        <p:nvSpPr>
          <p:cNvPr id="22541" name="AutoShape 14" descr="data:image/jpg;base64,/9j/4AAQSkZJRgABAQAAAQABAAD/2wCEAAkGBhQRERUUExQWFRUWGBoaFxgYGBodGRkgHRwdHCEaGhwcGyYeHB8jHBgcHy8gIygpLSwsFx4xNTIqNSYrLCkBCQoKBQUFDQUFDSkYEhgpKSkpKSkpKSkpKSkpKSkpKSkpKSkpKSkpKSkpKSkpKSkpKSkpKSkpKSkpKSkpKSkpKf/AABEIAOEA4QMBIgACEQEDEQH/xAAcAAACAgMBAQAAAAAAAAAAAAAABwUGAwQIAQL/xABKEAABAgMFBQQGBggEBQUBAAABAgMABBEFBhIhMQcTQVFhInGBkRQjMlJyoTNCYoKxwRVDY3OSorLRCCRTgxc0NbPwFkSTwuF0/8QAFAEBAAAAAAAAAAAAAAAAAAAAAP/EABQRAQAAAAAAAAAAAAAAAAAAAAD/2gAMAwEAAhEDEQA/AHjBBBAEEEEAQQQQBBBGGam0NJK3FJQkaqUQAO8nKAzQVhZXk24y7JKJVBmF+8Thb8DTErwHjFbT+nrW4rl2Vf7KKf8AcVAN21b0Ssr9PMNN9FKFfLWKpP7bLPbyQXXvgbIHmsp+UVRGyKTlRjtCfSk8QkhFfFRKj5QG1LuyuSGVTKhxwqV81kJgN6Z/xAt/q5RZ6qcSPkAY1Bt7fJOGRQR+9WT8mo+P+MUo1/y9moT1O7T/AEpJjGrb079WTaHKrivyRAZzt7fTTFIpA/err4Vajal/8QKP1kosfC4k/ikRHJ29O/Wk2Tzo4r80RkG2OUdyfs1Kq6kbtX9SRAWqQ222e5ksus/G3UeaCr50i12TemVmvoJhpw8krGL+HX5Qqhat3Zr22FS6jxCVJ+aCUwL2Ryc127Pn0k8EqKV08U0UPKAdVYIRykW9ZOdVTDKepeRTupvExYrtbcpd0hE2gsK0xjtN+P1k+Ne+AZ8EYJSdQ6gLbUlaFaKSQQe4iM8AQQQQBBBBAEEEEAQQQQBBBBAEEEEAQRjeeShJUohKQCSSaAAcSeAhOXv2nPzzvodlhRCjhLicluc8HuI5qNPAahbL77V5eRxNt0ffGRSD2UH7auf2Rn3RRZO69p26oPTThal9U4hRNP2bXH4leZiTs66cjYjQmbRUl6YObbQ7QB+wk+0RxWrIfjTr37TJq0CU13LHBpB1H21aq7sh0gLibVsaxcmEelzI1XUKoeqz2U9yBFTvBtbnpqoSsMIP1Wsj4r9r8IpkXeztlMwUB2bcakmzoXVDEfu1FPE16QFJcdKiSolROpJqT4nOPImr2XXds2Y3ThSvILQtPsrTwND1FCP7xYtrUkjeSr7SUobmJZJokACo6AU0UPKApk/ZrrCgl5tTSiAoBYoaGtDQ9x8oz2zd9+U3e/Rg3qMaO0DVPPsk010MXHaefSJWzZzUuS+7Weak0P4lcebUxilLKc5ymHxCW/8A9gKja93npVLKnUgB9AcbIUDVOWtNNRkYjIYm14YRZ6PdlE//AFH5RUbqWZ6TOy7NKhbqQe4Gp+QMBHzUm40cLiFoVyWkpP8AMBHw04UmqSUkcUmh84clobQi7ay5B1pp6UU6lnCpNVA0AKgdD2jyqOBFIXluXVwWouSZzq8EIrnQKoRX4Qc/hgN+7+1qelaAub9A+q7mfBXtRbU21Y9s5TDYlJk6LqE1J+2OyruWIW97bBTJTjkuhze4CBiw0NSAcNKnMVpEW/LqbUULSUqGqVAgjvBzgGTOXTtKxFl+UcLzGqikVFP2jfL7SflF5uTtZYnilp2jD5yCSews/YVz+yc+VYU10Npc1Z5CQrescWlnQfYVqjuzHSLpP3VkbcaVMWepLMyM1tEUBP20j2SeC05HjAOAR7CWujtLmLPd9DtMLwpIAWrNbfLF76OShUjqIcjD6VpCkqCkqAKSDUEHQg8YDLBBBAEEEEAQQQQBBBBAEY3n0oSVKISlIJJJoABmSTypGSExtKve5aEwLNkqrBVhcKT9IoZ4ajRCNSdMuQzDUvZeyYtyZElIg7iuZzGOmq3OTY4J45E8AJWdtGUu4wWWAl+ecAxqPCuhV7qeSBmdTzj2059m7kmGGMLk88KrXStPtke6MwlPGlTxhPTEwpxalrUVrUSVKUalROpMBmtS1XZl1Tr6y44rVR/AcABwAyjxyzXUtJeU2oNLJSlZFEqIzIB/80PIxZbh3CFqB4CZS043TCgpxFQP1jmOzXLLOutMq3m7905phpdnzre/knvo3mlY9yvgoZBSRXOtKA9CYBLw3ZWbk52yWpydacfXIjcrQlVMWaQlS8x2aYTWvFWucLm9N2XbPmVMOitM0KGi0nRQ/McDWN65V9TZxe9Ul5t5GFTaj2SQciRQ1FCoEcawFtvQpq1LLcn9wqXdlyltFVEoW3UAJGQB9rgNRGlZdsyM/Z7MpPPKlnJYndO0qFJPA5EVplToCIrd579TU/QPLAbBqlpAwtimhpqT1JPSkV6Aul+rxyy5eWkpIqUxLVJcXkVqOWXTMmtOIpEdeK9SZqTk5cNlKpZKkqUSKKrlkNeAzMQDEupZohKlHkkEnyGcSbN0pxfsykwf9pY/ECAuc9tJs+awek2apxSEBAVvBWg4DTKI66l5JCXtYzOBbMuEndppjKVFISa0JyzX5iK69dGdR7UpMD/aWfwTEa/LqQaLSpJ5KBB8jAMyUdsiTmFT/pjk07iW421gocaiTVRpwKjrpGHZ9M7yanbXmB2WErX0xrBokdyOz98QtI3mbaeQwuXS4oMuEKWjgSKGvf2R5QFu2e2WJmZetCbPqZcqedUdFOHtBPWhzp8I4xN39u2q0LcZaRVIcYbWtVPZQCqqj14DqRFNn74A2YzItNlsJUVvqxV3qtR3CuZB91PKGZf+325KTS63lNzcu20FVzS2lNSocvb15kcoBOW5JNszDrbTm9bQspSsimKnHzyrxpGOzLTdl3EusrU24k5KT+B4EcwcjF2sm5kpKyqJu1VLG9zZl28lqGtVZg5jOlQACM6mka967qyqpMWhZ6l7nHu3WnKlTaiQAQSTlVSRSp9oEHWAtsha0reJgMTADM8hJwLHHqjmOaDpqOcRF1rzzFhTJk50EsE5HMhAP6xvmg8U/nUFasTCkKStCilSSClSTQgjQg8IcNkWkzeKTMtMFKJ1oEocpr9tI4g5BafEcKA2JeYS4lKkEKSoAgg1BB0IMZYS2zm9ztmzJs2eqlOLCgq0bUdBXi2vIg8K9TR0CA9ggggCCCCAIII156cQy2txw4UISVKPIAVJgKPtbvx6FL7lpVH3gaEaoRoV950HieEV67Eg3YVnqnphNZp5NGm1aiuYR0J9pZ5ADhEXc2RVbVquzswPUNELodBT6Ns9EgYlDp1ivbSL3m0JtRSfUtVQ0OBFc1/eIr3AQFdtK0nJh1bzqipxZJUT+XIAZAcABFvutdNhuUXP2jUMYSlhoGi3lEEVHGg4eJOQzqslYT7zTrrbZU2yAXVClEg+OeQqaaDOGBcu/UvMhiVtRCFhpSTLvKGSSMglymVOFdDTPnAUGybXdk5hLzVUONqyB5HVKtKgjIwwrw2uvcJtWzX1MBagmZYCuylw07QQeyanWgzyVzjetS6ClT8xP2qW0yrVFIwUo8PqIA1PUHNRNNIVFozCFuuKaRu21LKkN4icI4Cp1IB16mkBL3ovxM2iloTG79VWhSgAknUk1PkKDjSIBCCSAASTkANT0HWJO7l2n594NS6MR1Uo5JQPeUeA6anhD/uXs2l7OSFAB1+nadUM+5A+oPn1gFddjYxNTIC3yJZs50UKuEfDoPEgwy7F2R2fL0Ja3yx9Z04v5ckjyi5gR7AYJWTQ0nC2hKE8kgJHkABGesEKra/tCelXESssrdqKcbjgpiANQEprociSe6AalYwzMmhwYXEJWnkoBQ8jWFLsl2jPvzHok04XcaVFpaqYgUipSSKVBSCR1HXJwwFMtrZLZ8zUhrcrP1mjh/lzSfKFpefYtNS4K5ciZbHACjoHw6K8D4Q/o8pAcgLQUkgggg0IORB5EcI9cfUoJClFQSKJBJOEa4RXICudBzjpO+eziWtFJUobt+nZdSM+5Y0WO/PrHP8AeW678g9un00OeFQ9lY5pP5ajjANW1ruC1pqSnWcD8phQh1reYC3QkkHurmkUJw00NYX19w3KvvSknMLXKlQUtvFVCVg+z9rDhTn3DMiKy1MKSCErUkHWiiK99DnHwlPADoKQHkbNnWgth1DrSihxBCkkcD+Y4EcQYu8psyaYaQ7ac2mU3gqlpIBcp9rWncBlziGvlcr0INOtOiYlnh6t1Ipn7qqZV/seUBe7xyLdvWcJxhIE2wKOIGppmW+vvIPUjiYndkF+DOMFh5VX2AMzqtGgV3jJJ8OcKnZ1e42fOJWT6lyiHhwpwV3pOfdURZb8Weqx7Tan5YepdVjAHskn22+VFpOId/SAekEa1nT6H2kOtmqHEhSTzChURswBBBBAEKzbneQoZbk264nziWBrgSck/eX/AEGGkYR9jp/S14VuntNMqKhywtdlH8S+14mA37zuCxrFalEGkxMg7wjXPNw+VECFBSLXtPvB6XaLpBqho7pHKidT4qr8o1Lo3KetEuFCkNttCrjrholNdB1OVenlAMgXQW7ZkpKSC21sOrCpx9ChU6EimtOFDmMCQRmYodn3HTNWm5KS7pUw2VY3yn2Up1J4HtdkHKtK6R9zsrPWDMJUl0JDgqlaDVp0ClQUnI0qNc88jxiUtfaoh6TdS1LpYmpghL7iKYVpANSDrU6UOlTmYCo2xbLykCVVMKeYYUoNa4TnSornSmgOgNBHt17tOz8wlhoZnNSiOyhI1Uf7cTlEU02VEJSCSSAANSTkABHS2zy5ibOlQkgF5dFOq60ySDyTp5njASd2LsMyDCWWU5aqUfaWfeUefThoIl48j2AIIIjrwWr6LLPPkV3TalU5kDIedICRjnHbFX9LvV91qndgETd3tuUwh3/OJS40o57tOFSO7Oih0OfWIDanbjE5Pb2WXjQWkAqoR2hXKhFcgRAa2zOv6VlKf6h8sKo6bjmPZvarMtaLL0wrA2gOVURUAlCgK0FdTFuvTtweU7hkQlDST7bicSl9cJ9kfPu0gHdBELc63fTZJmYIAUtPaA0CgSDTpURNQBETeW7TM8wWXk1BzSoe0g8FJPA/jpEtBAcrXruu7Z8wpl3PihYGS0nRQ/McDl1j4unNtsz0s499Gh1JX0FdT3HPwjoTaBc1NoypQAA8iqmVcle6T7qtD4HhHNDrRQopUClSSQoHUEZEHxgLztYsCZRNuTTnrGHVJDLgUCKFNQgCtRSh6HWIGbvapdnMyBQlKGnS4FgmprjyPDVxWnTKMt0LMetF9qSLywzUrIxEpQEjMpSTQHOg4dqLPPX7kZJZYkrPZdQg4VOPZqWRkSKpJ8T5QC1hv3QdFsWM7IrNX5cDdE8hUtn5FB6RV9pFjsJRKTks3ukTbZUWuCVAA1A4A17susaOzW3/AEO0WVE0Q4d05yougBPcrCfOAYmw28RU27JOVCmSVtg6hJVRSfurP88NWEdeJH6JvA2+Oy08oLPLC52HB4Kqryh4wBBBBAQd97X9Fs+ZeGRS2Qn4ldlP8yhCz2ZUkrJnp4+0QUoPPAKDzcXTwET+3W0MEg22DTeuivckFX408or97z6JdyTY0L5QpXiC8R5kDwgFPXnmeJ59YadhWQibsRMnKTLImFub19tZKVKOoRpwARnQjswsZWVU6tLaElS1qCUpGpJyAEWZzZzMIn2pLG1vnEYwoKJSiiVKIUQKgjBStM6ppAX+9VrCyWJWXVICaSy0PXOAltKjkQDhNDUVzIyIEKa8NtGbmFPFtDVQAENiiUgClBkO/wAYuNs2ra9koLD7mNp1CkJUr1iSKUOBRooEA6HvoYXlIBj7E7riYm1TKxVEvTDXQuK0/hTVXeUw6Lw3gakZdT7xohPAaqJ0SkcSYhtl9iei2awkii3BvV968/knCPCKpt/WfR5UA9kurqOZCDQ+GfnAbFhbcWpiZQyuXU0lxQSleMKoTkMQoMicqiusM+ORJF0IdbUdEuIUT3KB/AQzLX24v+l1l0o9FSqmFSe04OKq1qkngOGVa6QDviJvZZxmJKYaGZW0sAczTIeYESja6gHnnH1SA4+pAkVIA1OQ/wDO+LftRusZKeXhFGnquN8hU9pP3VHyUmKrJpq4gc1pHmoQBNSymlqbWClaCUqHIg0Iy6xhrExfFNLQmgf9dz+oxt3BuwZ+dbap6tJxunkhOo7yeyO/pAPvZ1ZxYs2WQoUVuwo96u1+cWSPlCaCg0GkfUAQt717Z2pOZXLoYU8WzRasYSK6lKcjWlde+K25tsmET6saE+ihxSCgJ7YSFYcWKtcWVaacOsLy8s8l6cmHUZocdWpJpSoJyNOEB0tdW9LNoMB5mtK0UlXtIUPqnzrXjWFDtuuuGJlE0gURMVC6aBxPH7yc+9B5xJ/4f1ms2K5eqNOvbzp3cYve0uwvS7NfQBVaE7xHxI7XzFR4wHP10rxqkJtuYSMWGoUmtMSTkRXgeIPMCLg7O2AXDMFEytSiVGXIoipzI4ZV4YiIW4MX66tiSbFnKtGdbMxVzdtM1okkZVVz0OtQANCTAQN8L3OWk+FYAhtsYGWk6IT5Zk0GdKZARAGGA5tfW2MMnJy0sDlUJxKp4YR+MUBZqSeZry1gGxtH/wA9Y0lPfXThSs/GMCvJ1AHiYZFwrW9Ks+WdJqS2Eq+JHZPzTC2uSfSrvz0ucy1jUkcsg6KfeSrzid2D2hjknWj+rdJHctIP4g+cAzIIIIBNbfXsbso0OIcPiopSPwMYdu7mH0JkaIbWafwJHyCo92xJKrWkkcClr5vq/tGlt5c/z7I5S4+bi/7CApd0rWTKzsu+sVQ24CrnTMEjurXwhiWjc2eM8q0LLebeDpUpKwtFUhWoIWMJHDu5QpIzS84tv6Na0V1wKUmvkRAMW/QMnZMvIvuJdmt8XVAKxbtPaNK/ep50yEL6zJLfPNNf6jiEeClAH5ExheSoGqwqqhWqq1V1qdR1ie2es4rUkx+2Sf4QT+UB0XeNCxJTAZJSsMuYCnIghBpTrHKqn1KAqpRA0qSaV7zlHXxjn7als8VJOqmGU1lnDU0/VKJ9k/ZJ0PCtOUBRjJq3Ydp2CsoBr9YAEincoGJS5lkelT8uzwU4Cr4U9pX8qTH3YqN9KTbOqkBEyj/bOBwD7iwfuRjuheT0CaTMBsOFKVgJJpmpJSDXpXyrpAdHz17JVmZblXHQl532EZ+FSMk14V1pFYvdtfZkZky4ZW8pNMZSoJCSRWgrqad0I5VpuvzYeWoqeW6lWL7WIUpyAyAHIARPbV7NUzaj5Vo7hcT1xJANO4giAntpO0GTtKTbS2lwPIcCgFophFCFdoEg1y05CF1Z/wBK3+8R/UI142rKHr2f3rf9aYCTvz/1Kb/fr/GLRsvvxKWay+Xg4XlqFMKa1SBkASRTtE69IrN/U0tOcH7df41iAgH5dzbQxNzKGCy41vDhQtSkkE8AoD2a+MW1u9kqqbMmHRv0ipRQ8q0B0KgMymtY552dyCnrTlUp+q4Fq6JR2iflTxjVvBOOItF9wKKXEzC1BQ1BCzQ+GUBv7S7J9GtOYSPZWrep7nO0f5iryivNSK1NrcA7DZSFGoyKyQkda4T5RL3yvWq0XkPKQELSyhtVDkopKiVdK4tOFIJ1G5s9hH1plxT6vgQN035neKgIRt5Sa0URXI0JFe+hz7o6b2fharMld6SVFoVxa0Ola69mkJXZvs/XaLoccBTKtq7avfIz3afzPAdY6LbbCQABQAUAGgA4QHJtsyO4mHmv9N1aR3BRA+VIsV0b8IlmHJSal/SZZxWLDWikKyzT5A6ihEau0hnBas2ObuL+JIMa11ral5Za1TMoiaSpICUrIASampFUnXTwgLP/AMSpRj/k7LZQeCnSFK78gT84pduW0ucfW+4Eha6VCBROQAyFTwHOHFY0rJFn0qbsuWkmAOypyhWuoywowA58OJ4DjCvvvbEtMzOKUYDDSU4QAAnFQk4iBpWumuUBddgrwLk4ycwttCqdxUk/JQjJsEWUTE2yeCU+aFKSfxiO2DuUtB0c5dfjRxr8iY39kycFtzqOFH/++KfIwDqggggEtteVhteSVTIJa+T6v7xobeUf59o85cfJxcSW3pvA/Ju8kr/kUlX5mMO3pqrkm6NFtrHkUKH9Z8oBXS0spxaUISVKUaJSBUk8gIk7v3SmJ55TLKO0kVXiOEIGnaroa5U1yMSOzG0WmLTYW8QEVUnErRJUkpBPLM0r1i82xJLsuz7SW86lT867hbKVVUpJ49DhUs9KCAqu096exS7c620jdtkNKaHZWOyCa+CezlSvWIrZ07htSUP7UDzBH5xNXznm/wBEWazvEuujEslKq4EkEYSe8hND7h5RULDntzMsO/6bqFHuChX5VgOkNodtuSdnPvNZOAJCTSuEqWlOLPLLFUV40hJDarPGXcYcWh5LiSklxAKgDlkRSv3gY6HtGQbmGVtOpCm3ElKgeIP4Qh727HpqVUVy4MwzqMP0ieik/W70+UBUbu2oJaZadUKoSaOD3m1AoWOtUKPygvDY5lJlxmtQlXYVwUg9pCh3pIMR7jZSSFAgjIgggjoQc4s82n0yzkOjN6So07zUyT6tf3CSg8gRAaNyJDfWhKt8C8gnuScR/ph1bWLlGelwtoVmGalKeK0n2kDrxHXLjCcuBbrUlPNvvBWBAX7IqalJAy78vGNuQtSYtO12XMag4t5JTQn1SEnEQnkAhJrzzrrAVNaCCQQQQaEHUd/IxtWT9Oz+9b/rTDs2vXKYXKOziUhD7YClKGW8FQCFDQmhyOtQBCTsr/mGf3rf9aYCV2gf9TnP3yogBE/tA/6nOfvlQytjNymFS6Z1xIcdUtQRi0bCFFNQPeJBNeGUBvbILjKlG1TD4wvupASg+0hGuY4FRzPIACFjtQkd1akyOClBY++kK/MxtX0mpiQtp50LVvA4HEGp7SDQhJzzTSqaaZRqbRLzNWhNIfaSU1ZQlYUNFCtR1AqBXpAQVkWYqZfbYR7TiwkdK6k9wqfCN291opeml7r6JoJZZ+BsYQfvEFX3okrDT6HIuzhydfxS8rzFR610fCnsA81GKqE8AOgH5QFtlNqM6zKtyzKm2kNjCFIQMZHUkkVz1ArxhybLLwuzsglx8lTiVqQV+/hoQrLjRVPumFLdTZLNzZCnUmXZ4qWO2R9hGtepoO+H1Y1jtyjCGWk4W0Cg4k8SSeJJqSYDnTaY7itWbPJwDySkR8XEvDLyUwXphgv0T6sCnYVX2qKy0yrwiMvFPb+bmHeC3nFDuKjT5Ui1XFseWbk5m0ZtvfoYUlDbXBSjTNXisDPLU5wEtbe02zZtYW/Z7jxAoMbuSe5IVhHWgzikXptOVfcSqUlvRkBNFJxVqa6+UXKzr3WdPuJl5mzm2d4QhDrJoUlRoNEg60Fc+6KTeqwTJTb0uVYt2rJXNJAUknrQ5wFy2EN1tFw8pdfzcaH9/KJHZUrFbk6qmXr/APvgflGLYGx6+acOiGkJr8SiT/QIy7CU7ybm3uaR/OtSvygHTBBBALDbzIYpNlz/AE3aHuWkj8QIhL/f5qwZCZGZbwJUe9JbV/OmGNtEsn0mzZlsCqgjGnvRRY88NPGF5cP/AD1hTknqtvEUeI3iP50qEApI+lLJ1JNNKmtPPQR8xd7DtyypSXbWZVc1N0qoOEbpCulcjwPsq7xARcmZD9Gu7xDpnCv1awFYKZUzrhpStQak8IrhENy6O0iZtCcRKuS7KpZwKStpDZ7CaHMmtKDLUDpnC1vJZ6GJt9pBqht1aU9wOnhp4QHRuz+2/S7Pl3a1VgCF/EjsmveRXxinbV9os1JTDbEvRHqw4pZSFYqkgAVyAGHXr0iG2F3m3brkmtVA76xqvvAUUB1KQD9wxeto9wE2kyCghMw2Du1HRQOZQroTx4HxgEPeW8zk+6HXkthYThKkJw4uqszUjSC69u+iTAcKcbagUPI4LbVkpJ8Mx1AjTtSynZZwtPNqbWnVKh8xwI6iNSAmr13f9EfohWNhwbxhzgtB0+8n2SOnWLRshLcuubnnQSiWZpkM6rPDrRNPvGIu69otzLP6OmlBKVKrKvH9S4fqk+4vQjrFu2YXfytKzZpJQ4oIxDjSigFp5itCD1EBWb7bUn7RQWQhLLNQSkGql0NRiPIHOgGoiqWT9Oz+9b/rTG5ea7D0g+WXk56pUPZWOCkn8RqI0rLVR9o8nW/60wEttA/6nOfvlRv3J2lP2aC2lKXWVHFgUSKHiUqGlQNMxEdftVbSnD+3X+MaNhWE9OPJZYQVLPkkcVKPACAvO1acbnmJO0GgQHAtpYOoKcwDTLI4h4xS7tWAqdmEtJOFNCpxw6NoTmpZ7h8yIZO0W7olpCQs5gFx1TpIAHaWaHEroCpfhFTvDMIs+XNnsKCnl0M66niRmGEn3U8eZ8RARV7rcTMvAMjDLsJ3UunkhP1j9pR7ROuYrpGrd231yT4ebS2pYBCd4nEEk/WAqMxz6mIyM8jIuPuJbaQpxaskpSKkwDc2ZbTZubnRLzBStK0qIKUBJQUjFw+qRlnxIhgX7tv0Sz5h2tFBBSj4ldlNPE18IgdmWzr9HILr1FTLgoaZhtOuBJ4knMnoBwzqW3a8oW41JoOTfrHae8ckJPUJJVT7SYBT0i2Sb0/JSLyPR1ejTaEqxqRiSK6LSRUJJTlRVCMjwiBsSyFzcw2w3TG4rCK6Dmo9AKmL2/aFtWL2VkrYTkCobxqgyAB9pA5CqYCo3OtlmUmkvvs75KASlINKLHsqzyyPPTWlRGpb9tLnJl2YcoFOKrQaAaBI7gAItdpX6kZtlz0izkJmCg4HWThGKmRUAQaVzzxd0UTSAbGzn/LWJaE0cirGlJ+FASP51/KJjYHZ+GVfd990JH3Ej81fKIq+n+Ru/KSmi3sJWPN1f86kjuMMDZrZXo9mS6CKKUjGrvWcX4EDwgLPBBBAeLTUUOcJG5a/0Xbz0orJt1Sm015HttHyOHvJh3wotuNgqQpifayUghCyOBBxNq8DVNeqYBeX/sH0O0H2gKIKsbfwrzHkap8IxXSekULWqfQ6tISC2hs5KVXNKtOHUcYv+0SWFp2XL2k0O22mjoGoBNFD7q8+4mFHAX20dqy0tlmQl2pJsimJIBdI76UB65mKGVVzOp56+ceQQGeSnFsuIcbOFaFBSSOBBqI6fubelFoSqHkUCtHE+4saju4g8QRHLMX3Zmq0ZV/eS8q860sUcSQUIVyIWqiQocxXLLjAPK3LuS84jBMNJcHCo7SfhUMx4QvrU2CsKqZeYcaPBKgFp88jFl9Jth72WZSVH7Rxbqh4IATHv/pifc+ltRaeYYYbbHdVWJUAorc2Pz8vUpbTMJ5tGqv4DQ+VYsWzu+aDMNMz+JuZaCm2nlZKUg/qXq8iElJPFI0Ot6OzZpf001OvfFMLA8k0j6Tsqs2tVS+MnUrccUT5rgJC8UjJzjJamVNKTwJWkFJ5pNapMI29lyE2e80tuYbeYU6kAhScaO0DRYGVKfWHLOkMd1u7rRIUiTqnIgoxEcKaHOsTlh3asmYbD0tKyq0KqMSWUitDQjNIOsApxdIWlak4fSG2mEvqKnCpNVVOjYr2jTjoIcV2LHkpFrdyxbFfaVjSVrPNSq592gjDat0bLZbW89KSyUIFVKLKch4JrFfDV3XPqyQ04YPyEBF7Sb7tsvqRJ+tnFI3RcT2twk5lDdK+sUTUkaZV0AimWLsmtCazLW5Sc8TxoT1w5q8wIb52U2aSFJYKDwU266k+FFx9f8OkJ+hnJ5r4ZgkeSgawFUsvYG0KGYmVr5pbSEjzNTDCsC6stIpwy7SUV1VqpXxKOZiH/wDTlot/RWlj6TEuhX8yCkwenWsz7ctLTI5tOqbUfBxJHhASl7rzN2fKrfXmRkhPFajon8yeABjl+enlvurdcOJbiipR5k5/+DhlFz2nTs/Mv45iWeZZRk2kpJSOZKx2So9+lBFFgLls8t+XkRNTC1f5kNYZZBBoSrU10rXDlyCuca139pU7KEgOb5sklTb1VpNdaEmqa9OekVasEBZL327KTe7XLyvozva31D2FaUwgZczWg8Yw3FsH02fYZIqnFjc+BPaPnkn70QMNvZpKps2zpi03R2lpwtA6lIOVPjXTwSIDXv65+k7cZk0ZoaKWzT+Nw+CRh70w7UIAAAFANBCi2I2Ipxx+fdzUoqQgniScTih8k1+KG/AEEEEARo23ZKJphxhwVQ4kpPSuhHUGhHUCN6CAR+ze0jIzj9lTYG7dUUUPs46Uy+y4jTrhimX2usqz5tbJqUe00o/WQdPEaHqIaW2e5ZdQJ1gHesgbzDqUDRY6oOfd3RptKReOzMJKRPS3hiNNfgcA8FDpALC7l15ifcLcugKIFVEkAJGlTX8oaVhbBW00VNvlZ9xrsp/iUKnyEL+4NtKs+0m1OVQMRaeByICjQ16pVQ+EdMiAhbHuZJyv0Mu2k+8RiV/EqqvnE1SPYIApC/XajzV40sqdWWXpclDZJwAgE1A0r6pWfUwwIWm0qVmG7QkJuWl3H1NhYUlCScgRQEgHDULXmYBlwRSbs29ar8wn0iRRLy9FYiV1XpllirrlpF1gEFYcs4qcnUIs1qepMrClOAeqBWscdQQCfCHpZtmtS7YbZbQ0gVIShISkE65CF4vZxaCJmZdlp9LCX3SsgJJNKkivUYjpFwujY8xLNKTNTRmlldQsilBQDDqeIJ8YCN2su4bJmeoQPNaRFS2f3aRMpQiasptDYZCkzGdXTlmaHVQOKL7fe7ip+TXLpWGyspOIio7KgqlK9Iqklcy2WQhLdpNlCAkBJb4CgwiqT9UUgGSBSF5tnnViXl2W1KSt6YQkFJIOWVKjP2lphhphb7UZCaXNSTzEsuYbl1FxQSRmrECBrX6ta0MBG2kqesJ5hRm1zUq64G1JdqVJ7qk0yqQQRmKEQ2hCpfk5+2pqXMxKmUlWFhags9pZHKoBOlNKCpzhrCACmK/bNwZGarvZZvF7yBgV5ooT41iwwQCet7YKM1Sj/ch0ZdwWkfiIVtt2E9JvFl9GBYANKg1B0IIOhpHV8w8EJUpRolIJJ5ACpPlHLF4bWXPzrjoBKnXOwkZmmSUJA50oIDLc266rQm0MJqEntOK91A1PedB1MXfaZaZm5piypMDA0pKCB7OPSh6NpqT1ryiS7F3LMOhn5nxwmn9LdfFR6xs7GLmlCVT74JcdrusWoScys14rPy74BiWDYyJSXaYb9ltISOvNR6kkk9TEhAIIAggggCCCCA+VIqKHQwjb2WC9YU8mdlB6haqYfqivtMr+yfqnpzEPSNW07MbmGltOpC0LFFJPH+x4g8IBS3zu01bEsLRkBV2nrmh7SqDMUH6xI/iFOkXvZreH0yz2lqNXEDduc8SMqnvFD4wr52Tmrtzgcbq7KummfsrHuL91wDRXHzEWmStB9a35yx0MutzCEqdbcVhU28ioPYGqlJPMAkVrnAM+saFpXgl5YVeebb+NaQfAVqfCOdbe2gWi+pSHn3G6EhTaBugOYIFD5kxWFKJNTmTqTmT4wHQ1o7aLOayStbx/ZoP4qwxWp/b+M9zKHoXHAP5Ug/1QnYYGymx2j6VOTKErYlmVVSoApJUCTkcjRKaffgMs3tznlewhhvuSpX4qiKmNrdpr/wDcYfhbbH/1JjWuXdL9JzDqcQZQhCnFKCapRnkmlRln5JiHs2w3Zp0tSyFPKzIwj6oNMRrkB3njASTu0K0Fazj3gqn4UjAq+s8dZyZ/+Vf94+LculNSVDMMqbByCsik9Kior0MRjEupxQShKlKOgSCSfAZwEum+0+NJyZ/+Vf8AeM7O0S0U6Tj3irF/UDEHNSS2lYXELbVyWkpPkRE5Ymz+em0pWywShWi1FKUnuJMBIS+1200f+4CvibQfwSIlZXbtOp9tthf3VJ/BUVe8lxpuzwhUw2AlZoFJUFCutDTQ0zi4WQ3K2VZcvOuSyZmYmjVOOmFAzI1BAyA4VJOtBAS8ht/by30qsdW1hXyUE/jFls/bHZzuRdU0eTiFD5pqIRV6Labm5guty6JdJAGBGlRqo6CpPIDIDjETAda2fbLEwKsvNuj7C0q/AxuVjkBp0pIUklJGhSaEeIzi12HtLtJhSUtvKeqQAhwbyvQV7fTIwDY2y3h9HkC0k0XMHdjnh1UfKifvRV7lXYasmXNpWgKOU9S0faTXTLi4rgPqivWks4tSXBaVstttBhtKZZlKsVVmqlKCa+3oKH2aV4ViqyzE1eScxLq1KtmmXsoHup95xQ1PDuoCGW61iPW/Pqm5oUl0GmHPCaZpZT0Gqjxr1h5IQAKAUA0A4Rp2NZ7TDKGmU4G0CiRQjzrnUnMk6xvQBBBBAEEEEAQQQQBBBBAalqWW3MtKaeQFtrFFJP8A5kRwIzEJS27rzlgTHpUmpS5c6k50HuPJGo5LHy4vaPlbYUCCAQciDmDAKVaJC8aKgiWn0jxNPLeJ6+0IWV5bozNnuYJhsgH2VjNtfwq/I0MNS+OxoKVv7PO5cBxbquFFebah7B6acqRDWbtOdYrJ2xLl1OiitIxgc1JOTg+0O+pgFXDPuI0mdseas9txDcwpzGAo03iatnvp2Ck00y5xtzuy+StBBesqZSOJaUSUjpn22+5QMUC27nzkifXMrQBotOaPBach8jAXyekf0HZLzK3EGcnDhog1wopQ9aBJVnlmqILZXepmSW+l/E2h5KUb5APqznQEgGlQag50KdIo63Co1JKjzJJ+cW66F/0yjK5aYlm5mWWrEUqoFA95BB0rnmOBEBYr9szjFn+rnROyLyx21UU6niElXFNRqMwcsqx5dmf/AEZYa51lKTMPPbsLUmuEAkeQCSaczEFey/rUxKIk5SWEswleMjFUk1JppkKkkk1qaaUjNc6+UsmUckLQbWuXWrElSPaQdTkM9RUEaZ5GAkL5z1pTNmtrnJVvAkpWJmqcVFkBNEhWVcQB55ZRKXLmGn7BcS+88y3LPKK1MkheE0UBlnhJcI+7EJe++8qZASEjvltlQUtx4kmiSCEpxcMk8gAnKIq41+ESDcw26x6Qh8JqgkBJpUHFUHIg8oC4WsJa0LFdRIuO4JJe8IeBKl5E0xEk6KJHKlIirq2xKT1nfo2ddDCmlYmHTQJGpAqcssRFDSoIpmIirxbT3plhUu0y1LMK9pLQzUOROWR6AVimGAv15pazZKQMsy43OTS1BRfSB6sZVAIJAFBQJqc1EmKBEzYV0JudPqGFKHvkYUDvUez+cMCR2WSkigPWrMp5hpJISenvuHokDxgF9du6czPuYGGyfeWckI+JX5Cp6QzkMWfd1vEsiZniMgKVTXkP1aep7RiOtLac49STseXLSdElKBjI5oSMkD7Rr4RL3P2NAKD9oq3rhOLdVqmv7RX1z0074Cv2NdudvA/6TNqU3LA9kgUFPcZSfms/PQOqyrJalmkssoCG0CgSPxPMnUk6xtNthIAAAAFAAKAAcAI+oDwR7BBAEEEEAQQQQBBBBAEEEEAQQQQHlIjbcu5LziMEw0lwcKjtJ6pUM0nuMScEAnLY2KvsL31nTCgoZhKlFKx0C00B8aRptbS7TkDu7Qli6nQlaMKiPjSMCvKHfGN5hKwUqSFJOoIqD4GATZt6wJ/6dkyrh4gFOfe2Sk/eEeK2SSMxnJ2ik10BKF+GRSflF6tbZRZ0xnuN0o8WiUfIdn5RU5//AA/tk1Ymlp5Y0BXzBSYCCmdhE4PYdYWOGa0n5pp840F7FrSH1Gj/ALo/MROHZFajP0E6OlHXUH8xHqbmXhSezNEj/wDpP5ogIFGxa0jqhof7oy8hEhLbCJw+26wgcc1qPySB843lXMvCqlZojumSPwRB/wAI7Ve+mnRTq66r+0B6NkclL5zlopHQFCP6lEx9C3LAkPoWTNODQ4SoeblEDwEbch/h/QDV6aUrnu0BP8yioxa7J2T2dL0O43qhxdUV/I9n5QFCe2nWlPnd2fLbpOgKE41AfEoYE+UbVj7F5iYXvrRmFVOZSlRW4ehWrJPhWHAwwlACUpCUjQAAAeAjJARlhXal5JGCXaS2OJA7SviUc1eJiSpHsEAQQQQBBBBAEEEEAQQQQBBBBAEEEEAQQQQBBBBAEEEEAQQQQBBBBAEEEEAQQQQBBBBAEEEEAQQQQBBBBAEEEEAQQQQH/9k="/>
          <p:cNvSpPr>
            <a:spLocks noChangeAspect="1" noChangeArrowheads="1"/>
          </p:cNvSpPr>
          <p:nvPr/>
        </p:nvSpPr>
        <p:spPr bwMode="auto">
          <a:xfrm>
            <a:off x="77788" y="-102870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alibri" pitchFamily="-123" charset="0"/>
            </a:endParaRPr>
          </a:p>
        </p:txBody>
      </p:sp>
      <p:sp>
        <p:nvSpPr>
          <p:cNvPr id="22542" name="AutoShape 16" descr="data:image/jpg;base64,/9j/4AAQSkZJRgABAQAAAQABAAD/2wCEAAkGBhQRERUUExQWFRUWGBoaFxgYGBodGRkgHRwdHCEaGhwcGyYeHB8jHBgcHy8gIygpLSwsFx4xNTIqNSYrLCkBCQoKBQUFDQUFDSkYEhgpKSkpKSkpKSkpKSkpKSkpKSkpKSkpKSkpKSkpKSkpKSkpKSkpKSkpKSkpKSkpKSkpKf/AABEIAOEA4QMBIgACEQEDEQH/xAAcAAACAgMBAQAAAAAAAAAAAAAABwUGAwQIAQL/xABKEAABAgMFBQQGBggEBQUBAAABAgMABBEFBhIhMQcTQVFhInGBkRQjMlJyoTNCYoKxwRVDY3OSorLRCCRTgxc0NbPwFkSTwuF0/8QAFAEBAAAAAAAAAAAAAAAAAAAAAP/EABQRAQAAAAAAAAAAAAAAAAAAAAD/2gAMAwEAAhEDEQA/AHjBBBAEEEEAQQQQBBBGGam0NJK3FJQkaqUQAO8nKAzQVhZXk24y7JKJVBmF+8Thb8DTErwHjFbT+nrW4rl2Vf7KKf8AcVAN21b0Ssr9PMNN9FKFfLWKpP7bLPbyQXXvgbIHmsp+UVRGyKTlRjtCfSk8QkhFfFRKj5QG1LuyuSGVTKhxwqV81kJgN6Z/xAt/q5RZ6qcSPkAY1Bt7fJOGRQR+9WT8mo+P+MUo1/y9moT1O7T/AEpJjGrb079WTaHKrivyRAZzt7fTTFIpA/err4Vajal/8QKP1kosfC4k/ikRHJ29O/Wk2Tzo4r80RkG2OUdyfs1Kq6kbtX9SRAWqQ222e5ksus/G3UeaCr50i12TemVmvoJhpw8krGL+HX5Qqhat3Zr22FS6jxCVJ+aCUwL2Ryc127Pn0k8EqKV08U0UPKAdVYIRykW9ZOdVTDKepeRTupvExYrtbcpd0hE2gsK0xjtN+P1k+Ne+AZ8EYJSdQ6gLbUlaFaKSQQe4iM8AQQQQBBBBAEEEEAQQQQBBBBAEEEEAQRjeeShJUohKQCSSaAAcSeAhOXv2nPzzvodlhRCjhLicluc8HuI5qNPAahbL77V5eRxNt0ffGRSD2UH7auf2Rn3RRZO69p26oPTThal9U4hRNP2bXH4leZiTs66cjYjQmbRUl6YObbQ7QB+wk+0RxWrIfjTr37TJq0CU13LHBpB1H21aq7sh0gLibVsaxcmEelzI1XUKoeqz2U9yBFTvBtbnpqoSsMIP1Wsj4r9r8IpkXeztlMwUB2bcakmzoXVDEfu1FPE16QFJcdKiSolROpJqT4nOPImr2XXds2Y3ThSvILQtPsrTwND1FCP7xYtrUkjeSr7SUobmJZJokACo6AU0UPKApk/ZrrCgl5tTSiAoBYoaGtDQ9x8oz2zd9+U3e/Rg3qMaO0DVPPsk010MXHaefSJWzZzUuS+7Weak0P4lcebUxilLKc5ymHxCW/8A9gKja93npVLKnUgB9AcbIUDVOWtNNRkYjIYm14YRZ6PdlE//AFH5RUbqWZ6TOy7NKhbqQe4Gp+QMBHzUm40cLiFoVyWkpP8AMBHw04UmqSUkcUmh84clobQi7ay5B1pp6UU6lnCpNVA0AKgdD2jyqOBFIXluXVwWouSZzq8EIrnQKoRX4Qc/hgN+7+1qelaAub9A+q7mfBXtRbU21Y9s5TDYlJk6LqE1J+2OyruWIW97bBTJTjkuhze4CBiw0NSAcNKnMVpEW/LqbUULSUqGqVAgjvBzgGTOXTtKxFl+UcLzGqikVFP2jfL7SflF5uTtZYnilp2jD5yCSews/YVz+yc+VYU10Npc1Z5CQrescWlnQfYVqjuzHSLpP3VkbcaVMWepLMyM1tEUBP20j2SeC05HjAOAR7CWujtLmLPd9DtMLwpIAWrNbfLF76OShUjqIcjD6VpCkqCkqAKSDUEHQg8YDLBBBAEEEEAQQQQBBBBAEY3n0oSVKISlIJJJoABmSTypGSExtKve5aEwLNkqrBVhcKT9IoZ4ajRCNSdMuQzDUvZeyYtyZElIg7iuZzGOmq3OTY4J45E8AJWdtGUu4wWWAl+ecAxqPCuhV7qeSBmdTzj2059m7kmGGMLk88KrXStPtke6MwlPGlTxhPTEwpxalrUVrUSVKUalROpMBmtS1XZl1Tr6y44rVR/AcABwAyjxyzXUtJeU2oNLJSlZFEqIzIB/80PIxZbh3CFqB4CZS043TCgpxFQP1jmOzXLLOutMq3m7905phpdnzre/knvo3mlY9yvgoZBSRXOtKA9CYBLw3ZWbk52yWpydacfXIjcrQlVMWaQlS8x2aYTWvFWucLm9N2XbPmVMOitM0KGi0nRQ/McDWN65V9TZxe9Ul5t5GFTaj2SQciRQ1FCoEcawFtvQpq1LLcn9wqXdlyltFVEoW3UAJGQB9rgNRGlZdsyM/Z7MpPPKlnJYndO0qFJPA5EVplToCIrd579TU/QPLAbBqlpAwtimhpqT1JPSkV6Aul+rxyy5eWkpIqUxLVJcXkVqOWXTMmtOIpEdeK9SZqTk5cNlKpZKkqUSKKrlkNeAzMQDEupZohKlHkkEnyGcSbN0pxfsykwf9pY/ECAuc9tJs+awek2apxSEBAVvBWg4DTKI66l5JCXtYzOBbMuEndppjKVFISa0JyzX5iK69dGdR7UpMD/aWfwTEa/LqQaLSpJ5KBB8jAMyUdsiTmFT/pjk07iW421gocaiTVRpwKjrpGHZ9M7yanbXmB2WErX0xrBokdyOz98QtI3mbaeQwuXS4oMuEKWjgSKGvf2R5QFu2e2WJmZetCbPqZcqedUdFOHtBPWhzp8I4xN39u2q0LcZaRVIcYbWtVPZQCqqj14DqRFNn74A2YzItNlsJUVvqxV3qtR3CuZB91PKGZf+325KTS63lNzcu20FVzS2lNSocvb15kcoBOW5JNszDrbTm9bQspSsimKnHzyrxpGOzLTdl3EusrU24k5KT+B4EcwcjF2sm5kpKyqJu1VLG9zZl28lqGtVZg5jOlQACM6mka967qyqpMWhZ6l7nHu3WnKlTaiQAQSTlVSRSp9oEHWAtsha0reJgMTADM8hJwLHHqjmOaDpqOcRF1rzzFhTJk50EsE5HMhAP6xvmg8U/nUFasTCkKStCilSSClSTQgjQg8IcNkWkzeKTMtMFKJ1oEocpr9tI4g5BafEcKA2JeYS4lKkEKSoAgg1BB0IMZYS2zm9ztmzJs2eqlOLCgq0bUdBXi2vIg8K9TR0CA9ggggCCCCAIII156cQy2txw4UISVKPIAVJgKPtbvx6FL7lpVH3gaEaoRoV950HieEV67Eg3YVnqnphNZp5NGm1aiuYR0J9pZ5ADhEXc2RVbVquzswPUNELodBT6Ns9EgYlDp1ivbSL3m0JtRSfUtVQ0OBFc1/eIr3AQFdtK0nJh1bzqipxZJUT+XIAZAcABFvutdNhuUXP2jUMYSlhoGi3lEEVHGg4eJOQzqslYT7zTrrbZU2yAXVClEg+OeQqaaDOGBcu/UvMhiVtRCFhpSTLvKGSSMglymVOFdDTPnAUGybXdk5hLzVUONqyB5HVKtKgjIwwrw2uvcJtWzX1MBagmZYCuylw07QQeyanWgzyVzjetS6ClT8xP2qW0yrVFIwUo8PqIA1PUHNRNNIVFozCFuuKaRu21LKkN4icI4Cp1IB16mkBL3ovxM2iloTG79VWhSgAknUk1PkKDjSIBCCSAASTkANT0HWJO7l2n594NS6MR1Uo5JQPeUeA6anhD/uXs2l7OSFAB1+nadUM+5A+oPn1gFddjYxNTIC3yJZs50UKuEfDoPEgwy7F2R2fL0Ja3yx9Z04v5ckjyi5gR7AYJWTQ0nC2hKE8kgJHkABGesEKra/tCelXESssrdqKcbjgpiANQEprociSe6AalYwzMmhwYXEJWnkoBQ8jWFLsl2jPvzHok04XcaVFpaqYgUipSSKVBSCR1HXJwwFMtrZLZ8zUhrcrP1mjh/lzSfKFpefYtNS4K5ciZbHACjoHw6K8D4Q/o8pAcgLQUkgggg0IORB5EcI9cfUoJClFQSKJBJOEa4RXICudBzjpO+eziWtFJUobt+nZdSM+5Y0WO/PrHP8AeW678g9un00OeFQ9lY5pP5ajjANW1ruC1pqSnWcD8phQh1reYC3QkkHurmkUJw00NYX19w3KvvSknMLXKlQUtvFVCVg+z9rDhTn3DMiKy1MKSCErUkHWiiK99DnHwlPADoKQHkbNnWgth1DrSihxBCkkcD+Y4EcQYu8psyaYaQ7ac2mU3gqlpIBcp9rWncBlziGvlcr0INOtOiYlnh6t1Ipn7qqZV/seUBe7xyLdvWcJxhIE2wKOIGppmW+vvIPUjiYndkF+DOMFh5VX2AMzqtGgV3jJJ8OcKnZ1e42fOJWT6lyiHhwpwV3pOfdURZb8Weqx7Tan5YepdVjAHskn22+VFpOId/SAekEa1nT6H2kOtmqHEhSTzChURswBBBBAEKzbneQoZbk264nziWBrgSck/eX/AEGGkYR9jp/S14VuntNMqKhywtdlH8S+14mA37zuCxrFalEGkxMg7wjXPNw+VECFBSLXtPvB6XaLpBqho7pHKidT4qr8o1Lo3KetEuFCkNttCrjrholNdB1OVenlAMgXQW7ZkpKSC21sOrCpx9ChU6EimtOFDmMCQRmYodn3HTNWm5KS7pUw2VY3yn2Up1J4HtdkHKtK6R9zsrPWDMJUl0JDgqlaDVp0ClQUnI0qNc88jxiUtfaoh6TdS1LpYmpghL7iKYVpANSDrU6UOlTmYCo2xbLykCVVMKeYYUoNa4TnSornSmgOgNBHt17tOz8wlhoZnNSiOyhI1Uf7cTlEU02VEJSCSSAANSTkABHS2zy5ibOlQkgF5dFOq60ySDyTp5njASd2LsMyDCWWU5aqUfaWfeUefThoIl48j2AIIIjrwWr6LLPPkV3TalU5kDIedICRjnHbFX9LvV91qndgETd3tuUwh3/OJS40o57tOFSO7Oih0OfWIDanbjE5Pb2WXjQWkAqoR2hXKhFcgRAa2zOv6VlKf6h8sKo6bjmPZvarMtaLL0wrA2gOVURUAlCgK0FdTFuvTtweU7hkQlDST7bicSl9cJ9kfPu0gHdBELc63fTZJmYIAUtPaA0CgSDTpURNQBETeW7TM8wWXk1BzSoe0g8FJPA/jpEtBAcrXruu7Z8wpl3PihYGS0nRQ/McDl1j4unNtsz0s499Gh1JX0FdT3HPwjoTaBc1NoypQAA8iqmVcle6T7qtD4HhHNDrRQopUClSSQoHUEZEHxgLztYsCZRNuTTnrGHVJDLgUCKFNQgCtRSh6HWIGbvapdnMyBQlKGnS4FgmprjyPDVxWnTKMt0LMetF9qSLywzUrIxEpQEjMpSTQHOg4dqLPPX7kZJZYkrPZdQg4VOPZqWRkSKpJ8T5QC1hv3QdFsWM7IrNX5cDdE8hUtn5FB6RV9pFjsJRKTks3ukTbZUWuCVAA1A4A17susaOzW3/AEO0WVE0Q4d05yougBPcrCfOAYmw28RU27JOVCmSVtg6hJVRSfurP88NWEdeJH6JvA2+Oy08oLPLC52HB4Kqryh4wBBBBAQd97X9Fs+ZeGRS2Qn4ldlP8yhCz2ZUkrJnp4+0QUoPPAKDzcXTwET+3W0MEg22DTeuivckFX408or97z6JdyTY0L5QpXiC8R5kDwgFPXnmeJ59YadhWQibsRMnKTLImFub19tZKVKOoRpwARnQjswsZWVU6tLaElS1qCUpGpJyAEWZzZzMIn2pLG1vnEYwoKJSiiVKIUQKgjBStM6ppAX+9VrCyWJWXVICaSy0PXOAltKjkQDhNDUVzIyIEKa8NtGbmFPFtDVQAENiiUgClBkO/wAYuNs2ra9koLD7mNp1CkJUr1iSKUOBRooEA6HvoYXlIBj7E7riYm1TKxVEvTDXQuK0/hTVXeUw6Lw3gakZdT7xohPAaqJ0SkcSYhtl9iei2awkii3BvV968/knCPCKpt/WfR5UA9kurqOZCDQ+GfnAbFhbcWpiZQyuXU0lxQSleMKoTkMQoMicqiusM+ORJF0IdbUdEuIUT3KB/AQzLX24v+l1l0o9FSqmFSe04OKq1qkngOGVa6QDviJvZZxmJKYaGZW0sAczTIeYESja6gHnnH1SA4+pAkVIA1OQ/wDO+LftRusZKeXhFGnquN8hU9pP3VHyUmKrJpq4gc1pHmoQBNSymlqbWClaCUqHIg0Iy6xhrExfFNLQmgf9dz+oxt3BuwZ+dbap6tJxunkhOo7yeyO/pAPvZ1ZxYs2WQoUVuwo96u1+cWSPlCaCg0GkfUAQt717Z2pOZXLoYU8WzRasYSK6lKcjWlde+K25tsmET6saE+ihxSCgJ7YSFYcWKtcWVaacOsLy8s8l6cmHUZocdWpJpSoJyNOEB0tdW9LNoMB5mtK0UlXtIUPqnzrXjWFDtuuuGJlE0gURMVC6aBxPH7yc+9B5xJ/4f1ms2K5eqNOvbzp3cYve0uwvS7NfQBVaE7xHxI7XzFR4wHP10rxqkJtuYSMWGoUmtMSTkRXgeIPMCLg7O2AXDMFEytSiVGXIoipzI4ZV4YiIW4MX66tiSbFnKtGdbMxVzdtM1okkZVVz0OtQANCTAQN8L3OWk+FYAhtsYGWk6IT5Zk0GdKZARAGGA5tfW2MMnJy0sDlUJxKp4YR+MUBZqSeZry1gGxtH/wA9Y0lPfXThSs/GMCvJ1AHiYZFwrW9Ks+WdJqS2Eq+JHZPzTC2uSfSrvz0ucy1jUkcsg6KfeSrzid2D2hjknWj+rdJHctIP4g+cAzIIIIBNbfXsbso0OIcPiopSPwMYdu7mH0JkaIbWafwJHyCo92xJKrWkkcClr5vq/tGlt5c/z7I5S4+bi/7CApd0rWTKzsu+sVQ24CrnTMEjurXwhiWjc2eM8q0LLebeDpUpKwtFUhWoIWMJHDu5QpIzS84tv6Na0V1wKUmvkRAMW/QMnZMvIvuJdmt8XVAKxbtPaNK/ep50yEL6zJLfPNNf6jiEeClAH5ExheSoGqwqqhWqq1V1qdR1ie2es4rUkx+2Sf4QT+UB0XeNCxJTAZJSsMuYCnIghBpTrHKqn1KAqpRA0qSaV7zlHXxjn7als8VJOqmGU1lnDU0/VKJ9k/ZJ0PCtOUBRjJq3Ydp2CsoBr9YAEincoGJS5lkelT8uzwU4Cr4U9pX8qTH3YqN9KTbOqkBEyj/bOBwD7iwfuRjuheT0CaTMBsOFKVgJJpmpJSDXpXyrpAdHz17JVmZblXHQl532EZ+FSMk14V1pFYvdtfZkZky4ZW8pNMZSoJCSRWgrqad0I5VpuvzYeWoqeW6lWL7WIUpyAyAHIARPbV7NUzaj5Vo7hcT1xJANO4giAntpO0GTtKTbS2lwPIcCgFophFCFdoEg1y05CF1Z/wBK3+8R/UI142rKHr2f3rf9aYCTvz/1Kb/fr/GLRsvvxKWay+Xg4XlqFMKa1SBkASRTtE69IrN/U0tOcH7df41iAgH5dzbQxNzKGCy41vDhQtSkkE8AoD2a+MW1u9kqqbMmHRv0ipRQ8q0B0KgMymtY552dyCnrTlUp+q4Fq6JR2iflTxjVvBOOItF9wKKXEzC1BQ1BCzQ+GUBv7S7J9GtOYSPZWrep7nO0f5iryivNSK1NrcA7DZSFGoyKyQkda4T5RL3yvWq0XkPKQELSyhtVDkopKiVdK4tOFIJ1G5s9hH1plxT6vgQN035neKgIRt5Sa0URXI0JFe+hz7o6b2fharMld6SVFoVxa0Ola69mkJXZvs/XaLoccBTKtq7avfIz3afzPAdY6LbbCQABQAUAGgA4QHJtsyO4mHmv9N1aR3BRA+VIsV0b8IlmHJSal/SZZxWLDWikKyzT5A6ihEau0hnBas2ObuL+JIMa11ral5Za1TMoiaSpICUrIASampFUnXTwgLP/AMSpRj/k7LZQeCnSFK78gT84pduW0ucfW+4Eha6VCBROQAyFTwHOHFY0rJFn0qbsuWkmAOypyhWuoywowA58OJ4DjCvvvbEtMzOKUYDDSU4QAAnFQk4iBpWumuUBddgrwLk4ycwttCqdxUk/JQjJsEWUTE2yeCU+aFKSfxiO2DuUtB0c5dfjRxr8iY39kycFtzqOFH/++KfIwDqggggEtteVhteSVTIJa+T6v7xobeUf59o85cfJxcSW3pvA/Ju8kr/kUlX5mMO3pqrkm6NFtrHkUKH9Z8oBXS0spxaUISVKUaJSBUk8gIk7v3SmJ55TLKO0kVXiOEIGnaroa5U1yMSOzG0WmLTYW8QEVUnErRJUkpBPLM0r1i82xJLsuz7SW86lT867hbKVVUpJ49DhUs9KCAqu096exS7c620jdtkNKaHZWOyCa+CezlSvWIrZ07htSUP7UDzBH5xNXznm/wBEWazvEuujEslKq4EkEYSe8hND7h5RULDntzMsO/6bqFHuChX5VgOkNodtuSdnPvNZOAJCTSuEqWlOLPLLFUV40hJDarPGXcYcWh5LiSklxAKgDlkRSv3gY6HtGQbmGVtOpCm3ElKgeIP4Qh727HpqVUVy4MwzqMP0ieik/W70+UBUbu2oJaZadUKoSaOD3m1AoWOtUKPygvDY5lJlxmtQlXYVwUg9pCh3pIMR7jZSSFAgjIgggjoQc4s82n0yzkOjN6So07zUyT6tf3CSg8gRAaNyJDfWhKt8C8gnuScR/ph1bWLlGelwtoVmGalKeK0n2kDrxHXLjCcuBbrUlPNvvBWBAX7IqalJAy78vGNuQtSYtO12XMag4t5JTQn1SEnEQnkAhJrzzrrAVNaCCQQQQaEHUd/IxtWT9Oz+9b/rTDs2vXKYXKOziUhD7YClKGW8FQCFDQmhyOtQBCTsr/mGf3rf9aYCV2gf9TnP3yogBE/tA/6nOfvlQytjNymFS6Z1xIcdUtQRi0bCFFNQPeJBNeGUBvbILjKlG1TD4wvupASg+0hGuY4FRzPIACFjtQkd1akyOClBY++kK/MxtX0mpiQtp50LVvA4HEGp7SDQhJzzTSqaaZRqbRLzNWhNIfaSU1ZQlYUNFCtR1AqBXpAQVkWYqZfbYR7TiwkdK6k9wqfCN291opeml7r6JoJZZ+BsYQfvEFX3okrDT6HIuzhydfxS8rzFR610fCnsA81GKqE8AOgH5QFtlNqM6zKtyzKm2kNjCFIQMZHUkkVz1ArxhybLLwuzsglx8lTiVqQV+/hoQrLjRVPumFLdTZLNzZCnUmXZ4qWO2R9hGtepoO+H1Y1jtyjCGWk4W0Cg4k8SSeJJqSYDnTaY7itWbPJwDySkR8XEvDLyUwXphgv0T6sCnYVX2qKy0yrwiMvFPb+bmHeC3nFDuKjT5Ui1XFseWbk5m0ZtvfoYUlDbXBSjTNXisDPLU5wEtbe02zZtYW/Z7jxAoMbuSe5IVhHWgzikXptOVfcSqUlvRkBNFJxVqa6+UXKzr3WdPuJl5mzm2d4QhDrJoUlRoNEg60Fc+6KTeqwTJTb0uVYt2rJXNJAUknrQ5wFy2EN1tFw8pdfzcaH9/KJHZUrFbk6qmXr/APvgflGLYGx6+acOiGkJr8SiT/QIy7CU7ybm3uaR/OtSvygHTBBBALDbzIYpNlz/AE3aHuWkj8QIhL/f5qwZCZGZbwJUe9JbV/OmGNtEsn0mzZlsCqgjGnvRRY88NPGF5cP/AD1hTknqtvEUeI3iP50qEApI+lLJ1JNNKmtPPQR8xd7DtyypSXbWZVc1N0qoOEbpCulcjwPsq7xARcmZD9Gu7xDpnCv1awFYKZUzrhpStQak8IrhENy6O0iZtCcRKuS7KpZwKStpDZ7CaHMmtKDLUDpnC1vJZ6GJt9pBqht1aU9wOnhp4QHRuz+2/S7Pl3a1VgCF/EjsmveRXxinbV9os1JTDbEvRHqw4pZSFYqkgAVyAGHXr0iG2F3m3brkmtVA76xqvvAUUB1KQD9wxeto9wE2kyCghMw2Du1HRQOZQroTx4HxgEPeW8zk+6HXkthYThKkJw4uqszUjSC69u+iTAcKcbagUPI4LbVkpJ8Mx1AjTtSynZZwtPNqbWnVKh8xwI6iNSAmr13f9EfohWNhwbxhzgtB0+8n2SOnWLRshLcuubnnQSiWZpkM6rPDrRNPvGIu69otzLP6OmlBKVKrKvH9S4fqk+4vQjrFu2YXfytKzZpJQ4oIxDjSigFp5itCD1EBWb7bUn7RQWQhLLNQSkGql0NRiPIHOgGoiqWT9Oz+9b/rTG5ea7D0g+WXk56pUPZWOCkn8RqI0rLVR9o8nW/60wEttA/6nOfvlRv3J2lP2aC2lKXWVHFgUSKHiUqGlQNMxEdftVbSnD+3X+MaNhWE9OPJZYQVLPkkcVKPACAvO1acbnmJO0GgQHAtpYOoKcwDTLI4h4xS7tWAqdmEtJOFNCpxw6NoTmpZ7h8yIZO0W7olpCQs5gFx1TpIAHaWaHEroCpfhFTvDMIs+XNnsKCnl0M66niRmGEn3U8eZ8RARV7rcTMvAMjDLsJ3UunkhP1j9pR7ROuYrpGrd231yT4ebS2pYBCd4nEEk/WAqMxz6mIyM8jIuPuJbaQpxaskpSKkwDc2ZbTZubnRLzBStK0qIKUBJQUjFw+qRlnxIhgX7tv0Sz5h2tFBBSj4ldlNPE18IgdmWzr9HILr1FTLgoaZhtOuBJ4knMnoBwzqW3a8oW41JoOTfrHae8ckJPUJJVT7SYBT0i2Sb0/JSLyPR1ejTaEqxqRiSK6LSRUJJTlRVCMjwiBsSyFzcw2w3TG4rCK6Dmo9AKmL2/aFtWL2VkrYTkCobxqgyAB9pA5CqYCo3OtlmUmkvvs75KASlINKLHsqzyyPPTWlRGpb9tLnJl2YcoFOKrQaAaBI7gAItdpX6kZtlz0izkJmCg4HWThGKmRUAQaVzzxd0UTSAbGzn/LWJaE0cirGlJ+FASP51/KJjYHZ+GVfd990JH3Ej81fKIq+n+Ru/KSmi3sJWPN1f86kjuMMDZrZXo9mS6CKKUjGrvWcX4EDwgLPBBBAeLTUUOcJG5a/0Xbz0orJt1Sm015HttHyOHvJh3wotuNgqQpifayUghCyOBBxNq8DVNeqYBeX/sH0O0H2gKIKsbfwrzHkap8IxXSekULWqfQ6tISC2hs5KVXNKtOHUcYv+0SWFp2XL2k0O22mjoGoBNFD7q8+4mFHAX20dqy0tlmQl2pJsimJIBdI76UB65mKGVVzOp56+ceQQGeSnFsuIcbOFaFBSSOBBqI6fubelFoSqHkUCtHE+4saju4g8QRHLMX3Zmq0ZV/eS8q860sUcSQUIVyIWqiQocxXLLjAPK3LuS84jBMNJcHCo7SfhUMx4QvrU2CsKqZeYcaPBKgFp88jFl9Jth72WZSVH7Rxbqh4IATHv/pifc+ltRaeYYYbbHdVWJUAorc2Pz8vUpbTMJ5tGqv4DQ+VYsWzu+aDMNMz+JuZaCm2nlZKUg/qXq8iElJPFI0Ot6OzZpf001OvfFMLA8k0j6Tsqs2tVS+MnUrccUT5rgJC8UjJzjJamVNKTwJWkFJ5pNapMI29lyE2e80tuYbeYU6kAhScaO0DRYGVKfWHLOkMd1u7rRIUiTqnIgoxEcKaHOsTlh3asmYbD0tKyq0KqMSWUitDQjNIOsApxdIWlak4fSG2mEvqKnCpNVVOjYr2jTjoIcV2LHkpFrdyxbFfaVjSVrPNSq592gjDat0bLZbW89KSyUIFVKLKch4JrFfDV3XPqyQ04YPyEBF7Sb7tsvqRJ+tnFI3RcT2twk5lDdK+sUTUkaZV0AimWLsmtCazLW5Sc8TxoT1w5q8wIb52U2aSFJYKDwU266k+FFx9f8OkJ+hnJ5r4ZgkeSgawFUsvYG0KGYmVr5pbSEjzNTDCsC6stIpwy7SUV1VqpXxKOZiH/wDTlot/RWlj6TEuhX8yCkwenWsz7ctLTI5tOqbUfBxJHhASl7rzN2fKrfXmRkhPFajon8yeABjl+enlvurdcOJbiipR5k5/+DhlFz2nTs/Mv45iWeZZRk2kpJSOZKx2So9+lBFFgLls8t+XkRNTC1f5kNYZZBBoSrU10rXDlyCuca139pU7KEgOb5sklTb1VpNdaEmqa9OekVasEBZL327KTe7XLyvozva31D2FaUwgZczWg8Yw3FsH02fYZIqnFjc+BPaPnkn70QMNvZpKps2zpi03R2lpwtA6lIOVPjXTwSIDXv65+k7cZk0ZoaKWzT+Nw+CRh70w7UIAAAFANBCi2I2Ipxx+fdzUoqQgniScTih8k1+KG/AEEEEARo23ZKJphxhwVQ4kpPSuhHUGhHUCN6CAR+ze0jIzj9lTYG7dUUUPs46Uy+y4jTrhimX2usqz5tbJqUe00o/WQdPEaHqIaW2e5ZdQJ1gHesgbzDqUDRY6oOfd3RptKReOzMJKRPS3hiNNfgcA8FDpALC7l15ifcLcugKIFVEkAJGlTX8oaVhbBW00VNvlZ9xrsp/iUKnyEL+4NtKs+0m1OVQMRaeByICjQ16pVQ+EdMiAhbHuZJyv0Mu2k+8RiV/EqqvnE1SPYIApC/XajzV40sqdWWXpclDZJwAgE1A0r6pWfUwwIWm0qVmG7QkJuWl3H1NhYUlCScgRQEgHDULXmYBlwRSbs29ar8wn0iRRLy9FYiV1XpllirrlpF1gEFYcs4qcnUIs1qepMrClOAeqBWscdQQCfCHpZtmtS7YbZbQ0gVIShISkE65CF4vZxaCJmZdlp9LCX3SsgJJNKkivUYjpFwujY8xLNKTNTRmlldQsilBQDDqeIJ8YCN2su4bJmeoQPNaRFS2f3aRMpQiasptDYZCkzGdXTlmaHVQOKL7fe7ip+TXLpWGyspOIio7KgqlK9Iqklcy2WQhLdpNlCAkBJb4CgwiqT9UUgGSBSF5tnnViXl2W1KSt6YQkFJIOWVKjP2lphhphb7UZCaXNSTzEsuYbl1FxQSRmrECBrX6ta0MBG2kqesJ5hRm1zUq64G1JdqVJ7qk0yqQQRmKEQ2hCpfk5+2pqXMxKmUlWFhags9pZHKoBOlNKCpzhrCACmK/bNwZGarvZZvF7yBgV5ooT41iwwQCet7YKM1Sj/ch0ZdwWkfiIVtt2E9JvFl9GBYANKg1B0IIOhpHV8w8EJUpRolIJJ5ACpPlHLF4bWXPzrjoBKnXOwkZmmSUJA50oIDLc266rQm0MJqEntOK91A1PedB1MXfaZaZm5piypMDA0pKCB7OPSh6NpqT1ryiS7F3LMOhn5nxwmn9LdfFR6xs7GLmlCVT74JcdrusWoScys14rPy74BiWDYyJSXaYb9ltISOvNR6kkk9TEhAIIAggggCCCCA+VIqKHQwjb2WC9YU8mdlB6haqYfqivtMr+yfqnpzEPSNW07MbmGltOpC0LFFJPH+x4g8IBS3zu01bEsLRkBV2nrmh7SqDMUH6xI/iFOkXvZreH0yz2lqNXEDduc8SMqnvFD4wr52Tmrtzgcbq7KummfsrHuL91wDRXHzEWmStB9a35yx0MutzCEqdbcVhU28ioPYGqlJPMAkVrnAM+saFpXgl5YVeebb+NaQfAVqfCOdbe2gWi+pSHn3G6EhTaBugOYIFD5kxWFKJNTmTqTmT4wHQ1o7aLOayStbx/ZoP4qwxWp/b+M9zKHoXHAP5Ug/1QnYYGymx2j6VOTKErYlmVVSoApJUCTkcjRKaffgMs3tznlewhhvuSpX4qiKmNrdpr/wDcYfhbbH/1JjWuXdL9JzDqcQZQhCnFKCapRnkmlRln5JiHs2w3Zp0tSyFPKzIwj6oNMRrkB3njASTu0K0Fazj3gqn4UjAq+s8dZyZ/+Vf94+LculNSVDMMqbByCsik9Kior0MRjEupxQShKlKOgSCSfAZwEum+0+NJyZ/+Vf8AeM7O0S0U6Tj3irF/UDEHNSS2lYXELbVyWkpPkRE5Ymz+em0pWywShWi1FKUnuJMBIS+1200f+4CvibQfwSIlZXbtOp9tthf3VJ/BUVe8lxpuzwhUw2AlZoFJUFCutDTQ0zi4WQ3K2VZcvOuSyZmYmjVOOmFAzI1BAyA4VJOtBAS8ht/by30qsdW1hXyUE/jFls/bHZzuRdU0eTiFD5pqIRV6Labm5guty6JdJAGBGlRqo6CpPIDIDjETAda2fbLEwKsvNuj7C0q/AxuVjkBp0pIUklJGhSaEeIzi12HtLtJhSUtvKeqQAhwbyvQV7fTIwDY2y3h9HkC0k0XMHdjnh1UfKifvRV7lXYasmXNpWgKOU9S0faTXTLi4rgPqivWks4tSXBaVstttBhtKZZlKsVVmqlKCa+3oKH2aV4ViqyzE1eScxLq1KtmmXsoHup95xQ1PDuoCGW61iPW/Pqm5oUl0GmHPCaZpZT0Gqjxr1h5IQAKAUA0A4Rp2NZ7TDKGmU4G0CiRQjzrnUnMk6xvQBBBBAEEEEAQQQQBBBBAalqWW3MtKaeQFtrFFJP8A5kRwIzEJS27rzlgTHpUmpS5c6k50HuPJGo5LHy4vaPlbYUCCAQciDmDAKVaJC8aKgiWn0jxNPLeJ6+0IWV5bozNnuYJhsgH2VjNtfwq/I0MNS+OxoKVv7PO5cBxbquFFebah7B6acqRDWbtOdYrJ2xLl1OiitIxgc1JOTg+0O+pgFXDPuI0mdseas9txDcwpzGAo03iatnvp2Ck00y5xtzuy+StBBesqZSOJaUSUjpn22+5QMUC27nzkifXMrQBotOaPBach8jAXyekf0HZLzK3EGcnDhog1wopQ9aBJVnlmqILZXepmSW+l/E2h5KUb5APqznQEgGlQag50KdIo63Co1JKjzJJ+cW66F/0yjK5aYlm5mWWrEUqoFA95BB0rnmOBEBYr9szjFn+rnROyLyx21UU6niElXFNRqMwcsqx5dmf/AEZYa51lKTMPPbsLUmuEAkeQCSaczEFey/rUxKIk5SWEswleMjFUk1JppkKkkk1qaaUjNc6+UsmUckLQbWuXWrElSPaQdTkM9RUEaZ5GAkL5z1pTNmtrnJVvAkpWJmqcVFkBNEhWVcQB55ZRKXLmGn7BcS+88y3LPKK1MkheE0UBlnhJcI+7EJe++8qZASEjvltlQUtx4kmiSCEpxcMk8gAnKIq41+ESDcw26x6Qh8JqgkBJpUHFUHIg8oC4WsJa0LFdRIuO4JJe8IeBKl5E0xEk6KJHKlIirq2xKT1nfo2ddDCmlYmHTQJGpAqcssRFDSoIpmIirxbT3plhUu0y1LMK9pLQzUOROWR6AVimGAv15pazZKQMsy43OTS1BRfSB6sZVAIJAFBQJqc1EmKBEzYV0JudPqGFKHvkYUDvUez+cMCR2WSkigPWrMp5hpJISenvuHokDxgF9du6czPuYGGyfeWckI+JX5Cp6QzkMWfd1vEsiZniMgKVTXkP1aep7RiOtLac49STseXLSdElKBjI5oSMkD7Rr4RL3P2NAKD9oq3rhOLdVqmv7RX1z0074Cv2NdudvA/6TNqU3LA9kgUFPcZSfms/PQOqyrJalmkssoCG0CgSPxPMnUk6xtNthIAAAAFAAKAAcAI+oDwR7BBAEEEEAQQQQBBBBAEEEEAQQQQHlIjbcu5LziMEw0lwcKjtJ6pUM0nuMScEAnLY2KvsL31nTCgoZhKlFKx0C00B8aRptbS7TkDu7Qli6nQlaMKiPjSMCvKHfGN5hKwUqSFJOoIqD4GATZt6wJ/6dkyrh4gFOfe2Sk/eEeK2SSMxnJ2ik10BKF+GRSflF6tbZRZ0xnuN0o8WiUfIdn5RU5//AA/tk1Ymlp5Y0BXzBSYCCmdhE4PYdYWOGa0n5pp840F7FrSH1Gj/ALo/MROHZFajP0E6OlHXUH8xHqbmXhSezNEj/wDpP5ogIFGxa0jqhof7oy8hEhLbCJw+26wgcc1qPySB843lXMvCqlZojumSPwRB/wAI7Ve+mnRTq66r+0B6NkclL5zlopHQFCP6lEx9C3LAkPoWTNODQ4SoeblEDwEbch/h/QDV6aUrnu0BP8yioxa7J2T2dL0O43qhxdUV/I9n5QFCe2nWlPnd2fLbpOgKE41AfEoYE+UbVj7F5iYXvrRmFVOZSlRW4ehWrJPhWHAwwlACUpCUjQAAAeAjJARlhXal5JGCXaS2OJA7SviUc1eJiSpHsEAQQQQBBBBAEEEEAQQQQBBBBAEEEEAQQQQBBBBAEEEEAQQQQBBBBAEEEEAQQQQBBBBAEEEEAQQQQBBBBAEEEEAQQQQH/9k="/>
          <p:cNvSpPr>
            <a:spLocks noChangeAspect="1" noChangeArrowheads="1"/>
          </p:cNvSpPr>
          <p:nvPr/>
        </p:nvSpPr>
        <p:spPr bwMode="auto">
          <a:xfrm>
            <a:off x="77788" y="-102870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alibri" pitchFamily="-123" charset="0"/>
            </a:endParaRPr>
          </a:p>
        </p:txBody>
      </p:sp>
      <p:pic>
        <p:nvPicPr>
          <p:cNvPr id="22543" name="Picture 20" descr="Pay for Performance Partner Logo - color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467600" y="3886200"/>
            <a:ext cx="990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4" name="Picture 22" descr="2001_08_22_NJSSB_logo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315200" y="5029200"/>
            <a:ext cx="1274763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Content Placeholder 2"/>
          <p:cNvSpPr txBox="1">
            <a:spLocks/>
          </p:cNvSpPr>
          <p:nvPr/>
        </p:nvSpPr>
        <p:spPr>
          <a:xfrm>
            <a:off x="381000" y="11430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2"/>
              </a:solidFill>
              <a:latin typeface="Avenir LT Std 35 Light" pitchFamily="34" charset="0"/>
              <a:ea typeface="+mn-ea"/>
              <a:cs typeface="+mn-cs"/>
            </a:endParaRP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2400" dirty="0">
              <a:solidFill>
                <a:schemeClr val="tx2"/>
              </a:solidFill>
              <a:latin typeface="Avenir LT Std 35 Light" pitchFamily="34" charset="0"/>
              <a:ea typeface="+mn-ea"/>
              <a:cs typeface="+mn-cs"/>
            </a:endParaRPr>
          </a:p>
          <a:p>
            <a:pPr marL="285750" indent="-285750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2800" dirty="0">
              <a:solidFill>
                <a:schemeClr val="tx2"/>
              </a:solidFill>
              <a:latin typeface="Avenir LT Std 35 Light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623</Words>
  <Application>Microsoft Office PowerPoint</Application>
  <PresentationFormat>On-screen Show (4:3)</PresentationFormat>
  <Paragraphs>176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Calibri</vt:lpstr>
      <vt:lpstr>ＭＳ Ｐゴシック</vt:lpstr>
      <vt:lpstr>Arial</vt:lpstr>
      <vt:lpstr>Avenir LT Std 65 Medium</vt:lpstr>
      <vt:lpstr>Wingdings 2</vt:lpstr>
      <vt:lpstr>Bell Gothic Std Black</vt:lpstr>
      <vt:lpstr>Wingdings</vt:lpstr>
      <vt:lpstr>Avenir LT Std 35 Light</vt:lpstr>
      <vt:lpstr>Courier New</vt:lpstr>
      <vt:lpstr>Avenir LT Std 45 Book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mjuliana</dc:creator>
  <cp:lastModifiedBy>Ramapo College</cp:lastModifiedBy>
  <cp:revision>41</cp:revision>
  <dcterms:created xsi:type="dcterms:W3CDTF">2011-10-24T17:57:46Z</dcterms:created>
  <dcterms:modified xsi:type="dcterms:W3CDTF">2012-03-15T17:43:01Z</dcterms:modified>
</cp:coreProperties>
</file>