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73" r:id="rId13"/>
    <p:sldId id="266" r:id="rId14"/>
    <p:sldId id="267" r:id="rId15"/>
    <p:sldId id="268" r:id="rId16"/>
    <p:sldId id="269" r:id="rId17"/>
    <p:sldId id="270" r:id="rId18"/>
    <p:sldId id="27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72" y="1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0787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76886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43144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229282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D38B39-198A-4F01-8A0B-3B541685999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30903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38B39-198A-4F01-8A0B-3B541685999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289554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38B39-198A-4F01-8A0B-3B541685999F}"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22529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38B39-198A-4F01-8A0B-3B541685999F}"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427412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38B39-198A-4F01-8A0B-3B541685999F}"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15813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D38B39-198A-4F01-8A0B-3B541685999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324060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D38B39-198A-4F01-8A0B-3B541685999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C9EB-AD1B-4F14-8813-0BC666F2E576}" type="slidenum">
              <a:rPr lang="en-US" smtClean="0"/>
              <a:t>‹#›</a:t>
            </a:fld>
            <a:endParaRPr lang="en-US"/>
          </a:p>
        </p:txBody>
      </p:sp>
    </p:spTree>
    <p:extLst>
      <p:ext uri="{BB962C8B-B14F-4D97-AF65-F5344CB8AC3E}">
        <p14:creationId xmlns:p14="http://schemas.microsoft.com/office/powerpoint/2010/main" val="152481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38B39-198A-4F01-8A0B-3B541685999F}"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C9EB-AD1B-4F14-8813-0BC666F2E576}" type="slidenum">
              <a:rPr lang="en-US" smtClean="0"/>
              <a:t>‹#›</a:t>
            </a:fld>
            <a:endParaRPr lang="en-US"/>
          </a:p>
        </p:txBody>
      </p:sp>
    </p:spTree>
    <p:extLst>
      <p:ext uri="{BB962C8B-B14F-4D97-AF65-F5344CB8AC3E}">
        <p14:creationId xmlns:p14="http://schemas.microsoft.com/office/powerpoint/2010/main" val="201609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Cisco Jabber</a:t>
            </a:r>
            <a:endParaRPr lang="en-US" dirty="0"/>
          </a:p>
        </p:txBody>
      </p:sp>
      <p:sp>
        <p:nvSpPr>
          <p:cNvPr id="3" name="Subtitle 2"/>
          <p:cNvSpPr>
            <a:spLocks noGrp="1"/>
          </p:cNvSpPr>
          <p:nvPr>
            <p:ph type="subTitle" idx="1"/>
          </p:nvPr>
        </p:nvSpPr>
        <p:spPr/>
        <p:txBody>
          <a:bodyPr/>
          <a:lstStyle/>
          <a:p>
            <a:r>
              <a:rPr lang="en-US" dirty="0" smtClean="0"/>
              <a:t>iPhone or iPod Device</a:t>
            </a:r>
            <a:endParaRPr lang="en-US" dirty="0"/>
          </a:p>
        </p:txBody>
      </p:sp>
    </p:spTree>
    <p:extLst>
      <p:ext uri="{BB962C8B-B14F-4D97-AF65-F5344CB8AC3E}">
        <p14:creationId xmlns:p14="http://schemas.microsoft.com/office/powerpoint/2010/main" val="402860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Chats</a:t>
            </a:r>
            <a:endParaRPr lang="en-US" dirty="0"/>
          </a:p>
        </p:txBody>
      </p:sp>
      <p:sp>
        <p:nvSpPr>
          <p:cNvPr id="4" name="Text Placeholder 3"/>
          <p:cNvSpPr>
            <a:spLocks noGrp="1"/>
          </p:cNvSpPr>
          <p:nvPr>
            <p:ph type="body" sz="half" idx="2"/>
          </p:nvPr>
        </p:nvSpPr>
        <p:spPr/>
        <p:txBody>
          <a:bodyPr>
            <a:normAutofit lnSpcReduction="10000"/>
          </a:bodyPr>
          <a:lstStyle/>
          <a:p>
            <a:r>
              <a:rPr lang="en-US" dirty="0" smtClean="0"/>
              <a:t>To start a chat, you can either click on an existing chat or press the blue chat bubble in the upper right corner.</a:t>
            </a:r>
          </a:p>
          <a:p>
            <a:r>
              <a:rPr lang="en-US" dirty="0" smtClean="0"/>
              <a:t>Once you press the chat bubble, you can either </a:t>
            </a:r>
            <a:r>
              <a:rPr lang="en-US" dirty="0"/>
              <a:t>select a contact that already </a:t>
            </a:r>
            <a:r>
              <a:rPr lang="en-US" dirty="0" smtClean="0"/>
              <a:t>exists or type the person you want to chat with in the search box.</a:t>
            </a:r>
          </a:p>
          <a:p>
            <a:r>
              <a:rPr lang="en-US" dirty="0" smtClean="0"/>
              <a:t>When it comes up, select the name and press </a:t>
            </a:r>
            <a:r>
              <a:rPr lang="en-US" b="1" dirty="0" smtClean="0"/>
              <a:t>Done </a:t>
            </a:r>
            <a:r>
              <a:rPr lang="en-US" dirty="0" smtClean="0"/>
              <a:t>in the upper right corner to start your chat.  If you want to add multiple people to a chat, keep adding them to the search box.  The number in parenthesis next to </a:t>
            </a:r>
            <a:r>
              <a:rPr lang="en-US" b="1" dirty="0" smtClean="0"/>
              <a:t>Done </a:t>
            </a:r>
            <a:r>
              <a:rPr lang="en-US" dirty="0" smtClean="0"/>
              <a:t>shows the number of people in that chat message.  To leave or end the group chat, press the person icon in the upper right and choose </a:t>
            </a:r>
            <a:r>
              <a:rPr lang="en-US" b="1" dirty="0" smtClean="0"/>
              <a:t>Leave Group Chat</a:t>
            </a:r>
            <a:r>
              <a:rPr lang="en-US" dirty="0" smtClean="0"/>
              <a:t>.</a:t>
            </a:r>
            <a:endParaRPr lang="en-US" b="1" dirty="0"/>
          </a:p>
        </p:txBody>
      </p:sp>
      <p:pic>
        <p:nvPicPr>
          <p:cNvPr id="92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96436" y="987425"/>
            <a:ext cx="2745704" cy="48736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9008533" y="987425"/>
            <a:ext cx="762000" cy="7313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02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 the contact’s name, select it and click on </a:t>
            </a:r>
            <a:r>
              <a:rPr lang="en-US" sz="3200" b="1" dirty="0" smtClean="0"/>
              <a:t>Done</a:t>
            </a:r>
            <a:r>
              <a:rPr lang="en-US" sz="3200" dirty="0" smtClean="0"/>
              <a:t>.</a:t>
            </a:r>
            <a:endParaRPr lang="en-US" sz="3200" dirty="0"/>
          </a:p>
        </p:txBody>
      </p:sp>
      <p:pic>
        <p:nvPicPr>
          <p:cNvPr id="10244"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425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759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177251" y="1970116"/>
            <a:ext cx="72320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43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You can also create a group chat by selecting more than one contact.  The total number of members will appear to the right of </a:t>
            </a:r>
            <a:r>
              <a:rPr lang="en-US" sz="2000" b="1" dirty="0" smtClean="0"/>
              <a:t>Done</a:t>
            </a:r>
            <a:r>
              <a:rPr lang="en-US" sz="2000" dirty="0" smtClean="0"/>
              <a:t>.  At LEAST ONE of those contacts MUST be Available or the chat session will fail</a:t>
            </a:r>
            <a:r>
              <a:rPr lang="en-US" sz="2000" dirty="0" smtClean="0"/>
              <a:t>.  Press </a:t>
            </a:r>
            <a:r>
              <a:rPr lang="en-US" sz="2000" b="1" dirty="0" smtClean="0"/>
              <a:t>Done</a:t>
            </a:r>
            <a:r>
              <a:rPr lang="en-US" sz="2000" dirty="0" smtClean="0"/>
              <a:t> to start chat.</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3271" y="1825625"/>
            <a:ext cx="2451458"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7271" y="1825625"/>
            <a:ext cx="2451458" cy="4351338"/>
          </a:xfrm>
        </p:spPr>
      </p:pic>
      <p:sp>
        <p:nvSpPr>
          <p:cNvPr id="7" name="Oval 6"/>
          <p:cNvSpPr/>
          <p:nvPr/>
        </p:nvSpPr>
        <p:spPr>
          <a:xfrm>
            <a:off x="3898669" y="1825625"/>
            <a:ext cx="839586" cy="684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660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Start Chatting</a:t>
            </a:r>
            <a:endParaRPr lang="en-US" dirty="0"/>
          </a:p>
        </p:txBody>
      </p:sp>
      <p:sp>
        <p:nvSpPr>
          <p:cNvPr id="13" name="Text Placeholder 12"/>
          <p:cNvSpPr>
            <a:spLocks noGrp="1"/>
          </p:cNvSpPr>
          <p:nvPr>
            <p:ph type="body" sz="half" idx="2"/>
          </p:nvPr>
        </p:nvSpPr>
        <p:spPr/>
        <p:txBody>
          <a:bodyPr/>
          <a:lstStyle/>
          <a:p>
            <a:r>
              <a:rPr lang="en-US" dirty="0" smtClean="0"/>
              <a:t>Type you message in the box at the bottom and click the arrow to send.</a:t>
            </a:r>
            <a:endParaRPr lang="en-US" dirty="0"/>
          </a:p>
          <a:p>
            <a:r>
              <a:rPr lang="en-US" dirty="0" smtClean="0"/>
              <a:t>You will notice that this particular contact is ‘offline’ therefore she will not see the message until she signs in.  If the status shows ‘Available’, then she may respond.</a:t>
            </a:r>
          </a:p>
          <a:p>
            <a:endParaRPr lang="en-US" dirty="0"/>
          </a:p>
          <a:p>
            <a:endParaRPr lang="en-US" dirty="0"/>
          </a:p>
        </p:txBody>
      </p:sp>
      <p:pic>
        <p:nvPicPr>
          <p:cNvPr id="1126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96436" y="987425"/>
            <a:ext cx="274570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2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Calls</a:t>
            </a:r>
            <a:endParaRPr lang="en-US" dirty="0"/>
          </a:p>
        </p:txBody>
      </p:sp>
      <p:sp>
        <p:nvSpPr>
          <p:cNvPr id="4" name="Text Placeholder 3"/>
          <p:cNvSpPr>
            <a:spLocks noGrp="1"/>
          </p:cNvSpPr>
          <p:nvPr>
            <p:ph type="body" sz="half" idx="2"/>
          </p:nvPr>
        </p:nvSpPr>
        <p:spPr/>
        <p:txBody>
          <a:bodyPr>
            <a:normAutofit lnSpcReduction="10000"/>
          </a:bodyPr>
          <a:lstStyle/>
          <a:p>
            <a:r>
              <a:rPr lang="en-US" dirty="0" smtClean="0"/>
              <a:t>Any calls made or received while the app is open will appear here.</a:t>
            </a:r>
          </a:p>
          <a:p>
            <a:r>
              <a:rPr lang="en-US" dirty="0" smtClean="0"/>
              <a:t>Missed calls will also appear under the ‘Missed’ tab.</a:t>
            </a:r>
          </a:p>
          <a:p>
            <a:r>
              <a:rPr lang="en-US" dirty="0" smtClean="0"/>
              <a:t>To make a call, press the Keypad tab and enter the digits the same way you would normally; 4 digits for an extension or 9-1-xxx-xxx-xxxx for an off campus number.  Press the green phone icon to make the call.  Press the red X icon to hang up.</a:t>
            </a:r>
          </a:p>
          <a:p>
            <a:r>
              <a:rPr lang="en-US" dirty="0" smtClean="0"/>
              <a:t>You MUST REMAIN SIGNED IN in order to receive calls through Jabber.  The app does not have to remain open.  It will function in the background.  When a call comes through, the phone will ring and you can ‘Answer’ or ‘Decline’ the call.</a:t>
            </a:r>
            <a:endParaRPr lang="en-US" dirty="0"/>
          </a:p>
        </p:txBody>
      </p:sp>
      <p:pic>
        <p:nvPicPr>
          <p:cNvPr id="1229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96436" y="987425"/>
            <a:ext cx="274570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54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4" name="Text Placeholder 3"/>
          <p:cNvSpPr>
            <a:spLocks noGrp="1"/>
          </p:cNvSpPr>
          <p:nvPr>
            <p:ph type="body" sz="half" idx="2"/>
          </p:nvPr>
        </p:nvSpPr>
        <p:spPr/>
        <p:txBody>
          <a:bodyPr/>
          <a:lstStyle/>
          <a:p>
            <a:r>
              <a:rPr lang="en-US" dirty="0" smtClean="0"/>
              <a:t>Your calendar events and meetings will appear here.  If you see a message on your screen that states your meetings cannot been shown, it means you need to allow calendar permissions.  If you click on the message, it should prompt you to allow it.</a:t>
            </a:r>
            <a:endParaRPr lang="en-US" dirty="0"/>
          </a:p>
        </p:txBody>
      </p:sp>
      <p:sp>
        <p:nvSpPr>
          <p:cNvPr id="5" name="Picture Placeholder 2"/>
          <p:cNvSpPr txBox="1">
            <a:spLocks/>
          </p:cNvSpPr>
          <p:nvPr/>
        </p:nvSpPr>
        <p:spPr>
          <a:xfrm>
            <a:off x="5258003" y="920923"/>
            <a:ext cx="6172200" cy="4873625"/>
          </a:xfrm>
          <a:prstGeom prst="rect">
            <a:avLst/>
          </a:prstGeom>
        </p:spPr>
      </p:sp>
      <p:pic>
        <p:nvPicPr>
          <p:cNvPr id="1331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96436" y="987425"/>
            <a:ext cx="274570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2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Voicemail</a:t>
            </a:r>
            <a:r>
              <a:rPr lang="en-US" sz="2800" dirty="0" smtClean="0"/>
              <a:t/>
            </a:r>
            <a:br>
              <a:rPr lang="en-US" sz="2800" dirty="0" smtClean="0"/>
            </a:br>
            <a:r>
              <a:rPr lang="en-US" sz="2400" dirty="0" smtClean="0"/>
              <a:t>This tab is where you will find your voicemails.  If there is a new message, you will see the red circle icon on the voicemail tab.  To listen to the message, click on it and press the play icon.</a:t>
            </a:r>
            <a:endParaRPr lang="en-US" sz="3600" dirty="0"/>
          </a:p>
        </p:txBody>
      </p:sp>
      <p:pic>
        <p:nvPicPr>
          <p:cNvPr id="1433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425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759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5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Forwarding Voicemail</a:t>
            </a:r>
            <a:br>
              <a:rPr lang="en-US" sz="3600" dirty="0" smtClean="0"/>
            </a:br>
            <a:r>
              <a:rPr lang="en-US" sz="2000" dirty="0" smtClean="0"/>
              <a:t>To forward the voicemail, press the message.  Select ‘More’ and then choose ‘Forward Voice Message’.  Type in the name of the person(s) you want to forward to and select it from the list.  You can then click on the ‘Attach your voice message’ icon to record an instruction message and then press </a:t>
            </a:r>
            <a:r>
              <a:rPr lang="en-US" sz="2000" b="1" dirty="0" smtClean="0"/>
              <a:t>Send</a:t>
            </a:r>
            <a:r>
              <a:rPr lang="en-US" sz="2000" dirty="0" smtClean="0"/>
              <a:t> in the upper right corner to send it.</a:t>
            </a:r>
            <a:endParaRPr lang="en-US" sz="2000" dirty="0"/>
          </a:p>
        </p:txBody>
      </p:sp>
      <p:pic>
        <p:nvPicPr>
          <p:cNvPr id="1536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425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759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293629" y="2220822"/>
            <a:ext cx="472454" cy="530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11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Settings</a:t>
            </a:r>
            <a:endParaRPr lang="en-US" dirty="0"/>
          </a:p>
        </p:txBody>
      </p:sp>
      <p:sp>
        <p:nvSpPr>
          <p:cNvPr id="4" name="Text Placeholder 3"/>
          <p:cNvSpPr>
            <a:spLocks noGrp="1"/>
          </p:cNvSpPr>
          <p:nvPr>
            <p:ph type="body" sz="half" idx="2"/>
          </p:nvPr>
        </p:nvSpPr>
        <p:spPr/>
        <p:txBody>
          <a:bodyPr/>
          <a:lstStyle/>
          <a:p>
            <a:r>
              <a:rPr lang="en-US" dirty="0" smtClean="0"/>
              <a:t>Click on the circle icon in the upper left corner.</a:t>
            </a:r>
          </a:p>
          <a:p>
            <a:r>
              <a:rPr lang="en-US" dirty="0" smtClean="0"/>
              <a:t>To change your status, click on the current status and choose from one of the options.</a:t>
            </a:r>
          </a:p>
          <a:p>
            <a:r>
              <a:rPr lang="en-US" dirty="0" smtClean="0"/>
              <a:t>To adjust settings, click on ‘Settings’.  The most popular setting is Call Forwarding.  You can set call forwarding for your extension by selecting Call Forwarding, click on ‘new number’, enter a four digit extension or 91xxxxxxxxxx then click </a:t>
            </a:r>
            <a:r>
              <a:rPr lang="en-US" b="1" dirty="0" smtClean="0"/>
              <a:t>Done</a:t>
            </a:r>
            <a:r>
              <a:rPr lang="en-US" dirty="0" smtClean="0"/>
              <a:t>.  To remove forwarding, follow the same steps and select ‘Do not forward calls’.</a:t>
            </a:r>
          </a:p>
          <a:p>
            <a:r>
              <a:rPr lang="en-US" dirty="0" smtClean="0"/>
              <a:t>Click SIGN OUT to sign out of Jabber and stop receiving calls through the app.</a:t>
            </a:r>
          </a:p>
          <a:p>
            <a:endParaRPr lang="en-US" dirty="0"/>
          </a:p>
        </p:txBody>
      </p:sp>
      <p:pic>
        <p:nvPicPr>
          <p:cNvPr id="1638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96436" y="987425"/>
            <a:ext cx="274570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4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833" y="1213657"/>
            <a:ext cx="2575780" cy="4572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468" y="1213657"/>
            <a:ext cx="2575777" cy="4572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7549" y="1213657"/>
            <a:ext cx="2575775" cy="4572000"/>
          </a:xfrm>
          <a:prstGeom prst="rect">
            <a:avLst/>
          </a:prstGeom>
        </p:spPr>
      </p:pic>
      <p:sp>
        <p:nvSpPr>
          <p:cNvPr id="10" name="Oval 9"/>
          <p:cNvSpPr/>
          <p:nvPr/>
        </p:nvSpPr>
        <p:spPr>
          <a:xfrm>
            <a:off x="672833" y="4746567"/>
            <a:ext cx="1287890" cy="498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06240" y="2635135"/>
            <a:ext cx="947651" cy="4073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185564" y="3408218"/>
            <a:ext cx="1138843" cy="307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066713" y="2635135"/>
            <a:ext cx="423949" cy="4073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56658" y="4811283"/>
            <a:ext cx="831273" cy="369332"/>
          </a:xfrm>
          <a:prstGeom prst="rect">
            <a:avLst/>
          </a:prstGeom>
          <a:noFill/>
        </p:spPr>
        <p:txBody>
          <a:bodyPr wrap="square" rtlCol="0">
            <a:spAutoFit/>
          </a:bodyPr>
          <a:lstStyle/>
          <a:p>
            <a:r>
              <a:rPr lang="en-US" dirty="0" smtClean="0"/>
              <a:t>Step 1</a:t>
            </a:r>
            <a:endParaRPr lang="en-US" dirty="0"/>
          </a:p>
        </p:txBody>
      </p:sp>
      <p:sp>
        <p:nvSpPr>
          <p:cNvPr id="16" name="TextBox 15"/>
          <p:cNvSpPr txBox="1"/>
          <p:nvPr/>
        </p:nvSpPr>
        <p:spPr>
          <a:xfrm>
            <a:off x="5368858" y="2635135"/>
            <a:ext cx="982066" cy="369332"/>
          </a:xfrm>
          <a:prstGeom prst="rect">
            <a:avLst/>
          </a:prstGeom>
          <a:noFill/>
        </p:spPr>
        <p:txBody>
          <a:bodyPr wrap="square" rtlCol="0">
            <a:spAutoFit/>
          </a:bodyPr>
          <a:lstStyle/>
          <a:p>
            <a:r>
              <a:rPr lang="en-US" dirty="0" smtClean="0"/>
              <a:t>Step 2</a:t>
            </a:r>
            <a:endParaRPr lang="en-US" dirty="0"/>
          </a:p>
        </p:txBody>
      </p:sp>
      <p:sp>
        <p:nvSpPr>
          <p:cNvPr id="17" name="TextBox 16"/>
          <p:cNvSpPr txBox="1"/>
          <p:nvPr/>
        </p:nvSpPr>
        <p:spPr>
          <a:xfrm>
            <a:off x="5368858" y="3377337"/>
            <a:ext cx="807498" cy="369332"/>
          </a:xfrm>
          <a:prstGeom prst="rect">
            <a:avLst/>
          </a:prstGeom>
          <a:noFill/>
        </p:spPr>
        <p:txBody>
          <a:bodyPr wrap="square" rtlCol="0">
            <a:spAutoFit/>
          </a:bodyPr>
          <a:lstStyle/>
          <a:p>
            <a:r>
              <a:rPr lang="en-US" dirty="0" smtClean="0"/>
              <a:t>Step 3</a:t>
            </a:r>
            <a:endParaRPr lang="en-US" dirty="0"/>
          </a:p>
        </p:txBody>
      </p:sp>
      <p:sp>
        <p:nvSpPr>
          <p:cNvPr id="18" name="TextBox 17"/>
          <p:cNvSpPr txBox="1"/>
          <p:nvPr/>
        </p:nvSpPr>
        <p:spPr>
          <a:xfrm>
            <a:off x="9156917" y="2654130"/>
            <a:ext cx="899691" cy="369332"/>
          </a:xfrm>
          <a:prstGeom prst="rect">
            <a:avLst/>
          </a:prstGeom>
          <a:noFill/>
        </p:spPr>
        <p:txBody>
          <a:bodyPr wrap="square" rtlCol="0">
            <a:spAutoFit/>
          </a:bodyPr>
          <a:lstStyle/>
          <a:p>
            <a:r>
              <a:rPr lang="en-US" dirty="0" smtClean="0"/>
              <a:t>Step 4</a:t>
            </a:r>
            <a:endParaRPr lang="en-US" dirty="0"/>
          </a:p>
        </p:txBody>
      </p:sp>
    </p:spTree>
    <p:extLst>
      <p:ext uri="{BB962C8B-B14F-4D97-AF65-F5344CB8AC3E}">
        <p14:creationId xmlns:p14="http://schemas.microsoft.com/office/powerpoint/2010/main" val="246020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Cisco Jabber</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96436" y="987425"/>
            <a:ext cx="2745704" cy="4873625"/>
          </a:xfrm>
        </p:spPr>
      </p:pic>
      <p:sp>
        <p:nvSpPr>
          <p:cNvPr id="4" name="Text Placeholder 3"/>
          <p:cNvSpPr>
            <a:spLocks noGrp="1"/>
          </p:cNvSpPr>
          <p:nvPr>
            <p:ph type="body" sz="half" idx="2"/>
          </p:nvPr>
        </p:nvSpPr>
        <p:spPr/>
        <p:txBody>
          <a:bodyPr/>
          <a:lstStyle/>
          <a:p>
            <a:r>
              <a:rPr lang="en-US" dirty="0" smtClean="0"/>
              <a:t>Go to App Store</a:t>
            </a:r>
          </a:p>
          <a:p>
            <a:r>
              <a:rPr lang="en-US" dirty="0" smtClean="0"/>
              <a:t>Search for Cisco Jabber</a:t>
            </a:r>
          </a:p>
          <a:p>
            <a:r>
              <a:rPr lang="en-US" dirty="0" smtClean="0"/>
              <a:t>Install App</a:t>
            </a:r>
          </a:p>
          <a:p>
            <a:r>
              <a:rPr lang="en-US" dirty="0" smtClean="0"/>
              <a:t>Click OPEN</a:t>
            </a:r>
          </a:p>
          <a:p>
            <a:r>
              <a:rPr lang="en-US" dirty="0" smtClean="0"/>
              <a:t>You will be prompted to allow certain permissions.  It is recommended that you allow ALL of them.</a:t>
            </a:r>
            <a:endParaRPr lang="en-US" dirty="0"/>
          </a:p>
        </p:txBody>
      </p:sp>
    </p:spTree>
    <p:extLst>
      <p:ext uri="{BB962C8B-B14F-4D97-AF65-F5344CB8AC3E}">
        <p14:creationId xmlns:p14="http://schemas.microsoft.com/office/powerpoint/2010/main" val="402746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Sign-In</a:t>
            </a:r>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96436" y="987425"/>
            <a:ext cx="2745704" cy="4873625"/>
          </a:xfrm>
        </p:spPr>
      </p:pic>
      <p:sp>
        <p:nvSpPr>
          <p:cNvPr id="13" name="Text Placeholder 12"/>
          <p:cNvSpPr>
            <a:spLocks noGrp="1"/>
          </p:cNvSpPr>
          <p:nvPr>
            <p:ph type="body" sz="half" idx="2"/>
          </p:nvPr>
        </p:nvSpPr>
        <p:spPr/>
        <p:txBody>
          <a:bodyPr/>
          <a:lstStyle/>
          <a:p>
            <a:r>
              <a:rPr lang="en-US" dirty="0" smtClean="0"/>
              <a:t>Enter full Ramapo email address</a:t>
            </a:r>
          </a:p>
          <a:p>
            <a:r>
              <a:rPr lang="en-US" dirty="0" smtClean="0"/>
              <a:t>Select Continue</a:t>
            </a:r>
          </a:p>
          <a:p>
            <a:r>
              <a:rPr lang="en-US" dirty="0" smtClean="0"/>
              <a:t>Click ‘Continue’ if ‘Verify Certificate’ appears</a:t>
            </a:r>
          </a:p>
          <a:p>
            <a:r>
              <a:rPr lang="en-US" dirty="0" smtClean="0"/>
              <a:t>Enter Ramapo password</a:t>
            </a:r>
          </a:p>
          <a:p>
            <a:r>
              <a:rPr lang="en-US" dirty="0" smtClean="0"/>
              <a:t>Select Sign-In</a:t>
            </a:r>
          </a:p>
          <a:p>
            <a:r>
              <a:rPr lang="en-US" dirty="0" smtClean="0"/>
              <a:t>Click ‘Continue’ if ‘Verify Certificate’ appears</a:t>
            </a:r>
          </a:p>
          <a:p>
            <a:r>
              <a:rPr lang="en-US" dirty="0" smtClean="0"/>
              <a:t>Select OK to ‘Biometric authentication’ if you want to sign-in with fingerprint at next sign-in attempt. (optional)</a:t>
            </a:r>
            <a:endParaRPr lang="en-US" dirty="0"/>
          </a:p>
        </p:txBody>
      </p:sp>
    </p:spTree>
    <p:extLst>
      <p:ext uri="{BB962C8B-B14F-4D97-AF65-F5344CB8AC3E}">
        <p14:creationId xmlns:p14="http://schemas.microsoft.com/office/powerpoint/2010/main" val="232902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 Screen</a:t>
            </a:r>
            <a:endParaRPr lang="en-US" dirty="0"/>
          </a:p>
        </p:txBody>
      </p:sp>
      <p:sp>
        <p:nvSpPr>
          <p:cNvPr id="7" name="Text Placeholder 6"/>
          <p:cNvSpPr>
            <a:spLocks noGrp="1"/>
          </p:cNvSpPr>
          <p:nvPr>
            <p:ph type="body" sz="half" idx="2"/>
          </p:nvPr>
        </p:nvSpPr>
        <p:spPr/>
        <p:txBody>
          <a:bodyPr/>
          <a:lstStyle/>
          <a:p>
            <a:r>
              <a:rPr lang="en-US" dirty="0" smtClean="0"/>
              <a:t>Account Icon (upper left corner within circle)</a:t>
            </a:r>
          </a:p>
          <a:p>
            <a:r>
              <a:rPr lang="en-US" dirty="0" smtClean="0"/>
              <a:t>Green dot within the circle states that your status </a:t>
            </a:r>
            <a:r>
              <a:rPr lang="en-US" dirty="0"/>
              <a:t>i</a:t>
            </a:r>
            <a:r>
              <a:rPr lang="en-US" dirty="0" smtClean="0"/>
              <a:t>s ‘Available’</a:t>
            </a:r>
          </a:p>
          <a:p>
            <a:r>
              <a:rPr lang="en-US" dirty="0" smtClean="0"/>
              <a:t>Shows tabs for Contacts, Chats, Calls, Meetings, Voicemail at the bottom of the screen.</a:t>
            </a:r>
          </a:p>
          <a:p>
            <a:endParaRPr lang="en-US" dirty="0" smtClean="0"/>
          </a:p>
          <a:p>
            <a:endParaRPr lang="en-US"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38247" y="995363"/>
            <a:ext cx="2745704" cy="48736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4" name="Text Placeholder 3"/>
          <p:cNvSpPr>
            <a:spLocks noGrp="1"/>
          </p:cNvSpPr>
          <p:nvPr>
            <p:ph type="body" sz="half" idx="2"/>
          </p:nvPr>
        </p:nvSpPr>
        <p:spPr/>
        <p:txBody>
          <a:bodyPr/>
          <a:lstStyle/>
          <a:p>
            <a:r>
              <a:rPr lang="en-US" dirty="0" smtClean="0"/>
              <a:t>To add a Contact, click on + in the upper right corner of the screen.</a:t>
            </a:r>
          </a:p>
          <a:p>
            <a:r>
              <a:rPr lang="en-US" dirty="0" smtClean="0"/>
              <a:t>You will see the three options seen here.</a:t>
            </a:r>
          </a:p>
          <a:p>
            <a:r>
              <a:rPr lang="en-US" dirty="0" smtClean="0"/>
              <a:t>Select ‘Add contacts’</a:t>
            </a:r>
            <a:endParaRPr lang="en-US" dirty="0"/>
          </a:p>
        </p:txBody>
      </p:sp>
      <p:pic>
        <p:nvPicPr>
          <p:cNvPr id="2052"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896436" y="987425"/>
            <a:ext cx="274570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9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Contact</a:t>
            </a:r>
            <a:endParaRPr lang="en-US"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425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759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9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Type name, locate contact and select it.  Press </a:t>
            </a:r>
            <a:r>
              <a:rPr lang="en-US" sz="3200" b="1" dirty="0" smtClean="0"/>
              <a:t>Done</a:t>
            </a:r>
            <a:r>
              <a:rPr lang="en-US" sz="3200" dirty="0" smtClean="0"/>
              <a:t> (upper right corner) to add contact or assign to a group.</a:t>
            </a:r>
            <a:endParaRPr lang="en-US" sz="3200" dirty="0"/>
          </a:p>
        </p:txBody>
      </p:sp>
      <p:pic>
        <p:nvPicPr>
          <p:cNvPr id="512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425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759917" y="2220822"/>
            <a:ext cx="2006166" cy="356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2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 Contact to a group</a:t>
            </a:r>
            <a:endParaRPr lang="en-US" sz="2800" dirty="0"/>
          </a:p>
        </p:txBody>
      </p:sp>
      <p:sp>
        <p:nvSpPr>
          <p:cNvPr id="4" name="Text Placeholder 3"/>
          <p:cNvSpPr>
            <a:spLocks noGrp="1"/>
          </p:cNvSpPr>
          <p:nvPr>
            <p:ph type="body" sz="half" idx="2"/>
          </p:nvPr>
        </p:nvSpPr>
        <p:spPr/>
        <p:txBody>
          <a:bodyPr>
            <a:normAutofit/>
          </a:bodyPr>
          <a:lstStyle/>
          <a:p>
            <a:r>
              <a:rPr lang="en-US" dirty="0" smtClean="0"/>
              <a:t>Click on ‘Assign to Group’.</a:t>
            </a:r>
          </a:p>
          <a:p>
            <a:r>
              <a:rPr lang="en-US" dirty="0" smtClean="0"/>
              <a:t>If you have a specific group created and want to add a contact to the group, select the group and a blue checkmark will appear.</a:t>
            </a:r>
          </a:p>
          <a:p>
            <a:r>
              <a:rPr lang="en-US" dirty="0" smtClean="0"/>
              <a:t>If you want to add a group, press + in the upper right corner and create a group name.  The group will appear and the blue checkmark will appear next to it.</a:t>
            </a:r>
          </a:p>
        </p:txBody>
      </p:sp>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6746807" y="1078491"/>
            <a:ext cx="2745704"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9013371" y="1231641"/>
            <a:ext cx="419878" cy="419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15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Add Contact to Favorites</a:t>
            </a:r>
            <a:endParaRPr lang="en-US" sz="2800" dirty="0"/>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2397" r="-62397"/>
          <a:stretch/>
        </p:blipFill>
        <p:spPr/>
      </p:pic>
      <p:sp>
        <p:nvSpPr>
          <p:cNvPr id="7" name="Text Placeholder 6"/>
          <p:cNvSpPr>
            <a:spLocks noGrp="1"/>
          </p:cNvSpPr>
          <p:nvPr>
            <p:ph type="body" sz="half" idx="2"/>
          </p:nvPr>
        </p:nvSpPr>
        <p:spPr/>
        <p:txBody>
          <a:bodyPr/>
          <a:lstStyle/>
          <a:p>
            <a:r>
              <a:rPr lang="en-US" dirty="0"/>
              <a:t>Once your contacts are in, you can add them to your Favorites </a:t>
            </a:r>
            <a:r>
              <a:rPr lang="en-US" dirty="0" smtClean="0"/>
              <a:t>list.</a:t>
            </a:r>
          </a:p>
          <a:p>
            <a:r>
              <a:rPr lang="en-US" dirty="0" smtClean="0"/>
              <a:t>Click on the Contacts tab at the bottom of the screen and select Favorites at the top.</a:t>
            </a:r>
          </a:p>
          <a:p>
            <a:r>
              <a:rPr lang="en-US" dirty="0" smtClean="0"/>
              <a:t>Press Add Favorites at the bottom of the screen.</a:t>
            </a:r>
          </a:p>
          <a:p>
            <a:r>
              <a:rPr lang="en-US" dirty="0" smtClean="0"/>
              <a:t>Search for and select the contact you want to add.</a:t>
            </a:r>
          </a:p>
          <a:p>
            <a:endParaRPr lang="en-US" dirty="0"/>
          </a:p>
          <a:p>
            <a:endParaRPr lang="en-US" dirty="0"/>
          </a:p>
        </p:txBody>
      </p:sp>
    </p:spTree>
    <p:extLst>
      <p:ext uri="{BB962C8B-B14F-4D97-AF65-F5344CB8AC3E}">
        <p14:creationId xmlns:p14="http://schemas.microsoft.com/office/powerpoint/2010/main" val="2028532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999</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Cisco Jabber</vt:lpstr>
      <vt:lpstr>Install Cisco Jabber</vt:lpstr>
      <vt:lpstr>Sign-In</vt:lpstr>
      <vt:lpstr>Main Screen</vt:lpstr>
      <vt:lpstr>Contacts</vt:lpstr>
      <vt:lpstr>Add a Contact</vt:lpstr>
      <vt:lpstr>Type name, locate contact and select it.  Press Done (upper right corner) to add contact or assign to a group.</vt:lpstr>
      <vt:lpstr>Add Contact to a group</vt:lpstr>
      <vt:lpstr>Add Contact to Favorites</vt:lpstr>
      <vt:lpstr>Chats</vt:lpstr>
      <vt:lpstr>Type the contact’s name, select it and click on Done.</vt:lpstr>
      <vt:lpstr>You can also create a group chat by selecting more than one contact.  The total number of members will appear to the right of Done.  At LEAST ONE of those contacts MUST be Available or the chat session will fail.  Press Done to start chat.</vt:lpstr>
      <vt:lpstr>Start Chatting</vt:lpstr>
      <vt:lpstr>Calls</vt:lpstr>
      <vt:lpstr>Meetings</vt:lpstr>
      <vt:lpstr>Voicemail This tab is where you will find your voicemails.  If there is a new message, you will see the red circle icon on the voicemail tab.  To listen to the message, click on it and press the play icon.</vt:lpstr>
      <vt:lpstr>Forwarding Voicemail To forward the voicemail, press the message.  Select ‘More’ and then choose ‘Forward Voice Message’.  Type in the name of the person(s) you want to forward to and select it from the list.  You can then click on the ‘Attach your voice message’ icon to record an instruction message and then press Send in the upper right corner to send it.</vt:lpstr>
      <vt:lpstr>Account Settings</vt:lpstr>
      <vt:lpstr>PowerPoint Presentation</vt:lpstr>
    </vt:vector>
  </TitlesOfParts>
  <Company>RCNJ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Jabber</dc:title>
  <dc:creator>Crickley@winads.ramapo.edu</dc:creator>
  <cp:lastModifiedBy>Crickley@winads.ramapo.edu</cp:lastModifiedBy>
  <cp:revision>40</cp:revision>
  <dcterms:created xsi:type="dcterms:W3CDTF">2021-09-08T15:24:49Z</dcterms:created>
  <dcterms:modified xsi:type="dcterms:W3CDTF">2021-09-20T14:23:21Z</dcterms:modified>
</cp:coreProperties>
</file>