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D38B39-198A-4F01-8A0B-3B541685999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10787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38B39-198A-4F01-8A0B-3B541685999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176886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38B39-198A-4F01-8A0B-3B541685999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43144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38B39-198A-4F01-8A0B-3B541685999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229282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D38B39-198A-4F01-8A0B-3B541685999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309030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D38B39-198A-4F01-8A0B-3B541685999F}"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289554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D38B39-198A-4F01-8A0B-3B541685999F}"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22529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D38B39-198A-4F01-8A0B-3B541685999F}"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427412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38B39-198A-4F01-8A0B-3B541685999F}"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115813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D38B39-198A-4F01-8A0B-3B541685999F}"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324060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D38B39-198A-4F01-8A0B-3B541685999F}"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152481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38B39-198A-4F01-8A0B-3B541685999F}"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C9EB-AD1B-4F14-8813-0BC666F2E576}" type="slidenum">
              <a:rPr lang="en-US" smtClean="0"/>
              <a:t>‹#›</a:t>
            </a:fld>
            <a:endParaRPr lang="en-US"/>
          </a:p>
        </p:txBody>
      </p:sp>
    </p:spTree>
    <p:extLst>
      <p:ext uri="{BB962C8B-B14F-4D97-AF65-F5344CB8AC3E}">
        <p14:creationId xmlns:p14="http://schemas.microsoft.com/office/powerpoint/2010/main" val="2016092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Cisco Jabber</a:t>
            </a:r>
            <a:endParaRPr lang="en-US" dirty="0"/>
          </a:p>
        </p:txBody>
      </p:sp>
      <p:sp>
        <p:nvSpPr>
          <p:cNvPr id="3" name="Subtitle 2"/>
          <p:cNvSpPr>
            <a:spLocks noGrp="1"/>
          </p:cNvSpPr>
          <p:nvPr>
            <p:ph type="subTitle" idx="1"/>
          </p:nvPr>
        </p:nvSpPr>
        <p:spPr/>
        <p:txBody>
          <a:bodyPr/>
          <a:lstStyle/>
          <a:p>
            <a:r>
              <a:rPr lang="en-US" dirty="0" smtClean="0"/>
              <a:t>Android Device</a:t>
            </a:r>
            <a:endParaRPr lang="en-US" dirty="0"/>
          </a:p>
        </p:txBody>
      </p:sp>
    </p:spTree>
    <p:extLst>
      <p:ext uri="{BB962C8B-B14F-4D97-AF65-F5344CB8AC3E}">
        <p14:creationId xmlns:p14="http://schemas.microsoft.com/office/powerpoint/2010/main" val="402860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 the contact’s name, select it and click on the blue checkmark.</a:t>
            </a:r>
            <a:endParaRPr lang="en-US" sz="3200" dirty="0"/>
          </a:p>
        </p:txBody>
      </p:sp>
      <p:pic>
        <p:nvPicPr>
          <p:cNvPr id="10244" name="Picture 4" descr="https://lh3.googleusercontent.com/ACBjjw5QHE4rUzi0ylZuZO1jAr87CUDZl3RoVNy2HfPVlphUMBUOIFZPnDKVuHsoCE7bTmTXT9mNIR9CmcSydo1ebK8xjChQsl_4jKBMWZ_DmoonrYhjv2wcFETVEUIos0_J4i5EACa8bBiOG6HWmfmPSb-U5j2wxqglNEtnX6P8NhT_iyQd7H4rjfDbc6vQ-ff_iqvcW4H_OWqRNQfaTOo40FVtY1eXWa2ggCd1t-Ta6KHuljfHU22JOQ9qGX-SHaLhvLwBHNPuxGoSk-4SurvOLao68ectpLcvKMyiWSuSoiitgFuOXn8Xvzr8r4hwC5nLh1zM8W2qjOzsLVYw3cmN_3t76ecmMOLTWNAuD3W-a0z6Ahd0aNN7dNMIlZdBueF0wSHHNU7ILhfVzt_pev2MnYZZvz54HTpm4kL3MYZR0EdFnqKnSRKlXRTcvJ8T05beavECmXpF9peOSdDEMbDsnbAGlEEeAqb-Nb3E3VC0bX3J-7zirvRGUtgXF7uL2O6nwQ3J1UFlwXHfrFzJ1GPKsRf0HbpXjaCsFTEJhykFkk4YM_e39FeEscd35HfRFHOJqIP400S7SSFrZrwCMMbi2Nt4D5NNIwIIbTuRRADasSvCgP0DAqem1xQCX3QQgG-eeCwTXuS3rD2hOafS_JidLjBU0GX9EZSSAy0ZTZi-zm-7KyTSQYSi2j7jwOJDIqN7-yNwXd4AVlBUla30T-hn=w433-h937-no?authuser=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25917" y="1825625"/>
            <a:ext cx="200616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lh3.googleusercontent.com/3J2JYQKYz2c6eUIc88HZ76Cpt7cZLlObcS092fujRlQ_rOpxm9yF15lr52PubtN7_4vslc7jRfPtbtEvwBajnX8tqPQC4i3D7qAT6o0Zp23l1TuTwJUQ9a43i84DfVR_kZNGmDXeg3-0mvUsmB0HSuTa1YDknO8Y1g3Qon3wWWslANL0bUwiWleC_xv1xubH2ZDJE1Gf_Nk_2J9Rj2_bewV27lCG2jc6iIOvCDfdPQQfP71XEdhx6oihwDj9Y3-t1RmFSNxyvywVGmhTGq_rhVh9tg7lLbf2-FAf3OP7c9KyFR8gpA6BEmyB18encc3kh2NQKQpqI8FIrrMQVRlx56hT_k4qYWyKpY0KDa5Ua0TiTQ5hSYJPzU-tjuQZXBYDKxVLXQZKf11B0RRJ67861IRns2NcXd49mlEEgGKArDqENHbWe5mKelVVBDcAo4YkprrGCQduI4CBTqkyfk-KtR5UDG7CwV52_EzyxA2Kfoc0iuftGmjLorenq8Z8m5wv0pFQ8Bhr6Chlzff7ASjy9zJm2gPEBSLbcvgyEL-Aem9CvZ2KSwe6p4csTAvH1DiRCw-enh0nxwJOpBMUPU57_JrJyiJmZEZ_Z-nJOTjW5WEJJUgX52AFMjiUQ-NNWrrP5QaQYmHwEzc4jvd6FamrSUTHsjjEBdh216kNCFeIOpK5Q6rslARNZ442_NYH-JY_Lu3PzRwKvbGxRAYZwpZIIVht=w433-h937-no?authuser=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59917" y="1825625"/>
            <a:ext cx="2006166"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9310255" y="1825625"/>
            <a:ext cx="590203" cy="776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43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You can also create a group chat by selecting more than one contact. </a:t>
            </a:r>
            <a:r>
              <a:rPr lang="en-US" sz="2000" dirty="0" smtClean="0"/>
              <a:t> </a:t>
            </a:r>
            <a:r>
              <a:rPr lang="en-US" sz="2000" dirty="0"/>
              <a:t>At LEAST ONE of those contacts MUST be Available or the chat session will fail.  </a:t>
            </a:r>
            <a:r>
              <a:rPr lang="en-US" sz="2000" dirty="0" smtClean="0"/>
              <a:t>Press the blue checkmark </a:t>
            </a:r>
            <a:r>
              <a:rPr lang="en-US" sz="2000" dirty="0"/>
              <a:t>to start chat.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425090" y="1825625"/>
            <a:ext cx="2007819" cy="435133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58845" y="1825625"/>
            <a:ext cx="2008309" cy="4351338"/>
          </a:xfrm>
        </p:spPr>
      </p:pic>
      <p:sp>
        <p:nvSpPr>
          <p:cNvPr id="7" name="Oval 6"/>
          <p:cNvSpPr/>
          <p:nvPr/>
        </p:nvSpPr>
        <p:spPr>
          <a:xfrm>
            <a:off x="4106779" y="2005263"/>
            <a:ext cx="326130" cy="4491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159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Start Chatting</a:t>
            </a:r>
            <a:endParaRPr lang="en-US" dirty="0"/>
          </a:p>
        </p:txBody>
      </p:sp>
      <p:sp>
        <p:nvSpPr>
          <p:cNvPr id="13" name="Text Placeholder 12"/>
          <p:cNvSpPr>
            <a:spLocks noGrp="1"/>
          </p:cNvSpPr>
          <p:nvPr>
            <p:ph type="body" sz="half" idx="2"/>
          </p:nvPr>
        </p:nvSpPr>
        <p:spPr/>
        <p:txBody>
          <a:bodyPr/>
          <a:lstStyle/>
          <a:p>
            <a:r>
              <a:rPr lang="en-US" dirty="0" smtClean="0"/>
              <a:t>Type you message in the box at the bottom and click the arrow to send.</a:t>
            </a:r>
            <a:endParaRPr lang="en-US" dirty="0"/>
          </a:p>
          <a:p>
            <a:r>
              <a:rPr lang="en-US" dirty="0" smtClean="0"/>
              <a:t>You will notice that this particular contact is ‘offline’ therefore she will not see the message until she signs in.  If the status shows ‘Available’, then she may respond.</a:t>
            </a:r>
          </a:p>
          <a:p>
            <a:endParaRPr lang="en-US" dirty="0"/>
          </a:p>
          <a:p>
            <a:endParaRPr lang="en-US" dirty="0"/>
          </a:p>
        </p:txBody>
      </p:sp>
      <p:pic>
        <p:nvPicPr>
          <p:cNvPr id="11266" name="Picture 2" descr="https://lh3.googleusercontent.com/8TlJ4tRPR1yv7ReMx1dHacKlJ5x69Ve1NN06Ijix_-4MdHqov8zGFQwFfpjjTrvcCJu7mR7IzDJWeMlovZw-NqfeBlzw56sQk5ZNaZKDc6MM2G_pHrBmXlPFWBS8kYEXGJrQGRwE7mGeZrwkCteoSbE3e8Mq6EtLweRI_8NHcVnDFfeqCpwqsYSTa82Oa9rDeOatajpr_CQD7va6vMXqOCuAcqbq4YPiG0llAQgmZnxEN-kX337a82b18i1KHhEvRtO-XFaKNjqMfrM7sAhxRaN8Y8WNzkqEEWTGz0HgVTmYMykoPpFZy6RMybU8PW_EEbI0Eu0a6Ftr4yATr9s3lQh1_D0p17Nx3fkGPY-FbBQma9ocQL2zUpwdwI4Sgs8ui47993I3v0V3JD_7kXRoOXQxKcs5OFGMgvvTpKc8yLTOOZvmEqeKAWIH1J5awRVfclfcYGlTcgUYADCVcvviJ32MULGdN7ynzWxVG4CSj_LOs9ow87NAqNeKxW8szJ-F8Hc8AOVQ7mOUJ0vWfs33XD5Kh8nji3epgFSlPqZuxaGW1-djS3HTsaTRGcQUJn9l7vVEUmOP_u4uAAgG6gP64knF0Ja8gPXOJuSZsBxzoLXO5oFk5Fim5qGoccWA98qDM5zkXFUkhEI1aCGmhcv0pg5C3arUIyDSKTNHQHB4JKzpO2UFVXdHmRWhQ_gFuY_lA64iz_pVHETXPt5LqgvMTNIa=w433-h937-no?authuser=0"/>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87344" r="-8734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82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Calls</a:t>
            </a:r>
            <a:endParaRPr lang="en-US" dirty="0"/>
          </a:p>
        </p:txBody>
      </p:sp>
      <p:sp>
        <p:nvSpPr>
          <p:cNvPr id="4" name="Text Placeholder 3"/>
          <p:cNvSpPr>
            <a:spLocks noGrp="1"/>
          </p:cNvSpPr>
          <p:nvPr>
            <p:ph type="body" sz="half" idx="2"/>
          </p:nvPr>
        </p:nvSpPr>
        <p:spPr/>
        <p:txBody>
          <a:bodyPr/>
          <a:lstStyle/>
          <a:p>
            <a:r>
              <a:rPr lang="en-US" dirty="0" smtClean="0"/>
              <a:t>Any calls made or received while the app is open will appear here.</a:t>
            </a:r>
          </a:p>
          <a:p>
            <a:r>
              <a:rPr lang="en-US" dirty="0" smtClean="0"/>
              <a:t>Missed calls will also appear under the ‘Missed’ tab.</a:t>
            </a:r>
          </a:p>
          <a:p>
            <a:r>
              <a:rPr lang="en-US" dirty="0" smtClean="0"/>
              <a:t>To make a call, press the keypad icon and enter the digits the same way you would normally; 4 digits for an extension or 9-1-xxx-xxx-xxxx for an off campus number.</a:t>
            </a:r>
          </a:p>
          <a:p>
            <a:r>
              <a:rPr lang="en-US" dirty="0" smtClean="0"/>
              <a:t>You MUST REMAIN SIGNED IN in order to receive calls through Jabber.  The app does not have to remain open.  It will function in the background.  When a call comes through, the phone will ring and you can ‘Answer’ or ‘Decline’ the call.</a:t>
            </a:r>
            <a:endParaRPr lang="en-US" dirty="0"/>
          </a:p>
        </p:txBody>
      </p:sp>
      <p:pic>
        <p:nvPicPr>
          <p:cNvPr id="12290" name="Picture 2" descr="https://lh3.googleusercontent.com/NwxLrbKef5lJge9OGEhQzG0vfdMXcFPKfQ_umD5eZHlXG5xBL7U82sQjIFe78sMA_ozdYLS7PA_4XmFZOmsj3PWDh3X_tzCgghWlBN6LtoLpqX91SfcUfVgPxkV9b7CE7im1Wghr37mp2WMkzx1o6TjOMBpBwhrd0IiJ5N5lg7qnhe22wpY3Q7Q9VC9nrr3iZ5-EeVXikB88MYYi8nuX2BQVkmYNpePgxxyRU7-o7v2xZ1iQW-MNoeiCKuYmJ5g5ONJEwbS_Br7CbLDzS4CTEaZsI51-SQZhRMbLeHPfPUjOS3NHncTqpFLwZzs6ADfA1N2YAQjVpZi4pYmj-rH4XtaqwQx0BMMbxw2_VdcluY-wqM4ICX2-9hkNJW2YCpZddVGROy5ks-7Q74eaT6r83_8GowzHlHm5jEfTrNpaOUEvoIpffG8JW08SCQcWxAZpeIlwatxIYHupnwRpPS1YYVI_JnxyYy1jqj-gV2vdAIR3gkicm_CIbqjlitiLDlcPY_Ps2ZZSYmWutxrY07gKp8bfbMCMcBIDVSXz8Xf0xklEgQyYSbBtNstJ0ywH57-n6oc9j08z30agvQU3rioL3qmb7_dP89fgHP8d5PNpEFS-tD4pxHs0k-ZcnNQxAaS7Y6qR9yJoSJXwgoYbQdu70_GX5Z34Q_3MmOI_fEBT7CRWU7QZAuY4baZkPELcK5yPpKrqRVDorBK678hy6XUBTrdy=w433-h937-no?authuser=0"/>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87344" r="-8734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15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a:t>
            </a:r>
            <a:endParaRPr lang="en-US" dirty="0"/>
          </a:p>
        </p:txBody>
      </p:sp>
      <p:sp>
        <p:nvSpPr>
          <p:cNvPr id="4" name="Text Placeholder 3"/>
          <p:cNvSpPr>
            <a:spLocks noGrp="1"/>
          </p:cNvSpPr>
          <p:nvPr>
            <p:ph type="body" sz="half" idx="2"/>
          </p:nvPr>
        </p:nvSpPr>
        <p:spPr/>
        <p:txBody>
          <a:bodyPr/>
          <a:lstStyle/>
          <a:p>
            <a:r>
              <a:rPr lang="en-US" dirty="0" smtClean="0"/>
              <a:t>Your calendar events and meetings will appear here.  If you see a message on your screen that states your meetings cannot been shown, it means you need to allow calendar permissions.  If you click on the message, it should prompt you to allow it.</a:t>
            </a:r>
            <a:endParaRPr lang="en-US" dirty="0"/>
          </a:p>
        </p:txBody>
      </p:sp>
      <p:sp>
        <p:nvSpPr>
          <p:cNvPr id="5" name="Picture Placeholder 2"/>
          <p:cNvSpPr txBox="1">
            <a:spLocks/>
          </p:cNvSpPr>
          <p:nvPr/>
        </p:nvSpPr>
        <p:spPr>
          <a:xfrm>
            <a:off x="5258003" y="920923"/>
            <a:ext cx="6172200" cy="4873625"/>
          </a:xfrm>
          <a:prstGeom prst="rect">
            <a:avLst/>
          </a:prstGeom>
        </p:spPr>
      </p:sp>
      <p:pic>
        <p:nvPicPr>
          <p:cNvPr id="13314" name="Picture 2" descr="https://lh3.googleusercontent.com/U--idXBud8MUOxWeZRZOXVhSTNZVs4Rec8Xfl-61cj7b_WLlbyeyTEzRS-l-zt9yZXay-pmVcuB_Kq3WjGA39Osrf1FDUuQjrMZDPQwoFgSZBKB0GQH1QTw31SEMbUoBP9gYh1kWZ-gJUlOZYEtNSllU8hU4j5fCgMqgHABQqhtiyCCCiN7XU61cnCnCP9T4kSxoo0ARRuCxJlxgvPoqVcw9xZfUpJORZ_lqjaNLV003Bv2PpSDiLmRTz0WYClq7lm6saYWguNm_NYwnJwgmW7nM1q2x3EKkzIbxXR1_-a7d5T2cRMKmxUEik11bsnnodiygWY8mKoIYbSDxEOzmyn35paoxImGgBz4o-ZovRc_WvYc0YKupWP-lDUmbCIc01t5K0UkNEBebgJlk2ZQ5h-v7k0Y2kyDwLwxksUgF3mU4REbe5VLPtVrqg_RTHrB3uCoOUTFdxZXmBlhq1PXg3Qf5ipiHe2uPwbC_BWi_Y08PPIHLzA4VHJetlRl9STSZAeHtVXDB91KkJGTRikxzLPAgw3r_KkVKvOatKoZ641XTmoCXxxBZRzPoYB60nKRLlRaxeMG28qYv4ttu1SyQuMezg3gcnjJ2O5fknCWBovq0M-7cdjVCUq5-v_ddc5wf1AisXMiojZD3IBATIz4_qE2itrqPpD-qiuEPGrXA4No24mZPgs6BKMFn5nRXhyTTT9N96HspJ5UP-Hf4T8zp5cdX=w433-h937-no?authuser=0"/>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87344" r="-8734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2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Voicemail</a:t>
            </a:r>
            <a:r>
              <a:rPr lang="en-US" sz="2800" dirty="0" smtClean="0"/>
              <a:t/>
            </a:r>
            <a:br>
              <a:rPr lang="en-US" sz="2800" dirty="0" smtClean="0"/>
            </a:br>
            <a:r>
              <a:rPr lang="en-US" sz="2400" dirty="0" smtClean="0"/>
              <a:t>This tab is where you will find your voicemails.  If there is a new message, you will see the red circle icon on the voicemail tab.  To listen to the message, press the play icon.</a:t>
            </a:r>
            <a:endParaRPr lang="en-US" sz="3600" dirty="0"/>
          </a:p>
        </p:txBody>
      </p:sp>
      <p:pic>
        <p:nvPicPr>
          <p:cNvPr id="14338" name="Picture 2" descr="https://lh3.googleusercontent.com/lXq84821IDnCLqdmzH6ZbOa_mpd8133eg3A544gp8z-QEcfwi_lVW9qkYluyuig3UeMPurRMX_hrRxfBwKrq9wv4x_63PoBbny_-bAcYTpoy3-RjPD5gGhW5q1AXGD5lfwMnCxSenRuEQQjZrAt4QhBO6Qrq8_ToHy_wvBpM-nOmarfgasquZ1oDErm85d8XFptui6pf6Idq-eVEIXUNOxFIMj3Kg0WbF6Ae4D_uPL4SxFXjiVQnubbWeU-D7BwHKKMtnjuHniKPeSwqWAmYWq7sx8rLgpPvVChewCjgniI-PjjynrgcKaqwtl6nHKR-L1x-KJvpMPGUQjgpLQUkdj1zppmMaheJCBptmRgyAitbkqrp6C1k7mI-Br1gU09DHXW3fqiD6Jhx9TFslECiNIcQFuAL43u37ocnPGhJOk2Up2xYKZ-S7lhn5i4M9cA6HokJNoy_79MM6VKjkcXYkwK1X0P67Wyol5HT3XqvGepJhkWbpHEF13AJfGOBo3_1Q6CGVHW8Ll1SYNeh_doD50Jw6_XGuwELF0B9kdyFEkzsFxllee179q-4OmqpwKlQ_tjUwx_QBOp-jbOqeAicx2JpkKkm_ERSyVItFIaieiT-vrpgk6csv2G-G3X8SdRBKzALoaW82jW9fOvclMY8lAYzgwcuc4eeNZMbej5BIrRM58BSNlZPQBd2ljT0uJR0X_UMwbBV76-Y3zgRGXG0xBTh=w433-h937-no?authuser=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25917" y="1825625"/>
            <a:ext cx="200616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lh3.googleusercontent.com/lA12monwzqIeJ83bV_pwEkPUmmIFYpb4M4REFVdQLHCnZvJ6G0g-jSBzTr87S6gjLxJfMhl2OHzSBL-lMLnTQ49KlvRE1JAXNOivCRQ1S6ucUW5ebI9Xc4ySnL-90YapNb-qU_8ehV-DIF48Nc-xmaUep13tl-FVJtr7_LySJcJpZqI1hrAX_BflXcICQ_hG-ApnqQnbrsbEcEhoBZDFZk81KskMOjrpiF1TZfpdBNcu-e3H69LxwYM0lszCLO2Q7Z_OxbLc1JN53CQL6TsNP9r09jGNDGbvR75v1gz2blxbmTkZnRrXx9Q2tsvV18vag6JtoWj3l3Sidc_4Wieq6PkagVbv3pF0AkeQvPCD9eJSVVT4lmg3vADmGZODlkDKzqjcCc7Cc8AxzGCnk2TbwS9eVWjRxeRokX4x8w6KLGszdzjCaoWUfhf83Smmnu-IzrzqKq821tgD8PuIu2AQ4J9P3BmoVrxdBTnFH_fpVmGH9J_LSXt4hLBCKqieuRBJhtfn8AO_MfxhqYPWhtJ5qZ-Q1oWx2l36js1aPwZDDsbmf8evgmpD2zXyCmcmySODB8pjLWhAvZKUo-WjJsbKDTXFxD_eqY-xcjoeBYey7vLZJBtiMi6Um8-0-QXrfIF3d3_rpMkLwsVnGsoZWje_Qp8CzEyO8XZF7cLlJMH69xDisEUHybinhwXct8JZVPGXiuZXt0_0Q3J8J5nHyeaBan2_=w433-h937-no?authuser=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59917" y="1825625"/>
            <a:ext cx="200616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55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Forwarding Voicemail</a:t>
            </a:r>
            <a:br>
              <a:rPr lang="en-US" sz="3600" dirty="0" smtClean="0"/>
            </a:br>
            <a:r>
              <a:rPr lang="en-US" sz="2200" dirty="0" smtClean="0"/>
              <a:t>To forward the voicemail, press the message.  Select ‘Forward’.  Type in the name of the person you want to forward to and select it from the list.  You can then click on the ‘Add your voice message’ icon to record an instruction message and then press the arrow in the upper right corner to send it.</a:t>
            </a:r>
            <a:endParaRPr lang="en-US" sz="2200" dirty="0"/>
          </a:p>
        </p:txBody>
      </p:sp>
      <p:pic>
        <p:nvPicPr>
          <p:cNvPr id="15362" name="Picture 2" descr="https://lh3.googleusercontent.com/J0VJuJ9J8VdmqkSUFsIn0GquIzs5PyFaCnP8eYvp9LnywSclc_YpYaEbbJTkV2kgQWTkMxZpe35_3_rWqiztAdu7IOLyZSPstpu3ORFCggWjpf5HgnPqWHXOcVrzrysfSF3nk-w4yQTdWgYJvigoEzmam36igpNqSPh_E_g4-ohjzfsIxr37DPZmcR4yW6-EgqHvWVcfuTXgFqMOeS8oirEzzzyFLR6L5M4JDfcAzgAke5G6Ccq7vJ1QY-5AauG4e7rvqLdk_NX4Nv5Nd73pUl-4WQKrRSbDarhyH7UTAr8zjjjBszBUKlycTHl0QvYpsqdA9IbY5pXtPoFePdai4rTqi42mX5k1Tu5JSiEjh96Vdjxck8agrDWJjDsySWmkf8GeeKYTdNv29n6DT_zqF5Ye0vox2T31B-YPsom14RFWCdP3uDsjv9o4n4499oepeS2QwkvXXzJ9obb6DOkOfeza2N0qBjCgJ88sycxD5u3_F6i9yf7qgd6dAoknVId2HnLUkuGE-OBy7VDLy2I41RClJyYgnLWK0adjzmWSfrP1sur1cGda44Fre4KgcJrRODPNkI0_3Jc_7upjxCNFzLxOgqDhGYPotKIUwC9VhShPvCLSfXx1XdEsyPckU1vme7E4T-CbMU4499d47uM474MhJcS1SvH1ABWw53gG4BJklZT1MTbhKc27zaeTst8m3REBG_gOP2IBiXJQjKJv75tj=w433-h937-no?authuser=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25917" y="1825625"/>
            <a:ext cx="200616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lh3.googleusercontent.com/K1v_C-95ExhGM16MMsub-hiWzrED8JH6YHgMsItwENxGPKhPj-u0-9O9NEiyyg5ad7_AwkVVjTENTv3k1piFDG7pUV0sVyXUveBdQ6fRgBim6ugc_HGjWTEcUnjO7e17CfwkxDtZ3UpNmI_Qy93eDZuxlzxX7ldbt6rWFUXE6UcFZ1wedXUmL5RmSW41er36JzelvJtN-fWh6HOjKLy9E2ZhfbTefON_sCHO4HQThklt3KdaUX4mQkxOA5mCsR1WHXK0e-3f4KPCJ_Ktbpp38Px_k70lENcsSOsWeicloSAZ7OukwxBANlGNy1JmoqrWVduam7ScrNEmC_03pB7EoEkNquUivu---tCkS48SrA8buK-3-X02KJrd6k3C2KWRd_sjX_J6QFMLR87BypN1HozTLQlxUCPXfEhG6VxTD-GXtSJFdfTIK5ak-FGQJ-fBZW3VjT31LPzMJSckm38dZ3RZ0YGgGLGq5J0XEQMcgca_par2QBauhSWWQDccpRlqQGXCCtBiCRnyZWs5FNsRJzbDhkuAi0vSFGq0-VtWUOyzzW1Nwd8Up58PzqpzzYKIzwFBss0uKGJUtl6jCVNFTTVfXgYVVBLKjI1k_S9bMVmS0762MW6nf0g8MAV7DrYSJR3cxgNI04j3lOuhDd-dMH3JVIusVX9uAkZ01xh0ZiO9ExQhc9y2-xNuHIJ3PfbIqOJ_rN4reYqdPyFtCiPFB5z-=w433-h937-no?authuser=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59917" y="1825625"/>
            <a:ext cx="2006166"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9376756" y="1953491"/>
            <a:ext cx="532015" cy="573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111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Settings</a:t>
            </a:r>
            <a:endParaRPr lang="en-US" dirty="0"/>
          </a:p>
        </p:txBody>
      </p:sp>
      <p:sp>
        <p:nvSpPr>
          <p:cNvPr id="4" name="Text Placeholder 3"/>
          <p:cNvSpPr>
            <a:spLocks noGrp="1"/>
          </p:cNvSpPr>
          <p:nvPr>
            <p:ph type="body" sz="half" idx="2"/>
          </p:nvPr>
        </p:nvSpPr>
        <p:spPr/>
        <p:txBody>
          <a:bodyPr/>
          <a:lstStyle/>
          <a:p>
            <a:r>
              <a:rPr lang="en-US" dirty="0" smtClean="0"/>
              <a:t>Click on the circle icon in the upper left corner.</a:t>
            </a:r>
          </a:p>
          <a:p>
            <a:r>
              <a:rPr lang="en-US" dirty="0" smtClean="0"/>
              <a:t>To change your status, click on the current status and choose from one of the options.</a:t>
            </a:r>
          </a:p>
          <a:p>
            <a:r>
              <a:rPr lang="en-US" dirty="0" smtClean="0"/>
              <a:t>To adjust settings, click on ‘Settings’.  The most popular setting is Call Forwarding.  You can set call forwarding for your extension by selecting Call Forwarding, click on ‘new number’, enter a four digit extension or 91xxxxxxxxxx then click Save.  To remove forwarding, follow the same steps and select ‘Do not forward calls’.</a:t>
            </a:r>
          </a:p>
          <a:p>
            <a:r>
              <a:rPr lang="en-US" dirty="0" smtClean="0"/>
              <a:t>Click SIGN OUT to sign out of Jabber an stop receiving calls through the app.</a:t>
            </a:r>
          </a:p>
          <a:p>
            <a:endParaRPr lang="en-US" dirty="0"/>
          </a:p>
        </p:txBody>
      </p:sp>
      <p:pic>
        <p:nvPicPr>
          <p:cNvPr id="16386" name="Picture 2" descr="https://lh3.googleusercontent.com/UlyF3dGNPE_Br8o27nnCF054GIJvkhh97hVtiQP_TlXwWwlmsIyPVf5ewMPtJsuEKHspmT5XllkGgl69CzlstsRT7VXqsmPmzAAky8x7jxum4qoE1A6Fln423XDN1T_esJHclc2XntOoyri-D9GI7-92UVoQig-ZmgLX3TOojpuCWeFM0Q4ZGdVW9ZmbAYtNwEOB5IrEoUfBtpwFkAO0MzPJlBk3ga2ITJKbHo_vT22KYqO35TKMlnllRTuUcLIpZv6bzsSSxZn_H91Bhl-9SnVmYIGhLW6TA6BattHVICRJpis9b5tfqcuD2UTFYBHKbVORabo-_0t3vRiKQToiyrOZZKqHCQTy1F_WjZuReLyeDsZNojI8zB1Kt2YkrjRcHWspf0FFcX_ghndrzqKqNedocAPz0On8yMWW-TJavYxOFUHDElY128II0MdRZgOcuRRrbdpkVrs8c_0G8h0kz7VAD3fHMbAJGa2G71Ky4GdrBZvqZ7nG89bcdjtZv_pPW7_vePhP-nr4ktEDImsn71IQXTmRNRgLvevDCajlEotel1BFwrce66TS-eIjUMFFV5MUVpSZsCSeq93YgfBpL6AHmlEFEzG6e8_DsCRpU93Omv6VKi1VMB8pFaoJhhx87xIxyN-tEEbLdvVcs2uHlTqaXoc9tqnsIwYEmCfTbNsdTnyZQBID0RSzhKaf8V8HaOMPRzxxGJl97ysd0ORI-V1Q=w433-h937-no?authuser=0"/>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87344" r="-8734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43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3.googleusercontent.com/EpADTf8PQFAd4yX7fm6qS7DROE3G76-QQeIFY8EEsGovnlTJcuDmPXRhBMkc-lC2cZ5oNt0cVPAyPsidc_lIyDeyef8ePWdJMgFhqK4wp1x4xLj1IOyp8hqeUtBN-xwZludTWD0mf1-Rad8JgV4NJWc9wi6wcqOYAqPi-kW9XjMPwxxvOYTeWqYeTcnXohvypN0i-k6jC3i__S6Fffgdxq5WJoZAfz2DO5grWetewxLf5dn5WROK_cDB9qQCCKUvvuwQEPdMViJfrfTd9ARs7lzRKqXbK89_WrV-YctYC0hu46Jjd9GkoaLqCZnV5UDVRob7aYHd4KYgbba7hl76l0DXVgtWlHau_KiZUWCeM1zJgFDvv1OMYt-U1_A1prUmuwjXjoaaxRrzdg7Yh5Paa0VND27tqFQBcXxzdLJPOJwuQsA3cxva6a4c13OU4QYosPAVbxqhzPadCgwtnbgCu0vpRNcUmgWT3cSsIrR-1eNK16fQV3Fvo0-wUq-N2EBgBZOD1mcwxmjmkFyJq-q7YmudaYJ9xpyMKn6U4CZul-LD2iitLl6eD94TO29cZQl9pVWJvuNFlV2_sSX8HzjRu4egUuB9MvYv6XDBONSHTndkSPVk9e_GeYuTWkCMRVQQ_qKp3TLrcLf1wc_ZgWFdfHO5A8xXJzjXw3aeiES7Qn9A4BlaCXPXAGx_Uz5uIQheioTrtK0nOkKk5w6VyyaS073w=w407-h880-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628" y="1704318"/>
            <a:ext cx="1828800" cy="39639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Ti4RUi1lx8DLR1y7ZxvLIhH5_o4f63q7n81-qZMczmvqGE2rcegzxKZ69mw2TlMZe_TgAt_tnMmWHPimG2r0P_3360FE5K8wR1FNI4cAFw9wdCcviejqfLts02F8hmLBMXgI-4wSs5LvBv8sx0x17UgdXYofYds07HcywZIzwmEzsk2QAenYlWUQukTYgLtv9s3r6Q-TNSr1yF9d71_NUEttLCf60kfZCqwfmetJrpHgHd0A8b026uAYWgVsI7p-MkrOdNAd9-eG2N984JHmutq2pAZ4Y6Uom6MB18vd69ZoBR6Ao2MTqpAY60t3eipSqykKVs-3-vFf5fSyQhRhrJ0pcnDQXoKnfWXDvpCPFoH1UxmCO2Jz1omWoghSRoEsMJC1rzruDTLo0esNgXln-3u2gcF0yjJJNaX5xZIM9HrEJSiPhj03yEtPnS0vQtaKRfJrDsAYindTuxmFBWlUTyIESqbPjKnE7l-6uj-JYXDJj30EU5n6Nzxi6s53_jkNNLsmzZveGzGjtjpNj58S6xTquwAwhZGy-f19sXQaTpRru_wxkw-fkL1xSCi7GNf_HUvIwc6tuln8SykqHxMa88GS25xlESqDJw-C2BGylIDLTS4cyUXW4QbQJcr6Uwu9sEDO4lTvkJHcX9cZ8Gdcu4mgha9tkV_-T0Td0ehRWQgBdUkMytYyoIMi7PmlbMLt4pFRFweX5Hup3DaKEQYSADbY=w407-h880-no?authuse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96" y="1704318"/>
            <a:ext cx="1828800" cy="39639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3.googleusercontent.com/J0z71xLPKo2yNk4nILk0_lcfeNyiw3GkukCsnt5LdF6A54oIjh9fFI-WTUx7_B-UWCwlJv4gmnYpWlfsx7M6bNkoiYdaGHLbkiE6lJMZsfGFQXEGm-ZzU-l5ZEAnWfy8aTVpoCM2r5GiblQX8ziZl_K82CF-XX97zka3KTI6rdPon9TK79LVDdSmO81qVVrYf1hHXa6OcySH34QtjsItMjIADxsIyRXvzfDcihUw2zYtYS4XIaf9FLMKRpgsFLWinDiC7L_hAH90vOCOku8TNwteebBImwBj4c19FFOBQUSv-z8s91zTzTmxvaHE1bjmEFDIHXB3hDRsmGRjiYbpPSuA4JQA_6zROTkdEvaP6SBaUDUwZAvhAgg9OViU7qRKSInk4ukDO5qHssQSCGvqH_fSf_J-YHfAs6rgjOJv7lrnP4rw-Kn27_DSiq5pIf9Zj91a-GZKU0t_foh_AKuBiiGel60JyFCEJlAztN80yCMMuIWlIcRMx7v8Qw9_BSYFGLPft1jfcrTcyv65ys1bKEapKTT-93csFcEudR1yYNpWODkOxPyDqPRSAuelx6ttNsfj92p2qFYFb4FXuWweUHvufSxofER9gh-NHBnb_OdXX6fQMAZO35X1-KeepOaQtWlAQAOF_6mWNulWnf-x0RQStDVpg5tUJPkwFDI83T4rCDCTKUlv7fa7SoHG__0M8ExS51AkUIJ5BoSYJIINZjab=w407-h880-no?authuse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392" y="1704317"/>
            <a:ext cx="1828800" cy="39639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60n6eezvkUmjRY4ff-IvXJM7tSySWWdye3Exd2A57NjFDrwOrH35Wpj_vtwrqlR4byyU6-bfGrdjsmKH5P1XykBxTGUUJzvSJb14qHv37Tu9X8AyLA8h_WXGjcwQjuwv_pEKoLZdofqe3uhGlM6iYCMBH-AajMIWnSnKoz1-OwVC3-fkaeVv7RrZvza4Oxw7CW99eCYxO5j5MLT08GkV_PXgDZjfwv9XNTtN8knu84DTq9rvUvGsCCrGFnM7vx1yTluT5z2ZabNRJ92rhaLq-3bnayM3bSjI1jGQkVavyhcque_SOzVpaLPKVYOmOjv7iVWzMgQrzqrdUbhl4us_r3SxQ6d2RuZqLYTcbXMTLd4romGFdHkJsiolliC0fhK7cO5qxxb3cEsGhumw69_v05k463kZQxLc2PIRjWchLAUNoh_1AJ3DaPkeViTR3qMwP_Vfnpl63aWLAL5dogazdymBQQ3HzdXiV3U5dL-mTOuTWR9Zr7fwcgFR5KTkSBs98cBO706kPh9ShQC4Rx8YaaviU0bXACHNwQY0quT_C2XYLLXFfNYlC6yJbX-3i7veP5LqJK6Jb1W-qPoSG0nNKmioxiDYzNoFboqcYXjZHprcY-C1LxRWA4c-QOqiB4_ziMndcHXE_EoxTXhmI96mVee4zi-09XKYelFPjPSddz-avPLrP2aww0qzeQIPx_-qaNV4tg9IshAQ7wEniZEqrQSI=w407-h880-no?authuser=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0206" y="1679379"/>
            <a:ext cx="1828800" cy="396390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48640" y="4696691"/>
            <a:ext cx="947651" cy="440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32909" y="3882044"/>
            <a:ext cx="831273" cy="2493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49688" y="2884516"/>
            <a:ext cx="1662546" cy="16043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540205" y="3773978"/>
            <a:ext cx="1607161" cy="440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04356" y="4763193"/>
            <a:ext cx="1072342" cy="369332"/>
          </a:xfrm>
          <a:prstGeom prst="rect">
            <a:avLst/>
          </a:prstGeom>
          <a:noFill/>
        </p:spPr>
        <p:txBody>
          <a:bodyPr wrap="square" rtlCol="0">
            <a:spAutoFit/>
          </a:bodyPr>
          <a:lstStyle/>
          <a:p>
            <a:r>
              <a:rPr lang="en-US" dirty="0" smtClean="0"/>
              <a:t>Step 1</a:t>
            </a:r>
            <a:endParaRPr lang="en-US" dirty="0"/>
          </a:p>
        </p:txBody>
      </p:sp>
      <p:sp>
        <p:nvSpPr>
          <p:cNvPr id="10" name="TextBox 9"/>
          <p:cNvSpPr txBox="1"/>
          <p:nvPr/>
        </p:nvSpPr>
        <p:spPr>
          <a:xfrm>
            <a:off x="4455478" y="3882044"/>
            <a:ext cx="912007" cy="369332"/>
          </a:xfrm>
          <a:prstGeom prst="rect">
            <a:avLst/>
          </a:prstGeom>
          <a:noFill/>
        </p:spPr>
        <p:txBody>
          <a:bodyPr wrap="square" rtlCol="0">
            <a:spAutoFit/>
          </a:bodyPr>
          <a:lstStyle/>
          <a:p>
            <a:r>
              <a:rPr lang="en-US" dirty="0" smtClean="0"/>
              <a:t>Step 2</a:t>
            </a:r>
            <a:endParaRPr lang="en-US" dirty="0"/>
          </a:p>
        </p:txBody>
      </p:sp>
      <p:sp>
        <p:nvSpPr>
          <p:cNvPr id="11" name="TextBox 10"/>
          <p:cNvSpPr txBox="1"/>
          <p:nvPr/>
        </p:nvSpPr>
        <p:spPr>
          <a:xfrm>
            <a:off x="7268150" y="3697378"/>
            <a:ext cx="1197033" cy="369332"/>
          </a:xfrm>
          <a:prstGeom prst="rect">
            <a:avLst/>
          </a:prstGeom>
          <a:noFill/>
        </p:spPr>
        <p:txBody>
          <a:bodyPr wrap="square" rtlCol="0">
            <a:spAutoFit/>
          </a:bodyPr>
          <a:lstStyle/>
          <a:p>
            <a:r>
              <a:rPr lang="en-US" dirty="0" smtClean="0"/>
              <a:t>Step 3</a:t>
            </a:r>
            <a:endParaRPr lang="en-US" dirty="0"/>
          </a:p>
        </p:txBody>
      </p:sp>
      <p:sp>
        <p:nvSpPr>
          <p:cNvPr id="12" name="TextBox 11"/>
          <p:cNvSpPr txBox="1"/>
          <p:nvPr/>
        </p:nvSpPr>
        <p:spPr>
          <a:xfrm>
            <a:off x="9646818" y="4218125"/>
            <a:ext cx="1249714" cy="369332"/>
          </a:xfrm>
          <a:prstGeom prst="rect">
            <a:avLst/>
          </a:prstGeom>
          <a:noFill/>
        </p:spPr>
        <p:txBody>
          <a:bodyPr wrap="square" rtlCol="0">
            <a:spAutoFit/>
          </a:bodyPr>
          <a:lstStyle/>
          <a:p>
            <a:r>
              <a:rPr lang="en-US" dirty="0" smtClean="0"/>
              <a:t>Step 4</a:t>
            </a:r>
            <a:endParaRPr lang="en-US" dirty="0"/>
          </a:p>
        </p:txBody>
      </p:sp>
    </p:spTree>
    <p:extLst>
      <p:ext uri="{BB962C8B-B14F-4D97-AF65-F5344CB8AC3E}">
        <p14:creationId xmlns:p14="http://schemas.microsoft.com/office/powerpoint/2010/main" val="314008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Cisco Jabber</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14251" b="14251"/>
          <a:stretch>
            <a:fillRect/>
          </a:stretch>
        </p:blipFill>
        <p:spPr/>
      </p:pic>
      <p:sp>
        <p:nvSpPr>
          <p:cNvPr id="4" name="Text Placeholder 3"/>
          <p:cNvSpPr>
            <a:spLocks noGrp="1"/>
          </p:cNvSpPr>
          <p:nvPr>
            <p:ph type="body" sz="half" idx="2"/>
          </p:nvPr>
        </p:nvSpPr>
        <p:spPr/>
        <p:txBody>
          <a:bodyPr/>
          <a:lstStyle/>
          <a:p>
            <a:r>
              <a:rPr lang="en-US" dirty="0" smtClean="0"/>
              <a:t>Go to Play Store</a:t>
            </a:r>
          </a:p>
          <a:p>
            <a:r>
              <a:rPr lang="en-US" dirty="0" smtClean="0"/>
              <a:t>Search for Cisco Jabber</a:t>
            </a:r>
          </a:p>
          <a:p>
            <a:r>
              <a:rPr lang="en-US" dirty="0" smtClean="0"/>
              <a:t>Install App</a:t>
            </a:r>
          </a:p>
          <a:p>
            <a:r>
              <a:rPr lang="en-US" dirty="0" smtClean="0"/>
              <a:t>Click OPEN</a:t>
            </a:r>
          </a:p>
          <a:p>
            <a:r>
              <a:rPr lang="en-US" dirty="0" smtClean="0"/>
              <a:t>You will be prompted to allow certain permissions.  It is recommended that you allow ALL of them.</a:t>
            </a:r>
            <a:endParaRPr lang="en-US" dirty="0"/>
          </a:p>
        </p:txBody>
      </p:sp>
    </p:spTree>
    <p:extLst>
      <p:ext uri="{BB962C8B-B14F-4D97-AF65-F5344CB8AC3E}">
        <p14:creationId xmlns:p14="http://schemas.microsoft.com/office/powerpoint/2010/main" val="402746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Sign-In</a:t>
            </a:r>
            <a:endParaRPr lang="en-US" dirty="0"/>
          </a:p>
        </p:txBody>
      </p:sp>
      <p:pic>
        <p:nvPicPr>
          <p:cNvPr id="10" name="Picture Placeholder 9"/>
          <p:cNvPicPr>
            <a:picLocks noGrp="1" noChangeAspect="1"/>
          </p:cNvPicPr>
          <p:nvPr>
            <p:ph type="pic" idx="1"/>
          </p:nvPr>
        </p:nvPicPr>
        <p:blipFill rotWithShape="1">
          <a:blip r:embed="rId2"/>
          <a:srcRect l="-35276" r="-35276"/>
          <a:stretch/>
        </p:blipFill>
        <p:spPr/>
      </p:pic>
      <p:sp>
        <p:nvSpPr>
          <p:cNvPr id="13" name="Text Placeholder 12"/>
          <p:cNvSpPr>
            <a:spLocks noGrp="1"/>
          </p:cNvSpPr>
          <p:nvPr>
            <p:ph type="body" sz="half" idx="2"/>
          </p:nvPr>
        </p:nvSpPr>
        <p:spPr/>
        <p:txBody>
          <a:bodyPr/>
          <a:lstStyle/>
          <a:p>
            <a:r>
              <a:rPr lang="en-US" dirty="0" smtClean="0"/>
              <a:t>Enter full Ramapo email address</a:t>
            </a:r>
          </a:p>
          <a:p>
            <a:r>
              <a:rPr lang="en-US" dirty="0" smtClean="0"/>
              <a:t>Select Continue</a:t>
            </a:r>
          </a:p>
          <a:p>
            <a:r>
              <a:rPr lang="en-US" dirty="0" smtClean="0"/>
              <a:t>Click ‘Continue’ if ‘Verify Certificate’ appears</a:t>
            </a:r>
          </a:p>
          <a:p>
            <a:r>
              <a:rPr lang="en-US" dirty="0" smtClean="0"/>
              <a:t>Enter Ramapo password</a:t>
            </a:r>
          </a:p>
          <a:p>
            <a:r>
              <a:rPr lang="en-US" dirty="0" smtClean="0"/>
              <a:t>Select Sign-In</a:t>
            </a:r>
          </a:p>
          <a:p>
            <a:r>
              <a:rPr lang="en-US" dirty="0" smtClean="0"/>
              <a:t>Click ‘Continue’ if ‘Verify Certificate’ appears</a:t>
            </a:r>
          </a:p>
          <a:p>
            <a:r>
              <a:rPr lang="en-US" dirty="0" smtClean="0"/>
              <a:t>Select OK to ‘Biometric authentication’ if you want to sign-in with fingerprint at next sign-in attempt. (optional)</a:t>
            </a:r>
            <a:endParaRPr lang="en-US" dirty="0"/>
          </a:p>
        </p:txBody>
      </p:sp>
    </p:spTree>
    <p:extLst>
      <p:ext uri="{BB962C8B-B14F-4D97-AF65-F5344CB8AC3E}">
        <p14:creationId xmlns:p14="http://schemas.microsoft.com/office/powerpoint/2010/main" val="232902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Main Screen</a:t>
            </a:r>
            <a:endParaRPr lang="en-US" dirty="0"/>
          </a:p>
        </p:txBody>
      </p:sp>
      <p:sp>
        <p:nvSpPr>
          <p:cNvPr id="7" name="Text Placeholder 6"/>
          <p:cNvSpPr>
            <a:spLocks noGrp="1"/>
          </p:cNvSpPr>
          <p:nvPr>
            <p:ph type="body" sz="half" idx="2"/>
          </p:nvPr>
        </p:nvSpPr>
        <p:spPr/>
        <p:txBody>
          <a:bodyPr/>
          <a:lstStyle/>
          <a:p>
            <a:r>
              <a:rPr lang="en-US" dirty="0" smtClean="0"/>
              <a:t>Account Icon (upper left corner within circle)</a:t>
            </a:r>
          </a:p>
          <a:p>
            <a:r>
              <a:rPr lang="en-US" dirty="0" smtClean="0"/>
              <a:t>Green dot within the circle states that your status </a:t>
            </a:r>
            <a:r>
              <a:rPr lang="en-US" dirty="0"/>
              <a:t>i</a:t>
            </a:r>
            <a:r>
              <a:rPr lang="en-US" dirty="0" smtClean="0"/>
              <a:t>s ‘Available’</a:t>
            </a:r>
          </a:p>
          <a:p>
            <a:r>
              <a:rPr lang="en-US" dirty="0" smtClean="0"/>
              <a:t>Shows tabs for Contacts, Chats, Calls, Meetings, Voicemail at the bottom of the screen.</a:t>
            </a:r>
          </a:p>
          <a:p>
            <a:endParaRPr lang="en-US" dirty="0" smtClean="0"/>
          </a:p>
          <a:p>
            <a:endParaRPr lang="en-US" dirty="0"/>
          </a:p>
        </p:txBody>
      </p:sp>
      <p:pic>
        <p:nvPicPr>
          <p:cNvPr id="1026" name="Picture 2" descr="https://lh3.googleusercontent.com/UdFiykSwyiW3RJEntuj83PgxoZRkMkwJZOeqjQpBKYYxsZwzOqdkrAdK8D87IVtaNs1Gy1rg-FmTjfRKplzYocDLDf0u9sIKAzt8lJ_hHMAQJQ0LqsKoFQG2MxB3U_rxvjI3k9kn4tUw75f3Xb_jj353lsFtMcgHVq2gnUpL3lNVcStiE9zHcKm8kLN4ZUDP2LUrib95CmcDU8kw_MowlqMOACFKZfVnYmfPjZhMsSQmL4T9F73jDXDx2JF_gfDeKLbRuimm_-uJY64PAsKNU34Fg1j4HNibtbOUR6dN96g6LgWH8NPJiQ-O0qGoysiXsWWwyNd-v_IjxIJ8AgKlMf8HRhCeGNR0eW4Ge-WxhomUigC3epdHy0uVD3dnyu54UZBbjljH8l9dUSJgi0zIIL4LXz9xis6c7uvEHEafQJ2thg1MEYwNlCpGFkVkWYU4cYbtct1PznhFDR5OZz9Rxsshf_28dhsDBHr61Yfzuh17bp3jlBqQcBbW8Gj6oICg80KaOUoM3x20hetVV9i3oDytbtP-nbTnevMKMnkJ-f2WbX9UWrzyOzXnnozPgz4hk2CM7d1h2K_rW7QbWTedi5hCIXF3a5cp9FiBcKvRZzrzQD_yEHhHgpAWRj-ahgZSFU_LNyd-d7DJInJNrebePDzjVpgt8pF9qGFjkomuWxzmIVOuB8AXiCXtRvQm0sXxrSrvxDNJZYuKi8IFyIqnyfki=w433-h937-no?authuser=0"/>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87344" r="-87344"/>
          <a:stretch/>
        </p:blipFill>
        <p:spPr bwMode="auto">
          <a:xfrm>
            <a:off x="5124999" y="995363"/>
            <a:ext cx="6172200" cy="487362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0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4" name="Text Placeholder 3"/>
          <p:cNvSpPr>
            <a:spLocks noGrp="1"/>
          </p:cNvSpPr>
          <p:nvPr>
            <p:ph type="body" sz="half" idx="2"/>
          </p:nvPr>
        </p:nvSpPr>
        <p:spPr/>
        <p:txBody>
          <a:bodyPr/>
          <a:lstStyle/>
          <a:p>
            <a:r>
              <a:rPr lang="en-US" dirty="0" smtClean="0"/>
              <a:t>To add a Contact, click on +</a:t>
            </a:r>
          </a:p>
          <a:p>
            <a:r>
              <a:rPr lang="en-US" dirty="0" smtClean="0"/>
              <a:t>You will see the three options seen here.</a:t>
            </a:r>
          </a:p>
          <a:p>
            <a:r>
              <a:rPr lang="en-US" dirty="0" smtClean="0"/>
              <a:t>Select ‘Add contacts’</a:t>
            </a:r>
            <a:endParaRPr lang="en-US" dirty="0"/>
          </a:p>
        </p:txBody>
      </p:sp>
      <p:pic>
        <p:nvPicPr>
          <p:cNvPr id="2052" name="Picture 4" descr="https://lh3.googleusercontent.com/uYbdDM4o-rrojdBCAg_TXRFjMmnfkTRheD5XK7nAl91TXThC9fKrFojScch5uMtH_dFMb4hgZoMHyFlNrthpSgYUX1Wl0d8uyWdUXxcZlW3Glw9umNfbigz2kjgJmz__8vNAk-ZXQwUDFBuHUtyNEWwOgoXnRnZoY8jMxDL-f8V1LzVgrbbAEMLjhb-NMtJMayzAsvaHVdL4rODBonb-elBgUeqSW6z8Pq3V1NTAcZSaHjE4UdF9axoi3BlQtS9DmcPy08UR2YjZbXmIizFlcdk-OOKOj0YVf4biF5rRfsnrveD2zM71PzxSGKO5QNbphw51ahqDjsCU5PEXobtQ3RwmO939bIMAlabSlt3F_9a2rtiFlpD5nrbQxTWLf392XCxsrXckfUsbzzzIokXGFdXCRwduo_CX2rhzwGpQS2kuE1a1927zMl929b4LeCZtfk-necK0oSBcdTrTDfxa1z_SlnPtJPV2KAiuAU0Rx0bQZLvJGUTsxCE54TSfXYrSJ6ZurfHwqnEVwmpX0-5qViAGnBNRMDzG_6O6iNjUBDeDUytbTLv28E684Ud_qZ_xwYtChEPDnB8tMoe3Oghp7LdbKSFnilVvSq2Ih4CEuATqjYljPDdccMBHySFyUcy2oQ2cdaWVrCqFwoB_5OopxMkF88oQD_z5pE5gTVKb_N_4U5pY2FwiAkEk9Tw4JSozWbAhW2k__rL2Nr1SIXq8Q2IB=w433-h937-no?authuser=0"/>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87344" r="-8734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9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Contact</a:t>
            </a:r>
            <a:endParaRPr lang="en-US" dirty="0"/>
          </a:p>
        </p:txBody>
      </p:sp>
      <p:pic>
        <p:nvPicPr>
          <p:cNvPr id="4098" name="Picture 2" descr="https://lh3.googleusercontent.com/uYbdDM4o-rrojdBCAg_TXRFjMmnfkTRheD5XK7nAl91TXThC9fKrFojScch5uMtH_dFMb4hgZoMHyFlNrthpSgYUX1Wl0d8uyWdUXxcZlW3Glw9umNfbigz2kjgJmz__8vNAk-ZXQwUDFBuHUtyNEWwOgoXnRnZoY8jMxDL-f8V1LzVgrbbAEMLjhb-NMtJMayzAsvaHVdL4rODBonb-elBgUeqSW6z8Pq3V1NTAcZSaHjE4UdF9axoi3BlQtS9DmcPy08UR2YjZbXmIizFlcdk-OOKOj0YVf4biF5rRfsnrveD2zM71PzxSGKO5QNbphw51ahqDjsCU5PEXobtQ3RwmO939bIMAlabSlt3F_9a2rtiFlpD5nrbQxTWLf392XCxsrXckfUsbzzzIokXGFdXCRwduo_CX2rhzwGpQS2kuE1a1927zMl929b4LeCZtfk-necK0oSBcdTrTDfxa1z_SlnPtJPV2KAiuAU0Rx0bQZLvJGUTsxCE54TSfXYrSJ6ZurfHwqnEVwmpX0-5qViAGnBNRMDzG_6O6iNjUBDeDUytbTLv28E684Ud_qZ_xwYtChEPDnB8tMoe3Oghp7LdbKSFnilVvSq2Ih4CEuATqjYljPDdccMBHySFyUcy2oQ2cdaWVrCqFwoB_5OopxMkF88oQD_z5pE5gTVKb_N_4U5pY2FwiAkEk9Tw4JSozWbAhW2k__rL2Nr1SIXq8Q2IB=w433-h937-no?authuser=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25917" y="1825625"/>
            <a:ext cx="200616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3.googleusercontent.com/kU638O-cZ8pyUc60kvi56mx-pd0a15pKkSYORBUhKC5TwKDurwUwE0keRZ4GIhHIjhgiEgnoUwWqOVTTNp5lGT4D-sp6CNW9p9mZgcLpTGydMA7faxGGNeoToudYp3iJWA_SPxtoxwmk_zvyJt3vkkYXXKi3V6SP7FHHwXW1wj6xr1t0vzRwAkXGZrOIUBvKMSU5UYQ8Il6UuxmUf1JsFYF-7STQbyg1ypYzUT7E6D0I9N9VgvgYASJedNByipQFNj40FUgYJEmZTFl8dd4quHY_yPUKwlfTN-_MXppptfDFXeuddTGHhObz6gzmIRSL2heiCbu9Wis9qD1VsbfzMcCnzot-yxCGMW5d7s64RQFeiZlA3GLe5WgMGO-PAuGkNtdEBGXJyB74lxUkC0Vr4veQ8qJ71-V_wMknqUrrJdGPRgOroFbZPfpToww50dgJw1GvHzR2rCT6-MEg42nlvkEbZPuw-iC-44KiQ23h2jyui2q0YDOhx1iik1Pkz7ya2NIbiyj8Uf9Lqz8enfqU5E_3eXqSIMfwnAPr2CvWP2c5aoBjr4g1SbH2mNJE1PanmrshxTX3kjMKRbFFtnW9LS7zk8UqFP7U1cR4yhJSEsKZmlgu-ofpKhgHAHBIjOm27-Vjp-0R6ZBxSwxx0RGFkdKh8Pubq_DauSEIH4ax2SXvmRKTms2xaKz-T446ZDN0eawz9zqPSIucJJVfb3eUHafO=w433-h937-no?authuser=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59917" y="1825625"/>
            <a:ext cx="200616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59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Type name, locate contact and select it.  Press the blue checkmark (upper right corner) to add contact or assign to a group.</a:t>
            </a:r>
            <a:endParaRPr lang="en-US" sz="3200" dirty="0"/>
          </a:p>
        </p:txBody>
      </p:sp>
      <p:pic>
        <p:nvPicPr>
          <p:cNvPr id="5122" name="Picture 2" descr="https://lh3.googleusercontent.com/uWliMBW_55dcJkQihzK87-pbRyi1HieaO5q1E6fvAqsMGnMWd_Dm57-nsEcLy6PCYPuKTdos7ERJjD_ITWU9cAu3XUjF3kU2Q5eJ39u2whWDLYKCZWtvmpdePMWMQRHSV-zzEDakFlO2AMFugMZJ3dYirNtUMB2-vllFy5x_Hyp_Vq-KnSiwveKVf2tCBi0nedwTHjLHWKoJAFSDmMakYF-igb0Lzm1MvKdb41cx5dQAt-Fs_2c83cVtbyWyqow4ax1lvUfci6LvEhjtTaF-4pT3uVWq14A9jw1LIH669xHLdbK74ZxUA6qxSxX4jratoBidZHRyPpd9z2S-zX-_RZndApSzKBHFk-aTj8J3ydp5fFO5LySjv7F4iveSxoVnfQrgbK2TVRWfHLKqPc7vORk6wvIKQwqIw8Hlp1crsVidy1qDbixAeAMYiEi27Q6cRrcqcuzY8xtvtQDV37AV6f3rs4HJMBgqcIsOY049nT6xj4EXt4hAOoitWxC6jupOf8upUWnYH5SkYR0Y5BEypYUEI0QP__PdSZigufHvhSqiStlTpjZ8UE9RgqTciNfg9scs_Nsex1WBK5_sBmpbDZLkGsf338R4s16T39T_M3tXhRzBaphelGgV-6PnrBAOBPjAP0RV_fVo-tp-6LMLDPFjHSEq6FlPMJhEh5x15ZZWgsGeeQWkzE9FIRr-Z4xT-yDmdOfX47_fPEhHZITVZ1B2=w433-h937-no?authuser=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25917" y="1825625"/>
            <a:ext cx="200616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3.googleusercontent.com/dxj5DQNnqMt3Z0lECAIqf7n2YbH5saN2qkLtpdFUpN24KKocJmaeEBU8iJmNNhUo8y_1EMeqfTT4lW5MAyHDiVZ_SNh2xfICQVwfb7W0J_iaWSHF2NKxioJeLEWz52dfOdxUFGxNUzGhm_m3TBTEIR8R26LNRMrJkTByJIAAmfPAXFYhUdo3ZU9p4o6NIgoj5Mze48yD4LTNIprUQ8f7qvEnl3zkWzKjt5-3xYqCEBJbM-Fi0I4pslz6vMNA73OAz68sGZSbf08NVncYJvQZRhicMnnduKmxQ4FQRFIe4YeIySPlNAvs_1xHyAckFxWPOCw9C8RT3B8ToaHDELeAeSUW74p9nDSubXp-yr6uKcwVGFydn9v8EtvFbscfj2C9PDE_OC0HvcsKjoTNPkoiBRKLjpYjzUt3SYcWXXWbjZ3jyvrxhJA8lDUCqQKvv6tMrISOROIgn8SNwHxy9KcrtskhznZruxloq5Yjs1Vd2ayfzNwZAVajIRT64O3NsFTi0DcCy-PUnfhhzlw_ZWz5ScWMJSWI1H8T7RRviodf0PHtZhHLPg6FKFlN3Dgqq0XxwGX3bq0dgyn-ayORj49gvB-9CmfHFVYP_vBh5nnvKK36Qttzyh6eLogEvOgBr6sz26XnU6SwH-ZvDAJI4kQ96KYcAMe-1VL2UmVqsq4vqVnfW0mx91nxZ2EuNm81hIX3Hlb9WjY8K0OgO2738pLgqygO=w433-h937-no?authuser=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59917" y="1825625"/>
            <a:ext cx="200616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2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 Contact to a group</a:t>
            </a:r>
            <a:endParaRPr lang="en-US" sz="2800" dirty="0"/>
          </a:p>
        </p:txBody>
      </p:sp>
      <p:sp>
        <p:nvSpPr>
          <p:cNvPr id="4" name="Text Placeholder 3"/>
          <p:cNvSpPr>
            <a:spLocks noGrp="1"/>
          </p:cNvSpPr>
          <p:nvPr>
            <p:ph type="body" sz="half" idx="2"/>
          </p:nvPr>
        </p:nvSpPr>
        <p:spPr/>
        <p:txBody>
          <a:bodyPr/>
          <a:lstStyle/>
          <a:p>
            <a:r>
              <a:rPr lang="en-US" dirty="0" smtClean="0"/>
              <a:t>If you have no groups, you should see ‘Add new group’ under ‘Assign to group’.  If so, click on it, create a name for the group and click on Save.</a:t>
            </a:r>
          </a:p>
          <a:p>
            <a:r>
              <a:rPr lang="en-US" dirty="0" smtClean="0"/>
              <a:t>If you have a group created and want to add a contact to the group, select the dropdown arrow, locate the group and select it.</a:t>
            </a:r>
          </a:p>
          <a:p>
            <a:r>
              <a:rPr lang="en-US" dirty="0" smtClean="0"/>
              <a:t>Click on the blue checkmark in the upper right corner to add the contact.</a:t>
            </a:r>
          </a:p>
          <a:p>
            <a:r>
              <a:rPr lang="en-US" dirty="0" smtClean="0"/>
              <a:t>Once your contacts are in, you can add them to your Favorites list by pressing the + button, choose ‘Add </a:t>
            </a:r>
            <a:r>
              <a:rPr lang="en-US" dirty="0"/>
              <a:t>f</a:t>
            </a:r>
            <a:r>
              <a:rPr lang="en-US" dirty="0" smtClean="0"/>
              <a:t>avorites’ and select the contact(s) to add.  Click on the blue checkmark to save. </a:t>
            </a:r>
          </a:p>
        </p:txBody>
      </p:sp>
      <p:pic>
        <p:nvPicPr>
          <p:cNvPr id="7170" name="Picture 2" descr="https://lh3.googleusercontent.com/dm0KIA6rNaufbYtCmy9eOjgByYhSET07BeNf-4Zu96bKeHFvDXS3R4i7yh9v5g5wPvbaF-4KGsjz4rzvGBu2zcU8-G3UnEKbJpOPYxc8tZeYvFUCRNrtKIIVbxF1GM-f1OCg-gSfs8Cxp9id3kMDUpq9C8l-NTzCrjC8injyDbzxwMBqreXmFRog-zvZYa2FDUxmmkGZqP_vTFdTQJACNi9rbXutu8FJU6NnEgd-uQ3xHHDLFO3TQ7_4k_LxDlhjHSLwAxuEkIT7RfyxTGPL_hd80Bs9YPNyZKiEG6A-C6g8I-KYOf6OQSoc-QvZVUs6KZiUmsy-16ocjslRvyR5LSO_K9dxIcLnv06c6J8EIyeoVmoZGFQZNiG2ajNx9SGxXJIirN5O34Nm6iuRciQ7purvcH2_19gppJCz47TZhmwt9tVRIglR5xpVUEX0OV8Zm188EwO_KzF7RpOPhoaVWHYM4jFTPYW_-acav2X72tl-9T6H2-rMeRErymZVbWzzCB0n2hEcWg8hiuT5X8NcBSgmLpXNw5Ujb7JOSE84AxoS7_4LA6QvvzvL3Gk16WhFBgkf6kZWZBmgqHVVwZgfIi-dzRMbaweF6qxj41pBJJypNL8HEPWhVh6N1rzjd0b34sfDhQgLKBggHczCgkzSdFtdaZ4eArt7e6dz68Gt309kIUnM2ueAHxL1xCaK9FxU47vBJqbE9WvwKa3b0x_051L8=w433-h937-no?authuser=0"/>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87344" r="-8734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9013371" y="1231641"/>
            <a:ext cx="419878" cy="4198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15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Chats</a:t>
            </a:r>
            <a:endParaRPr lang="en-US" dirty="0"/>
          </a:p>
        </p:txBody>
      </p:sp>
      <p:sp>
        <p:nvSpPr>
          <p:cNvPr id="4" name="Text Placeholder 3"/>
          <p:cNvSpPr>
            <a:spLocks noGrp="1"/>
          </p:cNvSpPr>
          <p:nvPr>
            <p:ph type="body" sz="half" idx="2"/>
          </p:nvPr>
        </p:nvSpPr>
        <p:spPr/>
        <p:txBody>
          <a:bodyPr/>
          <a:lstStyle/>
          <a:p>
            <a:r>
              <a:rPr lang="en-US" dirty="0" smtClean="0"/>
              <a:t>To start a chat, you can either select a contact that already exists or press the clue chat icon.</a:t>
            </a:r>
            <a:endParaRPr lang="en-US" dirty="0"/>
          </a:p>
        </p:txBody>
      </p:sp>
      <p:pic>
        <p:nvPicPr>
          <p:cNvPr id="9218" name="Picture 2" descr="https://lh3.googleusercontent.com/WW-hM3JM4VssTX67pdzsb6WySSYRTYphGNucWBXLqE1WGSGEA9QE9xBsyt6tafXaqBuob9ldoATzqWnLhw15BP5A1PwhckSZGHdgFnbUW--Iprh9KaGBsvl1kLoMIGGk8bh4CfDTBGqS-OI0uKxUdTUTTBvw7AzWGXC-oE70ZFEnB5jPGqQ2siSr3Uh0bEAI3wyGng3s3VofMWX9xon-FYeDS9xJ5KoLgGA8n4XOW7alsWjOSzq7AdXjxGjXKM5A2PqeyGXDXFaq6yRr-M7rSOBw21fUrV43Cq18yHFBFMKGXZ6l0jU5LP6mungYJAGJfej35182hbWt7iKh2jPbGsZG9wmgFR_ijQxuSDlRepw_sj22GOh9oEIcB13Kcuu4cg88RVCNexR2uVIILNjW7V1kdjEPRcn3vOV0wSumyKKnXxt1mBvIb3ICmDFnRcFfXA-IGrBI-w1v7uTjK_a8_eHm2P280EucatQzvcmtebyyLBK1B0aevW4iOzch7qOqXFaWbAtFeqMgerxbPxeNwIjkovNnodfbdF-rf2TGOfJH_m6s1Z_Dh9wuV1USdfiCcvQ7mauvdEx9d0o0R6Oox_8ilK8h_uC8HFb2kaas7_KkK3G6TtrlyW8wpav9nTRvenDF3fdqmgUBdo1Sq55_cpWNuP--uri9yvnuSJcvOiqKEcZ470P1c_mhE5wuwLumhaI0Wd_kR9qltzuLbx8fe9Gn=w433-h937-no?authuser=0"/>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88454" t="682" r="-86234" b="-68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8744989" y="4339244"/>
            <a:ext cx="839586" cy="12136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024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832</Words>
  <Application>Microsoft Office PowerPoint</Application>
  <PresentationFormat>Widescreen</PresentationFormat>
  <Paragraphs>56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Cisco Jabber</vt:lpstr>
      <vt:lpstr>Install Cisco Jabber</vt:lpstr>
      <vt:lpstr>Sign-In</vt:lpstr>
      <vt:lpstr>Main Screen</vt:lpstr>
      <vt:lpstr>Contacts</vt:lpstr>
      <vt:lpstr>Add a Contact</vt:lpstr>
      <vt:lpstr>Type name, locate contact and select it.  Press the blue checkmark (upper right corner) to add contact or assign to a group.</vt:lpstr>
      <vt:lpstr>Add Contact to a group</vt:lpstr>
      <vt:lpstr>Chats</vt:lpstr>
      <vt:lpstr>Type the contact’s name, select it and click on the blue checkmark.</vt:lpstr>
      <vt:lpstr>You can also create a group chat by selecting more than one contact.  At LEAST ONE of those contacts MUST be Available or the chat session will fail.  Press the blue checkmark to start chat.</vt:lpstr>
      <vt:lpstr>Start Chatting</vt:lpstr>
      <vt:lpstr>Calls</vt:lpstr>
      <vt:lpstr>Meetings</vt:lpstr>
      <vt:lpstr>Voicemail This tab is where you will find your voicemails.  If there is a new message, you will see the red circle icon on the voicemail tab.  To listen to the message, press the play icon.</vt:lpstr>
      <vt:lpstr>Forwarding Voicemail To forward the voicemail, press the message.  Select ‘Forward’.  Type in the name of the person you want to forward to and select it from the list.  You can then click on the ‘Add your voice message’ icon to record an instruction message and then press the arrow in the upper right corner to send it.</vt:lpstr>
      <vt:lpstr>Account Settings</vt:lpstr>
      <vt:lpstr>PowerPoint Presentation</vt:lpstr>
    </vt:vector>
  </TitlesOfParts>
  <Company>RCNJ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Jabber</dc:title>
  <dc:creator>Crickley@winads.ramapo.edu</dc:creator>
  <cp:lastModifiedBy>Crickley@winads.ramapo.edu</cp:lastModifiedBy>
  <cp:revision>24</cp:revision>
  <dcterms:created xsi:type="dcterms:W3CDTF">2021-09-08T15:24:49Z</dcterms:created>
  <dcterms:modified xsi:type="dcterms:W3CDTF">2021-09-20T14:32:40Z</dcterms:modified>
</cp:coreProperties>
</file>