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embeddedFontLst>
    <p:embeddedFont>
      <p:font typeface="Lato" panose="020F0502020204030203" pitchFamily="34" charset="0"/>
      <p:regular r:id="rId11"/>
      <p:bold r:id="rId12"/>
      <p:italic r:id="rId13"/>
      <p:boldItalic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  <p:embeddedFont>
      <p:font typeface="Montserrat Black" panose="00000A00000000000000" pitchFamily="2" charset="0"/>
      <p:bold r:id="rId19"/>
      <p:boldItalic r:id="rId20"/>
    </p:embeddedFont>
    <p:embeddedFont>
      <p:font typeface="Montserrat Light" panose="00000400000000000000" pitchFamily="2" charset="0"/>
      <p:regular r:id="rId21"/>
      <p:bold r:id="rId22"/>
      <p:italic r:id="rId23"/>
      <p:boldItalic r:id="rId24"/>
    </p:embeddedFont>
    <p:embeddedFont>
      <p:font typeface="Poppins" panose="00000500000000000000" pitchFamily="2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968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13496bf49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313496bf49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13496bf49a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13496bf49a_0_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f9451fa44e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2f9451fa44e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f9451fa44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f9451fa44e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f9451fa44e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2f9451fa44e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f9451fa44e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f9451fa44e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f9451fa44e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f9451fa44e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13496bf49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13496bf49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36009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6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Montserrat Black"/>
              <a:buNone/>
              <a:defRPr sz="4200" b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Font typeface="Montserrat"/>
              <a:buNone/>
              <a:defRPr sz="42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1600"/>
              <a:buFont typeface="Montserrat"/>
              <a:buNone/>
              <a:defRPr sz="1600">
                <a:solidFill>
                  <a:srgbClr val="FFC009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547663">
            <a:off x="7567683" y="3706536"/>
            <a:ext cx="1761360" cy="176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950" y="167525"/>
            <a:ext cx="894552" cy="3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 1">
  <p:cSld name="ONE_COLUMN_TEXT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360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1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0D4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78063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78063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2">
    <p:bg>
      <p:bgPr>
        <a:solidFill>
          <a:srgbClr val="36009E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2"/>
          <p:cNvSpPr/>
          <p:nvPr/>
        </p:nvSpPr>
        <p:spPr>
          <a:xfrm>
            <a:off x="7333200" y="3511525"/>
            <a:ext cx="2070900" cy="2070900"/>
          </a:xfrm>
          <a:prstGeom prst="ellipse">
            <a:avLst/>
          </a:prstGeom>
          <a:solidFill>
            <a:srgbClr val="FFC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3" name="Google Shape;93;p12"/>
          <p:cNvCxnSpPr/>
          <p:nvPr/>
        </p:nvCxnSpPr>
        <p:spPr>
          <a:xfrm>
            <a:off x="1400625" y="420200"/>
            <a:ext cx="7363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4" name="Google Shape;9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3">
  <p:cSld name="MAIN_POINT_2_3">
    <p:bg>
      <p:bgPr>
        <a:solidFill>
          <a:srgbClr val="36009E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3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9" name="Google Shape;99;p13"/>
          <p:cNvCxnSpPr/>
          <p:nvPr/>
        </p:nvCxnSpPr>
        <p:spPr>
          <a:xfrm>
            <a:off x="1400625" y="420200"/>
            <a:ext cx="7363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0" name="Google Shape;10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2">
  <p:cSld name="MAIN_POINT_2_2">
    <p:bg>
      <p:bgPr>
        <a:solidFill>
          <a:srgbClr val="36009E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7333200" y="3511525"/>
            <a:ext cx="2070900" cy="2070900"/>
          </a:xfrm>
          <a:prstGeom prst="ellipse">
            <a:avLst/>
          </a:prstGeom>
          <a:solidFill>
            <a:srgbClr val="FFC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05" name="Google Shape;105;p14"/>
          <p:cNvCxnSpPr/>
          <p:nvPr/>
        </p:nvCxnSpPr>
        <p:spPr>
          <a:xfrm>
            <a:off x="1400625" y="420200"/>
            <a:ext cx="7363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6" name="Google Shape;10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 1">
  <p:cSld name="MAIN_POINT_2_1">
    <p:bg>
      <p:bgPr>
        <a:solidFill>
          <a:srgbClr val="36009E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7013075" y="2981300"/>
            <a:ext cx="2764800" cy="2391000"/>
          </a:xfrm>
          <a:prstGeom prst="triangle">
            <a:avLst>
              <a:gd name="adj" fmla="val 50000"/>
            </a:avLst>
          </a:prstGeom>
          <a:solidFill>
            <a:srgbClr val="E21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1" name="Google Shape;111;p15"/>
          <p:cNvCxnSpPr/>
          <p:nvPr/>
        </p:nvCxnSpPr>
        <p:spPr>
          <a:xfrm>
            <a:off x="1400625" y="420200"/>
            <a:ext cx="7363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2" name="Google Shape;112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chemeClr val="l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/>
          <p:nvPr/>
        </p:nvSpPr>
        <p:spPr>
          <a:xfrm rot="2700000">
            <a:off x="7910613" y="3939044"/>
            <a:ext cx="1556625" cy="1556413"/>
          </a:xfrm>
          <a:prstGeom prst="rect">
            <a:avLst/>
          </a:prstGeom>
          <a:solidFill>
            <a:srgbClr val="0D4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17" name="Google Shape;117;p16"/>
          <p:cNvCxnSpPr/>
          <p:nvPr/>
        </p:nvCxnSpPr>
        <p:spPr>
          <a:xfrm>
            <a:off x="1550675" y="430200"/>
            <a:ext cx="7183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18" name="Google Shape;11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 1">
  <p:cSld name="MAIN_POINT_1_1">
    <p:bg>
      <p:bgPr>
        <a:solidFill>
          <a:schemeClr val="lt2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Montserrat"/>
              <a:buNone/>
              <a:defRPr sz="3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7"/>
          <p:cNvSpPr/>
          <p:nvPr/>
        </p:nvSpPr>
        <p:spPr>
          <a:xfrm rot="5400663">
            <a:off x="7750662" y="3769388"/>
            <a:ext cx="1556700" cy="1556400"/>
          </a:xfrm>
          <a:prstGeom prst="rect">
            <a:avLst/>
          </a:prstGeom>
          <a:solidFill>
            <a:srgbClr val="13C5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23" name="Google Shape;123;p17"/>
          <p:cNvCxnSpPr/>
          <p:nvPr/>
        </p:nvCxnSpPr>
        <p:spPr>
          <a:xfrm>
            <a:off x="1550675" y="430200"/>
            <a:ext cx="7183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4" name="Google Shape;124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8" name="Google Shape;128;p1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36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6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894552" cy="30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D4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8" name="Google Shape;138;p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FFC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FFC0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 1">
  <p:cSld name="SECTION_TITLE_AND_DESCRIPTION_1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360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2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48" name="Google Shape;148;p2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E21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E21B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717675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>
            <a:off x="712625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body" idx="2"/>
          </p:nvPr>
        </p:nvSpPr>
        <p:spPr>
          <a:xfrm>
            <a:off x="5161900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rgbClr val="0D46E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9144000" cy="6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35950" y="167525"/>
            <a:ext cx="894552" cy="30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011" y="1030425"/>
            <a:ext cx="6877322" cy="352932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3461525" y="1732600"/>
            <a:ext cx="3871800" cy="178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200"/>
              <a:buFont typeface="Montserrat"/>
              <a:buNone/>
              <a:defRPr sz="4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Font typeface="Poppins"/>
              <a:buNone/>
              <a:defRPr sz="4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/>
          <p:nvPr/>
        </p:nvSpPr>
        <p:spPr>
          <a:xfrm>
            <a:off x="0" y="-340150"/>
            <a:ext cx="4782000" cy="566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439875" y="10385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2600"/>
              <a:buFont typeface="Montserrat"/>
              <a:buNone/>
              <a:defRPr sz="2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59" name="Google Shape;159;p21"/>
          <p:cNvSpPr txBox="1">
            <a:spLocks noGrp="1"/>
          </p:cNvSpPr>
          <p:nvPr>
            <p:ph type="body" idx="1"/>
          </p:nvPr>
        </p:nvSpPr>
        <p:spPr>
          <a:xfrm>
            <a:off x="439875" y="2244663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60" name="Google Shape;160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7274" y="156597"/>
            <a:ext cx="1800901" cy="35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>
            <a:spLocks noGrp="1"/>
          </p:cNvSpPr>
          <p:nvPr>
            <p:ph type="pic" idx="2"/>
          </p:nvPr>
        </p:nvSpPr>
        <p:spPr>
          <a:xfrm>
            <a:off x="5292300" y="271513"/>
            <a:ext cx="1550700" cy="3361500"/>
          </a:xfrm>
          <a:prstGeom prst="roundRect">
            <a:avLst>
              <a:gd name="adj" fmla="val 13549"/>
            </a:avLst>
          </a:prstGeom>
          <a:noFill/>
          <a:ln>
            <a:noFill/>
          </a:ln>
        </p:spPr>
      </p:sp>
      <p:pic>
        <p:nvPicPr>
          <p:cNvPr id="162" name="Google Shape;162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4024" y="1234284"/>
            <a:ext cx="1800901" cy="35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1"/>
          <p:cNvSpPr>
            <a:spLocks noGrp="1"/>
          </p:cNvSpPr>
          <p:nvPr>
            <p:ph type="pic" idx="3"/>
          </p:nvPr>
        </p:nvSpPr>
        <p:spPr>
          <a:xfrm>
            <a:off x="7209050" y="1349200"/>
            <a:ext cx="1550700" cy="3361500"/>
          </a:xfrm>
          <a:prstGeom prst="roundRect">
            <a:avLst>
              <a:gd name="adj" fmla="val 13549"/>
            </a:avLst>
          </a:prstGeom>
          <a:noFill/>
          <a:ln>
            <a:noFill/>
          </a:ln>
        </p:spPr>
      </p:sp>
      <p:pic>
        <p:nvPicPr>
          <p:cNvPr id="164" name="Google Shape;16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/>
          <p:nvPr/>
        </p:nvSpPr>
        <p:spPr>
          <a:xfrm>
            <a:off x="0" y="-340150"/>
            <a:ext cx="4782000" cy="5662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22"/>
          <p:cNvSpPr txBox="1">
            <a:spLocks noGrp="1"/>
          </p:cNvSpPr>
          <p:nvPr>
            <p:ph type="title"/>
          </p:nvPr>
        </p:nvSpPr>
        <p:spPr>
          <a:xfrm>
            <a:off x="439875" y="10385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Font typeface="Montserrat"/>
              <a:buNone/>
              <a:defRPr sz="2600">
                <a:solidFill>
                  <a:srgbClr val="0D46E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69" name="Google Shape;169;p22"/>
          <p:cNvSpPr txBox="1">
            <a:spLocks noGrp="1"/>
          </p:cNvSpPr>
          <p:nvPr>
            <p:ph type="body" idx="1"/>
          </p:nvPr>
        </p:nvSpPr>
        <p:spPr>
          <a:xfrm>
            <a:off x="439875" y="2244663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70" name="Google Shape;170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67274" y="156597"/>
            <a:ext cx="1800901" cy="35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>
            <a:spLocks noGrp="1"/>
          </p:cNvSpPr>
          <p:nvPr>
            <p:ph type="pic" idx="2"/>
          </p:nvPr>
        </p:nvSpPr>
        <p:spPr>
          <a:xfrm>
            <a:off x="5292300" y="271513"/>
            <a:ext cx="1550700" cy="3361500"/>
          </a:xfrm>
          <a:prstGeom prst="roundRect">
            <a:avLst>
              <a:gd name="adj" fmla="val 13549"/>
            </a:avLst>
          </a:prstGeom>
          <a:noFill/>
          <a:ln>
            <a:noFill/>
          </a:ln>
        </p:spPr>
      </p:sp>
      <p:pic>
        <p:nvPicPr>
          <p:cNvPr id="172" name="Google Shape;172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84024" y="1234284"/>
            <a:ext cx="1800901" cy="35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>
            <a:spLocks noGrp="1"/>
          </p:cNvSpPr>
          <p:nvPr>
            <p:ph type="pic" idx="3"/>
          </p:nvPr>
        </p:nvSpPr>
        <p:spPr>
          <a:xfrm>
            <a:off x="7209050" y="1349200"/>
            <a:ext cx="1550700" cy="3361500"/>
          </a:xfrm>
          <a:prstGeom prst="roundRect">
            <a:avLst>
              <a:gd name="adj" fmla="val 13549"/>
            </a:avLst>
          </a:prstGeom>
          <a:noFill/>
          <a:ln>
            <a:noFill/>
          </a:ln>
        </p:spPr>
      </p:sp>
      <p:pic>
        <p:nvPicPr>
          <p:cNvPr id="174" name="Google Shape;17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">
  <p:cSld name="CAPTION_ONLY_1_1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/>
          <p:nvPr/>
        </p:nvSpPr>
        <p:spPr>
          <a:xfrm>
            <a:off x="-40025" y="2861250"/>
            <a:ext cx="9264000" cy="30414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43999" y="160059"/>
            <a:ext cx="1800901" cy="35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439875" y="844325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Font typeface="Poppins"/>
              <a:buNone/>
              <a:defRPr sz="2600">
                <a:solidFill>
                  <a:srgbClr val="0D46E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80" name="Google Shape;180;p23"/>
          <p:cNvSpPr>
            <a:spLocks noGrp="1"/>
          </p:cNvSpPr>
          <p:nvPr>
            <p:ph type="pic" idx="2"/>
          </p:nvPr>
        </p:nvSpPr>
        <p:spPr>
          <a:xfrm>
            <a:off x="6969025" y="274975"/>
            <a:ext cx="1550700" cy="3361500"/>
          </a:xfrm>
          <a:prstGeom prst="roundRect">
            <a:avLst>
              <a:gd name="adj" fmla="val 13549"/>
            </a:avLst>
          </a:prstGeom>
          <a:noFill/>
          <a:ln>
            <a:noFill/>
          </a:ln>
        </p:spPr>
      </p:sp>
      <p:pic>
        <p:nvPicPr>
          <p:cNvPr id="181" name="Google Shape;18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827124" y="1080484"/>
            <a:ext cx="1800901" cy="35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>
            <a:spLocks noGrp="1"/>
          </p:cNvSpPr>
          <p:nvPr>
            <p:ph type="pic" idx="3"/>
          </p:nvPr>
        </p:nvSpPr>
        <p:spPr>
          <a:xfrm>
            <a:off x="4952150" y="1195400"/>
            <a:ext cx="1550700" cy="3361500"/>
          </a:xfrm>
          <a:prstGeom prst="roundRect">
            <a:avLst>
              <a:gd name="adj" fmla="val 13549"/>
            </a:avLst>
          </a:prstGeom>
          <a:noFill/>
          <a:ln>
            <a:noFill/>
          </a:ln>
        </p:spPr>
      </p:sp>
      <p:pic>
        <p:nvPicPr>
          <p:cNvPr id="183" name="Google Shape;183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810249" y="2180959"/>
            <a:ext cx="1800901" cy="359131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>
            <a:spLocks noGrp="1"/>
          </p:cNvSpPr>
          <p:nvPr>
            <p:ph type="pic" idx="4"/>
          </p:nvPr>
        </p:nvSpPr>
        <p:spPr>
          <a:xfrm>
            <a:off x="2935275" y="2295875"/>
            <a:ext cx="1550700" cy="3361500"/>
          </a:xfrm>
          <a:prstGeom prst="roundRect">
            <a:avLst>
              <a:gd name="adj" fmla="val 13549"/>
            </a:avLst>
          </a:prstGeom>
          <a:noFill/>
          <a:ln>
            <a:noFill/>
          </a:ln>
        </p:spPr>
      </p:sp>
      <p:cxnSp>
        <p:nvCxnSpPr>
          <p:cNvPr id="185" name="Google Shape;185;p23"/>
          <p:cNvCxnSpPr/>
          <p:nvPr/>
        </p:nvCxnSpPr>
        <p:spPr>
          <a:xfrm>
            <a:off x="1550675" y="430200"/>
            <a:ext cx="4942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86" name="Google Shape;18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">
  <p:cSld name="CAPTION_ONLY_1_1_1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9" name="Google Shape;189;p24"/>
          <p:cNvSpPr txBox="1">
            <a:spLocks noGrp="1"/>
          </p:cNvSpPr>
          <p:nvPr>
            <p:ph type="title"/>
          </p:nvPr>
        </p:nvSpPr>
        <p:spPr>
          <a:xfrm>
            <a:off x="439875" y="1109675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Font typeface="Poppins"/>
              <a:buNone/>
              <a:defRPr sz="2600">
                <a:solidFill>
                  <a:srgbClr val="0D46E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pic>
        <p:nvPicPr>
          <p:cNvPr id="190" name="Google Shape;190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793150" y="600088"/>
            <a:ext cx="5098424" cy="3943313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>
            <a:spLocks noGrp="1"/>
          </p:cNvSpPr>
          <p:nvPr>
            <p:ph type="pic" idx="2"/>
          </p:nvPr>
        </p:nvSpPr>
        <p:spPr>
          <a:xfrm>
            <a:off x="3981750" y="810350"/>
            <a:ext cx="4722000" cy="35217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  <p:sp>
        <p:nvSpPr>
          <p:cNvPr id="192" name="Google Shape;192;p24"/>
          <p:cNvSpPr txBox="1">
            <a:spLocks noGrp="1"/>
          </p:cNvSpPr>
          <p:nvPr>
            <p:ph type="body" idx="1"/>
          </p:nvPr>
        </p:nvSpPr>
        <p:spPr>
          <a:xfrm>
            <a:off x="439875" y="2364713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cxnSp>
        <p:nvCxnSpPr>
          <p:cNvPr id="193" name="Google Shape;193;p24"/>
          <p:cNvCxnSpPr/>
          <p:nvPr/>
        </p:nvCxnSpPr>
        <p:spPr>
          <a:xfrm>
            <a:off x="1550675" y="430200"/>
            <a:ext cx="7183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">
  <p:cSld name="CAPTION_ONLY_1_1_1_1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7" name="Google Shape;197;p25"/>
          <p:cNvSpPr>
            <a:spLocks noGrp="1"/>
          </p:cNvSpPr>
          <p:nvPr>
            <p:ph type="pic" idx="2"/>
          </p:nvPr>
        </p:nvSpPr>
        <p:spPr>
          <a:xfrm>
            <a:off x="2528779" y="2899927"/>
            <a:ext cx="2480700" cy="18498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  <p:sp>
        <p:nvSpPr>
          <p:cNvPr id="198" name="Google Shape;198;p25"/>
          <p:cNvSpPr>
            <a:spLocks noGrp="1"/>
          </p:cNvSpPr>
          <p:nvPr>
            <p:ph type="pic" idx="3"/>
          </p:nvPr>
        </p:nvSpPr>
        <p:spPr>
          <a:xfrm>
            <a:off x="5394495" y="2110758"/>
            <a:ext cx="3538800" cy="26391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  <p:pic>
        <p:nvPicPr>
          <p:cNvPr id="199" name="Google Shape;19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>
            <a:spLocks noGrp="1"/>
          </p:cNvSpPr>
          <p:nvPr>
            <p:ph type="pic" idx="4"/>
          </p:nvPr>
        </p:nvSpPr>
        <p:spPr>
          <a:xfrm>
            <a:off x="268451" y="3351476"/>
            <a:ext cx="1875300" cy="13983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  <p:sp>
        <p:nvSpPr>
          <p:cNvPr id="201" name="Google Shape;201;p25"/>
          <p:cNvSpPr txBox="1">
            <a:spLocks noGrp="1"/>
          </p:cNvSpPr>
          <p:nvPr>
            <p:ph type="title"/>
          </p:nvPr>
        </p:nvSpPr>
        <p:spPr>
          <a:xfrm>
            <a:off x="268450" y="708375"/>
            <a:ext cx="3300900" cy="15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body" idx="1"/>
          </p:nvPr>
        </p:nvSpPr>
        <p:spPr>
          <a:xfrm>
            <a:off x="305950" y="1682550"/>
            <a:ext cx="43947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 3">
  <p:cSld name="CAPTION_ONLY_1_1_1_1_3">
    <p:bg>
      <p:bgPr>
        <a:solidFill>
          <a:srgbClr val="36009E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5" name="Google Shape;205;p26"/>
          <p:cNvSpPr>
            <a:spLocks noGrp="1"/>
          </p:cNvSpPr>
          <p:nvPr>
            <p:ph type="pic" idx="2"/>
          </p:nvPr>
        </p:nvSpPr>
        <p:spPr>
          <a:xfrm>
            <a:off x="0" y="2200150"/>
            <a:ext cx="9144000" cy="29433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206" name="Google Shape;206;p26"/>
          <p:cNvSpPr txBox="1">
            <a:spLocks noGrp="1"/>
          </p:cNvSpPr>
          <p:nvPr>
            <p:ph type="title"/>
          </p:nvPr>
        </p:nvSpPr>
        <p:spPr>
          <a:xfrm>
            <a:off x="268450" y="708375"/>
            <a:ext cx="3300900" cy="15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Font typeface="Poppins"/>
              <a:buNone/>
              <a:defRPr sz="2600">
                <a:solidFill>
                  <a:srgbClr val="FFC00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None/>
              <a:defRPr sz="2600">
                <a:solidFill>
                  <a:srgbClr val="FFC00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None/>
              <a:defRPr sz="2600">
                <a:solidFill>
                  <a:srgbClr val="FFC00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None/>
              <a:defRPr sz="2600">
                <a:solidFill>
                  <a:srgbClr val="FFC00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None/>
              <a:defRPr sz="2600">
                <a:solidFill>
                  <a:srgbClr val="FFC00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None/>
              <a:defRPr sz="2600">
                <a:solidFill>
                  <a:srgbClr val="FFC00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None/>
              <a:defRPr sz="2600">
                <a:solidFill>
                  <a:srgbClr val="FFC00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None/>
              <a:defRPr sz="2600">
                <a:solidFill>
                  <a:srgbClr val="FFC00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None/>
              <a:defRPr sz="2600">
                <a:solidFill>
                  <a:srgbClr val="FFC009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6"/>
          <p:cNvSpPr txBox="1">
            <a:spLocks noGrp="1"/>
          </p:cNvSpPr>
          <p:nvPr>
            <p:ph type="body" idx="1"/>
          </p:nvPr>
        </p:nvSpPr>
        <p:spPr>
          <a:xfrm>
            <a:off x="4030225" y="708375"/>
            <a:ext cx="4394700" cy="9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Poppins"/>
              <a:buChar char="●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○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■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●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○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■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●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○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■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208" name="Google Shape;208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 2">
  <p:cSld name="CAPTION_ONLY_1_1_1_1_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7"/>
          <p:cNvSpPr>
            <a:spLocks noGrp="1"/>
          </p:cNvSpPr>
          <p:nvPr>
            <p:ph type="pic" idx="2"/>
          </p:nvPr>
        </p:nvSpPr>
        <p:spPr>
          <a:xfrm>
            <a:off x="4461950" y="0"/>
            <a:ext cx="4682100" cy="51435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pic>
        <p:nvPicPr>
          <p:cNvPr id="212" name="Google Shape;212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7"/>
          <p:cNvSpPr txBox="1">
            <a:spLocks noGrp="1"/>
          </p:cNvSpPr>
          <p:nvPr>
            <p:ph type="title"/>
          </p:nvPr>
        </p:nvSpPr>
        <p:spPr>
          <a:xfrm>
            <a:off x="268450" y="708375"/>
            <a:ext cx="3300900" cy="15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14" name="Google Shape;214;p27"/>
          <p:cNvSpPr txBox="1">
            <a:spLocks noGrp="1"/>
          </p:cNvSpPr>
          <p:nvPr>
            <p:ph type="body" idx="1"/>
          </p:nvPr>
        </p:nvSpPr>
        <p:spPr>
          <a:xfrm>
            <a:off x="305950" y="1733850"/>
            <a:ext cx="47919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 2 2">
  <p:cSld name="CAPTION_ONLY_1_1_1_1_2_2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7" name="Google Shape;217;p28"/>
          <p:cNvSpPr>
            <a:spLocks noGrp="1"/>
          </p:cNvSpPr>
          <p:nvPr>
            <p:ph type="pic" idx="2"/>
          </p:nvPr>
        </p:nvSpPr>
        <p:spPr>
          <a:xfrm>
            <a:off x="4661975" y="347625"/>
            <a:ext cx="1729200" cy="1899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pic>
        <p:nvPicPr>
          <p:cNvPr id="218" name="Google Shape;21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 txBox="1">
            <a:spLocks noGrp="1"/>
          </p:cNvSpPr>
          <p:nvPr>
            <p:ph type="title"/>
          </p:nvPr>
        </p:nvSpPr>
        <p:spPr>
          <a:xfrm>
            <a:off x="268450" y="708375"/>
            <a:ext cx="3300900" cy="15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2600"/>
              <a:buFont typeface="Poppins"/>
              <a:buNone/>
              <a:defRPr sz="2600">
                <a:solidFill>
                  <a:srgbClr val="36009E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20" name="Google Shape;220;p28"/>
          <p:cNvSpPr txBox="1">
            <a:spLocks noGrp="1"/>
          </p:cNvSpPr>
          <p:nvPr>
            <p:ph type="body" idx="1"/>
          </p:nvPr>
        </p:nvSpPr>
        <p:spPr>
          <a:xfrm>
            <a:off x="305950" y="1733850"/>
            <a:ext cx="47919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21" name="Google Shape;221;p28"/>
          <p:cNvSpPr>
            <a:spLocks noGrp="1"/>
          </p:cNvSpPr>
          <p:nvPr>
            <p:ph type="pic" idx="3"/>
          </p:nvPr>
        </p:nvSpPr>
        <p:spPr>
          <a:xfrm>
            <a:off x="6519350" y="347625"/>
            <a:ext cx="2358000" cy="1899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222" name="Google Shape;222;p28"/>
          <p:cNvSpPr>
            <a:spLocks noGrp="1"/>
          </p:cNvSpPr>
          <p:nvPr>
            <p:ph type="pic" idx="4"/>
          </p:nvPr>
        </p:nvSpPr>
        <p:spPr>
          <a:xfrm>
            <a:off x="4661975" y="2347875"/>
            <a:ext cx="4215300" cy="244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 2 2 1">
  <p:cSld name="CAPTION_ONLY_1_1_1_1_2_2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9"/>
          <p:cNvSpPr>
            <a:spLocks noGrp="1"/>
          </p:cNvSpPr>
          <p:nvPr>
            <p:ph type="pic" idx="2"/>
          </p:nvPr>
        </p:nvSpPr>
        <p:spPr>
          <a:xfrm>
            <a:off x="4661975" y="347625"/>
            <a:ext cx="1729200" cy="1899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226" name="Google Shape;226;p29"/>
          <p:cNvSpPr>
            <a:spLocks noGrp="1"/>
          </p:cNvSpPr>
          <p:nvPr>
            <p:ph type="pic" idx="3"/>
          </p:nvPr>
        </p:nvSpPr>
        <p:spPr>
          <a:xfrm>
            <a:off x="6519350" y="347625"/>
            <a:ext cx="2358000" cy="1899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227" name="Google Shape;227;p29"/>
          <p:cNvSpPr>
            <a:spLocks noGrp="1"/>
          </p:cNvSpPr>
          <p:nvPr>
            <p:ph type="pic" idx="4"/>
          </p:nvPr>
        </p:nvSpPr>
        <p:spPr>
          <a:xfrm>
            <a:off x="4661975" y="2347875"/>
            <a:ext cx="4215300" cy="244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228" name="Google Shape;228;p29"/>
          <p:cNvSpPr>
            <a:spLocks noGrp="1"/>
          </p:cNvSpPr>
          <p:nvPr>
            <p:ph type="pic" idx="5"/>
          </p:nvPr>
        </p:nvSpPr>
        <p:spPr>
          <a:xfrm>
            <a:off x="328100" y="2896275"/>
            <a:ext cx="1729200" cy="1899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229" name="Google Shape;229;p29"/>
          <p:cNvSpPr>
            <a:spLocks noGrp="1"/>
          </p:cNvSpPr>
          <p:nvPr>
            <p:ph type="pic" idx="6"/>
          </p:nvPr>
        </p:nvSpPr>
        <p:spPr>
          <a:xfrm>
            <a:off x="2185475" y="2896275"/>
            <a:ext cx="2358000" cy="1899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230" name="Google Shape;230;p29"/>
          <p:cNvSpPr>
            <a:spLocks noGrp="1"/>
          </p:cNvSpPr>
          <p:nvPr>
            <p:ph type="pic" idx="7"/>
          </p:nvPr>
        </p:nvSpPr>
        <p:spPr>
          <a:xfrm>
            <a:off x="318500" y="347625"/>
            <a:ext cx="4215300" cy="2448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 2 1">
  <p:cSld name="CAPTION_ONLY_1_1_1_1_2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0"/>
          <p:cNvSpPr>
            <a:spLocks noGrp="1"/>
          </p:cNvSpPr>
          <p:nvPr>
            <p:ph type="pic" idx="2"/>
          </p:nvPr>
        </p:nvSpPr>
        <p:spPr>
          <a:xfrm>
            <a:off x="7097799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pic>
        <p:nvPicPr>
          <p:cNvPr id="234" name="Google Shape;23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268450" y="1479900"/>
            <a:ext cx="3300900" cy="15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Font typeface="Poppins"/>
              <a:buNone/>
              <a:defRPr sz="2600">
                <a:solidFill>
                  <a:srgbClr val="0D46E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268450" y="2465350"/>
            <a:ext cx="2975400" cy="31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>
            <a:spLocks noGrp="1"/>
          </p:cNvSpPr>
          <p:nvPr>
            <p:ph type="pic" idx="3"/>
          </p:nvPr>
        </p:nvSpPr>
        <p:spPr>
          <a:xfrm>
            <a:off x="5353525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38" name="Google Shape;238;p30"/>
          <p:cNvSpPr>
            <a:spLocks noGrp="1"/>
          </p:cNvSpPr>
          <p:nvPr>
            <p:ph type="pic" idx="4"/>
          </p:nvPr>
        </p:nvSpPr>
        <p:spPr>
          <a:xfrm>
            <a:off x="3609250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39" name="Google Shape;239;p30"/>
          <p:cNvSpPr/>
          <p:nvPr/>
        </p:nvSpPr>
        <p:spPr>
          <a:xfrm rot="-5400000">
            <a:off x="551017" y="1178582"/>
            <a:ext cx="45900" cy="375900"/>
          </a:xfrm>
          <a:prstGeom prst="rect">
            <a:avLst/>
          </a:prstGeom>
          <a:solidFill>
            <a:srgbClr val="0D4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0D46E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4"/>
          <p:cNvGrpSpPr/>
          <p:nvPr/>
        </p:nvGrpSpPr>
        <p:grpSpPr>
          <a:xfrm>
            <a:off x="535117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434175" y="1322450"/>
            <a:ext cx="41853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ubTitle" idx="1"/>
          </p:nvPr>
        </p:nvSpPr>
        <p:spPr>
          <a:xfrm>
            <a:off x="434352" y="2926425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>
            <a:spLocks noGrp="1"/>
          </p:cNvSpPr>
          <p:nvPr>
            <p:ph type="pic" idx="2"/>
          </p:nvPr>
        </p:nvSpPr>
        <p:spPr>
          <a:xfrm flipH="1">
            <a:off x="3990900" y="0"/>
            <a:ext cx="5153100" cy="5153100"/>
          </a:xfrm>
          <a:prstGeom prst="rtTriangl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 2 1 2">
  <p:cSld name="CAPTION_ONLY_1_1_1_1_2_1_2">
    <p:bg>
      <p:bgPr>
        <a:solidFill>
          <a:srgbClr val="36009E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2" name="Google Shape;242;p31"/>
          <p:cNvSpPr>
            <a:spLocks noGrp="1"/>
          </p:cNvSpPr>
          <p:nvPr>
            <p:ph type="pic" idx="2"/>
          </p:nvPr>
        </p:nvSpPr>
        <p:spPr>
          <a:xfrm>
            <a:off x="7097799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43" name="Google Shape;243;p31"/>
          <p:cNvSpPr txBox="1">
            <a:spLocks noGrp="1"/>
          </p:cNvSpPr>
          <p:nvPr>
            <p:ph type="title"/>
          </p:nvPr>
        </p:nvSpPr>
        <p:spPr>
          <a:xfrm>
            <a:off x="268450" y="1479900"/>
            <a:ext cx="3300900" cy="10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009"/>
              </a:buClr>
              <a:buSzPts val="2600"/>
              <a:buFont typeface="Poppins"/>
              <a:buNone/>
              <a:defRPr sz="2600">
                <a:solidFill>
                  <a:srgbClr val="FFC009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D46E1"/>
              </a:buClr>
              <a:buSzPts val="2600"/>
              <a:buNone/>
              <a:defRPr sz="2600">
                <a:solidFill>
                  <a:srgbClr val="0D46E1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31"/>
          <p:cNvSpPr txBox="1">
            <a:spLocks noGrp="1"/>
          </p:cNvSpPr>
          <p:nvPr>
            <p:ph type="body" idx="1"/>
          </p:nvPr>
        </p:nvSpPr>
        <p:spPr>
          <a:xfrm>
            <a:off x="386025" y="2465350"/>
            <a:ext cx="2975400" cy="31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Poppins"/>
              <a:buChar char="●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○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■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●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○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■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●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○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100"/>
              <a:buFont typeface="Poppins"/>
              <a:buChar char="■"/>
              <a:defRPr>
                <a:solidFill>
                  <a:srgbClr val="F3F3F3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45" name="Google Shape;245;p31"/>
          <p:cNvSpPr>
            <a:spLocks noGrp="1"/>
          </p:cNvSpPr>
          <p:nvPr>
            <p:ph type="pic" idx="3"/>
          </p:nvPr>
        </p:nvSpPr>
        <p:spPr>
          <a:xfrm>
            <a:off x="5353525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46" name="Google Shape;246;p31"/>
          <p:cNvSpPr>
            <a:spLocks noGrp="1"/>
          </p:cNvSpPr>
          <p:nvPr>
            <p:ph type="pic" idx="4"/>
          </p:nvPr>
        </p:nvSpPr>
        <p:spPr>
          <a:xfrm>
            <a:off x="3609250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47" name="Google Shape;247;p31"/>
          <p:cNvSpPr/>
          <p:nvPr/>
        </p:nvSpPr>
        <p:spPr>
          <a:xfrm rot="-5400000">
            <a:off x="551017" y="1178582"/>
            <a:ext cx="45900" cy="375900"/>
          </a:xfrm>
          <a:prstGeom prst="rect">
            <a:avLst/>
          </a:prstGeom>
          <a:solidFill>
            <a:srgbClr val="FFC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 2 1 1">
  <p:cSld name="CAPTION_ONLY_1_1_1_1_2_1_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1" name="Google Shape;251;p32"/>
          <p:cNvSpPr>
            <a:spLocks noGrp="1"/>
          </p:cNvSpPr>
          <p:nvPr>
            <p:ph type="pic" idx="2"/>
          </p:nvPr>
        </p:nvSpPr>
        <p:spPr>
          <a:xfrm>
            <a:off x="7305549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52" name="Google Shape;252;p32"/>
          <p:cNvSpPr>
            <a:spLocks noGrp="1"/>
          </p:cNvSpPr>
          <p:nvPr>
            <p:ph type="pic" idx="3"/>
          </p:nvPr>
        </p:nvSpPr>
        <p:spPr>
          <a:xfrm>
            <a:off x="5442600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53" name="Google Shape;253;p32"/>
          <p:cNvSpPr>
            <a:spLocks noGrp="1"/>
          </p:cNvSpPr>
          <p:nvPr>
            <p:ph type="pic" idx="4"/>
          </p:nvPr>
        </p:nvSpPr>
        <p:spPr>
          <a:xfrm>
            <a:off x="3614675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54" name="Google Shape;254;p32"/>
          <p:cNvSpPr>
            <a:spLocks noGrp="1"/>
          </p:cNvSpPr>
          <p:nvPr>
            <p:ph type="pic" idx="5"/>
          </p:nvPr>
        </p:nvSpPr>
        <p:spPr>
          <a:xfrm>
            <a:off x="1776999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  <p:sp>
        <p:nvSpPr>
          <p:cNvPr id="255" name="Google Shape;255;p32"/>
          <p:cNvSpPr>
            <a:spLocks noGrp="1"/>
          </p:cNvSpPr>
          <p:nvPr>
            <p:ph type="pic" idx="6"/>
          </p:nvPr>
        </p:nvSpPr>
        <p:spPr>
          <a:xfrm>
            <a:off x="-76200" y="0"/>
            <a:ext cx="2206200" cy="51435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 1 1 1 1">
  <p:cSld name="CAPTION_ONLY_1_1_1_1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8" name="Google Shape;258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6647" y="1094159"/>
            <a:ext cx="3820841" cy="295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3"/>
          <p:cNvSpPr>
            <a:spLocks noGrp="1"/>
          </p:cNvSpPr>
          <p:nvPr>
            <p:ph type="pic" idx="2"/>
          </p:nvPr>
        </p:nvSpPr>
        <p:spPr>
          <a:xfrm>
            <a:off x="717987" y="1251733"/>
            <a:ext cx="3538800" cy="26391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  <p:pic>
        <p:nvPicPr>
          <p:cNvPr id="260" name="Google Shape;260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12805" y="1094159"/>
            <a:ext cx="3820841" cy="2955174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3"/>
          <p:cNvSpPr>
            <a:spLocks noGrp="1"/>
          </p:cNvSpPr>
          <p:nvPr>
            <p:ph type="pic" idx="3"/>
          </p:nvPr>
        </p:nvSpPr>
        <p:spPr>
          <a:xfrm>
            <a:off x="4654145" y="1251733"/>
            <a:ext cx="3538800" cy="26391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  <p:cxnSp>
        <p:nvCxnSpPr>
          <p:cNvPr id="262" name="Google Shape;262;p33"/>
          <p:cNvCxnSpPr/>
          <p:nvPr/>
        </p:nvCxnSpPr>
        <p:spPr>
          <a:xfrm>
            <a:off x="1550675" y="430200"/>
            <a:ext cx="71832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63" name="Google Shape;26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D46E1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>
            <a:spLocks noGrp="1"/>
          </p:cNvSpPr>
          <p:nvPr>
            <p:ph type="title" hasCustomPrompt="1"/>
          </p:nvPr>
        </p:nvSpPr>
        <p:spPr>
          <a:xfrm>
            <a:off x="439325" y="712375"/>
            <a:ext cx="26649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34"/>
          <p:cNvSpPr txBox="1">
            <a:spLocks noGrp="1"/>
          </p:cNvSpPr>
          <p:nvPr>
            <p:ph type="body" idx="1"/>
          </p:nvPr>
        </p:nvSpPr>
        <p:spPr>
          <a:xfrm>
            <a:off x="729450" y="2272900"/>
            <a:ext cx="216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67" name="Google Shape;267;p3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" name="Google Shape;268;p34"/>
          <p:cNvSpPr txBox="1">
            <a:spLocks noGrp="1"/>
          </p:cNvSpPr>
          <p:nvPr>
            <p:ph type="title" idx="2" hasCustomPrompt="1"/>
          </p:nvPr>
        </p:nvSpPr>
        <p:spPr>
          <a:xfrm>
            <a:off x="3394242" y="733950"/>
            <a:ext cx="26649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34"/>
          <p:cNvSpPr txBox="1">
            <a:spLocks noGrp="1"/>
          </p:cNvSpPr>
          <p:nvPr>
            <p:ph type="title" idx="3" hasCustomPrompt="1"/>
          </p:nvPr>
        </p:nvSpPr>
        <p:spPr>
          <a:xfrm>
            <a:off x="6349183" y="733950"/>
            <a:ext cx="26649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Poppins"/>
              <a:buNone/>
              <a:defRPr sz="8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4"/>
          </p:nvPr>
        </p:nvSpPr>
        <p:spPr>
          <a:xfrm>
            <a:off x="3487800" y="2272900"/>
            <a:ext cx="216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71" name="Google Shape;271;p34"/>
          <p:cNvSpPr txBox="1">
            <a:spLocks noGrp="1"/>
          </p:cNvSpPr>
          <p:nvPr>
            <p:ph type="body" idx="5"/>
          </p:nvPr>
        </p:nvSpPr>
        <p:spPr>
          <a:xfrm>
            <a:off x="6108950" y="2272900"/>
            <a:ext cx="216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272" name="Google Shape;272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5" name="Google Shape;27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6"/>
          <p:cNvSpPr/>
          <p:nvPr/>
        </p:nvSpPr>
        <p:spPr>
          <a:xfrm>
            <a:off x="5959525" y="-614150"/>
            <a:ext cx="3305100" cy="6323400"/>
          </a:xfrm>
          <a:prstGeom prst="rect">
            <a:avLst/>
          </a:prstGeom>
          <a:solidFill>
            <a:srgbClr val="360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9" name="Google Shape;27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9483" y="514600"/>
            <a:ext cx="6330634" cy="41143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6"/>
          <p:cNvSpPr>
            <a:spLocks noGrp="1"/>
          </p:cNvSpPr>
          <p:nvPr>
            <p:ph type="pic" idx="2"/>
          </p:nvPr>
        </p:nvSpPr>
        <p:spPr>
          <a:xfrm>
            <a:off x="3315950" y="980625"/>
            <a:ext cx="4877700" cy="32037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  <p:sp>
        <p:nvSpPr>
          <p:cNvPr id="282" name="Google Shape;282;p36"/>
          <p:cNvSpPr txBox="1">
            <a:spLocks noGrp="1"/>
          </p:cNvSpPr>
          <p:nvPr>
            <p:ph type="body" idx="1"/>
          </p:nvPr>
        </p:nvSpPr>
        <p:spPr>
          <a:xfrm>
            <a:off x="305950" y="1020675"/>
            <a:ext cx="24009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2">
  <p:cSld name="BLANK_1_2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7"/>
          <p:cNvSpPr/>
          <p:nvPr/>
        </p:nvSpPr>
        <p:spPr>
          <a:xfrm>
            <a:off x="-50950" y="2866025"/>
            <a:ext cx="9195000" cy="2277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6" name="Google Shape;286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1751" y="696400"/>
            <a:ext cx="5496852" cy="357241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>
            <a:spLocks noGrp="1"/>
          </p:cNvSpPr>
          <p:nvPr>
            <p:ph type="pic" idx="2"/>
          </p:nvPr>
        </p:nvSpPr>
        <p:spPr>
          <a:xfrm>
            <a:off x="1992538" y="1101046"/>
            <a:ext cx="4235400" cy="27816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  <p:pic>
        <p:nvPicPr>
          <p:cNvPr id="289" name="Google Shape;28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7400" y="1665500"/>
            <a:ext cx="1394861" cy="278159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7"/>
          <p:cNvSpPr>
            <a:spLocks noGrp="1"/>
          </p:cNvSpPr>
          <p:nvPr>
            <p:ph type="pic" idx="3"/>
          </p:nvPr>
        </p:nvSpPr>
        <p:spPr>
          <a:xfrm>
            <a:off x="6484237" y="1754506"/>
            <a:ext cx="1201200" cy="2603700"/>
          </a:xfrm>
          <a:prstGeom prst="roundRect">
            <a:avLst>
              <a:gd name="adj" fmla="val 13549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BLANK_1_1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8"/>
          <p:cNvSpPr/>
          <p:nvPr/>
        </p:nvSpPr>
        <p:spPr>
          <a:xfrm>
            <a:off x="5959525" y="-614150"/>
            <a:ext cx="3305100" cy="6323400"/>
          </a:xfrm>
          <a:prstGeom prst="rect">
            <a:avLst/>
          </a:prstGeom>
          <a:solidFill>
            <a:srgbClr val="0D4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4" name="Google Shape;29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8"/>
          <p:cNvSpPr txBox="1">
            <a:spLocks noGrp="1"/>
          </p:cNvSpPr>
          <p:nvPr>
            <p:ph type="body" idx="1"/>
          </p:nvPr>
        </p:nvSpPr>
        <p:spPr>
          <a:xfrm>
            <a:off x="305950" y="1020675"/>
            <a:ext cx="24009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296" name="Google Shape;29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9250" y="362450"/>
            <a:ext cx="6132352" cy="4000402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8"/>
          <p:cNvSpPr>
            <a:spLocks noGrp="1"/>
          </p:cNvSpPr>
          <p:nvPr>
            <p:ph type="pic" idx="2"/>
          </p:nvPr>
        </p:nvSpPr>
        <p:spPr>
          <a:xfrm>
            <a:off x="3451275" y="774050"/>
            <a:ext cx="4954200" cy="32250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 1">
  <p:cSld name="BLANK_1_1_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9"/>
          <p:cNvSpPr/>
          <p:nvPr/>
        </p:nvSpPr>
        <p:spPr>
          <a:xfrm>
            <a:off x="5959525" y="-614150"/>
            <a:ext cx="3305100" cy="6323400"/>
          </a:xfrm>
          <a:prstGeom prst="rect">
            <a:avLst/>
          </a:prstGeom>
          <a:solidFill>
            <a:srgbClr val="E21B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1" name="Google Shape;301;p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5950" y="260225"/>
            <a:ext cx="745704" cy="25437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39"/>
          <p:cNvSpPr txBox="1">
            <a:spLocks noGrp="1"/>
          </p:cNvSpPr>
          <p:nvPr>
            <p:ph type="body" idx="1"/>
          </p:nvPr>
        </p:nvSpPr>
        <p:spPr>
          <a:xfrm>
            <a:off x="305950" y="1020675"/>
            <a:ext cx="2400900" cy="12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●"/>
              <a:defRPr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○"/>
              <a:defRPr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Poppins"/>
              <a:buChar char="■"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pic>
        <p:nvPicPr>
          <p:cNvPr id="303" name="Google Shape;30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0454" y="514609"/>
            <a:ext cx="5319491" cy="411427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9"/>
          <p:cNvSpPr>
            <a:spLocks noGrp="1"/>
          </p:cNvSpPr>
          <p:nvPr>
            <p:ph type="pic" idx="2"/>
          </p:nvPr>
        </p:nvSpPr>
        <p:spPr>
          <a:xfrm>
            <a:off x="3527232" y="733988"/>
            <a:ext cx="4926900" cy="3674100"/>
          </a:xfrm>
          <a:prstGeom prst="roundRect">
            <a:avLst>
              <a:gd name="adj" fmla="val 1988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(purple)">
  <p:cSld name="CUSTOM_2_1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/>
          <p:nvPr/>
        </p:nvSpPr>
        <p:spPr>
          <a:xfrm>
            <a:off x="6017425" y="2023648"/>
            <a:ext cx="6208200" cy="6208200"/>
          </a:xfrm>
          <a:prstGeom prst="ellips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0"/>
          <p:cNvSpPr txBox="1">
            <a:spLocks noGrp="1"/>
          </p:cNvSpPr>
          <p:nvPr>
            <p:ph type="title"/>
          </p:nvPr>
        </p:nvSpPr>
        <p:spPr>
          <a:xfrm>
            <a:off x="311700" y="27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25106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8" name="Google Shape;308;p40"/>
          <p:cNvSpPr txBox="1">
            <a:spLocks noGrp="1"/>
          </p:cNvSpPr>
          <p:nvPr>
            <p:ph type="subTitle" idx="1"/>
          </p:nvPr>
        </p:nvSpPr>
        <p:spPr>
          <a:xfrm>
            <a:off x="311700" y="772425"/>
            <a:ext cx="85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61A8F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E1223D"/>
                </a:solidFill>
              </a:defRPr>
            </a:lvl9pPr>
          </a:lstStyle>
          <a:p>
            <a:endParaRPr/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2">
            <a:alphaModFix/>
          </a:blip>
          <a:srcRect r="10"/>
          <a:stretch/>
        </p:blipFill>
        <p:spPr>
          <a:xfrm>
            <a:off x="8581375" y="4584771"/>
            <a:ext cx="400700" cy="42538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 txBox="1">
            <a:spLocks noGrp="1"/>
          </p:cNvSpPr>
          <p:nvPr>
            <p:ph type="body" idx="2"/>
          </p:nvPr>
        </p:nvSpPr>
        <p:spPr>
          <a:xfrm>
            <a:off x="311700" y="1363500"/>
            <a:ext cx="8060100" cy="3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 Light"/>
              <a:buChar char="●"/>
              <a:defRPr sz="1200" b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rgbClr val="36009E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5"/>
          <p:cNvGrpSpPr/>
          <p:nvPr/>
        </p:nvGrpSpPr>
        <p:grpSpPr>
          <a:xfrm>
            <a:off x="535117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34175" y="1322450"/>
            <a:ext cx="56682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Black"/>
              <a:buNone/>
              <a:defRPr sz="3600" b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434352" y="28410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600"/>
              <a:buFont typeface="Montserrat"/>
              <a:buNone/>
              <a:defRPr sz="1600">
                <a:solidFill>
                  <a:srgbClr val="F3F3F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40" name="Google Shape;4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>
            <a:spLocks noGrp="1"/>
          </p:cNvSpPr>
          <p:nvPr>
            <p:ph type="pic" idx="2"/>
          </p:nvPr>
        </p:nvSpPr>
        <p:spPr>
          <a:xfrm flipH="1">
            <a:off x="3990900" y="0"/>
            <a:ext cx="5153100" cy="5153100"/>
          </a:xfrm>
          <a:prstGeom prst="rtTriangl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CUSTOM_6_1">
    <p:bg>
      <p:bgPr>
        <a:noFill/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1"/>
          <p:cNvSpPr txBox="1">
            <a:spLocks noGrp="1"/>
          </p:cNvSpPr>
          <p:nvPr>
            <p:ph type="title"/>
          </p:nvPr>
        </p:nvSpPr>
        <p:spPr>
          <a:xfrm>
            <a:off x="5289022" y="1782800"/>
            <a:ext cx="3443100" cy="9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3" name="Google Shape;313;p41"/>
          <p:cNvSpPr txBox="1">
            <a:spLocks noGrp="1"/>
          </p:cNvSpPr>
          <p:nvPr>
            <p:ph type="subTitle" idx="1"/>
          </p:nvPr>
        </p:nvSpPr>
        <p:spPr>
          <a:xfrm>
            <a:off x="5271550" y="2832100"/>
            <a:ext cx="3443100" cy="13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with breadcrumbs - platform">
  <p:cSld name="TITLE_AND_BODY_2_1_2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345735" y="521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00A"/>
              </a:buClr>
              <a:buSzPts val="2800"/>
              <a:buNone/>
              <a:defRPr>
                <a:solidFill>
                  <a:srgbClr val="FFC00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42"/>
          <p:cNvSpPr txBox="1">
            <a:spLocks noGrp="1"/>
          </p:cNvSpPr>
          <p:nvPr>
            <p:ph type="body" idx="1"/>
          </p:nvPr>
        </p:nvSpPr>
        <p:spPr>
          <a:xfrm>
            <a:off x="345735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17" name="Google Shape;317;p42"/>
          <p:cNvSpPr txBox="1">
            <a:spLocks noGrp="1"/>
          </p:cNvSpPr>
          <p:nvPr>
            <p:ph type="title" idx="2"/>
          </p:nvPr>
        </p:nvSpPr>
        <p:spPr>
          <a:xfrm>
            <a:off x="542063" y="344410"/>
            <a:ext cx="25017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18" name="Google Shape;318;p42"/>
          <p:cNvSpPr txBox="1">
            <a:spLocks noGrp="1"/>
          </p:cNvSpPr>
          <p:nvPr>
            <p:ph type="title" idx="3"/>
          </p:nvPr>
        </p:nvSpPr>
        <p:spPr>
          <a:xfrm>
            <a:off x="350958" y="344410"/>
            <a:ext cx="196800" cy="2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">
          <p15:clr>
            <a:srgbClr val="FA7B17"/>
          </p15:clr>
        </p15:guide>
        <p15:guide id="2" pos="404">
          <p15:clr>
            <a:srgbClr val="FA7B17"/>
          </p15:clr>
        </p15:guide>
        <p15:guide id="3" orient="horz" pos="354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 3 (blue)">
  <p:cSld name="CUSTOM_2_1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3"/>
          <p:cNvSpPr/>
          <p:nvPr/>
        </p:nvSpPr>
        <p:spPr>
          <a:xfrm>
            <a:off x="5923050" y="1932200"/>
            <a:ext cx="4510500" cy="4510500"/>
          </a:xfrm>
          <a:prstGeom prst="diamond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43"/>
          <p:cNvSpPr txBox="1">
            <a:spLocks noGrp="1"/>
          </p:cNvSpPr>
          <p:nvPr>
            <p:ph type="title"/>
          </p:nvPr>
        </p:nvSpPr>
        <p:spPr>
          <a:xfrm>
            <a:off x="311700" y="2734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642B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22" name="Google Shape;322;p43"/>
          <p:cNvSpPr txBox="1">
            <a:spLocks noGrp="1"/>
          </p:cNvSpPr>
          <p:nvPr>
            <p:ph type="subTitle" idx="1"/>
          </p:nvPr>
        </p:nvSpPr>
        <p:spPr>
          <a:xfrm>
            <a:off x="311700" y="772425"/>
            <a:ext cx="8536800" cy="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568CE"/>
                </a:solidFill>
              </a:defRPr>
            </a:lvl1pPr>
            <a:lvl2pPr lvl="1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2pPr>
            <a:lvl3pPr lvl="2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3pPr>
            <a:lvl4pPr lvl="3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4pPr>
            <a:lvl5pPr lvl="4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5pPr>
            <a:lvl6pPr lvl="5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6pPr>
            <a:lvl7pPr lvl="6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7pPr>
            <a:lvl8pPr lvl="7" rtl="0">
              <a:spcBef>
                <a:spcPts val="1200"/>
              </a:spcBef>
              <a:spcAft>
                <a:spcPts val="0"/>
              </a:spcAft>
              <a:buNone/>
              <a:defRPr>
                <a:solidFill>
                  <a:srgbClr val="E1223D"/>
                </a:solidFill>
              </a:defRPr>
            </a:lvl8pPr>
            <a:lvl9pPr lvl="8" rtl="0">
              <a:spcBef>
                <a:spcPts val="1200"/>
              </a:spcBef>
              <a:spcAft>
                <a:spcPts val="1200"/>
              </a:spcAft>
              <a:buNone/>
              <a:defRPr>
                <a:solidFill>
                  <a:srgbClr val="E1223D"/>
                </a:solidFill>
              </a:defRPr>
            </a:lvl9pPr>
          </a:lstStyle>
          <a:p>
            <a:endParaRPr/>
          </a:p>
        </p:txBody>
      </p:sp>
      <p:pic>
        <p:nvPicPr>
          <p:cNvPr id="323" name="Google Shape;323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81375" y="4581621"/>
            <a:ext cx="400700" cy="42538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3"/>
          <p:cNvSpPr txBox="1">
            <a:spLocks noGrp="1"/>
          </p:cNvSpPr>
          <p:nvPr>
            <p:ph type="body" idx="2"/>
          </p:nvPr>
        </p:nvSpPr>
        <p:spPr>
          <a:xfrm>
            <a:off x="311700" y="1363500"/>
            <a:ext cx="8060100" cy="336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Montserrat Light"/>
              <a:buChar char="●"/>
              <a:defRPr sz="1200" b="0"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 1">
  <p:cSld name="SECTION_HEADER_1_1">
    <p:bg>
      <p:bgPr>
        <a:solidFill>
          <a:srgbClr val="FFC009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5429250" y="-662825"/>
            <a:ext cx="4591800" cy="4591500"/>
          </a:xfrm>
          <a:prstGeom prst="ellipse">
            <a:avLst/>
          </a:prstGeom>
          <a:solidFill>
            <a:srgbClr val="3600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6"/>
          <p:cNvGrpSpPr/>
          <p:nvPr/>
        </p:nvGrpSpPr>
        <p:grpSpPr>
          <a:xfrm>
            <a:off x="535117" y="1191256"/>
            <a:ext cx="745763" cy="45826"/>
            <a:chOff x="4580561" y="2589004"/>
            <a:chExt cx="1064464" cy="25200"/>
          </a:xfrm>
        </p:grpSpPr>
        <p:sp>
          <p:nvSpPr>
            <p:cNvPr id="45" name="Google Shape;45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434175" y="1322450"/>
            <a:ext cx="43926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3600"/>
              <a:buFont typeface="Montserrat"/>
              <a:buNone/>
              <a:defRPr sz="3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"/>
              <a:buNone/>
              <a:defRPr sz="3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>
            <a:off x="434352" y="288715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009E"/>
              </a:buClr>
              <a:buSzPts val="1600"/>
              <a:buFont typeface="Montserrat"/>
              <a:buNone/>
              <a:defRPr sz="1600">
                <a:solidFill>
                  <a:srgbClr val="36009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09775" y="245825"/>
            <a:ext cx="745748" cy="2543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>
            <a:spLocks noGrp="1"/>
          </p:cNvSpPr>
          <p:nvPr>
            <p:ph type="pic" idx="2"/>
          </p:nvPr>
        </p:nvSpPr>
        <p:spPr>
          <a:xfrm>
            <a:off x="5605875" y="-486200"/>
            <a:ext cx="4238400" cy="42384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5" name="Google Shape;55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36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6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806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7806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3" name="Google Shape;63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36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3600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●"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○"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Font typeface="Montserrat"/>
              <a:buChar char="■"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rgbClr val="0D4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70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1" name="Google Shape;71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rgbClr val="0D4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rgbClr val="0D4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Font typeface="Montserrat"/>
              <a:buNone/>
              <a:defRPr sz="26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None/>
              <a:defRPr sz="26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9143997" cy="514349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0"/>
          <p:cNvSpPr/>
          <p:nvPr/>
        </p:nvSpPr>
        <p:spPr>
          <a:xfrm rot="-5400000">
            <a:off x="995392" y="1026182"/>
            <a:ext cx="45900" cy="375900"/>
          </a:xfrm>
          <a:prstGeom prst="rect">
            <a:avLst/>
          </a:prstGeom>
          <a:solidFill>
            <a:srgbClr val="FFC00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/>
              <a:buNone/>
              <a:defRPr sz="26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●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○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Montserrat"/>
              <a:buChar char="■"/>
              <a:defRPr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4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2915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K! Canvas LTI End User Instructions</a:t>
            </a:r>
            <a:endParaRPr sz="4000"/>
          </a:p>
        </p:txBody>
      </p:sp>
      <p:sp>
        <p:nvSpPr>
          <p:cNvPr id="330" name="Google Shape;330;p44"/>
          <p:cNvSpPr txBox="1"/>
          <p:nvPr/>
        </p:nvSpPr>
        <p:spPr>
          <a:xfrm>
            <a:off x="819325" y="2928300"/>
            <a:ext cx="4289400" cy="78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C00A"/>
                </a:solidFill>
                <a:latin typeface="Montserrat"/>
                <a:ea typeface="Montserrat"/>
                <a:cs typeface="Montserrat"/>
                <a:sym typeface="Montserrat"/>
              </a:rPr>
              <a:t>November 2024</a:t>
            </a:r>
            <a:endParaRPr sz="2200">
              <a:solidFill>
                <a:srgbClr val="FFC00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>
            <a:spLocks noGrp="1"/>
          </p:cNvSpPr>
          <p:nvPr>
            <p:ph type="title"/>
          </p:nvPr>
        </p:nvSpPr>
        <p:spPr>
          <a:xfrm>
            <a:off x="434175" y="1322450"/>
            <a:ext cx="43926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Great news - Kahoot! EDU now supports Canvas LTI!</a:t>
            </a:r>
            <a:endParaRPr sz="3200"/>
          </a:p>
        </p:txBody>
      </p:sp>
      <p:sp>
        <p:nvSpPr>
          <p:cNvPr id="336" name="Google Shape;336;p45"/>
          <p:cNvSpPr txBox="1"/>
          <p:nvPr/>
        </p:nvSpPr>
        <p:spPr>
          <a:xfrm>
            <a:off x="351625" y="2841050"/>
            <a:ext cx="5550000" cy="19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25106B"/>
                </a:solidFill>
                <a:latin typeface="Montserrat"/>
                <a:ea typeface="Montserrat"/>
                <a:cs typeface="Montserrat"/>
                <a:sym typeface="Montserrat"/>
              </a:rPr>
              <a:t>Kahoot! now supports the </a:t>
            </a:r>
            <a:r>
              <a:rPr lang="en" sz="2200" b="1">
                <a:solidFill>
                  <a:srgbClr val="25106B"/>
                </a:solidFill>
                <a:latin typeface="Montserrat"/>
                <a:ea typeface="Montserrat"/>
                <a:cs typeface="Montserrat"/>
                <a:sym typeface="Montserrat"/>
              </a:rPr>
              <a:t>LTI 1.3 Advantage</a:t>
            </a:r>
            <a:r>
              <a:rPr lang="en" sz="2200">
                <a:solidFill>
                  <a:srgbClr val="25106B"/>
                </a:solidFill>
                <a:latin typeface="Montserrat"/>
                <a:ea typeface="Montserrat"/>
                <a:cs typeface="Montserrat"/>
                <a:sym typeface="Montserrat"/>
              </a:rPr>
              <a:t> specification, supporting deep linking and resource launching.</a:t>
            </a:r>
            <a:endParaRPr sz="2200">
              <a:solidFill>
                <a:srgbClr val="25106B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5106B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rgbClr val="25106B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7" name="Google Shape;337;p4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605875" y="-486200"/>
            <a:ext cx="4238400" cy="4238400"/>
          </a:xfrm>
          <a:prstGeom prst="ellipse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213800" cy="3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33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33" b="0" dirty="0"/>
              <a:t>Kahoot! </a:t>
            </a:r>
            <a:r>
              <a:rPr lang="en-US" sz="2633" b="0" dirty="0"/>
              <a:t>n</a:t>
            </a:r>
            <a:r>
              <a:rPr lang="en" sz="2633" b="0" dirty="0"/>
              <a:t>ow appears as a dropdown option when you add an </a:t>
            </a:r>
            <a:r>
              <a:rPr lang="en" sz="2633" dirty="0"/>
              <a:t>External Tool</a:t>
            </a:r>
            <a:r>
              <a:rPr lang="en" sz="2633" b="0" dirty="0"/>
              <a:t> to a module. </a:t>
            </a:r>
            <a:endParaRPr sz="2633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3" b="0" i="1" dirty="0">
              <a:solidFill>
                <a:srgbClr val="E21B3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33" b="0" i="1" dirty="0">
                <a:solidFill>
                  <a:srgbClr val="E21B3C"/>
                </a:solidFill>
              </a:rPr>
              <a:t>*Please note that this must be done within a module, not under Assignments.</a:t>
            </a:r>
            <a:endParaRPr sz="1633" b="0" i="1" dirty="0">
              <a:solidFill>
                <a:srgbClr val="E21B3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dirty="0"/>
          </a:p>
        </p:txBody>
      </p:sp>
      <p:pic>
        <p:nvPicPr>
          <p:cNvPr id="350" name="Google Shape;35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1490" y="695825"/>
            <a:ext cx="3668759" cy="266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275" y="3043375"/>
            <a:ext cx="3783976" cy="191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3990300" cy="3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50" b="0"/>
              <a:t>After you select a Kahoot! quiz from this window, the Canvas fields will autofill accordingly. Now, you can  select “</a:t>
            </a:r>
            <a:r>
              <a:rPr lang="en" sz="2450"/>
              <a:t>Add Item</a:t>
            </a:r>
            <a:r>
              <a:rPr lang="en" sz="2450" b="0"/>
              <a:t>”.</a:t>
            </a:r>
            <a:endParaRPr sz="245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</p:txBody>
      </p:sp>
      <p:pic>
        <p:nvPicPr>
          <p:cNvPr id="357" name="Google Shape;3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9175" y="1172813"/>
            <a:ext cx="3895949" cy="2797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4213800" cy="3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/>
              <a:t>On the Module screen, change the status to “</a:t>
            </a:r>
            <a:r>
              <a:rPr lang="en" sz="2300"/>
              <a:t>Published</a:t>
            </a:r>
            <a:r>
              <a:rPr lang="en" sz="2300" b="0"/>
              <a:t>” for both the Kahoot! Item and the course itself.</a:t>
            </a:r>
            <a:endParaRPr sz="23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/>
              <a:t>Once published, you can view the content as a student to check and make sure everything looks correct!</a:t>
            </a:r>
            <a:endParaRPr sz="23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</p:txBody>
      </p:sp>
      <p:pic>
        <p:nvPicPr>
          <p:cNvPr id="363" name="Google Shape;36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250" y="1600675"/>
            <a:ext cx="3895950" cy="18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0"/>
          <p:cNvSpPr txBox="1">
            <a:spLocks noGrp="1"/>
          </p:cNvSpPr>
          <p:nvPr>
            <p:ph type="title" idx="4294967295"/>
          </p:nvPr>
        </p:nvSpPr>
        <p:spPr>
          <a:xfrm>
            <a:off x="353550" y="1318650"/>
            <a:ext cx="2853900" cy="3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</p:txBody>
      </p:sp>
      <p:sp>
        <p:nvSpPr>
          <p:cNvPr id="369" name="Google Shape;369;p50"/>
          <p:cNvSpPr txBox="1">
            <a:spLocks noGrp="1"/>
          </p:cNvSpPr>
          <p:nvPr>
            <p:ph type="body" idx="1"/>
          </p:nvPr>
        </p:nvSpPr>
        <p:spPr>
          <a:xfrm>
            <a:off x="305950" y="1020675"/>
            <a:ext cx="2400900" cy="3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student view will show you how Kahoot! content appears as assignments - including the due date, assigned points, etc. </a:t>
            </a: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Student names will autofill based on LMS data.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70" name="Google Shape;370;p5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6528" r="6537"/>
          <a:stretch/>
        </p:blipFill>
        <p:spPr>
          <a:xfrm>
            <a:off x="3451275" y="774050"/>
            <a:ext cx="4954200" cy="3225000"/>
          </a:xfrm>
          <a:prstGeom prst="roundRect">
            <a:avLst>
              <a:gd name="adj" fmla="val 16667"/>
            </a:avLst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1"/>
          <p:cNvSpPr txBox="1">
            <a:spLocks noGrp="1"/>
          </p:cNvSpPr>
          <p:nvPr>
            <p:ph type="title"/>
          </p:nvPr>
        </p:nvSpPr>
        <p:spPr>
          <a:xfrm>
            <a:off x="353550" y="1318650"/>
            <a:ext cx="2853900" cy="35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b="0"/>
              <a:t>After students complete the Kahoot! assignment, a new grade will appear in Canvas based on their performance.</a:t>
            </a:r>
            <a:endParaRPr sz="23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/>
          </a:p>
        </p:txBody>
      </p:sp>
      <p:pic>
        <p:nvPicPr>
          <p:cNvPr id="376" name="Google Shape;37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36250" y="1387675"/>
            <a:ext cx="5631749" cy="2587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32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933"/>
              <a:t>You’re ready to begin using Kahoot within your Canvas courses!</a:t>
            </a:r>
            <a:endParaRPr sz="3933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206</Words>
  <Application>Microsoft Office PowerPoint</Application>
  <PresentationFormat>On-screen Show (16:9)</PresentationFormat>
  <Paragraphs>17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Poppins</vt:lpstr>
      <vt:lpstr>Lato</vt:lpstr>
      <vt:lpstr>Montserrat Light</vt:lpstr>
      <vt:lpstr>Montserrat</vt:lpstr>
      <vt:lpstr>Montserrat Black</vt:lpstr>
      <vt:lpstr>Raleway</vt:lpstr>
      <vt:lpstr>Arial</vt:lpstr>
      <vt:lpstr>Streamline</vt:lpstr>
      <vt:lpstr>K! Canvas LTI End User Instructions</vt:lpstr>
      <vt:lpstr>Great news - Kahoot! EDU now supports Canvas LTI!</vt:lpstr>
      <vt:lpstr> Kahoot! now appears as a dropdown option when you add an External Tool to a module.   *Please note that this must be done within a module, not under Assignments.  </vt:lpstr>
      <vt:lpstr>After you select a Kahoot! quiz from this window, the Canvas fields will autofill accordingly. Now, you can  select “Add Item”.  </vt:lpstr>
      <vt:lpstr>On the Module screen, change the status to “Published” for both the Kahoot! Item and the course itself.  Once published, you can view the content as a student to check and make sure everything looks correct!  </vt:lpstr>
      <vt:lpstr> </vt:lpstr>
      <vt:lpstr>After students complete the Kahoot! assignment, a new grade will appear in Canvas based on their performance. </vt:lpstr>
      <vt:lpstr>You’re ready to begin using Kahoot within your Canvas courses!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Danielle Howarth</cp:lastModifiedBy>
  <cp:revision>2</cp:revision>
  <dcterms:modified xsi:type="dcterms:W3CDTF">2024-12-04T18:22:16Z</dcterms:modified>
</cp:coreProperties>
</file>