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57" r:id="rId6"/>
    <p:sldId id="276" r:id="rId7"/>
    <p:sldId id="275" r:id="rId8"/>
    <p:sldId id="280" r:id="rId9"/>
    <p:sldId id="318" r:id="rId10"/>
    <p:sldId id="292" r:id="rId11"/>
    <p:sldId id="348" r:id="rId12"/>
    <p:sldId id="349" r:id="rId13"/>
    <p:sldId id="316" r:id="rId14"/>
    <p:sldId id="347" r:id="rId15"/>
    <p:sldId id="350" r:id="rId16"/>
    <p:sldId id="354" r:id="rId17"/>
    <p:sldId id="355" r:id="rId18"/>
    <p:sldId id="351" r:id="rId19"/>
    <p:sldId id="356" r:id="rId20"/>
    <p:sldId id="345" r:id="rId21"/>
    <p:sldId id="30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E32"/>
    <a:srgbClr val="B89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6357" autoAdjust="0"/>
  </p:normalViewPr>
  <p:slideViewPr>
    <p:cSldViewPr snapToGrid="0" showGuides="1">
      <p:cViewPr varScale="1">
        <p:scale>
          <a:sx n="110" d="100"/>
          <a:sy n="110" d="100"/>
        </p:scale>
        <p:origin x="1194" y="108"/>
      </p:cViewPr>
      <p:guideLst>
        <p:guide orient="horz" pos="2160"/>
        <p:guide pos="3840"/>
      </p:guideLst>
    </p:cSldViewPr>
  </p:slideViewPr>
  <p:notesTextViewPr>
    <p:cViewPr>
      <p:scale>
        <a:sx n="1" d="1"/>
        <a:sy n="1" d="1"/>
      </p:scale>
      <p:origin x="0" y="0"/>
    </p:cViewPr>
  </p:notesTextViewPr>
  <p:sorterViewPr>
    <p:cViewPr>
      <p:scale>
        <a:sx n="100" d="100"/>
        <a:sy n="100" d="100"/>
      </p:scale>
      <p:origin x="0" y="-4564"/>
    </p:cViewPr>
  </p:sorter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Column1</c:v>
                </c:pt>
              </c:strCache>
            </c:strRef>
          </c:tx>
          <c:explosion val="18"/>
          <c:dPt>
            <c:idx val="0"/>
            <c:bubble3D val="0"/>
            <c:explosion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1-E687-4FC4-891B-BE089BE74DD9}"/>
              </c:ext>
            </c:extLst>
          </c:dPt>
          <c:dPt>
            <c:idx val="1"/>
            <c:bubble3D val="0"/>
            <c:explosion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E687-4FC4-891B-BE089BE74DD9}"/>
              </c:ext>
            </c:extLst>
          </c:dPt>
          <c:dLbls>
            <c:dLbl>
              <c:idx val="0"/>
              <c:layout>
                <c:manualLayout>
                  <c:x val="-8.3721744084315042E-2"/>
                  <c:y val="-0.4300119050769696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6552951229933469"/>
                      <c:h val="0.13906171020597335"/>
                    </c:manualLayout>
                  </c15:layout>
                </c:ext>
                <c:ext xmlns:c16="http://schemas.microsoft.com/office/drawing/2014/chart" uri="{C3380CC4-5D6E-409C-BE32-E72D297353CC}">
                  <c16:uniqueId val="{00000001-E687-4FC4-891B-BE089BE74DD9}"/>
                </c:ext>
              </c:extLst>
            </c:dLbl>
            <c:dLbl>
              <c:idx val="1"/>
              <c:layout>
                <c:manualLayout>
                  <c:x val="0.10202933935583633"/>
                  <c:y val="-0.26656392532019363"/>
                </c:manualLayout>
              </c:layout>
              <c:showLegendKey val="0"/>
              <c:showVal val="1"/>
              <c:showCatName val="1"/>
              <c:showSerName val="0"/>
              <c:showPercent val="0"/>
              <c:showBubbleSize val="0"/>
              <c:extLst>
                <c:ext xmlns:c15="http://schemas.microsoft.com/office/drawing/2012/chart" uri="{CE6537A1-D6FC-4f65-9D91-7224C49458BB}">
                  <c15:layout>
                    <c:manualLayout>
                      <c:w val="0.22687321650211612"/>
                      <c:h val="0.14461726914764483"/>
                    </c:manualLayout>
                  </c15:layout>
                </c:ext>
                <c:ext xmlns:c16="http://schemas.microsoft.com/office/drawing/2014/chart" uri="{C3380CC4-5D6E-409C-BE32-E72D297353CC}">
                  <c16:uniqueId val="{00000003-E687-4FC4-891B-BE089BE74DD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Individual</c:v>
                </c:pt>
                <c:pt idx="1">
                  <c:v>Group</c:v>
                </c:pt>
              </c:strCache>
            </c:strRef>
          </c:cat>
          <c:val>
            <c:numRef>
              <c:f>Sheet1!$B$2:$B$3</c:f>
              <c:numCache>
                <c:formatCode>0%</c:formatCode>
                <c:ptCount val="2"/>
                <c:pt idx="0">
                  <c:v>0.56000000000000005</c:v>
                </c:pt>
                <c:pt idx="1">
                  <c:v>0.44</c:v>
                </c:pt>
              </c:numCache>
            </c:numRef>
          </c:val>
          <c:extLst>
            <c:ext xmlns:c16="http://schemas.microsoft.com/office/drawing/2014/chart" uri="{C3380CC4-5D6E-409C-BE32-E72D297353CC}">
              <c16:uniqueId val="{00000004-E687-4FC4-891B-BE089BE74DD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s>
</file>

<file path=ppt/diagrams/_rels/data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_rels/data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jpg"/><Relationship Id="rId5" Type="http://schemas.openxmlformats.org/officeDocument/2006/relationships/image" Target="../media/image23.jpeg"/><Relationship Id="rId4" Type="http://schemas.openxmlformats.org/officeDocument/2006/relationships/image" Target="../media/image2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jpg"/><Relationship Id="rId5" Type="http://schemas.openxmlformats.org/officeDocument/2006/relationships/image" Target="../media/image23.jpeg"/><Relationship Id="rId4"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0077A-B128-4180-99B8-2AFAB1D246FC}" type="doc">
      <dgm:prSet loTypeId="urn:microsoft.com/office/officeart/2011/layout/CircleProcess" loCatId="process" qsTypeId="urn:microsoft.com/office/officeart/2005/8/quickstyle/3d1" qsCatId="3D" csTypeId="urn:microsoft.com/office/officeart/2005/8/colors/colorful1" csCatId="colorful" phldr="1"/>
      <dgm:spPr/>
      <dgm:t>
        <a:bodyPr/>
        <a:lstStyle/>
        <a:p>
          <a:endParaRPr lang="en-US"/>
        </a:p>
      </dgm:t>
    </dgm:pt>
    <dgm:pt modelId="{12A54BD2-FE03-4078-AD7E-D846E6086E27}">
      <dgm:prSet/>
      <dgm:spPr/>
      <dgm:t>
        <a:bodyPr/>
        <a:lstStyle/>
        <a:p>
          <a:r>
            <a:rPr lang="en-US" dirty="0"/>
            <a:t>Introduction &amp; Background</a:t>
          </a:r>
        </a:p>
      </dgm:t>
    </dgm:pt>
    <dgm:pt modelId="{1E8BE67F-56DF-4F41-9DC2-597477ABB4EB}" type="parTrans" cxnId="{D162265E-0552-4F9F-A697-BB4DC5DE91C7}">
      <dgm:prSet/>
      <dgm:spPr/>
      <dgm:t>
        <a:bodyPr/>
        <a:lstStyle/>
        <a:p>
          <a:endParaRPr lang="en-US" dirty="0"/>
        </a:p>
      </dgm:t>
    </dgm:pt>
    <dgm:pt modelId="{1EECAC42-BAA4-4B16-8F56-35DBC93E136B}" type="sibTrans" cxnId="{D162265E-0552-4F9F-A697-BB4DC5DE91C7}">
      <dgm:prSet/>
      <dgm:spPr/>
      <dgm:t>
        <a:bodyPr/>
        <a:lstStyle/>
        <a:p>
          <a:endParaRPr lang="en-US" dirty="0"/>
        </a:p>
      </dgm:t>
    </dgm:pt>
    <dgm:pt modelId="{F17C594A-4E66-486F-91EA-EC34BC2152A4}">
      <dgm:prSet/>
      <dgm:spPr/>
      <dgm:t>
        <a:bodyPr/>
        <a:lstStyle/>
        <a:p>
          <a:r>
            <a:rPr lang="en-US" dirty="0"/>
            <a:t>Hybrid Delivery</a:t>
          </a:r>
        </a:p>
      </dgm:t>
    </dgm:pt>
    <dgm:pt modelId="{8E39A54E-F198-4AF1-9B00-474C9CA6E900}" type="parTrans" cxnId="{7FF0967C-450D-4C02-A211-6037F424D8E7}">
      <dgm:prSet/>
      <dgm:spPr/>
      <dgm:t>
        <a:bodyPr/>
        <a:lstStyle/>
        <a:p>
          <a:endParaRPr lang="en-US" dirty="0"/>
        </a:p>
      </dgm:t>
    </dgm:pt>
    <dgm:pt modelId="{08BB958A-D482-4D8D-AA7B-76C5A913B6A5}" type="sibTrans" cxnId="{7FF0967C-450D-4C02-A211-6037F424D8E7}">
      <dgm:prSet/>
      <dgm:spPr/>
      <dgm:t>
        <a:bodyPr/>
        <a:lstStyle/>
        <a:p>
          <a:endParaRPr lang="en-US" dirty="0"/>
        </a:p>
      </dgm:t>
    </dgm:pt>
    <dgm:pt modelId="{2176576C-7163-40DA-9494-11311E8AEBAF}">
      <dgm:prSet/>
      <dgm:spPr/>
      <dgm:t>
        <a:bodyPr/>
        <a:lstStyle/>
        <a:p>
          <a:r>
            <a:rPr lang="en-US" dirty="0"/>
            <a:t>Challenges</a:t>
          </a:r>
        </a:p>
      </dgm:t>
    </dgm:pt>
    <dgm:pt modelId="{7F574BDF-BB46-4163-83E7-625137E1A83C}" type="parTrans" cxnId="{AFA311E9-E9BE-4173-905A-71DF593003D4}">
      <dgm:prSet/>
      <dgm:spPr/>
      <dgm:t>
        <a:bodyPr/>
        <a:lstStyle/>
        <a:p>
          <a:endParaRPr lang="en-US"/>
        </a:p>
      </dgm:t>
    </dgm:pt>
    <dgm:pt modelId="{37F0634F-1A71-44A1-9860-B566A6AD03B9}" type="sibTrans" cxnId="{AFA311E9-E9BE-4173-905A-71DF593003D4}">
      <dgm:prSet/>
      <dgm:spPr/>
      <dgm:t>
        <a:bodyPr/>
        <a:lstStyle/>
        <a:p>
          <a:endParaRPr lang="en-US"/>
        </a:p>
      </dgm:t>
    </dgm:pt>
    <dgm:pt modelId="{2C85E89A-F59C-4922-8D05-DF0B23C77139}">
      <dgm:prSet/>
      <dgm:spPr/>
      <dgm:t>
        <a:bodyPr/>
        <a:lstStyle/>
        <a:p>
          <a:r>
            <a:rPr lang="en-US" dirty="0"/>
            <a:t>Lessons Learned</a:t>
          </a:r>
        </a:p>
      </dgm:t>
    </dgm:pt>
    <dgm:pt modelId="{FE9C519A-FE51-4A34-975A-9A75D39E28A1}" type="parTrans" cxnId="{4A76F84E-E6B6-45BC-A8EC-B95DB8F69BEC}">
      <dgm:prSet/>
      <dgm:spPr/>
      <dgm:t>
        <a:bodyPr/>
        <a:lstStyle/>
        <a:p>
          <a:endParaRPr lang="en-US"/>
        </a:p>
      </dgm:t>
    </dgm:pt>
    <dgm:pt modelId="{FC4EF22D-B4CA-40C1-9585-AB67EA356E7B}" type="sibTrans" cxnId="{4A76F84E-E6B6-45BC-A8EC-B95DB8F69BEC}">
      <dgm:prSet/>
      <dgm:spPr/>
      <dgm:t>
        <a:bodyPr/>
        <a:lstStyle/>
        <a:p>
          <a:endParaRPr lang="en-US"/>
        </a:p>
      </dgm:t>
    </dgm:pt>
    <dgm:pt modelId="{1693B58D-ABDF-4264-ADD0-1208A44292C1}" type="pres">
      <dgm:prSet presAssocID="{A590077A-B128-4180-99B8-2AFAB1D246FC}" presName="Name0" presStyleCnt="0">
        <dgm:presLayoutVars>
          <dgm:chMax val="11"/>
          <dgm:chPref val="11"/>
          <dgm:dir/>
          <dgm:resizeHandles/>
        </dgm:presLayoutVars>
      </dgm:prSet>
      <dgm:spPr/>
    </dgm:pt>
    <dgm:pt modelId="{76685240-2028-4707-B64C-DFD4FAB3D84A}" type="pres">
      <dgm:prSet presAssocID="{2C85E89A-F59C-4922-8D05-DF0B23C77139}" presName="Accent4" presStyleCnt="0"/>
      <dgm:spPr/>
    </dgm:pt>
    <dgm:pt modelId="{D919E822-5C48-49FB-8FCE-44A00CAD82B2}" type="pres">
      <dgm:prSet presAssocID="{2C85E89A-F59C-4922-8D05-DF0B23C77139}" presName="Accent" presStyleLbl="node1" presStyleIdx="0" presStyleCnt="4"/>
      <dgm:spPr/>
    </dgm:pt>
    <dgm:pt modelId="{A8B91680-AFBB-43CC-A6D7-D88683A98A21}" type="pres">
      <dgm:prSet presAssocID="{2C85E89A-F59C-4922-8D05-DF0B23C77139}" presName="ParentBackground4" presStyleCnt="0"/>
      <dgm:spPr/>
    </dgm:pt>
    <dgm:pt modelId="{44F88787-D33A-426C-951E-B6F135A01E8F}" type="pres">
      <dgm:prSet presAssocID="{2C85E89A-F59C-4922-8D05-DF0B23C77139}" presName="ParentBackground" presStyleLbl="fgAcc1" presStyleIdx="0" presStyleCnt="4"/>
      <dgm:spPr/>
    </dgm:pt>
    <dgm:pt modelId="{921ECBFE-41ED-472C-878E-CCDC5BA3BCFC}" type="pres">
      <dgm:prSet presAssocID="{2C85E89A-F59C-4922-8D05-DF0B23C77139}" presName="Parent4" presStyleLbl="revTx" presStyleIdx="0" presStyleCnt="0">
        <dgm:presLayoutVars>
          <dgm:chMax val="1"/>
          <dgm:chPref val="1"/>
          <dgm:bulletEnabled val="1"/>
        </dgm:presLayoutVars>
      </dgm:prSet>
      <dgm:spPr/>
    </dgm:pt>
    <dgm:pt modelId="{3857D2DB-78D2-4FC1-A4CE-366A707BD752}" type="pres">
      <dgm:prSet presAssocID="{2176576C-7163-40DA-9494-11311E8AEBAF}" presName="Accent3" presStyleCnt="0"/>
      <dgm:spPr/>
    </dgm:pt>
    <dgm:pt modelId="{560F1E21-CF96-4EBC-A27A-0FE31C5352C2}" type="pres">
      <dgm:prSet presAssocID="{2176576C-7163-40DA-9494-11311E8AEBAF}" presName="Accent" presStyleLbl="node1" presStyleIdx="1" presStyleCnt="4"/>
      <dgm:spPr/>
    </dgm:pt>
    <dgm:pt modelId="{1CE9029E-664A-44AC-85F9-B3DB8292D783}" type="pres">
      <dgm:prSet presAssocID="{2176576C-7163-40DA-9494-11311E8AEBAF}" presName="ParentBackground3" presStyleCnt="0"/>
      <dgm:spPr/>
    </dgm:pt>
    <dgm:pt modelId="{09B9C42C-A172-4C20-A680-72B2176D3FCD}" type="pres">
      <dgm:prSet presAssocID="{2176576C-7163-40DA-9494-11311E8AEBAF}" presName="ParentBackground" presStyleLbl="fgAcc1" presStyleIdx="1" presStyleCnt="4"/>
      <dgm:spPr/>
    </dgm:pt>
    <dgm:pt modelId="{67EF5D5C-2B65-4C3F-8C5E-C99C164D844E}" type="pres">
      <dgm:prSet presAssocID="{2176576C-7163-40DA-9494-11311E8AEBAF}" presName="Parent3" presStyleLbl="revTx" presStyleIdx="0" presStyleCnt="0">
        <dgm:presLayoutVars>
          <dgm:chMax val="1"/>
          <dgm:chPref val="1"/>
          <dgm:bulletEnabled val="1"/>
        </dgm:presLayoutVars>
      </dgm:prSet>
      <dgm:spPr/>
    </dgm:pt>
    <dgm:pt modelId="{C94B9E36-D8E6-444E-B9F6-C376AA299AF2}" type="pres">
      <dgm:prSet presAssocID="{F17C594A-4E66-486F-91EA-EC34BC2152A4}" presName="Accent2" presStyleCnt="0"/>
      <dgm:spPr/>
    </dgm:pt>
    <dgm:pt modelId="{D637D92B-9B5E-410B-9B8A-BAE563FEBB9C}" type="pres">
      <dgm:prSet presAssocID="{F17C594A-4E66-486F-91EA-EC34BC2152A4}" presName="Accent" presStyleLbl="node1" presStyleIdx="2" presStyleCnt="4"/>
      <dgm:spPr/>
    </dgm:pt>
    <dgm:pt modelId="{8E488968-949F-4C7C-8B99-B68829759A3F}" type="pres">
      <dgm:prSet presAssocID="{F17C594A-4E66-486F-91EA-EC34BC2152A4}" presName="ParentBackground2" presStyleCnt="0"/>
      <dgm:spPr/>
    </dgm:pt>
    <dgm:pt modelId="{E7BE0543-CE0F-4F21-B959-0B67C8BCE3A6}" type="pres">
      <dgm:prSet presAssocID="{F17C594A-4E66-486F-91EA-EC34BC2152A4}" presName="ParentBackground" presStyleLbl="fgAcc1" presStyleIdx="2" presStyleCnt="4"/>
      <dgm:spPr/>
    </dgm:pt>
    <dgm:pt modelId="{6C59F5EC-D685-4A3B-84F2-985EB0C7509A}" type="pres">
      <dgm:prSet presAssocID="{F17C594A-4E66-486F-91EA-EC34BC2152A4}" presName="Parent2" presStyleLbl="revTx" presStyleIdx="0" presStyleCnt="0">
        <dgm:presLayoutVars>
          <dgm:chMax val="1"/>
          <dgm:chPref val="1"/>
          <dgm:bulletEnabled val="1"/>
        </dgm:presLayoutVars>
      </dgm:prSet>
      <dgm:spPr/>
    </dgm:pt>
    <dgm:pt modelId="{5EA7F8B7-491B-42C7-89E9-6891CDFA0CB8}" type="pres">
      <dgm:prSet presAssocID="{12A54BD2-FE03-4078-AD7E-D846E6086E27}" presName="Accent1" presStyleCnt="0"/>
      <dgm:spPr/>
    </dgm:pt>
    <dgm:pt modelId="{9000CD5E-443C-407C-B562-477BD6AA0D1F}" type="pres">
      <dgm:prSet presAssocID="{12A54BD2-FE03-4078-AD7E-D846E6086E27}" presName="Accent" presStyleLbl="node1" presStyleIdx="3" presStyleCnt="4"/>
      <dgm:spPr/>
    </dgm:pt>
    <dgm:pt modelId="{A760FC47-4EBF-4C78-8DA7-93683B2BF754}" type="pres">
      <dgm:prSet presAssocID="{12A54BD2-FE03-4078-AD7E-D846E6086E27}" presName="ParentBackground1" presStyleCnt="0"/>
      <dgm:spPr/>
    </dgm:pt>
    <dgm:pt modelId="{B21AAC34-F7B3-4429-9237-B7C8EB06B3CC}" type="pres">
      <dgm:prSet presAssocID="{12A54BD2-FE03-4078-AD7E-D846E6086E27}" presName="ParentBackground" presStyleLbl="fgAcc1" presStyleIdx="3" presStyleCnt="4"/>
      <dgm:spPr/>
    </dgm:pt>
    <dgm:pt modelId="{64EFD7C0-DF29-4D6E-9242-171ABF93A2C5}" type="pres">
      <dgm:prSet presAssocID="{12A54BD2-FE03-4078-AD7E-D846E6086E27}" presName="Parent1" presStyleLbl="revTx" presStyleIdx="0" presStyleCnt="0">
        <dgm:presLayoutVars>
          <dgm:chMax val="1"/>
          <dgm:chPref val="1"/>
          <dgm:bulletEnabled val="1"/>
        </dgm:presLayoutVars>
      </dgm:prSet>
      <dgm:spPr/>
    </dgm:pt>
  </dgm:ptLst>
  <dgm:cxnLst>
    <dgm:cxn modelId="{8704D01E-42A4-4EE3-BA28-71F77D21246F}" type="presOf" srcId="{2176576C-7163-40DA-9494-11311E8AEBAF}" destId="{67EF5D5C-2B65-4C3F-8C5E-C99C164D844E}" srcOrd="1" destOrd="0" presId="urn:microsoft.com/office/officeart/2011/layout/CircleProcess"/>
    <dgm:cxn modelId="{11F68B27-F5C7-4028-8B89-33A720B0086A}" type="presOf" srcId="{F17C594A-4E66-486F-91EA-EC34BC2152A4}" destId="{E7BE0543-CE0F-4F21-B959-0B67C8BCE3A6}" srcOrd="0" destOrd="0" presId="urn:microsoft.com/office/officeart/2011/layout/CircleProcess"/>
    <dgm:cxn modelId="{D4AE803C-A70D-4932-B16F-B3ECC9F7C582}" type="presOf" srcId="{2C85E89A-F59C-4922-8D05-DF0B23C77139}" destId="{921ECBFE-41ED-472C-878E-CCDC5BA3BCFC}" srcOrd="1" destOrd="0" presId="urn:microsoft.com/office/officeart/2011/layout/CircleProcess"/>
    <dgm:cxn modelId="{D162265E-0552-4F9F-A697-BB4DC5DE91C7}" srcId="{A590077A-B128-4180-99B8-2AFAB1D246FC}" destId="{12A54BD2-FE03-4078-AD7E-D846E6086E27}" srcOrd="0" destOrd="0" parTransId="{1E8BE67F-56DF-4F41-9DC2-597477ABB4EB}" sibTransId="{1EECAC42-BAA4-4B16-8F56-35DBC93E136B}"/>
    <dgm:cxn modelId="{4A76F84E-E6B6-45BC-A8EC-B95DB8F69BEC}" srcId="{A590077A-B128-4180-99B8-2AFAB1D246FC}" destId="{2C85E89A-F59C-4922-8D05-DF0B23C77139}" srcOrd="3" destOrd="0" parTransId="{FE9C519A-FE51-4A34-975A-9A75D39E28A1}" sibTransId="{FC4EF22D-B4CA-40C1-9585-AB67EA356E7B}"/>
    <dgm:cxn modelId="{04DACA76-BD7C-4B2E-9927-7FAF156858E4}" type="presOf" srcId="{12A54BD2-FE03-4078-AD7E-D846E6086E27}" destId="{64EFD7C0-DF29-4D6E-9242-171ABF93A2C5}" srcOrd="1" destOrd="0" presId="urn:microsoft.com/office/officeart/2011/layout/CircleProcess"/>
    <dgm:cxn modelId="{7FF0967C-450D-4C02-A211-6037F424D8E7}" srcId="{A590077A-B128-4180-99B8-2AFAB1D246FC}" destId="{F17C594A-4E66-486F-91EA-EC34BC2152A4}" srcOrd="1" destOrd="0" parTransId="{8E39A54E-F198-4AF1-9B00-474C9CA6E900}" sibTransId="{08BB958A-D482-4D8D-AA7B-76C5A913B6A5}"/>
    <dgm:cxn modelId="{43EF1FA2-C541-4FE0-B5B9-F80DAED891EE}" type="presOf" srcId="{F17C594A-4E66-486F-91EA-EC34BC2152A4}" destId="{6C59F5EC-D685-4A3B-84F2-985EB0C7509A}" srcOrd="1" destOrd="0" presId="urn:microsoft.com/office/officeart/2011/layout/CircleProcess"/>
    <dgm:cxn modelId="{146A75CE-11FF-4627-8818-FBFE2A46B237}" type="presOf" srcId="{A590077A-B128-4180-99B8-2AFAB1D246FC}" destId="{1693B58D-ABDF-4264-ADD0-1208A44292C1}" srcOrd="0" destOrd="0" presId="urn:microsoft.com/office/officeart/2011/layout/CircleProcess"/>
    <dgm:cxn modelId="{C2662ED3-08E0-4E78-A70D-908CB339757A}" type="presOf" srcId="{12A54BD2-FE03-4078-AD7E-D846E6086E27}" destId="{B21AAC34-F7B3-4429-9237-B7C8EB06B3CC}" srcOrd="0" destOrd="0" presId="urn:microsoft.com/office/officeart/2011/layout/CircleProcess"/>
    <dgm:cxn modelId="{D006B0E5-3CB4-4971-B026-812EEED976BE}" type="presOf" srcId="{2C85E89A-F59C-4922-8D05-DF0B23C77139}" destId="{44F88787-D33A-426C-951E-B6F135A01E8F}" srcOrd="0" destOrd="0" presId="urn:microsoft.com/office/officeart/2011/layout/CircleProcess"/>
    <dgm:cxn modelId="{AFA311E9-E9BE-4173-905A-71DF593003D4}" srcId="{A590077A-B128-4180-99B8-2AFAB1D246FC}" destId="{2176576C-7163-40DA-9494-11311E8AEBAF}" srcOrd="2" destOrd="0" parTransId="{7F574BDF-BB46-4163-83E7-625137E1A83C}" sibTransId="{37F0634F-1A71-44A1-9860-B566A6AD03B9}"/>
    <dgm:cxn modelId="{607292F3-8879-4623-91EE-D2B8E95ABCE9}" type="presOf" srcId="{2176576C-7163-40DA-9494-11311E8AEBAF}" destId="{09B9C42C-A172-4C20-A680-72B2176D3FCD}" srcOrd="0" destOrd="0" presId="urn:microsoft.com/office/officeart/2011/layout/CircleProcess"/>
    <dgm:cxn modelId="{8A14222D-516F-41DE-AE53-4055618436DF}" type="presParOf" srcId="{1693B58D-ABDF-4264-ADD0-1208A44292C1}" destId="{76685240-2028-4707-B64C-DFD4FAB3D84A}" srcOrd="0" destOrd="0" presId="urn:microsoft.com/office/officeart/2011/layout/CircleProcess"/>
    <dgm:cxn modelId="{CA7B0001-E48C-49D5-B492-CAFD9194457B}" type="presParOf" srcId="{76685240-2028-4707-B64C-DFD4FAB3D84A}" destId="{D919E822-5C48-49FB-8FCE-44A00CAD82B2}" srcOrd="0" destOrd="0" presId="urn:microsoft.com/office/officeart/2011/layout/CircleProcess"/>
    <dgm:cxn modelId="{7494454E-ED2D-43C5-BA75-63D5C7437503}" type="presParOf" srcId="{1693B58D-ABDF-4264-ADD0-1208A44292C1}" destId="{A8B91680-AFBB-43CC-A6D7-D88683A98A21}" srcOrd="1" destOrd="0" presId="urn:microsoft.com/office/officeart/2011/layout/CircleProcess"/>
    <dgm:cxn modelId="{53022E6A-EB1E-4839-82F4-972380EE4BAC}" type="presParOf" srcId="{A8B91680-AFBB-43CC-A6D7-D88683A98A21}" destId="{44F88787-D33A-426C-951E-B6F135A01E8F}" srcOrd="0" destOrd="0" presId="urn:microsoft.com/office/officeart/2011/layout/CircleProcess"/>
    <dgm:cxn modelId="{98835A46-E059-4B81-BB8B-19107F8E91FC}" type="presParOf" srcId="{1693B58D-ABDF-4264-ADD0-1208A44292C1}" destId="{921ECBFE-41ED-472C-878E-CCDC5BA3BCFC}" srcOrd="2" destOrd="0" presId="urn:microsoft.com/office/officeart/2011/layout/CircleProcess"/>
    <dgm:cxn modelId="{8A465AF3-314B-48BB-90FC-A6012DC1E37E}" type="presParOf" srcId="{1693B58D-ABDF-4264-ADD0-1208A44292C1}" destId="{3857D2DB-78D2-4FC1-A4CE-366A707BD752}" srcOrd="3" destOrd="0" presId="urn:microsoft.com/office/officeart/2011/layout/CircleProcess"/>
    <dgm:cxn modelId="{6C9569E1-B5DE-4A3A-A3FD-35C8AD253156}" type="presParOf" srcId="{3857D2DB-78D2-4FC1-A4CE-366A707BD752}" destId="{560F1E21-CF96-4EBC-A27A-0FE31C5352C2}" srcOrd="0" destOrd="0" presId="urn:microsoft.com/office/officeart/2011/layout/CircleProcess"/>
    <dgm:cxn modelId="{0971BDF7-DA4B-44DB-A43E-12084968ABA4}" type="presParOf" srcId="{1693B58D-ABDF-4264-ADD0-1208A44292C1}" destId="{1CE9029E-664A-44AC-85F9-B3DB8292D783}" srcOrd="4" destOrd="0" presId="urn:microsoft.com/office/officeart/2011/layout/CircleProcess"/>
    <dgm:cxn modelId="{082679FC-5C33-4D26-9B76-085D6D717A2D}" type="presParOf" srcId="{1CE9029E-664A-44AC-85F9-B3DB8292D783}" destId="{09B9C42C-A172-4C20-A680-72B2176D3FCD}" srcOrd="0" destOrd="0" presId="urn:microsoft.com/office/officeart/2011/layout/CircleProcess"/>
    <dgm:cxn modelId="{5085ABFF-0103-47AC-8BED-5C3E4F3FA42A}" type="presParOf" srcId="{1693B58D-ABDF-4264-ADD0-1208A44292C1}" destId="{67EF5D5C-2B65-4C3F-8C5E-C99C164D844E}" srcOrd="5" destOrd="0" presId="urn:microsoft.com/office/officeart/2011/layout/CircleProcess"/>
    <dgm:cxn modelId="{1907DFE7-9101-4CD9-B55D-FC173132A1FB}" type="presParOf" srcId="{1693B58D-ABDF-4264-ADD0-1208A44292C1}" destId="{C94B9E36-D8E6-444E-B9F6-C376AA299AF2}" srcOrd="6" destOrd="0" presId="urn:microsoft.com/office/officeart/2011/layout/CircleProcess"/>
    <dgm:cxn modelId="{2F420962-0232-4DB5-8B1D-7226B34794CD}" type="presParOf" srcId="{C94B9E36-D8E6-444E-B9F6-C376AA299AF2}" destId="{D637D92B-9B5E-410B-9B8A-BAE563FEBB9C}" srcOrd="0" destOrd="0" presId="urn:microsoft.com/office/officeart/2011/layout/CircleProcess"/>
    <dgm:cxn modelId="{F5830C76-EA2E-4E04-9584-D7C92BB269EC}" type="presParOf" srcId="{1693B58D-ABDF-4264-ADD0-1208A44292C1}" destId="{8E488968-949F-4C7C-8B99-B68829759A3F}" srcOrd="7" destOrd="0" presId="urn:microsoft.com/office/officeart/2011/layout/CircleProcess"/>
    <dgm:cxn modelId="{A7393446-0A33-4FD5-AD86-690CEF071892}" type="presParOf" srcId="{8E488968-949F-4C7C-8B99-B68829759A3F}" destId="{E7BE0543-CE0F-4F21-B959-0B67C8BCE3A6}" srcOrd="0" destOrd="0" presId="urn:microsoft.com/office/officeart/2011/layout/CircleProcess"/>
    <dgm:cxn modelId="{5494795E-D427-4A14-BC51-647A99CE751C}" type="presParOf" srcId="{1693B58D-ABDF-4264-ADD0-1208A44292C1}" destId="{6C59F5EC-D685-4A3B-84F2-985EB0C7509A}" srcOrd="8" destOrd="0" presId="urn:microsoft.com/office/officeart/2011/layout/CircleProcess"/>
    <dgm:cxn modelId="{A6193B4F-02CB-458C-B7D8-A79338B9A9B0}" type="presParOf" srcId="{1693B58D-ABDF-4264-ADD0-1208A44292C1}" destId="{5EA7F8B7-491B-42C7-89E9-6891CDFA0CB8}" srcOrd="9" destOrd="0" presId="urn:microsoft.com/office/officeart/2011/layout/CircleProcess"/>
    <dgm:cxn modelId="{F024DFB8-4E18-4D32-8F25-E07E8C5788FE}" type="presParOf" srcId="{5EA7F8B7-491B-42C7-89E9-6891CDFA0CB8}" destId="{9000CD5E-443C-407C-B562-477BD6AA0D1F}" srcOrd="0" destOrd="0" presId="urn:microsoft.com/office/officeart/2011/layout/CircleProcess"/>
    <dgm:cxn modelId="{E697BCE7-169F-4AD8-AE31-2F03DF844063}" type="presParOf" srcId="{1693B58D-ABDF-4264-ADD0-1208A44292C1}" destId="{A760FC47-4EBF-4C78-8DA7-93683B2BF754}" srcOrd="10" destOrd="0" presId="urn:microsoft.com/office/officeart/2011/layout/CircleProcess"/>
    <dgm:cxn modelId="{47E1249A-9757-4972-8345-ED390EC1465E}" type="presParOf" srcId="{A760FC47-4EBF-4C78-8DA7-93683B2BF754}" destId="{B21AAC34-F7B3-4429-9237-B7C8EB06B3CC}" srcOrd="0" destOrd="0" presId="urn:microsoft.com/office/officeart/2011/layout/CircleProcess"/>
    <dgm:cxn modelId="{FF536391-4BC6-4785-BF13-CDB9CDF26E51}" type="presParOf" srcId="{1693B58D-ABDF-4264-ADD0-1208A44292C1}" destId="{64EFD7C0-DF29-4D6E-9242-171ABF93A2C5}"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65FF1F-3131-4018-BF8C-3681CF9B0723}" type="doc">
      <dgm:prSet loTypeId="urn:microsoft.com/office/officeart/2005/8/layout/hList7" loCatId="list" qsTypeId="urn:microsoft.com/office/officeart/2005/8/quickstyle/simple5" qsCatId="simple" csTypeId="urn:microsoft.com/office/officeart/2005/8/colors/colorful1" csCatId="colorful" phldr="1"/>
      <dgm:spPr/>
      <dgm:t>
        <a:bodyPr/>
        <a:lstStyle/>
        <a:p>
          <a:endParaRPr lang="en-US"/>
        </a:p>
      </dgm:t>
    </dgm:pt>
    <dgm:pt modelId="{38B825AA-3E0B-4FF7-944A-BFC581CD7370}">
      <dgm:prSet phldrT="[Text]" custT="1"/>
      <dgm:spPr/>
      <dgm:t>
        <a:bodyPr/>
        <a:lstStyle/>
        <a:p>
          <a:r>
            <a:rPr lang="en-US" sz="1600" b="1" u="sng" dirty="0"/>
            <a:t>Class type</a:t>
          </a:r>
        </a:p>
      </dgm:t>
    </dgm:pt>
    <dgm:pt modelId="{187ABE57-BADD-4438-82F2-EE810FADD956}" type="parTrans" cxnId="{2CEE490D-6953-4DD6-BF25-F1B9116469B6}">
      <dgm:prSet/>
      <dgm:spPr/>
      <dgm:t>
        <a:bodyPr/>
        <a:lstStyle/>
        <a:p>
          <a:endParaRPr lang="en-US" sz="2400"/>
        </a:p>
      </dgm:t>
    </dgm:pt>
    <dgm:pt modelId="{35E4BEDE-8B6F-48BB-AA8A-DBF1F0977313}" type="sibTrans" cxnId="{2CEE490D-6953-4DD6-BF25-F1B9116469B6}">
      <dgm:prSet/>
      <dgm:spPr/>
      <dgm:t>
        <a:bodyPr/>
        <a:lstStyle/>
        <a:p>
          <a:endParaRPr lang="en-US" sz="2400"/>
        </a:p>
      </dgm:t>
    </dgm:pt>
    <dgm:pt modelId="{EA8784B9-42C7-4242-921B-12FF18AA1455}">
      <dgm:prSet phldrT="[Text]" custT="1"/>
      <dgm:spPr>
        <a:solidFill>
          <a:schemeClr val="accent2"/>
        </a:solidFill>
      </dgm:spPr>
      <dgm:t>
        <a:bodyPr/>
        <a:lstStyle/>
        <a:p>
          <a:r>
            <a:rPr lang="en-US" sz="1100" dirty="0"/>
            <a:t>Variety of backgrounds</a:t>
          </a:r>
        </a:p>
      </dgm:t>
    </dgm:pt>
    <dgm:pt modelId="{DC326446-FEE7-48F9-865A-A8FBBB23F487}" type="parTrans" cxnId="{F835D533-ED3C-44AB-A05C-C9DD8F11E99F}">
      <dgm:prSet/>
      <dgm:spPr/>
      <dgm:t>
        <a:bodyPr/>
        <a:lstStyle/>
        <a:p>
          <a:endParaRPr lang="en-US" sz="2400"/>
        </a:p>
      </dgm:t>
    </dgm:pt>
    <dgm:pt modelId="{0B370065-C681-4663-A84E-7E058BFF0325}" type="sibTrans" cxnId="{F835D533-ED3C-44AB-A05C-C9DD8F11E99F}">
      <dgm:prSet/>
      <dgm:spPr/>
      <dgm:t>
        <a:bodyPr/>
        <a:lstStyle/>
        <a:p>
          <a:endParaRPr lang="en-US" sz="2400"/>
        </a:p>
      </dgm:t>
    </dgm:pt>
    <dgm:pt modelId="{00D2EC9A-EC0F-4CCF-88BB-04D82996FE46}">
      <dgm:prSet phldrT="[Text]" custT="1"/>
      <dgm:spPr>
        <a:solidFill>
          <a:schemeClr val="bg1">
            <a:lumMod val="50000"/>
          </a:schemeClr>
        </a:solidFill>
      </dgm:spPr>
      <dgm:t>
        <a:bodyPr/>
        <a:lstStyle/>
        <a:p>
          <a:r>
            <a:rPr lang="en-CA" sz="1100" dirty="0"/>
            <a:t>Info 311: Business Analytics II</a:t>
          </a:r>
          <a:endParaRPr lang="en-US" sz="1100" dirty="0"/>
        </a:p>
      </dgm:t>
    </dgm:pt>
    <dgm:pt modelId="{A61989D0-438D-46D2-8981-AFCB9FD7D111}" type="parTrans" cxnId="{B754544B-84EA-4CA6-9BF8-D2B3A6369315}">
      <dgm:prSet/>
      <dgm:spPr/>
      <dgm:t>
        <a:bodyPr/>
        <a:lstStyle/>
        <a:p>
          <a:endParaRPr lang="en-US" sz="2400"/>
        </a:p>
      </dgm:t>
    </dgm:pt>
    <dgm:pt modelId="{78E8188D-E04B-484D-975D-B7570F269ADD}" type="sibTrans" cxnId="{B754544B-84EA-4CA6-9BF8-D2B3A6369315}">
      <dgm:prSet/>
      <dgm:spPr/>
      <dgm:t>
        <a:bodyPr/>
        <a:lstStyle/>
        <a:p>
          <a:endParaRPr lang="en-US" sz="2400"/>
        </a:p>
      </dgm:t>
    </dgm:pt>
    <dgm:pt modelId="{257E177C-174B-47E9-8A05-45336E46C18D}">
      <dgm:prSet phldrT="[Text]" custT="1"/>
      <dgm:spPr>
        <a:solidFill>
          <a:schemeClr val="bg1">
            <a:lumMod val="50000"/>
          </a:schemeClr>
        </a:solidFill>
      </dgm:spPr>
      <dgm:t>
        <a:bodyPr/>
        <a:lstStyle/>
        <a:p>
          <a:r>
            <a:rPr lang="en-CA" sz="1600" b="1" u="sng" dirty="0"/>
            <a:t>Courses</a:t>
          </a:r>
          <a:endParaRPr lang="en-US" sz="1600" b="1" u="sng" dirty="0"/>
        </a:p>
      </dgm:t>
    </dgm:pt>
    <dgm:pt modelId="{9D082F61-5531-4752-8F15-0990B8863978}" type="parTrans" cxnId="{37567DFC-F09E-49FF-BD29-6360758E8889}">
      <dgm:prSet/>
      <dgm:spPr/>
      <dgm:t>
        <a:bodyPr/>
        <a:lstStyle/>
        <a:p>
          <a:endParaRPr lang="en-US" sz="2400"/>
        </a:p>
      </dgm:t>
    </dgm:pt>
    <dgm:pt modelId="{430BE65F-4201-4815-BD63-B9AAEA9E4416}" type="sibTrans" cxnId="{37567DFC-F09E-49FF-BD29-6360758E8889}">
      <dgm:prSet/>
      <dgm:spPr/>
      <dgm:t>
        <a:bodyPr/>
        <a:lstStyle/>
        <a:p>
          <a:endParaRPr lang="en-US" sz="2400"/>
        </a:p>
      </dgm:t>
    </dgm:pt>
    <dgm:pt modelId="{B8850FE6-B506-4BEA-B9B5-08387ACE7082}">
      <dgm:prSet phldrT="[Text]" custT="1"/>
      <dgm:spPr>
        <a:solidFill>
          <a:schemeClr val="bg1">
            <a:lumMod val="50000"/>
          </a:schemeClr>
        </a:solidFill>
      </dgm:spPr>
      <dgm:t>
        <a:bodyPr/>
        <a:lstStyle/>
        <a:p>
          <a:r>
            <a:rPr lang="en-CA" sz="1100" dirty="0"/>
            <a:t>Info 224:  </a:t>
          </a:r>
          <a:r>
            <a:rPr lang="en-US" sz="1100" dirty="0"/>
            <a:t>Principles </a:t>
          </a:r>
          <a:r>
            <a:rPr lang="en-CA" sz="1100" dirty="0"/>
            <a:t>of IT</a:t>
          </a:r>
          <a:endParaRPr lang="en-US" sz="1100" dirty="0"/>
        </a:p>
      </dgm:t>
    </dgm:pt>
    <dgm:pt modelId="{24D85BD3-418E-4836-A533-9A098245A48E}" type="parTrans" cxnId="{BEFF6CF8-A6BB-4CAA-BABE-DCB92627DE4D}">
      <dgm:prSet/>
      <dgm:spPr/>
      <dgm:t>
        <a:bodyPr/>
        <a:lstStyle/>
        <a:p>
          <a:endParaRPr lang="en-US" sz="2400"/>
        </a:p>
      </dgm:t>
    </dgm:pt>
    <dgm:pt modelId="{FA025596-A4C9-4B55-917F-1E8D6BC27A61}" type="sibTrans" cxnId="{BEFF6CF8-A6BB-4CAA-BABE-DCB92627DE4D}">
      <dgm:prSet/>
      <dgm:spPr/>
      <dgm:t>
        <a:bodyPr/>
        <a:lstStyle/>
        <a:p>
          <a:endParaRPr lang="en-US" sz="2400"/>
        </a:p>
      </dgm:t>
    </dgm:pt>
    <dgm:pt modelId="{170761C4-C135-4581-A9C3-A9C6D2673977}">
      <dgm:prSet phldrT="[Text]" custT="1"/>
      <dgm:spPr/>
      <dgm:t>
        <a:bodyPr/>
        <a:lstStyle/>
        <a:p>
          <a:r>
            <a:rPr lang="en-US" sz="1100" dirty="0"/>
            <a:t>Computer labs</a:t>
          </a:r>
        </a:p>
      </dgm:t>
    </dgm:pt>
    <dgm:pt modelId="{10E35763-6DDF-41E5-B092-9E6789285AF3}" type="parTrans" cxnId="{374F8F35-B8C5-4531-BD03-F104D248D754}">
      <dgm:prSet/>
      <dgm:spPr/>
      <dgm:t>
        <a:bodyPr/>
        <a:lstStyle/>
        <a:p>
          <a:endParaRPr lang="en-US" sz="2400"/>
        </a:p>
      </dgm:t>
    </dgm:pt>
    <dgm:pt modelId="{E540654F-1120-4EB7-AFFD-09E7D0C0F73B}" type="sibTrans" cxnId="{374F8F35-B8C5-4531-BD03-F104D248D754}">
      <dgm:prSet/>
      <dgm:spPr/>
      <dgm:t>
        <a:bodyPr/>
        <a:lstStyle/>
        <a:p>
          <a:endParaRPr lang="en-US" sz="2400"/>
        </a:p>
      </dgm:t>
    </dgm:pt>
    <dgm:pt modelId="{2A135677-E1C5-4F69-8D0B-30B46F7C1212}">
      <dgm:prSet phldrT="[Text]" custT="1"/>
      <dgm:spPr>
        <a:solidFill>
          <a:schemeClr val="accent2"/>
        </a:solidFill>
      </dgm:spPr>
      <dgm:t>
        <a:bodyPr/>
        <a:lstStyle/>
        <a:p>
          <a:r>
            <a:rPr lang="en-CA" sz="1100" dirty="0"/>
            <a:t>80 students in three classes</a:t>
          </a:r>
          <a:endParaRPr lang="en-US" sz="1100" dirty="0"/>
        </a:p>
      </dgm:t>
    </dgm:pt>
    <dgm:pt modelId="{B9CED7BB-1902-4831-AB9B-4A365E22EEA9}" type="parTrans" cxnId="{BDB7748A-52BD-4A35-A232-13A7C6DC77B7}">
      <dgm:prSet/>
      <dgm:spPr/>
      <dgm:t>
        <a:bodyPr/>
        <a:lstStyle/>
        <a:p>
          <a:endParaRPr lang="en-US" sz="2400"/>
        </a:p>
      </dgm:t>
    </dgm:pt>
    <dgm:pt modelId="{A49F3460-2196-45E9-965D-A2087545239E}" type="sibTrans" cxnId="{BDB7748A-52BD-4A35-A232-13A7C6DC77B7}">
      <dgm:prSet/>
      <dgm:spPr/>
      <dgm:t>
        <a:bodyPr/>
        <a:lstStyle/>
        <a:p>
          <a:endParaRPr lang="en-US" sz="2400"/>
        </a:p>
      </dgm:t>
    </dgm:pt>
    <dgm:pt modelId="{9C60C6A4-F144-4FFD-9E32-2CEAE049B750}">
      <dgm:prSet phldrT="[Text]" custT="1"/>
      <dgm:spPr/>
      <dgm:t>
        <a:bodyPr/>
        <a:lstStyle/>
        <a:p>
          <a:r>
            <a:rPr lang="en-US" sz="1100" dirty="0"/>
            <a:t>Hands-on practice with various tools</a:t>
          </a:r>
        </a:p>
      </dgm:t>
    </dgm:pt>
    <dgm:pt modelId="{814EE6EB-D0C1-40C6-B072-16ABDCB1EE01}" type="parTrans" cxnId="{A6F8C57D-03DA-4201-96DC-747B49E71A1E}">
      <dgm:prSet/>
      <dgm:spPr/>
      <dgm:t>
        <a:bodyPr/>
        <a:lstStyle/>
        <a:p>
          <a:endParaRPr lang="en-US" sz="2400"/>
        </a:p>
      </dgm:t>
    </dgm:pt>
    <dgm:pt modelId="{69A76BCB-E04B-44EF-8486-C2B218E47BC8}" type="sibTrans" cxnId="{A6F8C57D-03DA-4201-96DC-747B49E71A1E}">
      <dgm:prSet/>
      <dgm:spPr/>
      <dgm:t>
        <a:bodyPr/>
        <a:lstStyle/>
        <a:p>
          <a:endParaRPr lang="en-US" sz="2400"/>
        </a:p>
      </dgm:t>
    </dgm:pt>
    <dgm:pt modelId="{F4EB1930-0ACA-4F70-9CAD-511708CF5912}">
      <dgm:prSet custT="1"/>
      <dgm:spPr>
        <a:solidFill>
          <a:schemeClr val="accent2"/>
        </a:solidFill>
      </dgm:spPr>
      <dgm:t>
        <a:bodyPr/>
        <a:lstStyle/>
        <a:p>
          <a:r>
            <a:rPr lang="en-CA" sz="1600" b="1" u="sng" dirty="0"/>
            <a:t>Audience</a:t>
          </a:r>
          <a:endParaRPr lang="en-US" sz="1600" b="1" u="sng" dirty="0"/>
        </a:p>
      </dgm:t>
    </dgm:pt>
    <dgm:pt modelId="{36B866A4-5706-4DA3-9F3A-76A9A0444E34}" type="parTrans" cxnId="{19905749-EBD7-4C16-99B1-9971887B9A67}">
      <dgm:prSet/>
      <dgm:spPr/>
      <dgm:t>
        <a:bodyPr/>
        <a:lstStyle/>
        <a:p>
          <a:endParaRPr lang="en-US" sz="2400"/>
        </a:p>
      </dgm:t>
    </dgm:pt>
    <dgm:pt modelId="{03203AEC-2372-4537-9BF4-D4117F72F5C5}" type="sibTrans" cxnId="{19905749-EBD7-4C16-99B1-9971887B9A67}">
      <dgm:prSet/>
      <dgm:spPr/>
      <dgm:t>
        <a:bodyPr/>
        <a:lstStyle/>
        <a:p>
          <a:endParaRPr lang="en-US" sz="2400"/>
        </a:p>
      </dgm:t>
    </dgm:pt>
    <dgm:pt modelId="{579579D0-21AA-4E09-A06C-E3841018D749}">
      <dgm:prSet phldrT="[Text]" custT="1"/>
      <dgm:spPr/>
      <dgm:t>
        <a:bodyPr/>
        <a:lstStyle/>
        <a:p>
          <a:r>
            <a:rPr lang="en-CA" sz="1100" dirty="0"/>
            <a:t>Class discussions &amp; case studies</a:t>
          </a:r>
          <a:endParaRPr lang="en-US" sz="1100" dirty="0"/>
        </a:p>
      </dgm:t>
    </dgm:pt>
    <dgm:pt modelId="{09943560-50FA-4E38-A268-92B5F2E1275F}" type="parTrans" cxnId="{825E7BF0-7265-4784-B1E8-81FE49D3323C}">
      <dgm:prSet/>
      <dgm:spPr/>
      <dgm:t>
        <a:bodyPr/>
        <a:lstStyle/>
        <a:p>
          <a:endParaRPr lang="en-US"/>
        </a:p>
      </dgm:t>
    </dgm:pt>
    <dgm:pt modelId="{123FE1BF-2875-4C17-85F0-8ED947288330}" type="sibTrans" cxnId="{825E7BF0-7265-4784-B1E8-81FE49D3323C}">
      <dgm:prSet/>
      <dgm:spPr/>
      <dgm:t>
        <a:bodyPr/>
        <a:lstStyle/>
        <a:p>
          <a:endParaRPr lang="en-US"/>
        </a:p>
      </dgm:t>
    </dgm:pt>
    <dgm:pt modelId="{5C8839A5-A87C-4310-BD59-B652AEAB58F4}">
      <dgm:prSet phldrT="[Text]" custT="1"/>
      <dgm:spPr/>
      <dgm:t>
        <a:bodyPr/>
        <a:lstStyle/>
        <a:p>
          <a:r>
            <a:rPr lang="en-CA" sz="1100" dirty="0"/>
            <a:t>Group work</a:t>
          </a:r>
          <a:endParaRPr lang="en-US" sz="1100" dirty="0"/>
        </a:p>
      </dgm:t>
    </dgm:pt>
    <dgm:pt modelId="{D2AD8887-652D-4B66-9317-33D9E298968F}" type="parTrans" cxnId="{0C2E474E-7736-4242-B8C5-7A3A0E44FEBD}">
      <dgm:prSet/>
      <dgm:spPr/>
      <dgm:t>
        <a:bodyPr/>
        <a:lstStyle/>
        <a:p>
          <a:endParaRPr lang="en-US"/>
        </a:p>
      </dgm:t>
    </dgm:pt>
    <dgm:pt modelId="{A8C5CCAA-755B-47AF-A361-AD1F184A38FF}" type="sibTrans" cxnId="{0C2E474E-7736-4242-B8C5-7A3A0E44FEBD}">
      <dgm:prSet/>
      <dgm:spPr/>
      <dgm:t>
        <a:bodyPr/>
        <a:lstStyle/>
        <a:p>
          <a:endParaRPr lang="en-US"/>
        </a:p>
      </dgm:t>
    </dgm:pt>
    <dgm:pt modelId="{9ED0AD13-F0D6-49C6-8037-229318627D87}">
      <dgm:prSet phldrT="[Text]" custT="1"/>
      <dgm:spPr/>
      <dgm:t>
        <a:bodyPr/>
        <a:lstStyle/>
        <a:p>
          <a:r>
            <a:rPr lang="en-CA" sz="1100" dirty="0"/>
            <a:t>Student presentations</a:t>
          </a:r>
          <a:endParaRPr lang="en-US" sz="1100" dirty="0"/>
        </a:p>
      </dgm:t>
    </dgm:pt>
    <dgm:pt modelId="{50AC9124-1B88-4B83-AAB1-168A5B9AE416}" type="parTrans" cxnId="{C933098C-57D0-4472-816B-57CC0CABAA35}">
      <dgm:prSet/>
      <dgm:spPr/>
      <dgm:t>
        <a:bodyPr/>
        <a:lstStyle/>
        <a:p>
          <a:endParaRPr lang="en-US"/>
        </a:p>
      </dgm:t>
    </dgm:pt>
    <dgm:pt modelId="{58FE7CF6-FC35-44B1-A5FB-F9CF2A1000B9}" type="sibTrans" cxnId="{C933098C-57D0-4472-816B-57CC0CABAA35}">
      <dgm:prSet/>
      <dgm:spPr/>
      <dgm:t>
        <a:bodyPr/>
        <a:lstStyle/>
        <a:p>
          <a:endParaRPr lang="en-US"/>
        </a:p>
      </dgm:t>
    </dgm:pt>
    <dgm:pt modelId="{8B2CB589-D67C-4E96-83DD-16A37C1B553E}">
      <dgm:prSet phldrT="[Text]" custT="1"/>
      <dgm:spPr>
        <a:solidFill>
          <a:schemeClr val="accent2"/>
        </a:solidFill>
      </dgm:spPr>
      <dgm:t>
        <a:bodyPr/>
        <a:lstStyle/>
        <a:p>
          <a:r>
            <a:rPr lang="en-CA" sz="1100" dirty="0"/>
            <a:t>Mixed levels</a:t>
          </a:r>
          <a:endParaRPr lang="en-US" sz="1100" dirty="0"/>
        </a:p>
      </dgm:t>
    </dgm:pt>
    <dgm:pt modelId="{62D1B57D-8209-4E72-B05E-CC01B6A22C44}" type="parTrans" cxnId="{3529D7C5-FCAE-42E1-AD72-41D5DA6C0C76}">
      <dgm:prSet/>
      <dgm:spPr/>
      <dgm:t>
        <a:bodyPr/>
        <a:lstStyle/>
        <a:p>
          <a:endParaRPr lang="en-US"/>
        </a:p>
      </dgm:t>
    </dgm:pt>
    <dgm:pt modelId="{39E7B9DF-B2CB-4383-8910-4D4F6115EA67}" type="sibTrans" cxnId="{3529D7C5-FCAE-42E1-AD72-41D5DA6C0C76}">
      <dgm:prSet/>
      <dgm:spPr/>
      <dgm:t>
        <a:bodyPr/>
        <a:lstStyle/>
        <a:p>
          <a:endParaRPr lang="en-US"/>
        </a:p>
      </dgm:t>
    </dgm:pt>
    <dgm:pt modelId="{2F55F522-2066-4D7F-911B-7478FEF4FF92}" type="pres">
      <dgm:prSet presAssocID="{A965FF1F-3131-4018-BF8C-3681CF9B0723}" presName="Name0" presStyleCnt="0">
        <dgm:presLayoutVars>
          <dgm:dir/>
          <dgm:resizeHandles val="exact"/>
        </dgm:presLayoutVars>
      </dgm:prSet>
      <dgm:spPr/>
    </dgm:pt>
    <dgm:pt modelId="{CC09E411-C786-4758-B7A7-39C6D2B05CCB}" type="pres">
      <dgm:prSet presAssocID="{A965FF1F-3131-4018-BF8C-3681CF9B0723}" presName="fgShape" presStyleLbl="fgShp" presStyleIdx="0" presStyleCnt="1"/>
      <dgm:spPr/>
    </dgm:pt>
    <dgm:pt modelId="{A79C4B6B-99D3-4B23-8357-816A748B37C9}" type="pres">
      <dgm:prSet presAssocID="{A965FF1F-3131-4018-BF8C-3681CF9B0723}" presName="linComp" presStyleCnt="0"/>
      <dgm:spPr/>
    </dgm:pt>
    <dgm:pt modelId="{294AA501-0CC0-44A6-AF17-C3F783654750}" type="pres">
      <dgm:prSet presAssocID="{257E177C-174B-47E9-8A05-45336E46C18D}" presName="compNode" presStyleCnt="0"/>
      <dgm:spPr/>
    </dgm:pt>
    <dgm:pt modelId="{56695F11-3E89-48C5-9EA2-FA1FD53B0A84}" type="pres">
      <dgm:prSet presAssocID="{257E177C-174B-47E9-8A05-45336E46C18D}" presName="bkgdShape" presStyleLbl="node1" presStyleIdx="0" presStyleCnt="3"/>
      <dgm:spPr/>
    </dgm:pt>
    <dgm:pt modelId="{9EFAB295-63E5-493B-A648-45CBA137D405}" type="pres">
      <dgm:prSet presAssocID="{257E177C-174B-47E9-8A05-45336E46C18D}" presName="nodeTx" presStyleLbl="node1" presStyleIdx="0" presStyleCnt="3">
        <dgm:presLayoutVars>
          <dgm:bulletEnabled val="1"/>
        </dgm:presLayoutVars>
      </dgm:prSet>
      <dgm:spPr/>
    </dgm:pt>
    <dgm:pt modelId="{9B76AED0-23C0-4609-8DB1-6773B6824953}" type="pres">
      <dgm:prSet presAssocID="{257E177C-174B-47E9-8A05-45336E46C18D}" presName="invisiNode" presStyleLbl="node1" presStyleIdx="0" presStyleCnt="3"/>
      <dgm:spPr/>
    </dgm:pt>
    <dgm:pt modelId="{809C4965-5753-487B-BD73-524B7C72C701}" type="pres">
      <dgm:prSet presAssocID="{257E177C-174B-47E9-8A05-45336E46C18D}"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E3009B6D-CBD0-4C71-B042-2D102A3FA58E}" type="pres">
      <dgm:prSet presAssocID="{430BE65F-4201-4815-BD63-B9AAEA9E4416}" presName="sibTrans" presStyleLbl="sibTrans2D1" presStyleIdx="0" presStyleCnt="0"/>
      <dgm:spPr/>
    </dgm:pt>
    <dgm:pt modelId="{FCEFD146-4506-434C-988E-C49D0E74AEE7}" type="pres">
      <dgm:prSet presAssocID="{38B825AA-3E0B-4FF7-944A-BFC581CD7370}" presName="compNode" presStyleCnt="0"/>
      <dgm:spPr/>
    </dgm:pt>
    <dgm:pt modelId="{644968A8-DB25-4CC4-BEF0-3FBF58199A20}" type="pres">
      <dgm:prSet presAssocID="{38B825AA-3E0B-4FF7-944A-BFC581CD7370}" presName="bkgdShape" presStyleLbl="node1" presStyleIdx="1" presStyleCnt="3"/>
      <dgm:spPr/>
    </dgm:pt>
    <dgm:pt modelId="{1E8F29BB-3142-4A3A-91AE-99BCE181CAC8}" type="pres">
      <dgm:prSet presAssocID="{38B825AA-3E0B-4FF7-944A-BFC581CD7370}" presName="nodeTx" presStyleLbl="node1" presStyleIdx="1" presStyleCnt="3">
        <dgm:presLayoutVars>
          <dgm:bulletEnabled val="1"/>
        </dgm:presLayoutVars>
      </dgm:prSet>
      <dgm:spPr/>
    </dgm:pt>
    <dgm:pt modelId="{72FB7644-3CD7-49DD-B68B-DC89038C8193}" type="pres">
      <dgm:prSet presAssocID="{38B825AA-3E0B-4FF7-944A-BFC581CD7370}" presName="invisiNode" presStyleLbl="node1" presStyleIdx="1" presStyleCnt="3"/>
      <dgm:spPr/>
    </dgm:pt>
    <dgm:pt modelId="{B5BCC539-889D-434E-B6F2-925D28EACD25}" type="pres">
      <dgm:prSet presAssocID="{38B825AA-3E0B-4FF7-944A-BFC581CD7370}"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17F12E4C-7B71-4D73-96A5-B5FCF29A99AF}" type="pres">
      <dgm:prSet presAssocID="{35E4BEDE-8B6F-48BB-AA8A-DBF1F0977313}" presName="sibTrans" presStyleLbl="sibTrans2D1" presStyleIdx="0" presStyleCnt="0"/>
      <dgm:spPr/>
    </dgm:pt>
    <dgm:pt modelId="{034513D2-4AD3-4AD0-AC08-9633886EBA64}" type="pres">
      <dgm:prSet presAssocID="{F4EB1930-0ACA-4F70-9CAD-511708CF5912}" presName="compNode" presStyleCnt="0"/>
      <dgm:spPr/>
    </dgm:pt>
    <dgm:pt modelId="{4F4B9251-8D82-49F0-B39C-ABF27EDD135A}" type="pres">
      <dgm:prSet presAssocID="{F4EB1930-0ACA-4F70-9CAD-511708CF5912}" presName="bkgdShape" presStyleLbl="node1" presStyleIdx="2" presStyleCnt="3"/>
      <dgm:spPr/>
    </dgm:pt>
    <dgm:pt modelId="{A43E8435-823C-49E6-ACE8-108F17D9A79D}" type="pres">
      <dgm:prSet presAssocID="{F4EB1930-0ACA-4F70-9CAD-511708CF5912}" presName="nodeTx" presStyleLbl="node1" presStyleIdx="2" presStyleCnt="3">
        <dgm:presLayoutVars>
          <dgm:bulletEnabled val="1"/>
        </dgm:presLayoutVars>
      </dgm:prSet>
      <dgm:spPr/>
    </dgm:pt>
    <dgm:pt modelId="{BBDD2BEB-0FA3-49AC-8F89-90975019F10D}" type="pres">
      <dgm:prSet presAssocID="{F4EB1930-0ACA-4F70-9CAD-511708CF5912}" presName="invisiNode" presStyleLbl="node1" presStyleIdx="2" presStyleCnt="3"/>
      <dgm:spPr/>
    </dgm:pt>
    <dgm:pt modelId="{BE78CEF4-B51A-46D7-9579-9F8EB6CD47CB}" type="pres">
      <dgm:prSet presAssocID="{F4EB1930-0ACA-4F70-9CAD-511708CF5912}"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Lst>
  <dgm:cxnLst>
    <dgm:cxn modelId="{AE3BD403-91C3-4ED3-8D9A-027480977246}" type="presOf" srcId="{8B2CB589-D67C-4E96-83DD-16A37C1B553E}" destId="{A43E8435-823C-49E6-ACE8-108F17D9A79D}" srcOrd="1" destOrd="2" presId="urn:microsoft.com/office/officeart/2005/8/layout/hList7"/>
    <dgm:cxn modelId="{98CD3D0D-F6B9-42BB-B75C-3D6A53E3EF99}" type="presOf" srcId="{430BE65F-4201-4815-BD63-B9AAEA9E4416}" destId="{E3009B6D-CBD0-4C71-B042-2D102A3FA58E}" srcOrd="0" destOrd="0" presId="urn:microsoft.com/office/officeart/2005/8/layout/hList7"/>
    <dgm:cxn modelId="{2CEE490D-6953-4DD6-BF25-F1B9116469B6}" srcId="{A965FF1F-3131-4018-BF8C-3681CF9B0723}" destId="{38B825AA-3E0B-4FF7-944A-BFC581CD7370}" srcOrd="1" destOrd="0" parTransId="{187ABE57-BADD-4438-82F2-EE810FADD956}" sibTransId="{35E4BEDE-8B6F-48BB-AA8A-DBF1F0977313}"/>
    <dgm:cxn modelId="{7EE1E91D-8680-4727-96A1-5D82C4AB6FB3}" type="presOf" srcId="{EA8784B9-42C7-4242-921B-12FF18AA1455}" destId="{4F4B9251-8D82-49F0-B39C-ABF27EDD135A}" srcOrd="0" destOrd="3" presId="urn:microsoft.com/office/officeart/2005/8/layout/hList7"/>
    <dgm:cxn modelId="{F835D533-ED3C-44AB-A05C-C9DD8F11E99F}" srcId="{F4EB1930-0ACA-4F70-9CAD-511708CF5912}" destId="{EA8784B9-42C7-4242-921B-12FF18AA1455}" srcOrd="2" destOrd="0" parTransId="{DC326446-FEE7-48F9-865A-A8FBBB23F487}" sibTransId="{0B370065-C681-4663-A84E-7E058BFF0325}"/>
    <dgm:cxn modelId="{374F8F35-B8C5-4531-BD03-F104D248D754}" srcId="{38B825AA-3E0B-4FF7-944A-BFC581CD7370}" destId="{170761C4-C135-4581-A9C3-A9C6D2673977}" srcOrd="0" destOrd="0" parTransId="{10E35763-6DDF-41E5-B092-9E6789285AF3}" sibTransId="{E540654F-1120-4EB7-AFFD-09E7D0C0F73B}"/>
    <dgm:cxn modelId="{C272DB36-05EE-4753-A1CF-E5A00B932E68}" type="presOf" srcId="{38B825AA-3E0B-4FF7-944A-BFC581CD7370}" destId="{644968A8-DB25-4CC4-BEF0-3FBF58199A20}" srcOrd="0" destOrd="0" presId="urn:microsoft.com/office/officeart/2005/8/layout/hList7"/>
    <dgm:cxn modelId="{88A8863E-843D-4C26-8E5E-34D5579D62C2}" type="presOf" srcId="{2A135677-E1C5-4F69-8D0B-30B46F7C1212}" destId="{4F4B9251-8D82-49F0-B39C-ABF27EDD135A}" srcOrd="0" destOrd="1" presId="urn:microsoft.com/office/officeart/2005/8/layout/hList7"/>
    <dgm:cxn modelId="{CEEE6147-D50F-40E2-ADF4-AE9B3FB076FF}" type="presOf" srcId="{579579D0-21AA-4E09-A06C-E3841018D749}" destId="{1E8F29BB-3142-4A3A-91AE-99BCE181CAC8}" srcOrd="1" destOrd="3" presId="urn:microsoft.com/office/officeart/2005/8/layout/hList7"/>
    <dgm:cxn modelId="{B2703949-99C9-483D-861F-5E2728F1E3A0}" type="presOf" srcId="{EA8784B9-42C7-4242-921B-12FF18AA1455}" destId="{A43E8435-823C-49E6-ACE8-108F17D9A79D}" srcOrd="1" destOrd="3" presId="urn:microsoft.com/office/officeart/2005/8/layout/hList7"/>
    <dgm:cxn modelId="{8E974649-59D5-4DE3-9A46-979D0E862DAF}" type="presOf" srcId="{35E4BEDE-8B6F-48BB-AA8A-DBF1F0977313}" destId="{17F12E4C-7B71-4D73-96A5-B5FCF29A99AF}" srcOrd="0" destOrd="0" presId="urn:microsoft.com/office/officeart/2005/8/layout/hList7"/>
    <dgm:cxn modelId="{19905749-EBD7-4C16-99B1-9971887B9A67}" srcId="{A965FF1F-3131-4018-BF8C-3681CF9B0723}" destId="{F4EB1930-0ACA-4F70-9CAD-511708CF5912}" srcOrd="2" destOrd="0" parTransId="{36B866A4-5706-4DA3-9F3A-76A9A0444E34}" sibTransId="{03203AEC-2372-4537-9BF4-D4117F72F5C5}"/>
    <dgm:cxn modelId="{B754544B-84EA-4CA6-9BF8-D2B3A6369315}" srcId="{257E177C-174B-47E9-8A05-45336E46C18D}" destId="{00D2EC9A-EC0F-4CCF-88BB-04D82996FE46}" srcOrd="1" destOrd="0" parTransId="{A61989D0-438D-46D2-8981-AFCB9FD7D111}" sibTransId="{78E8188D-E04B-484D-975D-B7570F269ADD}"/>
    <dgm:cxn modelId="{0C2E474E-7736-4242-B8C5-7A3A0E44FEBD}" srcId="{38B825AA-3E0B-4FF7-944A-BFC581CD7370}" destId="{5C8839A5-A87C-4310-BD59-B652AEAB58F4}" srcOrd="3" destOrd="0" parTransId="{D2AD8887-652D-4B66-9317-33D9E298968F}" sibTransId="{A8C5CCAA-755B-47AF-A361-AD1F184A38FF}"/>
    <dgm:cxn modelId="{F93CDE6F-6CA8-4591-AF67-A8A5E2FD68C7}" type="presOf" srcId="{00D2EC9A-EC0F-4CCF-88BB-04D82996FE46}" destId="{9EFAB295-63E5-493B-A648-45CBA137D405}" srcOrd="1" destOrd="2" presId="urn:microsoft.com/office/officeart/2005/8/layout/hList7"/>
    <dgm:cxn modelId="{C7036251-4E4B-43CB-93AD-3E453250F913}" type="presOf" srcId="{B8850FE6-B506-4BEA-B9B5-08387ACE7082}" destId="{9EFAB295-63E5-493B-A648-45CBA137D405}" srcOrd="1" destOrd="1" presId="urn:microsoft.com/office/officeart/2005/8/layout/hList7"/>
    <dgm:cxn modelId="{7DDBF752-70EC-475C-97D8-A1C26DDFE64E}" type="presOf" srcId="{9ED0AD13-F0D6-49C6-8037-229318627D87}" destId="{1E8F29BB-3142-4A3A-91AE-99BCE181CAC8}" srcOrd="1" destOrd="5" presId="urn:microsoft.com/office/officeart/2005/8/layout/hList7"/>
    <dgm:cxn modelId="{E4C55856-58A2-42B1-996E-60D02F1D0F15}" type="presOf" srcId="{170761C4-C135-4581-A9C3-A9C6D2673977}" destId="{644968A8-DB25-4CC4-BEF0-3FBF58199A20}" srcOrd="0" destOrd="1" presId="urn:microsoft.com/office/officeart/2005/8/layout/hList7"/>
    <dgm:cxn modelId="{59D52B58-9033-430E-A142-6D9A9398E1E6}" type="presOf" srcId="{00D2EC9A-EC0F-4CCF-88BB-04D82996FE46}" destId="{56695F11-3E89-48C5-9EA2-FA1FD53B0A84}" srcOrd="0" destOrd="2" presId="urn:microsoft.com/office/officeart/2005/8/layout/hList7"/>
    <dgm:cxn modelId="{A6F8C57D-03DA-4201-96DC-747B49E71A1E}" srcId="{38B825AA-3E0B-4FF7-944A-BFC581CD7370}" destId="{9C60C6A4-F144-4FFD-9E32-2CEAE049B750}" srcOrd="1" destOrd="0" parTransId="{814EE6EB-D0C1-40C6-B072-16ABDCB1EE01}" sibTransId="{69A76BCB-E04B-44EF-8486-C2B218E47BC8}"/>
    <dgm:cxn modelId="{5FDDBB87-31AC-4F6D-ACBB-54BA9922C52A}" type="presOf" srcId="{170761C4-C135-4581-A9C3-A9C6D2673977}" destId="{1E8F29BB-3142-4A3A-91AE-99BCE181CAC8}" srcOrd="1" destOrd="1" presId="urn:microsoft.com/office/officeart/2005/8/layout/hList7"/>
    <dgm:cxn modelId="{701E398A-F696-4211-84E5-47FF8B8888B5}" type="presOf" srcId="{9C60C6A4-F144-4FFD-9E32-2CEAE049B750}" destId="{1E8F29BB-3142-4A3A-91AE-99BCE181CAC8}" srcOrd="1" destOrd="2" presId="urn:microsoft.com/office/officeart/2005/8/layout/hList7"/>
    <dgm:cxn modelId="{BDB7748A-52BD-4A35-A232-13A7C6DC77B7}" srcId="{F4EB1930-0ACA-4F70-9CAD-511708CF5912}" destId="{2A135677-E1C5-4F69-8D0B-30B46F7C1212}" srcOrd="0" destOrd="0" parTransId="{B9CED7BB-1902-4831-AB9B-4A365E22EEA9}" sibTransId="{A49F3460-2196-45E9-965D-A2087545239E}"/>
    <dgm:cxn modelId="{C933098C-57D0-4472-816B-57CC0CABAA35}" srcId="{38B825AA-3E0B-4FF7-944A-BFC581CD7370}" destId="{9ED0AD13-F0D6-49C6-8037-229318627D87}" srcOrd="4" destOrd="0" parTransId="{50AC9124-1B88-4B83-AAB1-168A5B9AE416}" sibTransId="{58FE7CF6-FC35-44B1-A5FB-F9CF2A1000B9}"/>
    <dgm:cxn modelId="{D7629599-0BCD-4149-879A-7CE8FE3D0B04}" type="presOf" srcId="{A965FF1F-3131-4018-BF8C-3681CF9B0723}" destId="{2F55F522-2066-4D7F-911B-7478FEF4FF92}" srcOrd="0" destOrd="0" presId="urn:microsoft.com/office/officeart/2005/8/layout/hList7"/>
    <dgm:cxn modelId="{7E82969B-5D1E-497B-87B7-B4B7AF7613F4}" type="presOf" srcId="{5C8839A5-A87C-4310-BD59-B652AEAB58F4}" destId="{1E8F29BB-3142-4A3A-91AE-99BCE181CAC8}" srcOrd="1" destOrd="4" presId="urn:microsoft.com/office/officeart/2005/8/layout/hList7"/>
    <dgm:cxn modelId="{2829939F-9B70-455C-9262-EEDCF26D77D2}" type="presOf" srcId="{5C8839A5-A87C-4310-BD59-B652AEAB58F4}" destId="{644968A8-DB25-4CC4-BEF0-3FBF58199A20}" srcOrd="0" destOrd="4" presId="urn:microsoft.com/office/officeart/2005/8/layout/hList7"/>
    <dgm:cxn modelId="{ED6723A8-0F3F-4A06-9E91-68ED7CF5F49B}" type="presOf" srcId="{2A135677-E1C5-4F69-8D0B-30B46F7C1212}" destId="{A43E8435-823C-49E6-ACE8-108F17D9A79D}" srcOrd="1" destOrd="1" presId="urn:microsoft.com/office/officeart/2005/8/layout/hList7"/>
    <dgm:cxn modelId="{D47E44AA-5BD8-4FC5-928B-648CA0374B5D}" type="presOf" srcId="{8B2CB589-D67C-4E96-83DD-16A37C1B553E}" destId="{4F4B9251-8D82-49F0-B39C-ABF27EDD135A}" srcOrd="0" destOrd="2" presId="urn:microsoft.com/office/officeart/2005/8/layout/hList7"/>
    <dgm:cxn modelId="{261260B1-A30D-455B-99E1-0770620DBA61}" type="presOf" srcId="{257E177C-174B-47E9-8A05-45336E46C18D}" destId="{9EFAB295-63E5-493B-A648-45CBA137D405}" srcOrd="1" destOrd="0" presId="urn:microsoft.com/office/officeart/2005/8/layout/hList7"/>
    <dgm:cxn modelId="{6B3585B8-FF16-4C65-B560-F1E7EB220BD0}" type="presOf" srcId="{F4EB1930-0ACA-4F70-9CAD-511708CF5912}" destId="{A43E8435-823C-49E6-ACE8-108F17D9A79D}" srcOrd="1" destOrd="0" presId="urn:microsoft.com/office/officeart/2005/8/layout/hList7"/>
    <dgm:cxn modelId="{37015FC1-8FC7-424E-AA7D-0B6A28DDBB84}" type="presOf" srcId="{579579D0-21AA-4E09-A06C-E3841018D749}" destId="{644968A8-DB25-4CC4-BEF0-3FBF58199A20}" srcOrd="0" destOrd="3" presId="urn:microsoft.com/office/officeart/2005/8/layout/hList7"/>
    <dgm:cxn modelId="{2EA51EC3-3A5B-4DA7-B899-710F2DB5BB82}" type="presOf" srcId="{B8850FE6-B506-4BEA-B9B5-08387ACE7082}" destId="{56695F11-3E89-48C5-9EA2-FA1FD53B0A84}" srcOrd="0" destOrd="1" presId="urn:microsoft.com/office/officeart/2005/8/layout/hList7"/>
    <dgm:cxn modelId="{BA14E6C3-BBDA-4181-A7CF-E89B8A37E0AA}" type="presOf" srcId="{257E177C-174B-47E9-8A05-45336E46C18D}" destId="{56695F11-3E89-48C5-9EA2-FA1FD53B0A84}" srcOrd="0" destOrd="0" presId="urn:microsoft.com/office/officeart/2005/8/layout/hList7"/>
    <dgm:cxn modelId="{3529D7C5-FCAE-42E1-AD72-41D5DA6C0C76}" srcId="{F4EB1930-0ACA-4F70-9CAD-511708CF5912}" destId="{8B2CB589-D67C-4E96-83DD-16A37C1B553E}" srcOrd="1" destOrd="0" parTransId="{62D1B57D-8209-4E72-B05E-CC01B6A22C44}" sibTransId="{39E7B9DF-B2CB-4383-8910-4D4F6115EA67}"/>
    <dgm:cxn modelId="{7969B1CD-3FEE-40D6-8089-E09093D5B2C1}" type="presOf" srcId="{F4EB1930-0ACA-4F70-9CAD-511708CF5912}" destId="{4F4B9251-8D82-49F0-B39C-ABF27EDD135A}" srcOrd="0" destOrd="0" presId="urn:microsoft.com/office/officeart/2005/8/layout/hList7"/>
    <dgm:cxn modelId="{823EF2D2-D17D-45B4-ADA7-C300CD818FA6}" type="presOf" srcId="{38B825AA-3E0B-4FF7-944A-BFC581CD7370}" destId="{1E8F29BB-3142-4A3A-91AE-99BCE181CAC8}" srcOrd="1" destOrd="0" presId="urn:microsoft.com/office/officeart/2005/8/layout/hList7"/>
    <dgm:cxn modelId="{26EA1BD5-CE8B-4ED3-902E-0749C195D3C7}" type="presOf" srcId="{9C60C6A4-F144-4FFD-9E32-2CEAE049B750}" destId="{644968A8-DB25-4CC4-BEF0-3FBF58199A20}" srcOrd="0" destOrd="2" presId="urn:microsoft.com/office/officeart/2005/8/layout/hList7"/>
    <dgm:cxn modelId="{349D8FD5-3A7D-4EBA-8CEF-B5D0CA586ABB}" type="presOf" srcId="{9ED0AD13-F0D6-49C6-8037-229318627D87}" destId="{644968A8-DB25-4CC4-BEF0-3FBF58199A20}" srcOrd="0" destOrd="5" presId="urn:microsoft.com/office/officeart/2005/8/layout/hList7"/>
    <dgm:cxn modelId="{825E7BF0-7265-4784-B1E8-81FE49D3323C}" srcId="{38B825AA-3E0B-4FF7-944A-BFC581CD7370}" destId="{579579D0-21AA-4E09-A06C-E3841018D749}" srcOrd="2" destOrd="0" parTransId="{09943560-50FA-4E38-A268-92B5F2E1275F}" sibTransId="{123FE1BF-2875-4C17-85F0-8ED947288330}"/>
    <dgm:cxn modelId="{BEFF6CF8-A6BB-4CAA-BABE-DCB92627DE4D}" srcId="{257E177C-174B-47E9-8A05-45336E46C18D}" destId="{B8850FE6-B506-4BEA-B9B5-08387ACE7082}" srcOrd="0" destOrd="0" parTransId="{24D85BD3-418E-4836-A533-9A098245A48E}" sibTransId="{FA025596-A4C9-4B55-917F-1E8D6BC27A61}"/>
    <dgm:cxn modelId="{37567DFC-F09E-49FF-BD29-6360758E8889}" srcId="{A965FF1F-3131-4018-BF8C-3681CF9B0723}" destId="{257E177C-174B-47E9-8A05-45336E46C18D}" srcOrd="0" destOrd="0" parTransId="{9D082F61-5531-4752-8F15-0990B8863978}" sibTransId="{430BE65F-4201-4815-BD63-B9AAEA9E4416}"/>
    <dgm:cxn modelId="{04364A60-ABD6-48BA-B5EE-A2EAB80A4107}" type="presParOf" srcId="{2F55F522-2066-4D7F-911B-7478FEF4FF92}" destId="{CC09E411-C786-4758-B7A7-39C6D2B05CCB}" srcOrd="0" destOrd="0" presId="urn:microsoft.com/office/officeart/2005/8/layout/hList7"/>
    <dgm:cxn modelId="{8C78D9CB-B4F9-432A-B7E9-11F712ADE4C8}" type="presParOf" srcId="{2F55F522-2066-4D7F-911B-7478FEF4FF92}" destId="{A79C4B6B-99D3-4B23-8357-816A748B37C9}" srcOrd="1" destOrd="0" presId="urn:microsoft.com/office/officeart/2005/8/layout/hList7"/>
    <dgm:cxn modelId="{D4BBBD89-E9D0-4310-B730-7E97A42981CB}" type="presParOf" srcId="{A79C4B6B-99D3-4B23-8357-816A748B37C9}" destId="{294AA501-0CC0-44A6-AF17-C3F783654750}" srcOrd="0" destOrd="0" presId="urn:microsoft.com/office/officeart/2005/8/layout/hList7"/>
    <dgm:cxn modelId="{E87765D0-0A25-4004-B54F-D7AD82E2EFB1}" type="presParOf" srcId="{294AA501-0CC0-44A6-AF17-C3F783654750}" destId="{56695F11-3E89-48C5-9EA2-FA1FD53B0A84}" srcOrd="0" destOrd="0" presId="urn:microsoft.com/office/officeart/2005/8/layout/hList7"/>
    <dgm:cxn modelId="{7089534D-4165-4E23-8803-EC9C7E6A375A}" type="presParOf" srcId="{294AA501-0CC0-44A6-AF17-C3F783654750}" destId="{9EFAB295-63E5-493B-A648-45CBA137D405}" srcOrd="1" destOrd="0" presId="urn:microsoft.com/office/officeart/2005/8/layout/hList7"/>
    <dgm:cxn modelId="{2F8CF348-6489-47DE-8076-F990FA8DD9B9}" type="presParOf" srcId="{294AA501-0CC0-44A6-AF17-C3F783654750}" destId="{9B76AED0-23C0-4609-8DB1-6773B6824953}" srcOrd="2" destOrd="0" presId="urn:microsoft.com/office/officeart/2005/8/layout/hList7"/>
    <dgm:cxn modelId="{E881181D-900D-4296-BDB5-B582204B0661}" type="presParOf" srcId="{294AA501-0CC0-44A6-AF17-C3F783654750}" destId="{809C4965-5753-487B-BD73-524B7C72C701}" srcOrd="3" destOrd="0" presId="urn:microsoft.com/office/officeart/2005/8/layout/hList7"/>
    <dgm:cxn modelId="{FB3C6B42-33C9-4712-83DF-8655C6D406EB}" type="presParOf" srcId="{A79C4B6B-99D3-4B23-8357-816A748B37C9}" destId="{E3009B6D-CBD0-4C71-B042-2D102A3FA58E}" srcOrd="1" destOrd="0" presId="urn:microsoft.com/office/officeart/2005/8/layout/hList7"/>
    <dgm:cxn modelId="{A9D1F753-4FD4-4E23-B6C6-DE955A8B41D6}" type="presParOf" srcId="{A79C4B6B-99D3-4B23-8357-816A748B37C9}" destId="{FCEFD146-4506-434C-988E-C49D0E74AEE7}" srcOrd="2" destOrd="0" presId="urn:microsoft.com/office/officeart/2005/8/layout/hList7"/>
    <dgm:cxn modelId="{503D3301-89B9-4C59-9DC8-C79A6BAD4EBE}" type="presParOf" srcId="{FCEFD146-4506-434C-988E-C49D0E74AEE7}" destId="{644968A8-DB25-4CC4-BEF0-3FBF58199A20}" srcOrd="0" destOrd="0" presId="urn:microsoft.com/office/officeart/2005/8/layout/hList7"/>
    <dgm:cxn modelId="{DE25C535-AF10-4724-BF2B-0728F3900D4B}" type="presParOf" srcId="{FCEFD146-4506-434C-988E-C49D0E74AEE7}" destId="{1E8F29BB-3142-4A3A-91AE-99BCE181CAC8}" srcOrd="1" destOrd="0" presId="urn:microsoft.com/office/officeart/2005/8/layout/hList7"/>
    <dgm:cxn modelId="{20E37479-4558-4F31-99C6-8585D1E3FF09}" type="presParOf" srcId="{FCEFD146-4506-434C-988E-C49D0E74AEE7}" destId="{72FB7644-3CD7-49DD-B68B-DC89038C8193}" srcOrd="2" destOrd="0" presId="urn:microsoft.com/office/officeart/2005/8/layout/hList7"/>
    <dgm:cxn modelId="{25840195-DEE4-4BF3-AAB8-B9DEB34A5FFB}" type="presParOf" srcId="{FCEFD146-4506-434C-988E-C49D0E74AEE7}" destId="{B5BCC539-889D-434E-B6F2-925D28EACD25}" srcOrd="3" destOrd="0" presId="urn:microsoft.com/office/officeart/2005/8/layout/hList7"/>
    <dgm:cxn modelId="{BD111E62-EB68-4649-A9E8-BE994A21619A}" type="presParOf" srcId="{A79C4B6B-99D3-4B23-8357-816A748B37C9}" destId="{17F12E4C-7B71-4D73-96A5-B5FCF29A99AF}" srcOrd="3" destOrd="0" presId="urn:microsoft.com/office/officeart/2005/8/layout/hList7"/>
    <dgm:cxn modelId="{7E7D50AC-C810-4886-8DB5-41E508C5A007}" type="presParOf" srcId="{A79C4B6B-99D3-4B23-8357-816A748B37C9}" destId="{034513D2-4AD3-4AD0-AC08-9633886EBA64}" srcOrd="4" destOrd="0" presId="urn:microsoft.com/office/officeart/2005/8/layout/hList7"/>
    <dgm:cxn modelId="{A5802FB9-DA88-4940-AED8-2E85435784CC}" type="presParOf" srcId="{034513D2-4AD3-4AD0-AC08-9633886EBA64}" destId="{4F4B9251-8D82-49F0-B39C-ABF27EDD135A}" srcOrd="0" destOrd="0" presId="urn:microsoft.com/office/officeart/2005/8/layout/hList7"/>
    <dgm:cxn modelId="{9F178197-7744-46E7-969A-B7218A1402DE}" type="presParOf" srcId="{034513D2-4AD3-4AD0-AC08-9633886EBA64}" destId="{A43E8435-823C-49E6-ACE8-108F17D9A79D}" srcOrd="1" destOrd="0" presId="urn:microsoft.com/office/officeart/2005/8/layout/hList7"/>
    <dgm:cxn modelId="{8E852168-E74E-4B2C-B7A9-9795CCE3ED47}" type="presParOf" srcId="{034513D2-4AD3-4AD0-AC08-9633886EBA64}" destId="{BBDD2BEB-0FA3-49AC-8F89-90975019F10D}" srcOrd="2" destOrd="0" presId="urn:microsoft.com/office/officeart/2005/8/layout/hList7"/>
    <dgm:cxn modelId="{47034D28-21C2-4310-BE55-E88A39A6539B}" type="presParOf" srcId="{034513D2-4AD3-4AD0-AC08-9633886EBA64}" destId="{BE78CEF4-B51A-46D7-9579-9F8EB6CD47C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BDC705-F6A4-494D-AF63-9EA57535D2CA}" type="doc">
      <dgm:prSet loTypeId="urn:microsoft.com/office/officeart/2005/8/layout/chevron1" loCatId="process" qsTypeId="urn:microsoft.com/office/officeart/2005/8/quickstyle/simple4" qsCatId="simple" csTypeId="urn:microsoft.com/office/officeart/2005/8/colors/accent2_2" csCatId="accent2" phldr="1"/>
      <dgm:spPr/>
      <dgm:t>
        <a:bodyPr/>
        <a:lstStyle/>
        <a:p>
          <a:endParaRPr lang="en-US"/>
        </a:p>
      </dgm:t>
    </dgm:pt>
    <dgm:pt modelId="{A1073C36-A271-4EB0-A347-A3D5E3DA17AF}">
      <dgm:prSet phldrT="[Text]" custT="1"/>
      <dgm:spPr/>
      <dgm:t>
        <a:bodyPr/>
        <a:lstStyle/>
        <a:p>
          <a:r>
            <a:rPr lang="en-CA" sz="1600" b="1" dirty="0">
              <a:latin typeface="Arial" panose="020B0604020202020204" pitchFamily="34" charset="0"/>
              <a:cs typeface="Arial" panose="020B0604020202020204" pitchFamily="34" charset="0"/>
            </a:rPr>
            <a:t>Before </a:t>
          </a:r>
          <a:r>
            <a:rPr lang="en-CA" sz="1400" b="1" dirty="0">
              <a:latin typeface="Arial" panose="020B0604020202020204" pitchFamily="34" charset="0"/>
              <a:cs typeface="Arial" panose="020B0604020202020204" pitchFamily="34" charset="0"/>
            </a:rPr>
            <a:t>COVID-19</a:t>
          </a:r>
          <a:endParaRPr lang="en-US" sz="1600" b="1" dirty="0">
            <a:latin typeface="Arial" panose="020B0604020202020204" pitchFamily="34" charset="0"/>
            <a:cs typeface="Arial" panose="020B0604020202020204" pitchFamily="34" charset="0"/>
          </a:endParaRPr>
        </a:p>
      </dgm:t>
    </dgm:pt>
    <dgm:pt modelId="{1A521900-D852-4F3C-A304-2BB91A9D598A}" type="parTrans" cxnId="{D8D4FBE1-7914-451E-ABCE-678EF0FDECFF}">
      <dgm:prSet/>
      <dgm:spPr/>
      <dgm:t>
        <a:bodyPr/>
        <a:lstStyle/>
        <a:p>
          <a:endParaRPr lang="en-US" sz="2800" b="0">
            <a:latin typeface="Arial" panose="020B0604020202020204" pitchFamily="34" charset="0"/>
            <a:cs typeface="Arial" panose="020B0604020202020204" pitchFamily="34" charset="0"/>
          </a:endParaRPr>
        </a:p>
      </dgm:t>
    </dgm:pt>
    <dgm:pt modelId="{73B70736-C14B-4738-919D-CFEEC2EE3399}" type="sibTrans" cxnId="{D8D4FBE1-7914-451E-ABCE-678EF0FDECFF}">
      <dgm:prSet/>
      <dgm:spPr/>
      <dgm:t>
        <a:bodyPr/>
        <a:lstStyle/>
        <a:p>
          <a:endParaRPr lang="en-US" sz="2800" b="0">
            <a:latin typeface="Arial" panose="020B0604020202020204" pitchFamily="34" charset="0"/>
            <a:cs typeface="Arial" panose="020B0604020202020204" pitchFamily="34" charset="0"/>
          </a:endParaRPr>
        </a:p>
      </dgm:t>
    </dgm:pt>
    <dgm:pt modelId="{6EA0DC12-50A1-4FE0-948B-15D1D29B30E2}">
      <dgm:prSet phldrT="[Text]" custT="1"/>
      <dgm:spPr/>
      <dgm:t>
        <a:bodyPr/>
        <a:lstStyle/>
        <a:p>
          <a:r>
            <a:rPr lang="en-CA" sz="1200" b="0" dirty="0">
              <a:latin typeface="Arial" panose="020B0604020202020204" pitchFamily="34" charset="0"/>
              <a:cs typeface="Arial" panose="020B0604020202020204" pitchFamily="34" charset="0"/>
            </a:rPr>
            <a:t>Traditional F2F</a:t>
          </a:r>
          <a:endParaRPr lang="en-US" sz="1200" b="0" dirty="0">
            <a:latin typeface="Arial" panose="020B0604020202020204" pitchFamily="34" charset="0"/>
            <a:cs typeface="Arial" panose="020B0604020202020204" pitchFamily="34" charset="0"/>
          </a:endParaRPr>
        </a:p>
      </dgm:t>
    </dgm:pt>
    <dgm:pt modelId="{2C3F3A0B-20F1-4234-BD93-9B4B0F47BF97}" type="parTrans" cxnId="{41586953-5EFC-42EB-9234-F7D97D57DD14}">
      <dgm:prSet/>
      <dgm:spPr/>
      <dgm:t>
        <a:bodyPr/>
        <a:lstStyle/>
        <a:p>
          <a:endParaRPr lang="en-US" sz="2800" b="0">
            <a:latin typeface="Arial" panose="020B0604020202020204" pitchFamily="34" charset="0"/>
            <a:cs typeface="Arial" panose="020B0604020202020204" pitchFamily="34" charset="0"/>
          </a:endParaRPr>
        </a:p>
      </dgm:t>
    </dgm:pt>
    <dgm:pt modelId="{FC63211B-922F-4587-9FA3-9008D1C5EA03}" type="sibTrans" cxnId="{41586953-5EFC-42EB-9234-F7D97D57DD14}">
      <dgm:prSet/>
      <dgm:spPr/>
      <dgm:t>
        <a:bodyPr/>
        <a:lstStyle/>
        <a:p>
          <a:endParaRPr lang="en-US" sz="2800" b="0">
            <a:latin typeface="Arial" panose="020B0604020202020204" pitchFamily="34" charset="0"/>
            <a:cs typeface="Arial" panose="020B0604020202020204" pitchFamily="34" charset="0"/>
          </a:endParaRPr>
        </a:p>
      </dgm:t>
    </dgm:pt>
    <dgm:pt modelId="{E4C2BCB2-D800-497C-B3FB-5AED3731BEDF}">
      <dgm:prSet phldrT="[Text]" custT="1"/>
      <dgm:spPr/>
      <dgm:t>
        <a:bodyPr/>
        <a:lstStyle/>
        <a:p>
          <a:r>
            <a:rPr lang="en-US" sz="1600" b="1" dirty="0">
              <a:latin typeface="Arial" panose="020B0604020202020204" pitchFamily="34" charset="0"/>
              <a:cs typeface="Arial" panose="020B0604020202020204" pitchFamily="34" charset="0"/>
            </a:rPr>
            <a:t>Spring 2020</a:t>
          </a:r>
        </a:p>
      </dgm:t>
    </dgm:pt>
    <dgm:pt modelId="{E9B8C7B7-0F0D-47D1-860B-BC93CDDEECF3}" type="parTrans" cxnId="{FED86AD1-DB27-45D7-8F5F-6763CD15A43F}">
      <dgm:prSet/>
      <dgm:spPr/>
      <dgm:t>
        <a:bodyPr/>
        <a:lstStyle/>
        <a:p>
          <a:endParaRPr lang="en-US" sz="2800" b="0">
            <a:latin typeface="Arial" panose="020B0604020202020204" pitchFamily="34" charset="0"/>
            <a:cs typeface="Arial" panose="020B0604020202020204" pitchFamily="34" charset="0"/>
          </a:endParaRPr>
        </a:p>
      </dgm:t>
    </dgm:pt>
    <dgm:pt modelId="{D33FF09F-2541-4326-AD13-6C846B83E45A}" type="sibTrans" cxnId="{FED86AD1-DB27-45D7-8F5F-6763CD15A43F}">
      <dgm:prSet/>
      <dgm:spPr/>
      <dgm:t>
        <a:bodyPr/>
        <a:lstStyle/>
        <a:p>
          <a:endParaRPr lang="en-US" sz="2800" b="0">
            <a:latin typeface="Arial" panose="020B0604020202020204" pitchFamily="34" charset="0"/>
            <a:cs typeface="Arial" panose="020B0604020202020204" pitchFamily="34" charset="0"/>
          </a:endParaRPr>
        </a:p>
      </dgm:t>
    </dgm:pt>
    <dgm:pt modelId="{828F4561-7B45-4AC0-8C79-61E351AA25D0}">
      <dgm:prSet custT="1"/>
      <dgm:spPr/>
      <dgm:t>
        <a:bodyPr/>
        <a:lstStyle/>
        <a:p>
          <a:r>
            <a:rPr lang="en-US" sz="1600" b="1" dirty="0">
              <a:latin typeface="Arial" panose="020B0604020202020204" pitchFamily="34" charset="0"/>
              <a:cs typeface="Arial" panose="020B0604020202020204" pitchFamily="34" charset="0"/>
            </a:rPr>
            <a:t>Fall 2020</a:t>
          </a:r>
        </a:p>
      </dgm:t>
    </dgm:pt>
    <dgm:pt modelId="{3A17D3D1-C598-494B-8CB9-6AB82372104C}" type="parTrans" cxnId="{BB8BBE36-88F1-4CD2-8891-7890841710C4}">
      <dgm:prSet/>
      <dgm:spPr/>
      <dgm:t>
        <a:bodyPr/>
        <a:lstStyle/>
        <a:p>
          <a:endParaRPr lang="en-US" sz="2800" b="0">
            <a:latin typeface="Arial" panose="020B0604020202020204" pitchFamily="34" charset="0"/>
            <a:cs typeface="Arial" panose="020B0604020202020204" pitchFamily="34" charset="0"/>
          </a:endParaRPr>
        </a:p>
      </dgm:t>
    </dgm:pt>
    <dgm:pt modelId="{30C42546-6980-48D1-8369-556F11AAED5C}" type="sibTrans" cxnId="{BB8BBE36-88F1-4CD2-8891-7890841710C4}">
      <dgm:prSet/>
      <dgm:spPr/>
      <dgm:t>
        <a:bodyPr/>
        <a:lstStyle/>
        <a:p>
          <a:endParaRPr lang="en-US" sz="2800" b="0">
            <a:latin typeface="Arial" panose="020B0604020202020204" pitchFamily="34" charset="0"/>
            <a:cs typeface="Arial" panose="020B0604020202020204" pitchFamily="34" charset="0"/>
          </a:endParaRPr>
        </a:p>
      </dgm:t>
    </dgm:pt>
    <dgm:pt modelId="{55D500F1-BA32-4629-8F78-2AAD9ACBAEC5}">
      <dgm:prSet custT="1">
        <dgm:style>
          <a:lnRef idx="0">
            <a:schemeClr val="accent5"/>
          </a:lnRef>
          <a:fillRef idx="3">
            <a:schemeClr val="accent5"/>
          </a:fillRef>
          <a:effectRef idx="3">
            <a:schemeClr val="accent5"/>
          </a:effectRef>
          <a:fontRef idx="minor">
            <a:schemeClr val="lt1"/>
          </a:fontRef>
        </dgm:style>
      </dgm:prSet>
      <dgm:spPr/>
      <dgm:t>
        <a:bodyPr/>
        <a:lstStyle/>
        <a:p>
          <a:r>
            <a:rPr lang="en-US" sz="1600" b="1" dirty="0">
              <a:latin typeface="Arial" panose="020B0604020202020204" pitchFamily="34" charset="0"/>
              <a:cs typeface="Arial" panose="020B0604020202020204" pitchFamily="34" charset="0"/>
            </a:rPr>
            <a:t>Spring 2021 </a:t>
          </a:r>
        </a:p>
      </dgm:t>
    </dgm:pt>
    <dgm:pt modelId="{F6B04EB7-37C0-4DA8-98BC-BA2289CFEFFB}" type="parTrans" cxnId="{DA3A3FA8-909B-4B39-B060-63D98E8075A9}">
      <dgm:prSet/>
      <dgm:spPr/>
      <dgm:t>
        <a:bodyPr/>
        <a:lstStyle/>
        <a:p>
          <a:endParaRPr lang="en-US" sz="2800" b="0">
            <a:latin typeface="Arial" panose="020B0604020202020204" pitchFamily="34" charset="0"/>
            <a:cs typeface="Arial" panose="020B0604020202020204" pitchFamily="34" charset="0"/>
          </a:endParaRPr>
        </a:p>
      </dgm:t>
    </dgm:pt>
    <dgm:pt modelId="{B268DB24-40A6-41DF-B2D0-7FA1036054A6}" type="sibTrans" cxnId="{DA3A3FA8-909B-4B39-B060-63D98E8075A9}">
      <dgm:prSet/>
      <dgm:spPr/>
      <dgm:t>
        <a:bodyPr/>
        <a:lstStyle/>
        <a:p>
          <a:endParaRPr lang="en-US" sz="2800" b="0">
            <a:latin typeface="Arial" panose="020B0604020202020204" pitchFamily="34" charset="0"/>
            <a:cs typeface="Arial" panose="020B0604020202020204" pitchFamily="34" charset="0"/>
          </a:endParaRPr>
        </a:p>
      </dgm:t>
    </dgm:pt>
    <dgm:pt modelId="{8EC23387-D426-4D40-B1DD-D35025B7900A}">
      <dgm:prSet custT="1"/>
      <dgm:spPr/>
      <dgm:t>
        <a:bodyPr/>
        <a:lstStyle/>
        <a:p>
          <a:r>
            <a:rPr lang="en-CA" sz="1200" b="0" dirty="0">
              <a:latin typeface="Arial" panose="020B0604020202020204" pitchFamily="34" charset="0"/>
              <a:cs typeface="Arial" panose="020B0604020202020204" pitchFamily="34" charset="0"/>
            </a:rPr>
            <a:t>Hybrid (F2F/</a:t>
          </a:r>
          <a:r>
            <a:rPr lang="en-US" sz="1200" b="0" dirty="0">
              <a:latin typeface="Arial" panose="020B0604020202020204" pitchFamily="34" charset="0"/>
              <a:cs typeface="Arial" panose="020B0604020202020204" pitchFamily="34" charset="0"/>
            </a:rPr>
            <a:t>Synchronous/ Asynchronous)</a:t>
          </a:r>
        </a:p>
      </dgm:t>
    </dgm:pt>
    <dgm:pt modelId="{A8253CAD-A533-4EAF-B252-B55A5ECECB2A}" type="parTrans" cxnId="{F4296F1D-1F47-4ADA-A483-011DCEDB83DB}">
      <dgm:prSet/>
      <dgm:spPr/>
      <dgm:t>
        <a:bodyPr/>
        <a:lstStyle/>
        <a:p>
          <a:endParaRPr lang="en-US" sz="2800" b="0">
            <a:latin typeface="Arial" panose="020B0604020202020204" pitchFamily="34" charset="0"/>
            <a:cs typeface="Arial" panose="020B0604020202020204" pitchFamily="34" charset="0"/>
          </a:endParaRPr>
        </a:p>
      </dgm:t>
    </dgm:pt>
    <dgm:pt modelId="{7470FF83-7DE1-4109-B44A-2C8A4F6B2CF6}" type="sibTrans" cxnId="{F4296F1D-1F47-4ADA-A483-011DCEDB83DB}">
      <dgm:prSet/>
      <dgm:spPr/>
      <dgm:t>
        <a:bodyPr/>
        <a:lstStyle/>
        <a:p>
          <a:endParaRPr lang="en-US" sz="2800" b="0">
            <a:latin typeface="Arial" panose="020B0604020202020204" pitchFamily="34" charset="0"/>
            <a:cs typeface="Arial" panose="020B0604020202020204" pitchFamily="34" charset="0"/>
          </a:endParaRPr>
        </a:p>
      </dgm:t>
    </dgm:pt>
    <dgm:pt modelId="{309CF724-932A-4B8F-BA92-41951B754B48}">
      <dgm:prSet phldrT="[Text]" custT="1"/>
      <dgm:spPr/>
      <dgm:t>
        <a:bodyPr/>
        <a:lstStyle/>
        <a:p>
          <a:r>
            <a:rPr lang="en-CA" sz="1200" b="0" dirty="0">
              <a:latin typeface="Arial" panose="020B0604020202020204" pitchFamily="34" charset="0"/>
              <a:cs typeface="Arial" panose="020B0604020202020204" pitchFamily="34" charset="0"/>
            </a:rPr>
            <a:t>F2F </a:t>
          </a:r>
          <a:r>
            <a:rPr lang="en-CA" sz="1200" b="0" dirty="0">
              <a:latin typeface="Arial" panose="020B0604020202020204" pitchFamily="34" charset="0"/>
              <a:cs typeface="Arial" panose="020B0604020202020204" pitchFamily="34" charset="0"/>
              <a:sym typeface="Wingdings" panose="05000000000000000000" pitchFamily="2" charset="2"/>
            </a:rPr>
            <a:t></a:t>
          </a:r>
          <a:r>
            <a:rPr lang="en-CA" sz="1200" b="0" dirty="0">
              <a:latin typeface="Arial" panose="020B0604020202020204" pitchFamily="34" charset="0"/>
              <a:cs typeface="Arial" panose="020B0604020202020204" pitchFamily="34" charset="0"/>
            </a:rPr>
            <a:t> Asynchronous</a:t>
          </a:r>
          <a:endParaRPr lang="en-US" sz="1200" b="0" dirty="0">
            <a:latin typeface="Arial" panose="020B0604020202020204" pitchFamily="34" charset="0"/>
            <a:cs typeface="Arial" panose="020B0604020202020204" pitchFamily="34" charset="0"/>
          </a:endParaRPr>
        </a:p>
      </dgm:t>
    </dgm:pt>
    <dgm:pt modelId="{0ED9AAAC-70EC-4846-9295-B7DA741DA9B6}" type="parTrans" cxnId="{F60C798E-6FE9-4CED-9803-0ABB90BD1DAF}">
      <dgm:prSet/>
      <dgm:spPr/>
      <dgm:t>
        <a:bodyPr/>
        <a:lstStyle/>
        <a:p>
          <a:endParaRPr lang="en-US" sz="2800" b="0">
            <a:latin typeface="Arial" panose="020B0604020202020204" pitchFamily="34" charset="0"/>
            <a:cs typeface="Arial" panose="020B0604020202020204" pitchFamily="34" charset="0"/>
          </a:endParaRPr>
        </a:p>
      </dgm:t>
    </dgm:pt>
    <dgm:pt modelId="{326A35BA-8F12-42B8-8190-74DEC72FE8E5}" type="sibTrans" cxnId="{F60C798E-6FE9-4CED-9803-0ABB90BD1DAF}">
      <dgm:prSet/>
      <dgm:spPr/>
      <dgm:t>
        <a:bodyPr/>
        <a:lstStyle/>
        <a:p>
          <a:endParaRPr lang="en-US" sz="2800" b="0">
            <a:latin typeface="Arial" panose="020B0604020202020204" pitchFamily="34" charset="0"/>
            <a:cs typeface="Arial" panose="020B0604020202020204" pitchFamily="34" charset="0"/>
          </a:endParaRPr>
        </a:p>
      </dgm:t>
    </dgm:pt>
    <dgm:pt modelId="{BCD22736-3E21-476E-B9C2-27F9CC144DE2}">
      <dgm:prSet custT="1"/>
      <dgm:spPr/>
      <dgm:t>
        <a:bodyPr/>
        <a:lstStyle/>
        <a:p>
          <a:r>
            <a:rPr lang="en-CA" sz="1200" b="0" dirty="0">
              <a:latin typeface="Arial" panose="020B0604020202020204" pitchFamily="34" charset="0"/>
              <a:cs typeface="Arial" panose="020B0604020202020204" pitchFamily="34" charset="0"/>
            </a:rPr>
            <a:t>Virtual (Synchronous/Asynchronous)</a:t>
          </a:r>
          <a:endParaRPr lang="en-US" sz="1200" b="0" dirty="0">
            <a:latin typeface="Arial" panose="020B0604020202020204" pitchFamily="34" charset="0"/>
            <a:cs typeface="Arial" panose="020B0604020202020204" pitchFamily="34" charset="0"/>
          </a:endParaRPr>
        </a:p>
      </dgm:t>
    </dgm:pt>
    <dgm:pt modelId="{F8957D6B-93B0-4DB2-B42A-B10B0848AB49}" type="parTrans" cxnId="{EE16756B-CE80-48A7-A039-C62599682838}">
      <dgm:prSet/>
      <dgm:spPr/>
      <dgm:t>
        <a:bodyPr/>
        <a:lstStyle/>
        <a:p>
          <a:endParaRPr lang="en-US" sz="2800" b="0">
            <a:latin typeface="Arial" panose="020B0604020202020204" pitchFamily="34" charset="0"/>
            <a:cs typeface="Arial" panose="020B0604020202020204" pitchFamily="34" charset="0"/>
          </a:endParaRPr>
        </a:p>
      </dgm:t>
    </dgm:pt>
    <dgm:pt modelId="{29D7662C-55E4-4F75-94D5-4279CC0FCFAC}" type="sibTrans" cxnId="{EE16756B-CE80-48A7-A039-C62599682838}">
      <dgm:prSet/>
      <dgm:spPr/>
      <dgm:t>
        <a:bodyPr/>
        <a:lstStyle/>
        <a:p>
          <a:endParaRPr lang="en-US" sz="2800" b="0">
            <a:latin typeface="Arial" panose="020B0604020202020204" pitchFamily="34" charset="0"/>
            <a:cs typeface="Arial" panose="020B0604020202020204" pitchFamily="34" charset="0"/>
          </a:endParaRPr>
        </a:p>
      </dgm:t>
    </dgm:pt>
    <dgm:pt modelId="{6AAF9A2E-ED36-40A4-89B6-274B290D9744}">
      <dgm:prSet phldrT="[Text]" custT="1"/>
      <dgm:spPr/>
      <dgm:t>
        <a:bodyPr/>
        <a:lstStyle/>
        <a:p>
          <a:r>
            <a:rPr lang="en-CA" sz="1200" b="0" dirty="0">
              <a:latin typeface="Arial" panose="020B0604020202020204" pitchFamily="34" charset="0"/>
              <a:cs typeface="Arial" panose="020B0604020202020204" pitchFamily="34" charset="0"/>
            </a:rPr>
            <a:t>In a computer lab</a:t>
          </a:r>
          <a:endParaRPr lang="en-US" sz="1200" b="0" dirty="0">
            <a:latin typeface="Arial" panose="020B0604020202020204" pitchFamily="34" charset="0"/>
            <a:cs typeface="Arial" panose="020B0604020202020204" pitchFamily="34" charset="0"/>
          </a:endParaRPr>
        </a:p>
      </dgm:t>
    </dgm:pt>
    <dgm:pt modelId="{0AA398E0-F3AF-4EDB-93E9-741254BF327A}" type="parTrans" cxnId="{7BB31C75-DD2C-4393-A68E-CF45F9452CDF}">
      <dgm:prSet/>
      <dgm:spPr/>
      <dgm:t>
        <a:bodyPr/>
        <a:lstStyle/>
        <a:p>
          <a:endParaRPr lang="en-US"/>
        </a:p>
      </dgm:t>
    </dgm:pt>
    <dgm:pt modelId="{C6CEFB45-C9E9-47AD-8FDD-9C5145760B21}" type="sibTrans" cxnId="{7BB31C75-DD2C-4393-A68E-CF45F9452CDF}">
      <dgm:prSet/>
      <dgm:spPr/>
      <dgm:t>
        <a:bodyPr/>
        <a:lstStyle/>
        <a:p>
          <a:endParaRPr lang="en-US"/>
        </a:p>
      </dgm:t>
    </dgm:pt>
    <dgm:pt modelId="{BBFB5858-265A-475C-9654-163FEBF16966}" type="pres">
      <dgm:prSet presAssocID="{ADBDC705-F6A4-494D-AF63-9EA57535D2CA}" presName="Name0" presStyleCnt="0">
        <dgm:presLayoutVars>
          <dgm:dir/>
          <dgm:animLvl val="lvl"/>
          <dgm:resizeHandles val="exact"/>
        </dgm:presLayoutVars>
      </dgm:prSet>
      <dgm:spPr/>
    </dgm:pt>
    <dgm:pt modelId="{6261DFBD-315D-4E2C-9D49-42E372B43C51}" type="pres">
      <dgm:prSet presAssocID="{A1073C36-A271-4EB0-A347-A3D5E3DA17AF}" presName="composite" presStyleCnt="0"/>
      <dgm:spPr/>
    </dgm:pt>
    <dgm:pt modelId="{E0636FAF-52A4-4C22-85DD-3F591EF846E4}" type="pres">
      <dgm:prSet presAssocID="{A1073C36-A271-4EB0-A347-A3D5E3DA17AF}" presName="parTx" presStyleLbl="node1" presStyleIdx="0" presStyleCnt="4">
        <dgm:presLayoutVars>
          <dgm:chMax val="0"/>
          <dgm:chPref val="0"/>
          <dgm:bulletEnabled val="1"/>
        </dgm:presLayoutVars>
      </dgm:prSet>
      <dgm:spPr/>
    </dgm:pt>
    <dgm:pt modelId="{61D3A618-F480-4AC2-ADEC-ADB06D1DAAD1}" type="pres">
      <dgm:prSet presAssocID="{A1073C36-A271-4EB0-A347-A3D5E3DA17AF}" presName="desTx" presStyleLbl="revTx" presStyleIdx="0" presStyleCnt="4">
        <dgm:presLayoutVars>
          <dgm:bulletEnabled val="1"/>
        </dgm:presLayoutVars>
      </dgm:prSet>
      <dgm:spPr/>
    </dgm:pt>
    <dgm:pt modelId="{485F2C90-A6C3-4D4A-B064-E023A4C7E0EB}" type="pres">
      <dgm:prSet presAssocID="{73B70736-C14B-4738-919D-CFEEC2EE3399}" presName="space" presStyleCnt="0"/>
      <dgm:spPr/>
    </dgm:pt>
    <dgm:pt modelId="{3611C02B-DB7A-4366-AC31-D8290A8B6270}" type="pres">
      <dgm:prSet presAssocID="{E4C2BCB2-D800-497C-B3FB-5AED3731BEDF}" presName="composite" presStyleCnt="0"/>
      <dgm:spPr/>
    </dgm:pt>
    <dgm:pt modelId="{E510B8FA-1A97-417D-85FF-A6AFE36B5060}" type="pres">
      <dgm:prSet presAssocID="{E4C2BCB2-D800-497C-B3FB-5AED3731BEDF}" presName="parTx" presStyleLbl="node1" presStyleIdx="1" presStyleCnt="4">
        <dgm:presLayoutVars>
          <dgm:chMax val="0"/>
          <dgm:chPref val="0"/>
          <dgm:bulletEnabled val="1"/>
        </dgm:presLayoutVars>
      </dgm:prSet>
      <dgm:spPr/>
    </dgm:pt>
    <dgm:pt modelId="{E9E13FE8-E57E-4EED-A17E-C50289CFB459}" type="pres">
      <dgm:prSet presAssocID="{E4C2BCB2-D800-497C-B3FB-5AED3731BEDF}" presName="desTx" presStyleLbl="revTx" presStyleIdx="1" presStyleCnt="4">
        <dgm:presLayoutVars>
          <dgm:bulletEnabled val="1"/>
        </dgm:presLayoutVars>
      </dgm:prSet>
      <dgm:spPr/>
    </dgm:pt>
    <dgm:pt modelId="{14487D43-3C0B-463E-87B3-CAC927493E3D}" type="pres">
      <dgm:prSet presAssocID="{D33FF09F-2541-4326-AD13-6C846B83E45A}" presName="space" presStyleCnt="0"/>
      <dgm:spPr/>
    </dgm:pt>
    <dgm:pt modelId="{88567A3F-ADA8-4D91-9695-4369313D17CD}" type="pres">
      <dgm:prSet presAssocID="{828F4561-7B45-4AC0-8C79-61E351AA25D0}" presName="composite" presStyleCnt="0"/>
      <dgm:spPr/>
    </dgm:pt>
    <dgm:pt modelId="{2CD147F0-07F0-4F78-8485-095BCB14368C}" type="pres">
      <dgm:prSet presAssocID="{828F4561-7B45-4AC0-8C79-61E351AA25D0}" presName="parTx" presStyleLbl="node1" presStyleIdx="2" presStyleCnt="4">
        <dgm:presLayoutVars>
          <dgm:chMax val="0"/>
          <dgm:chPref val="0"/>
          <dgm:bulletEnabled val="1"/>
        </dgm:presLayoutVars>
      </dgm:prSet>
      <dgm:spPr/>
    </dgm:pt>
    <dgm:pt modelId="{7397D1C3-61E3-4CC6-85E3-07AD25940BEF}" type="pres">
      <dgm:prSet presAssocID="{828F4561-7B45-4AC0-8C79-61E351AA25D0}" presName="desTx" presStyleLbl="revTx" presStyleIdx="2" presStyleCnt="4">
        <dgm:presLayoutVars>
          <dgm:bulletEnabled val="1"/>
        </dgm:presLayoutVars>
      </dgm:prSet>
      <dgm:spPr/>
    </dgm:pt>
    <dgm:pt modelId="{E710E800-2617-4AF8-8C3D-383335680011}" type="pres">
      <dgm:prSet presAssocID="{30C42546-6980-48D1-8369-556F11AAED5C}" presName="space" presStyleCnt="0"/>
      <dgm:spPr/>
    </dgm:pt>
    <dgm:pt modelId="{E2E9CE25-7E0C-44CD-AA6B-F22263B247BD}" type="pres">
      <dgm:prSet presAssocID="{55D500F1-BA32-4629-8F78-2AAD9ACBAEC5}" presName="composite" presStyleCnt="0"/>
      <dgm:spPr/>
    </dgm:pt>
    <dgm:pt modelId="{B172A3AA-90AB-4D3B-A107-D841D02A84D1}" type="pres">
      <dgm:prSet presAssocID="{55D500F1-BA32-4629-8F78-2AAD9ACBAEC5}" presName="parTx" presStyleLbl="node1" presStyleIdx="3" presStyleCnt="4">
        <dgm:presLayoutVars>
          <dgm:chMax val="0"/>
          <dgm:chPref val="0"/>
          <dgm:bulletEnabled val="1"/>
        </dgm:presLayoutVars>
      </dgm:prSet>
      <dgm:spPr/>
    </dgm:pt>
    <dgm:pt modelId="{8EA133CA-FC95-445F-8D78-57CBB0027149}" type="pres">
      <dgm:prSet presAssocID="{55D500F1-BA32-4629-8F78-2AAD9ACBAEC5}" presName="desTx" presStyleLbl="revTx" presStyleIdx="3" presStyleCnt="4">
        <dgm:presLayoutVars>
          <dgm:bulletEnabled val="1"/>
        </dgm:presLayoutVars>
      </dgm:prSet>
      <dgm:spPr/>
    </dgm:pt>
  </dgm:ptLst>
  <dgm:cxnLst>
    <dgm:cxn modelId="{DE8E2801-B912-49B1-8DFF-C47A83D2DEB5}" type="presOf" srcId="{A1073C36-A271-4EB0-A347-A3D5E3DA17AF}" destId="{E0636FAF-52A4-4C22-85DD-3F591EF846E4}" srcOrd="0" destOrd="0" presId="urn:microsoft.com/office/officeart/2005/8/layout/chevron1"/>
    <dgm:cxn modelId="{F4296F1D-1F47-4ADA-A483-011DCEDB83DB}" srcId="{55D500F1-BA32-4629-8F78-2AAD9ACBAEC5}" destId="{8EC23387-D426-4D40-B1DD-D35025B7900A}" srcOrd="0" destOrd="0" parTransId="{A8253CAD-A533-4EAF-B252-B55A5ECECB2A}" sibTransId="{7470FF83-7DE1-4109-B44A-2C8A4F6B2CF6}"/>
    <dgm:cxn modelId="{94E40023-8EB6-4863-B042-7AF0434DE7FC}" type="presOf" srcId="{8EC23387-D426-4D40-B1DD-D35025B7900A}" destId="{8EA133CA-FC95-445F-8D78-57CBB0027149}" srcOrd="0" destOrd="0" presId="urn:microsoft.com/office/officeart/2005/8/layout/chevron1"/>
    <dgm:cxn modelId="{BB8BBE36-88F1-4CD2-8891-7890841710C4}" srcId="{ADBDC705-F6A4-494D-AF63-9EA57535D2CA}" destId="{828F4561-7B45-4AC0-8C79-61E351AA25D0}" srcOrd="2" destOrd="0" parTransId="{3A17D3D1-C598-494B-8CB9-6AB82372104C}" sibTransId="{30C42546-6980-48D1-8369-556F11AAED5C}"/>
    <dgm:cxn modelId="{5189415B-227D-4694-8501-3D4FBD9C3511}" type="presOf" srcId="{55D500F1-BA32-4629-8F78-2AAD9ACBAEC5}" destId="{B172A3AA-90AB-4D3B-A107-D841D02A84D1}" srcOrd="0" destOrd="0" presId="urn:microsoft.com/office/officeart/2005/8/layout/chevron1"/>
    <dgm:cxn modelId="{10E4CD5E-14B8-4DF7-B893-89576797FB33}" type="presOf" srcId="{E4C2BCB2-D800-497C-B3FB-5AED3731BEDF}" destId="{E510B8FA-1A97-417D-85FF-A6AFE36B5060}" srcOrd="0" destOrd="0" presId="urn:microsoft.com/office/officeart/2005/8/layout/chevron1"/>
    <dgm:cxn modelId="{5C129E48-47F3-4F37-B13E-736A49DA9AF7}" type="presOf" srcId="{828F4561-7B45-4AC0-8C79-61E351AA25D0}" destId="{2CD147F0-07F0-4F78-8485-095BCB14368C}" srcOrd="0" destOrd="0" presId="urn:microsoft.com/office/officeart/2005/8/layout/chevron1"/>
    <dgm:cxn modelId="{EE16756B-CE80-48A7-A039-C62599682838}" srcId="{828F4561-7B45-4AC0-8C79-61E351AA25D0}" destId="{BCD22736-3E21-476E-B9C2-27F9CC144DE2}" srcOrd="0" destOrd="0" parTransId="{F8957D6B-93B0-4DB2-B42A-B10B0848AB49}" sibTransId="{29D7662C-55E4-4F75-94D5-4279CC0FCFAC}"/>
    <dgm:cxn modelId="{41586953-5EFC-42EB-9234-F7D97D57DD14}" srcId="{A1073C36-A271-4EB0-A347-A3D5E3DA17AF}" destId="{6EA0DC12-50A1-4FE0-948B-15D1D29B30E2}" srcOrd="0" destOrd="0" parTransId="{2C3F3A0B-20F1-4234-BD93-9B4B0F47BF97}" sibTransId="{FC63211B-922F-4587-9FA3-9008D1C5EA03}"/>
    <dgm:cxn modelId="{7BB31C75-DD2C-4393-A68E-CF45F9452CDF}" srcId="{A1073C36-A271-4EB0-A347-A3D5E3DA17AF}" destId="{6AAF9A2E-ED36-40A4-89B6-274B290D9744}" srcOrd="1" destOrd="0" parTransId="{0AA398E0-F3AF-4EDB-93E9-741254BF327A}" sibTransId="{C6CEFB45-C9E9-47AD-8FDD-9C5145760B21}"/>
    <dgm:cxn modelId="{F60C798E-6FE9-4CED-9803-0ABB90BD1DAF}" srcId="{E4C2BCB2-D800-497C-B3FB-5AED3731BEDF}" destId="{309CF724-932A-4B8F-BA92-41951B754B48}" srcOrd="0" destOrd="0" parTransId="{0ED9AAAC-70EC-4846-9295-B7DA741DA9B6}" sibTransId="{326A35BA-8F12-42B8-8190-74DEC72FE8E5}"/>
    <dgm:cxn modelId="{DA3A3FA8-909B-4B39-B060-63D98E8075A9}" srcId="{ADBDC705-F6A4-494D-AF63-9EA57535D2CA}" destId="{55D500F1-BA32-4629-8F78-2AAD9ACBAEC5}" srcOrd="3" destOrd="0" parTransId="{F6B04EB7-37C0-4DA8-98BC-BA2289CFEFFB}" sibTransId="{B268DB24-40A6-41DF-B2D0-7FA1036054A6}"/>
    <dgm:cxn modelId="{FED86AD1-DB27-45D7-8F5F-6763CD15A43F}" srcId="{ADBDC705-F6A4-494D-AF63-9EA57535D2CA}" destId="{E4C2BCB2-D800-497C-B3FB-5AED3731BEDF}" srcOrd="1" destOrd="0" parTransId="{E9B8C7B7-0F0D-47D1-860B-BC93CDDEECF3}" sibTransId="{D33FF09F-2541-4326-AD13-6C846B83E45A}"/>
    <dgm:cxn modelId="{D8D4FBE1-7914-451E-ABCE-678EF0FDECFF}" srcId="{ADBDC705-F6A4-494D-AF63-9EA57535D2CA}" destId="{A1073C36-A271-4EB0-A347-A3D5E3DA17AF}" srcOrd="0" destOrd="0" parTransId="{1A521900-D852-4F3C-A304-2BB91A9D598A}" sibTransId="{73B70736-C14B-4738-919D-CFEEC2EE3399}"/>
    <dgm:cxn modelId="{BB4CA3E2-1AFA-43D4-91AC-AAD120A0F577}" type="presOf" srcId="{6EA0DC12-50A1-4FE0-948B-15D1D29B30E2}" destId="{61D3A618-F480-4AC2-ADEC-ADB06D1DAAD1}" srcOrd="0" destOrd="0" presId="urn:microsoft.com/office/officeart/2005/8/layout/chevron1"/>
    <dgm:cxn modelId="{FA6902E5-4037-4A8B-BF97-86F4E5B29D13}" type="presOf" srcId="{BCD22736-3E21-476E-B9C2-27F9CC144DE2}" destId="{7397D1C3-61E3-4CC6-85E3-07AD25940BEF}" srcOrd="0" destOrd="0" presId="urn:microsoft.com/office/officeart/2005/8/layout/chevron1"/>
    <dgm:cxn modelId="{31278AE7-A60A-4877-9A19-E30430A37DC6}" type="presOf" srcId="{309CF724-932A-4B8F-BA92-41951B754B48}" destId="{E9E13FE8-E57E-4EED-A17E-C50289CFB459}" srcOrd="0" destOrd="0" presId="urn:microsoft.com/office/officeart/2005/8/layout/chevron1"/>
    <dgm:cxn modelId="{433EC1F0-416C-4C57-B2B4-D2D20E1D06C7}" type="presOf" srcId="{ADBDC705-F6A4-494D-AF63-9EA57535D2CA}" destId="{BBFB5858-265A-475C-9654-163FEBF16966}" srcOrd="0" destOrd="0" presId="urn:microsoft.com/office/officeart/2005/8/layout/chevron1"/>
    <dgm:cxn modelId="{A3FD35FC-5A06-442E-8B0B-6E2B8BB7BF25}" type="presOf" srcId="{6AAF9A2E-ED36-40A4-89B6-274B290D9744}" destId="{61D3A618-F480-4AC2-ADEC-ADB06D1DAAD1}" srcOrd="0" destOrd="1" presId="urn:microsoft.com/office/officeart/2005/8/layout/chevron1"/>
    <dgm:cxn modelId="{BBFA1AA5-B211-43B1-B1B6-C4B60358FC67}" type="presParOf" srcId="{BBFB5858-265A-475C-9654-163FEBF16966}" destId="{6261DFBD-315D-4E2C-9D49-42E372B43C51}" srcOrd="0" destOrd="0" presId="urn:microsoft.com/office/officeart/2005/8/layout/chevron1"/>
    <dgm:cxn modelId="{860763ED-9896-40DE-B5A6-4E0FB11B5DC1}" type="presParOf" srcId="{6261DFBD-315D-4E2C-9D49-42E372B43C51}" destId="{E0636FAF-52A4-4C22-85DD-3F591EF846E4}" srcOrd="0" destOrd="0" presId="urn:microsoft.com/office/officeart/2005/8/layout/chevron1"/>
    <dgm:cxn modelId="{29D0550F-A78A-4A0D-B069-11F328CA6928}" type="presParOf" srcId="{6261DFBD-315D-4E2C-9D49-42E372B43C51}" destId="{61D3A618-F480-4AC2-ADEC-ADB06D1DAAD1}" srcOrd="1" destOrd="0" presId="urn:microsoft.com/office/officeart/2005/8/layout/chevron1"/>
    <dgm:cxn modelId="{5792877D-2614-49C5-8B11-9DF3B3A82035}" type="presParOf" srcId="{BBFB5858-265A-475C-9654-163FEBF16966}" destId="{485F2C90-A6C3-4D4A-B064-E023A4C7E0EB}" srcOrd="1" destOrd="0" presId="urn:microsoft.com/office/officeart/2005/8/layout/chevron1"/>
    <dgm:cxn modelId="{7D3BEF03-2E81-4FE4-A6BA-9CAA67FB5374}" type="presParOf" srcId="{BBFB5858-265A-475C-9654-163FEBF16966}" destId="{3611C02B-DB7A-4366-AC31-D8290A8B6270}" srcOrd="2" destOrd="0" presId="urn:microsoft.com/office/officeart/2005/8/layout/chevron1"/>
    <dgm:cxn modelId="{BFE0B06B-7154-4A44-99C8-36EA6E3A19D2}" type="presParOf" srcId="{3611C02B-DB7A-4366-AC31-D8290A8B6270}" destId="{E510B8FA-1A97-417D-85FF-A6AFE36B5060}" srcOrd="0" destOrd="0" presId="urn:microsoft.com/office/officeart/2005/8/layout/chevron1"/>
    <dgm:cxn modelId="{CDFFC75D-271B-4D34-A48B-3F6139EA82F1}" type="presParOf" srcId="{3611C02B-DB7A-4366-AC31-D8290A8B6270}" destId="{E9E13FE8-E57E-4EED-A17E-C50289CFB459}" srcOrd="1" destOrd="0" presId="urn:microsoft.com/office/officeart/2005/8/layout/chevron1"/>
    <dgm:cxn modelId="{B41594C9-DF7C-46A0-819A-0AD367F80CED}" type="presParOf" srcId="{BBFB5858-265A-475C-9654-163FEBF16966}" destId="{14487D43-3C0B-463E-87B3-CAC927493E3D}" srcOrd="3" destOrd="0" presId="urn:microsoft.com/office/officeart/2005/8/layout/chevron1"/>
    <dgm:cxn modelId="{C3F2906B-8972-4188-B025-36484FDE9E84}" type="presParOf" srcId="{BBFB5858-265A-475C-9654-163FEBF16966}" destId="{88567A3F-ADA8-4D91-9695-4369313D17CD}" srcOrd="4" destOrd="0" presId="urn:microsoft.com/office/officeart/2005/8/layout/chevron1"/>
    <dgm:cxn modelId="{6C993C62-E97F-4C7A-995E-D67D630004A0}" type="presParOf" srcId="{88567A3F-ADA8-4D91-9695-4369313D17CD}" destId="{2CD147F0-07F0-4F78-8485-095BCB14368C}" srcOrd="0" destOrd="0" presId="urn:microsoft.com/office/officeart/2005/8/layout/chevron1"/>
    <dgm:cxn modelId="{ED6FD299-EF42-41AD-A8E6-715772E9BBAA}" type="presParOf" srcId="{88567A3F-ADA8-4D91-9695-4369313D17CD}" destId="{7397D1C3-61E3-4CC6-85E3-07AD25940BEF}" srcOrd="1" destOrd="0" presId="urn:microsoft.com/office/officeart/2005/8/layout/chevron1"/>
    <dgm:cxn modelId="{CE12E881-70DA-4B78-8403-ED41D7E8201B}" type="presParOf" srcId="{BBFB5858-265A-475C-9654-163FEBF16966}" destId="{E710E800-2617-4AF8-8C3D-383335680011}" srcOrd="5" destOrd="0" presId="urn:microsoft.com/office/officeart/2005/8/layout/chevron1"/>
    <dgm:cxn modelId="{E44DF55A-57BA-4443-A2E6-34E19F11306E}" type="presParOf" srcId="{BBFB5858-265A-475C-9654-163FEBF16966}" destId="{E2E9CE25-7E0C-44CD-AA6B-F22263B247BD}" srcOrd="6" destOrd="0" presId="urn:microsoft.com/office/officeart/2005/8/layout/chevron1"/>
    <dgm:cxn modelId="{BD3D9E0A-E80D-4949-A984-B9568C6FEF05}" type="presParOf" srcId="{E2E9CE25-7E0C-44CD-AA6B-F22263B247BD}" destId="{B172A3AA-90AB-4D3B-A107-D841D02A84D1}" srcOrd="0" destOrd="0" presId="urn:microsoft.com/office/officeart/2005/8/layout/chevron1"/>
    <dgm:cxn modelId="{7DA16DCB-D843-4A03-A33A-A491CBE0441C}" type="presParOf" srcId="{E2E9CE25-7E0C-44CD-AA6B-F22263B247BD}" destId="{8EA133CA-FC95-445F-8D78-57CBB0027149}"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397643-8125-4F1C-A372-ECF3E023D390}"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E66C9789-55AB-4AD3-AE28-481F9C106F6E}">
      <dgm:prSet custT="1"/>
      <dgm:spPr>
        <a:xfrm>
          <a:off x="3228693" y="0"/>
          <a:ext cx="3132699" cy="4395152"/>
        </a:xfrm>
      </dgm:spPr>
      <dgm:t>
        <a:bodyPr/>
        <a:lstStyle/>
        <a:p>
          <a:r>
            <a:rPr lang="en-US" sz="2400" b="0" i="0" dirty="0">
              <a:latin typeface="Calibri" panose="020F0502020204030204" pitchFamily="34" charset="0"/>
              <a:ea typeface="+mn-ea"/>
              <a:cs typeface="+mn-cs"/>
            </a:rPr>
            <a:t>Asynchronous</a:t>
          </a:r>
        </a:p>
      </dgm:t>
    </dgm:pt>
    <dgm:pt modelId="{233D1F3C-F93C-4C63-8A3D-C43BBEDE7B3A}" type="parTrans" cxnId="{768AE5D2-EC73-43AC-9FAA-3EF1BDB2331F}">
      <dgm:prSet/>
      <dgm:spPr/>
      <dgm:t>
        <a:bodyPr/>
        <a:lstStyle/>
        <a:p>
          <a:endParaRPr lang="en-US" sz="2000" b="0" i="0">
            <a:solidFill>
              <a:schemeClr val="accent6">
                <a:lumMod val="20000"/>
                <a:lumOff val="80000"/>
              </a:schemeClr>
            </a:solidFill>
            <a:latin typeface="Calibri" panose="020F0502020204030204" pitchFamily="34" charset="0"/>
          </a:endParaRPr>
        </a:p>
      </dgm:t>
    </dgm:pt>
    <dgm:pt modelId="{88B548F4-4592-4154-B7A4-05CDEEE6241D}" type="sibTrans" cxnId="{768AE5D2-EC73-43AC-9FAA-3EF1BDB2331F}">
      <dgm:prSet/>
      <dgm:spPr/>
      <dgm:t>
        <a:bodyPr/>
        <a:lstStyle/>
        <a:p>
          <a:endParaRPr lang="en-US" sz="2000" b="0" i="0">
            <a:solidFill>
              <a:schemeClr val="accent6">
                <a:lumMod val="20000"/>
                <a:lumOff val="80000"/>
              </a:schemeClr>
            </a:solidFill>
            <a:latin typeface="Calibri" panose="020F0502020204030204" pitchFamily="34" charset="0"/>
          </a:endParaRPr>
        </a:p>
      </dgm:t>
    </dgm:pt>
    <dgm:pt modelId="{4AFF4225-0815-4FBA-BCB3-864E04331B98}">
      <dgm:prSet custT="1"/>
      <dgm:spPr>
        <a:xfrm>
          <a:off x="3228693" y="0"/>
          <a:ext cx="3132699" cy="4395152"/>
        </a:xfrm>
      </dgm:spPr>
      <dgm:t>
        <a:bodyPr/>
        <a:lstStyle/>
        <a:p>
          <a:r>
            <a:rPr lang="en-CA" sz="1800" b="0" i="0" dirty="0">
              <a:latin typeface="Calibri" panose="020F0502020204030204" pitchFamily="34" charset="0"/>
              <a:ea typeface="+mn-ea"/>
              <a:cs typeface="+mn-cs"/>
            </a:rPr>
            <a:t>Overview of the topic</a:t>
          </a:r>
          <a:endParaRPr lang="en-US" sz="1800" b="0" i="0" dirty="0">
            <a:latin typeface="Calibri" panose="020F0502020204030204" pitchFamily="34" charset="0"/>
            <a:ea typeface="+mn-ea"/>
            <a:cs typeface="+mn-cs"/>
          </a:endParaRPr>
        </a:p>
      </dgm:t>
    </dgm:pt>
    <dgm:pt modelId="{CAD4D2A7-C6F5-4B60-8272-A0DAA085D6CE}" type="parTrans" cxnId="{FCFA9D15-0861-40D7-BDAB-5A0EB874A025}">
      <dgm:prSet/>
      <dgm:spPr/>
      <dgm:t>
        <a:bodyPr/>
        <a:lstStyle/>
        <a:p>
          <a:endParaRPr lang="en-US" sz="2000" b="0" i="0">
            <a:solidFill>
              <a:schemeClr val="accent6">
                <a:lumMod val="20000"/>
                <a:lumOff val="80000"/>
              </a:schemeClr>
            </a:solidFill>
            <a:latin typeface="Calibri" panose="020F0502020204030204" pitchFamily="34" charset="0"/>
          </a:endParaRPr>
        </a:p>
      </dgm:t>
    </dgm:pt>
    <dgm:pt modelId="{168A6923-B59A-4499-9E5F-F4AE8697AA1F}" type="sibTrans" cxnId="{FCFA9D15-0861-40D7-BDAB-5A0EB874A025}">
      <dgm:prSet/>
      <dgm:spPr/>
      <dgm:t>
        <a:bodyPr/>
        <a:lstStyle/>
        <a:p>
          <a:endParaRPr lang="en-US" sz="2000" b="0" i="0">
            <a:solidFill>
              <a:schemeClr val="accent6">
                <a:lumMod val="20000"/>
                <a:lumOff val="80000"/>
              </a:schemeClr>
            </a:solidFill>
            <a:latin typeface="Calibri" panose="020F0502020204030204" pitchFamily="34" charset="0"/>
          </a:endParaRPr>
        </a:p>
      </dgm:t>
    </dgm:pt>
    <dgm:pt modelId="{09B5C97D-614F-42DD-8AB6-146C119B4870}">
      <dgm:prSet custT="1"/>
      <dgm:spPr>
        <a:xfrm>
          <a:off x="3228693" y="0"/>
          <a:ext cx="3132699" cy="4395152"/>
        </a:xfrm>
      </dgm:spPr>
      <dgm:t>
        <a:bodyPr/>
        <a:lstStyle/>
        <a:p>
          <a:r>
            <a:rPr lang="en-CA" sz="1800" b="0" i="0" dirty="0">
              <a:latin typeface="Calibri" panose="020F0502020204030204" pitchFamily="34" charset="0"/>
              <a:ea typeface="+mn-ea"/>
              <a:cs typeface="+mn-cs"/>
            </a:rPr>
            <a:t>Hands-on lab demonstration/practice</a:t>
          </a:r>
          <a:endParaRPr lang="en-US" sz="1800" b="0" i="0" dirty="0">
            <a:latin typeface="Calibri" panose="020F0502020204030204" pitchFamily="34" charset="0"/>
            <a:ea typeface="+mn-ea"/>
            <a:cs typeface="+mn-cs"/>
          </a:endParaRPr>
        </a:p>
      </dgm:t>
    </dgm:pt>
    <dgm:pt modelId="{41A1610A-4122-49AE-9B31-18E79BB16679}" type="parTrans" cxnId="{9DAC0635-7CD3-4673-9147-6D2DCB25A2E5}">
      <dgm:prSet/>
      <dgm:spPr/>
      <dgm:t>
        <a:bodyPr/>
        <a:lstStyle/>
        <a:p>
          <a:endParaRPr lang="en-US"/>
        </a:p>
      </dgm:t>
    </dgm:pt>
    <dgm:pt modelId="{F21832AC-C399-4E12-89B2-BB0B9F63B26A}" type="sibTrans" cxnId="{9DAC0635-7CD3-4673-9147-6D2DCB25A2E5}">
      <dgm:prSet/>
      <dgm:spPr/>
      <dgm:t>
        <a:bodyPr/>
        <a:lstStyle/>
        <a:p>
          <a:endParaRPr lang="en-US"/>
        </a:p>
      </dgm:t>
    </dgm:pt>
    <dgm:pt modelId="{4AC4FE70-C835-4902-BD87-ABBA275FD5FC}">
      <dgm:prSet custT="1"/>
      <dgm:spPr>
        <a:xfrm>
          <a:off x="3228693" y="0"/>
          <a:ext cx="3132699" cy="4395152"/>
        </a:xfrm>
      </dgm:spPr>
      <dgm:t>
        <a:bodyPr/>
        <a:lstStyle/>
        <a:p>
          <a:r>
            <a:rPr lang="en-US" sz="1800" b="0" i="0" dirty="0">
              <a:latin typeface="Calibri" panose="020F0502020204030204" pitchFamily="34" charset="0"/>
              <a:ea typeface="+mn-ea"/>
              <a:cs typeface="+mn-cs"/>
            </a:rPr>
            <a:t>Self study</a:t>
          </a:r>
        </a:p>
      </dgm:t>
    </dgm:pt>
    <dgm:pt modelId="{46F5A6DF-760B-417F-827E-92B2E4BF4F75}" type="parTrans" cxnId="{E6FC3A91-3B63-4A2B-A901-50CC62C3A0BF}">
      <dgm:prSet/>
      <dgm:spPr/>
      <dgm:t>
        <a:bodyPr/>
        <a:lstStyle/>
        <a:p>
          <a:endParaRPr lang="en-US"/>
        </a:p>
      </dgm:t>
    </dgm:pt>
    <dgm:pt modelId="{220D64B4-981C-4F42-B92F-EC4701B59DE2}" type="sibTrans" cxnId="{E6FC3A91-3B63-4A2B-A901-50CC62C3A0BF}">
      <dgm:prSet/>
      <dgm:spPr/>
      <dgm:t>
        <a:bodyPr/>
        <a:lstStyle/>
        <a:p>
          <a:endParaRPr lang="en-US"/>
        </a:p>
      </dgm:t>
    </dgm:pt>
    <dgm:pt modelId="{2D580E16-FC9D-401C-A462-FEF6E8BFFC55}">
      <dgm:prSet custT="1"/>
      <dgm:spPr>
        <a:xfrm>
          <a:off x="3228693" y="0"/>
          <a:ext cx="3132699" cy="4395152"/>
        </a:xfrm>
      </dgm:spPr>
      <dgm:t>
        <a:bodyPr/>
        <a:lstStyle/>
        <a:p>
          <a:r>
            <a:rPr lang="en-CA" sz="1800" b="0" i="0" dirty="0">
              <a:latin typeface="Calibri" panose="020F0502020204030204" pitchFamily="34" charset="0"/>
              <a:ea typeface="+mn-ea"/>
              <a:cs typeface="+mn-cs"/>
            </a:rPr>
            <a:t>Readings (textbook, slides with embedded short videos)</a:t>
          </a:r>
          <a:endParaRPr lang="en-US" sz="1800" b="0" i="0" dirty="0">
            <a:latin typeface="Calibri" panose="020F0502020204030204" pitchFamily="34" charset="0"/>
            <a:ea typeface="+mn-ea"/>
            <a:cs typeface="+mn-cs"/>
          </a:endParaRPr>
        </a:p>
      </dgm:t>
    </dgm:pt>
    <dgm:pt modelId="{3A550473-5938-4F45-A849-CC423FF28031}" type="parTrans" cxnId="{75774C9D-197D-4650-BF53-76333C26F9FB}">
      <dgm:prSet/>
      <dgm:spPr/>
      <dgm:t>
        <a:bodyPr/>
        <a:lstStyle/>
        <a:p>
          <a:endParaRPr lang="en-US"/>
        </a:p>
      </dgm:t>
    </dgm:pt>
    <dgm:pt modelId="{08C5F43B-B16D-4526-BEEF-48154966B901}" type="sibTrans" cxnId="{75774C9D-197D-4650-BF53-76333C26F9FB}">
      <dgm:prSet/>
      <dgm:spPr/>
      <dgm:t>
        <a:bodyPr/>
        <a:lstStyle/>
        <a:p>
          <a:endParaRPr lang="en-US"/>
        </a:p>
      </dgm:t>
    </dgm:pt>
    <dgm:pt modelId="{035F22A1-179A-4546-A9B7-79283065BE22}">
      <dgm:prSet custT="1"/>
      <dgm:spPr>
        <a:xfrm>
          <a:off x="3228693" y="0"/>
          <a:ext cx="3132699" cy="4395152"/>
        </a:xfrm>
      </dgm:spPr>
      <dgm:t>
        <a:bodyPr/>
        <a:lstStyle/>
        <a:p>
          <a:r>
            <a:rPr lang="en-CA" sz="1800" b="0" i="0" dirty="0">
              <a:latin typeface="Calibri" panose="020F0502020204030204" pitchFamily="34" charset="0"/>
              <a:ea typeface="+mn-ea"/>
              <a:cs typeface="+mn-cs"/>
            </a:rPr>
            <a:t>Virtual labs (short tutorials)</a:t>
          </a:r>
          <a:endParaRPr lang="en-US" sz="1800" b="0" i="0" dirty="0">
            <a:latin typeface="Calibri" panose="020F0502020204030204" pitchFamily="34" charset="0"/>
            <a:ea typeface="+mn-ea"/>
            <a:cs typeface="+mn-cs"/>
          </a:endParaRPr>
        </a:p>
      </dgm:t>
    </dgm:pt>
    <dgm:pt modelId="{57D9B9FE-D27A-4E25-8640-1A074FE9D7D0}" type="parTrans" cxnId="{BA1A3345-388C-45C0-B3D5-C307E261F4BC}">
      <dgm:prSet/>
      <dgm:spPr/>
      <dgm:t>
        <a:bodyPr/>
        <a:lstStyle/>
        <a:p>
          <a:endParaRPr lang="en-US"/>
        </a:p>
      </dgm:t>
    </dgm:pt>
    <dgm:pt modelId="{13F888F7-E213-4BAF-9115-EDD2CDCDA160}" type="sibTrans" cxnId="{BA1A3345-388C-45C0-B3D5-C307E261F4BC}">
      <dgm:prSet/>
      <dgm:spPr/>
      <dgm:t>
        <a:bodyPr/>
        <a:lstStyle/>
        <a:p>
          <a:endParaRPr lang="en-US"/>
        </a:p>
      </dgm:t>
    </dgm:pt>
    <dgm:pt modelId="{819F08A6-31A5-4D3A-B651-0524BB93E939}">
      <dgm:prSet custT="1"/>
      <dgm:spPr>
        <a:xfrm>
          <a:off x="3228693" y="0"/>
          <a:ext cx="3132699" cy="4395152"/>
        </a:xfrm>
      </dgm:spPr>
      <dgm:t>
        <a:bodyPr/>
        <a:lstStyle/>
        <a:p>
          <a:r>
            <a:rPr lang="en-US" sz="1800" b="0" i="0" dirty="0">
              <a:latin typeface="Calibri" panose="020F0502020204030204" pitchFamily="34" charset="0"/>
              <a:ea typeface="+mn-ea"/>
              <a:cs typeface="+mn-cs"/>
            </a:rPr>
            <a:t>Deliverables</a:t>
          </a:r>
        </a:p>
      </dgm:t>
    </dgm:pt>
    <dgm:pt modelId="{27FBD382-D964-4B43-A9A5-E593FB90995A}" type="parTrans" cxnId="{6A4F0994-63A1-48C3-A995-C1558BD98325}">
      <dgm:prSet/>
      <dgm:spPr/>
      <dgm:t>
        <a:bodyPr/>
        <a:lstStyle/>
        <a:p>
          <a:endParaRPr lang="en-US"/>
        </a:p>
      </dgm:t>
    </dgm:pt>
    <dgm:pt modelId="{7B4B2CA5-8B8F-41A6-988F-B1482FD8DB9D}" type="sibTrans" cxnId="{6A4F0994-63A1-48C3-A995-C1558BD98325}">
      <dgm:prSet/>
      <dgm:spPr/>
      <dgm:t>
        <a:bodyPr/>
        <a:lstStyle/>
        <a:p>
          <a:endParaRPr lang="en-US"/>
        </a:p>
      </dgm:t>
    </dgm:pt>
    <dgm:pt modelId="{0E5E9553-53FE-40CE-A236-4134587ACF4B}">
      <dgm:prSet custT="1"/>
      <dgm:spPr>
        <a:xfrm>
          <a:off x="3228693" y="0"/>
          <a:ext cx="3132699" cy="4395152"/>
        </a:xfrm>
      </dgm:spPr>
      <dgm:t>
        <a:bodyPr/>
        <a:lstStyle/>
        <a:p>
          <a:r>
            <a:rPr lang="en-US" sz="1800" b="0" i="0" dirty="0">
              <a:latin typeface="Calibri" panose="020F0502020204030204" pitchFamily="34" charset="0"/>
              <a:ea typeface="+mn-ea"/>
              <a:cs typeface="+mn-cs"/>
            </a:rPr>
            <a:t>Weekly group activities</a:t>
          </a:r>
        </a:p>
      </dgm:t>
    </dgm:pt>
    <dgm:pt modelId="{53EAC0CA-038F-450D-86A7-AC1121DDE2F8}" type="parTrans" cxnId="{7CC1544D-3127-4988-92F8-20FF8C5E2E6B}">
      <dgm:prSet/>
      <dgm:spPr/>
      <dgm:t>
        <a:bodyPr/>
        <a:lstStyle/>
        <a:p>
          <a:endParaRPr lang="en-US"/>
        </a:p>
      </dgm:t>
    </dgm:pt>
    <dgm:pt modelId="{F5B14A49-9A79-411C-99F0-DDCDE7BF38CD}" type="sibTrans" cxnId="{7CC1544D-3127-4988-92F8-20FF8C5E2E6B}">
      <dgm:prSet/>
      <dgm:spPr/>
      <dgm:t>
        <a:bodyPr/>
        <a:lstStyle/>
        <a:p>
          <a:endParaRPr lang="en-US"/>
        </a:p>
      </dgm:t>
    </dgm:pt>
    <dgm:pt modelId="{71C8BF66-6461-4A18-949F-035E0E5C4B8E}">
      <dgm:prSet custT="1"/>
      <dgm:spPr>
        <a:xfrm>
          <a:off x="3228693" y="0"/>
          <a:ext cx="3132699" cy="4395152"/>
        </a:xfrm>
      </dgm:spPr>
      <dgm:t>
        <a:bodyPr/>
        <a:lstStyle/>
        <a:p>
          <a:r>
            <a:rPr lang="en-US" sz="1800" b="0" i="0" dirty="0">
              <a:latin typeface="Calibri" panose="020F0502020204030204" pitchFamily="34" charset="0"/>
              <a:ea typeface="+mn-ea"/>
              <a:cs typeface="+mn-cs"/>
            </a:rPr>
            <a:t>Weekly individual assignments</a:t>
          </a:r>
        </a:p>
      </dgm:t>
    </dgm:pt>
    <dgm:pt modelId="{959D2C12-C8AB-4C8D-8AA2-213F6778D379}" type="parTrans" cxnId="{90DE60C4-D048-4035-B6D3-2A22B4073148}">
      <dgm:prSet/>
      <dgm:spPr/>
      <dgm:t>
        <a:bodyPr/>
        <a:lstStyle/>
        <a:p>
          <a:endParaRPr lang="en-US"/>
        </a:p>
      </dgm:t>
    </dgm:pt>
    <dgm:pt modelId="{CD6251F0-F397-41DA-95AD-FE50014EE965}" type="sibTrans" cxnId="{90DE60C4-D048-4035-B6D3-2A22B4073148}">
      <dgm:prSet/>
      <dgm:spPr/>
      <dgm:t>
        <a:bodyPr/>
        <a:lstStyle/>
        <a:p>
          <a:endParaRPr lang="en-US"/>
        </a:p>
      </dgm:t>
    </dgm:pt>
    <dgm:pt modelId="{CFD6C565-9EBB-4A6F-9436-DB979C7E57DE}">
      <dgm:prSet custT="1"/>
      <dgm:spPr>
        <a:xfrm>
          <a:off x="3228693" y="0"/>
          <a:ext cx="3132699" cy="4395152"/>
        </a:xfrm>
      </dgm:spPr>
      <dgm:t>
        <a:bodyPr/>
        <a:lstStyle/>
        <a:p>
          <a:r>
            <a:rPr lang="en-US" sz="1800" b="0" i="0" dirty="0">
              <a:latin typeface="Calibri" panose="020F0502020204030204" pitchFamily="34" charset="0"/>
              <a:ea typeface="+mn-ea"/>
              <a:cs typeface="+mn-cs"/>
            </a:rPr>
            <a:t>Weekly quizzes</a:t>
          </a:r>
        </a:p>
      </dgm:t>
    </dgm:pt>
    <dgm:pt modelId="{DBECF571-5221-402B-83D8-01893CA70A65}" type="parTrans" cxnId="{A331DCB6-857E-4098-9829-8A0012750DB3}">
      <dgm:prSet/>
      <dgm:spPr/>
      <dgm:t>
        <a:bodyPr/>
        <a:lstStyle/>
        <a:p>
          <a:endParaRPr lang="en-US"/>
        </a:p>
      </dgm:t>
    </dgm:pt>
    <dgm:pt modelId="{79651E8C-14C7-4369-97CA-221AB2016727}" type="sibTrans" cxnId="{A331DCB6-857E-4098-9829-8A0012750DB3}">
      <dgm:prSet/>
      <dgm:spPr/>
      <dgm:t>
        <a:bodyPr/>
        <a:lstStyle/>
        <a:p>
          <a:endParaRPr lang="en-US"/>
        </a:p>
      </dgm:t>
    </dgm:pt>
    <dgm:pt modelId="{4F0BD6F6-8F2D-4FB3-B02C-AD9ABD31DAD5}">
      <dgm:prSet custT="1"/>
      <dgm:spPr>
        <a:xfrm>
          <a:off x="3228693" y="0"/>
          <a:ext cx="3132699" cy="4395152"/>
        </a:xfrm>
      </dgm:spPr>
      <dgm:t>
        <a:bodyPr/>
        <a:lstStyle/>
        <a:p>
          <a:r>
            <a:rPr lang="en-US" sz="1800" b="0" i="0" dirty="0">
              <a:latin typeface="Calibri" panose="020F0502020204030204" pitchFamily="34" charset="0"/>
              <a:ea typeface="+mn-ea"/>
              <a:cs typeface="+mn-cs"/>
            </a:rPr>
            <a:t>Group term paper/project</a:t>
          </a:r>
        </a:p>
      </dgm:t>
    </dgm:pt>
    <dgm:pt modelId="{CA1985FF-9C34-4A28-B4F2-87661D4D3B4A}" type="parTrans" cxnId="{4A7B8472-20F3-43E0-90B2-05B181DEE9A3}">
      <dgm:prSet/>
      <dgm:spPr/>
      <dgm:t>
        <a:bodyPr/>
        <a:lstStyle/>
        <a:p>
          <a:endParaRPr lang="en-US"/>
        </a:p>
      </dgm:t>
    </dgm:pt>
    <dgm:pt modelId="{1EE0BF9D-8368-4974-8614-C10B6E2C660E}" type="sibTrans" cxnId="{4A7B8472-20F3-43E0-90B2-05B181DEE9A3}">
      <dgm:prSet/>
      <dgm:spPr/>
      <dgm:t>
        <a:bodyPr/>
        <a:lstStyle/>
        <a:p>
          <a:endParaRPr lang="en-US"/>
        </a:p>
      </dgm:t>
    </dgm:pt>
    <dgm:pt modelId="{D914472C-052A-4507-8A5D-727B0E9B5499}">
      <dgm:prSet custT="1"/>
      <dgm:spPr>
        <a:xfrm>
          <a:off x="3228693" y="0"/>
          <a:ext cx="3132699" cy="4395152"/>
        </a:xfrm>
      </dgm:spPr>
      <dgm:t>
        <a:bodyPr/>
        <a:lstStyle/>
        <a:p>
          <a:r>
            <a:rPr lang="en-US" sz="2400" b="0" i="0" dirty="0">
              <a:latin typeface="Calibri" panose="020F0502020204030204" pitchFamily="34" charset="0"/>
              <a:ea typeface="+mn-ea"/>
              <a:cs typeface="+mn-cs"/>
            </a:rPr>
            <a:t>Synchronous</a:t>
          </a:r>
        </a:p>
      </dgm:t>
    </dgm:pt>
    <dgm:pt modelId="{BA5EB3EA-2AE0-4BA8-B2E9-05FDF222EF29}" type="parTrans" cxnId="{F6C0A335-8300-4389-9175-6E594EDD269C}">
      <dgm:prSet/>
      <dgm:spPr/>
      <dgm:t>
        <a:bodyPr/>
        <a:lstStyle/>
        <a:p>
          <a:endParaRPr lang="en-US"/>
        </a:p>
      </dgm:t>
    </dgm:pt>
    <dgm:pt modelId="{41546ED5-C3D8-4C45-8DCC-FD6F19DB2EA5}" type="sibTrans" cxnId="{F6C0A335-8300-4389-9175-6E594EDD269C}">
      <dgm:prSet/>
      <dgm:spPr/>
      <dgm:t>
        <a:bodyPr/>
        <a:lstStyle/>
        <a:p>
          <a:endParaRPr lang="en-US"/>
        </a:p>
      </dgm:t>
    </dgm:pt>
    <dgm:pt modelId="{37F31C80-E1BA-45F3-ADDA-A4F2BCE198FA}">
      <dgm:prSet custT="1"/>
      <dgm:spPr>
        <a:xfrm>
          <a:off x="3228693" y="0"/>
          <a:ext cx="3132699" cy="4395152"/>
        </a:xfrm>
      </dgm:spPr>
      <dgm:t>
        <a:bodyPr/>
        <a:lstStyle/>
        <a:p>
          <a:r>
            <a:rPr lang="en-CA" sz="1800" b="0" i="0" dirty="0">
              <a:latin typeface="Calibri" panose="020F0502020204030204" pitchFamily="34" charset="0"/>
              <a:ea typeface="+mn-ea"/>
              <a:cs typeface="+mn-cs"/>
            </a:rPr>
            <a:t>Discussion/Case studies</a:t>
          </a:r>
          <a:endParaRPr lang="en-US" sz="1800" b="0" i="0" dirty="0">
            <a:latin typeface="Calibri" panose="020F0502020204030204" pitchFamily="34" charset="0"/>
            <a:ea typeface="+mn-ea"/>
            <a:cs typeface="+mn-cs"/>
          </a:endParaRPr>
        </a:p>
      </dgm:t>
    </dgm:pt>
    <dgm:pt modelId="{731E63FC-C24F-49DE-9791-F983C90002E9}" type="parTrans" cxnId="{4638E05B-4DAD-4A74-B52B-9779B27539D4}">
      <dgm:prSet/>
      <dgm:spPr/>
      <dgm:t>
        <a:bodyPr/>
        <a:lstStyle/>
        <a:p>
          <a:endParaRPr lang="en-US"/>
        </a:p>
      </dgm:t>
    </dgm:pt>
    <dgm:pt modelId="{F804DE6C-6ADD-4DA3-82D6-3D9F70437BD7}" type="sibTrans" cxnId="{4638E05B-4DAD-4A74-B52B-9779B27539D4}">
      <dgm:prSet/>
      <dgm:spPr/>
      <dgm:t>
        <a:bodyPr/>
        <a:lstStyle/>
        <a:p>
          <a:endParaRPr lang="en-US"/>
        </a:p>
      </dgm:t>
    </dgm:pt>
    <dgm:pt modelId="{EF0938E7-6515-47F2-849E-67D29228D2CD}">
      <dgm:prSet custT="1"/>
      <dgm:spPr>
        <a:xfrm>
          <a:off x="3228693" y="0"/>
          <a:ext cx="3132699" cy="4395152"/>
        </a:xfrm>
      </dgm:spPr>
      <dgm:t>
        <a:bodyPr/>
        <a:lstStyle/>
        <a:p>
          <a:r>
            <a:rPr lang="en-US" sz="1800" b="0" i="0" dirty="0">
              <a:latin typeface="Calibri" panose="020F0502020204030204" pitchFamily="34" charset="0"/>
              <a:ea typeface="+mn-ea"/>
              <a:cs typeface="+mn-cs"/>
            </a:rPr>
            <a:t>Student presentation</a:t>
          </a:r>
        </a:p>
      </dgm:t>
    </dgm:pt>
    <dgm:pt modelId="{5FF9FFFE-673F-42D7-8724-20A35B740998}" type="parTrans" cxnId="{9A0AAAA8-9164-4BCF-9A2A-297C5AE6B890}">
      <dgm:prSet/>
      <dgm:spPr/>
      <dgm:t>
        <a:bodyPr/>
        <a:lstStyle/>
        <a:p>
          <a:endParaRPr lang="en-US"/>
        </a:p>
      </dgm:t>
    </dgm:pt>
    <dgm:pt modelId="{3879DD83-64E3-443F-B1F0-18ACE2D8C471}" type="sibTrans" cxnId="{9A0AAAA8-9164-4BCF-9A2A-297C5AE6B890}">
      <dgm:prSet/>
      <dgm:spPr/>
      <dgm:t>
        <a:bodyPr/>
        <a:lstStyle/>
        <a:p>
          <a:endParaRPr lang="en-US"/>
        </a:p>
      </dgm:t>
    </dgm:pt>
    <dgm:pt modelId="{F58164E4-F3CF-44CE-B6CB-2C81611570FC}" type="pres">
      <dgm:prSet presAssocID="{A2397643-8125-4F1C-A372-ECF3E023D390}" presName="Name0" presStyleCnt="0">
        <dgm:presLayoutVars>
          <dgm:dir/>
          <dgm:animLvl val="lvl"/>
          <dgm:resizeHandles val="exact"/>
        </dgm:presLayoutVars>
      </dgm:prSet>
      <dgm:spPr/>
    </dgm:pt>
    <dgm:pt modelId="{3D6FE991-E7F2-4571-AC0E-4713577B5621}" type="pres">
      <dgm:prSet presAssocID="{E66C9789-55AB-4AD3-AE28-481F9C106F6E}" presName="linNode" presStyleCnt="0"/>
      <dgm:spPr/>
    </dgm:pt>
    <dgm:pt modelId="{DAE67ACD-EB7D-40D8-B424-457DBA220956}" type="pres">
      <dgm:prSet presAssocID="{E66C9789-55AB-4AD3-AE28-481F9C106F6E}" presName="parTx" presStyleLbl="revTx" presStyleIdx="0" presStyleCnt="2">
        <dgm:presLayoutVars>
          <dgm:chMax val="1"/>
          <dgm:bulletEnabled val="1"/>
        </dgm:presLayoutVars>
      </dgm:prSet>
      <dgm:spPr/>
    </dgm:pt>
    <dgm:pt modelId="{16A3C950-C38E-42A6-9619-99CC4C35ECA6}" type="pres">
      <dgm:prSet presAssocID="{E66C9789-55AB-4AD3-AE28-481F9C106F6E}" presName="bracket" presStyleLbl="parChTrans1D1" presStyleIdx="0" presStyleCnt="2"/>
      <dgm:spPr/>
    </dgm:pt>
    <dgm:pt modelId="{1593FFC1-48E0-4E8D-A4C7-A2AE42C4F522}" type="pres">
      <dgm:prSet presAssocID="{E66C9789-55AB-4AD3-AE28-481F9C106F6E}" presName="spH" presStyleCnt="0"/>
      <dgm:spPr/>
    </dgm:pt>
    <dgm:pt modelId="{C66FCB3D-016D-48E8-A6E0-E49823875F5D}" type="pres">
      <dgm:prSet presAssocID="{E66C9789-55AB-4AD3-AE28-481F9C106F6E}" presName="desTx" presStyleLbl="node1" presStyleIdx="0" presStyleCnt="2">
        <dgm:presLayoutVars>
          <dgm:bulletEnabled val="1"/>
        </dgm:presLayoutVars>
      </dgm:prSet>
      <dgm:spPr/>
    </dgm:pt>
    <dgm:pt modelId="{B445BD6B-DC5A-4B18-9253-E01004FE2E8D}" type="pres">
      <dgm:prSet presAssocID="{88B548F4-4592-4154-B7A4-05CDEEE6241D}" presName="spV" presStyleCnt="0"/>
      <dgm:spPr/>
    </dgm:pt>
    <dgm:pt modelId="{4AD17D84-E983-4C55-BB88-E530740DA879}" type="pres">
      <dgm:prSet presAssocID="{D914472C-052A-4507-8A5D-727B0E9B5499}" presName="linNode" presStyleCnt="0"/>
      <dgm:spPr/>
    </dgm:pt>
    <dgm:pt modelId="{6C282A8E-C235-48BA-999F-E82F637D54E4}" type="pres">
      <dgm:prSet presAssocID="{D914472C-052A-4507-8A5D-727B0E9B5499}" presName="parTx" presStyleLbl="revTx" presStyleIdx="1" presStyleCnt="2">
        <dgm:presLayoutVars>
          <dgm:chMax val="1"/>
          <dgm:bulletEnabled val="1"/>
        </dgm:presLayoutVars>
      </dgm:prSet>
      <dgm:spPr/>
    </dgm:pt>
    <dgm:pt modelId="{16BCE268-2F4C-4542-A9AB-53E065438933}" type="pres">
      <dgm:prSet presAssocID="{D914472C-052A-4507-8A5D-727B0E9B5499}" presName="bracket" presStyleLbl="parChTrans1D1" presStyleIdx="1" presStyleCnt="2"/>
      <dgm:spPr/>
    </dgm:pt>
    <dgm:pt modelId="{31583FA6-B27B-40E5-8DCB-D9A5987F9530}" type="pres">
      <dgm:prSet presAssocID="{D914472C-052A-4507-8A5D-727B0E9B5499}" presName="spH" presStyleCnt="0"/>
      <dgm:spPr/>
    </dgm:pt>
    <dgm:pt modelId="{30B8ECE7-0537-4D70-A7CB-69C4FBD1398B}" type="pres">
      <dgm:prSet presAssocID="{D914472C-052A-4507-8A5D-727B0E9B5499}" presName="desTx" presStyleLbl="node1" presStyleIdx="1" presStyleCnt="2">
        <dgm:presLayoutVars>
          <dgm:bulletEnabled val="1"/>
        </dgm:presLayoutVars>
      </dgm:prSet>
      <dgm:spPr/>
    </dgm:pt>
  </dgm:ptLst>
  <dgm:cxnLst>
    <dgm:cxn modelId="{FCFA9D15-0861-40D7-BDAB-5A0EB874A025}" srcId="{D914472C-052A-4507-8A5D-727B0E9B5499}" destId="{4AFF4225-0815-4FBA-BCB3-864E04331B98}" srcOrd="0" destOrd="0" parTransId="{CAD4D2A7-C6F5-4B60-8272-A0DAA085D6CE}" sibTransId="{168A6923-B59A-4499-9E5F-F4AE8697AA1F}"/>
    <dgm:cxn modelId="{0F30B123-69E9-4DC7-BEDC-974EB6957DEB}" type="presOf" srcId="{4AC4FE70-C835-4902-BD87-ABBA275FD5FC}" destId="{C66FCB3D-016D-48E8-A6E0-E49823875F5D}" srcOrd="0" destOrd="0" presId="urn:diagrams.loki3.com/BracketList"/>
    <dgm:cxn modelId="{9DAC0635-7CD3-4673-9147-6D2DCB25A2E5}" srcId="{D914472C-052A-4507-8A5D-727B0E9B5499}" destId="{09B5C97D-614F-42DD-8AB6-146C119B4870}" srcOrd="2" destOrd="0" parTransId="{41A1610A-4122-49AE-9B31-18E79BB16679}" sibTransId="{F21832AC-C399-4E12-89B2-BB0B9F63B26A}"/>
    <dgm:cxn modelId="{F6C0A335-8300-4389-9175-6E594EDD269C}" srcId="{A2397643-8125-4F1C-A372-ECF3E023D390}" destId="{D914472C-052A-4507-8A5D-727B0E9B5499}" srcOrd="1" destOrd="0" parTransId="{BA5EB3EA-2AE0-4BA8-B2E9-05FDF222EF29}" sibTransId="{41546ED5-C3D8-4C45-8DCC-FD6F19DB2EA5}"/>
    <dgm:cxn modelId="{4638E05B-4DAD-4A74-B52B-9779B27539D4}" srcId="{D914472C-052A-4507-8A5D-727B0E9B5499}" destId="{37F31C80-E1BA-45F3-ADDA-A4F2BCE198FA}" srcOrd="1" destOrd="0" parTransId="{731E63FC-C24F-49DE-9791-F983C90002E9}" sibTransId="{F804DE6C-6ADD-4DA3-82D6-3D9F70437BD7}"/>
    <dgm:cxn modelId="{E205475C-BFCB-455D-A1E6-E179FBE1D633}" type="presOf" srcId="{2D580E16-FC9D-401C-A462-FEF6E8BFFC55}" destId="{C66FCB3D-016D-48E8-A6E0-E49823875F5D}" srcOrd="0" destOrd="1" presId="urn:diagrams.loki3.com/BracketList"/>
    <dgm:cxn modelId="{2C484B60-0DB9-4644-A2B3-DA8AFFDF3926}" type="presOf" srcId="{A2397643-8125-4F1C-A372-ECF3E023D390}" destId="{F58164E4-F3CF-44CE-B6CB-2C81611570FC}" srcOrd="0" destOrd="0" presId="urn:diagrams.loki3.com/BracketList"/>
    <dgm:cxn modelId="{305BE044-CDA5-4412-99EB-E7FFB74B0B95}" type="presOf" srcId="{09B5C97D-614F-42DD-8AB6-146C119B4870}" destId="{30B8ECE7-0537-4D70-A7CB-69C4FBD1398B}" srcOrd="0" destOrd="2" presId="urn:diagrams.loki3.com/BracketList"/>
    <dgm:cxn modelId="{BA1A3345-388C-45C0-B3D5-C307E261F4BC}" srcId="{4AC4FE70-C835-4902-BD87-ABBA275FD5FC}" destId="{035F22A1-179A-4546-A9B7-79283065BE22}" srcOrd="1" destOrd="0" parTransId="{57D9B9FE-D27A-4E25-8640-1A074FE9D7D0}" sibTransId="{13F888F7-E213-4BAF-9115-EDD2CDCDA160}"/>
    <dgm:cxn modelId="{53007F48-59ED-4610-91B6-02A90E6137B3}" type="presOf" srcId="{71C8BF66-6461-4A18-949F-035E0E5C4B8E}" destId="{C66FCB3D-016D-48E8-A6E0-E49823875F5D}" srcOrd="0" destOrd="5" presId="urn:diagrams.loki3.com/BracketList"/>
    <dgm:cxn modelId="{7CC1544D-3127-4988-92F8-20FF8C5E2E6B}" srcId="{819F08A6-31A5-4D3A-B651-0524BB93E939}" destId="{0E5E9553-53FE-40CE-A236-4134587ACF4B}" srcOrd="0" destOrd="0" parTransId="{53EAC0CA-038F-450D-86A7-AC1121DDE2F8}" sibTransId="{F5B14A49-9A79-411C-99F0-DDCDE7BF38CD}"/>
    <dgm:cxn modelId="{4A7B8472-20F3-43E0-90B2-05B181DEE9A3}" srcId="{819F08A6-31A5-4D3A-B651-0524BB93E939}" destId="{4F0BD6F6-8F2D-4FB3-B02C-AD9ABD31DAD5}" srcOrd="3" destOrd="0" parTransId="{CA1985FF-9C34-4A28-B4F2-87661D4D3B4A}" sibTransId="{1EE0BF9D-8368-4974-8614-C10B6E2C660E}"/>
    <dgm:cxn modelId="{38A68277-1C7A-4403-A3D3-9AF8FC6F7A24}" type="presOf" srcId="{035F22A1-179A-4546-A9B7-79283065BE22}" destId="{C66FCB3D-016D-48E8-A6E0-E49823875F5D}" srcOrd="0" destOrd="2" presId="urn:diagrams.loki3.com/BracketList"/>
    <dgm:cxn modelId="{5513A577-3376-4216-99CE-AA10609567E0}" type="presOf" srcId="{37F31C80-E1BA-45F3-ADDA-A4F2BCE198FA}" destId="{30B8ECE7-0537-4D70-A7CB-69C4FBD1398B}" srcOrd="0" destOrd="1" presId="urn:diagrams.loki3.com/BracketList"/>
    <dgm:cxn modelId="{84217E5A-979B-4E66-BFAC-878859D16E81}" type="presOf" srcId="{D914472C-052A-4507-8A5D-727B0E9B5499}" destId="{6C282A8E-C235-48BA-999F-E82F637D54E4}" srcOrd="0" destOrd="0" presId="urn:diagrams.loki3.com/BracketList"/>
    <dgm:cxn modelId="{C8A0917F-AF11-481E-B295-643C160E060B}" type="presOf" srcId="{4AFF4225-0815-4FBA-BCB3-864E04331B98}" destId="{30B8ECE7-0537-4D70-A7CB-69C4FBD1398B}" srcOrd="0" destOrd="0" presId="urn:diagrams.loki3.com/BracketList"/>
    <dgm:cxn modelId="{E6FC3A91-3B63-4A2B-A901-50CC62C3A0BF}" srcId="{E66C9789-55AB-4AD3-AE28-481F9C106F6E}" destId="{4AC4FE70-C835-4902-BD87-ABBA275FD5FC}" srcOrd="0" destOrd="0" parTransId="{46F5A6DF-760B-417F-827E-92B2E4BF4F75}" sibTransId="{220D64B4-981C-4F42-B92F-EC4701B59DE2}"/>
    <dgm:cxn modelId="{F051A792-DFD3-4E58-A4FE-6B5CBF0D2CB5}" type="presOf" srcId="{0E5E9553-53FE-40CE-A236-4134587ACF4B}" destId="{C66FCB3D-016D-48E8-A6E0-E49823875F5D}" srcOrd="0" destOrd="4" presId="urn:diagrams.loki3.com/BracketList"/>
    <dgm:cxn modelId="{6A4F0994-63A1-48C3-A995-C1558BD98325}" srcId="{E66C9789-55AB-4AD3-AE28-481F9C106F6E}" destId="{819F08A6-31A5-4D3A-B651-0524BB93E939}" srcOrd="1" destOrd="0" parTransId="{27FBD382-D964-4B43-A9A5-E593FB90995A}" sibTransId="{7B4B2CA5-8B8F-41A6-988F-B1482FD8DB9D}"/>
    <dgm:cxn modelId="{75774C9D-197D-4650-BF53-76333C26F9FB}" srcId="{4AC4FE70-C835-4902-BD87-ABBA275FD5FC}" destId="{2D580E16-FC9D-401C-A462-FEF6E8BFFC55}" srcOrd="0" destOrd="0" parTransId="{3A550473-5938-4F45-A849-CC423FF28031}" sibTransId="{08C5F43B-B16D-4526-BEEF-48154966B901}"/>
    <dgm:cxn modelId="{9A0AAAA8-9164-4BCF-9A2A-297C5AE6B890}" srcId="{D914472C-052A-4507-8A5D-727B0E9B5499}" destId="{EF0938E7-6515-47F2-849E-67D29228D2CD}" srcOrd="3" destOrd="0" parTransId="{5FF9FFFE-673F-42D7-8724-20A35B740998}" sibTransId="{3879DD83-64E3-443F-B1F0-18ACE2D8C471}"/>
    <dgm:cxn modelId="{6721C1B6-CE16-4136-9482-FA22421CC4B6}" type="presOf" srcId="{CFD6C565-9EBB-4A6F-9436-DB979C7E57DE}" destId="{C66FCB3D-016D-48E8-A6E0-E49823875F5D}" srcOrd="0" destOrd="6" presId="urn:diagrams.loki3.com/BracketList"/>
    <dgm:cxn modelId="{A331DCB6-857E-4098-9829-8A0012750DB3}" srcId="{819F08A6-31A5-4D3A-B651-0524BB93E939}" destId="{CFD6C565-9EBB-4A6F-9436-DB979C7E57DE}" srcOrd="2" destOrd="0" parTransId="{DBECF571-5221-402B-83D8-01893CA70A65}" sibTransId="{79651E8C-14C7-4369-97CA-221AB2016727}"/>
    <dgm:cxn modelId="{90DE60C4-D048-4035-B6D3-2A22B4073148}" srcId="{819F08A6-31A5-4D3A-B651-0524BB93E939}" destId="{71C8BF66-6461-4A18-949F-035E0E5C4B8E}" srcOrd="1" destOrd="0" parTransId="{959D2C12-C8AB-4C8D-8AA2-213F6778D379}" sibTransId="{CD6251F0-F397-41DA-95AD-FE50014EE965}"/>
    <dgm:cxn modelId="{75CC48C7-7854-4C76-AA7A-74E46168510F}" type="presOf" srcId="{819F08A6-31A5-4D3A-B651-0524BB93E939}" destId="{C66FCB3D-016D-48E8-A6E0-E49823875F5D}" srcOrd="0" destOrd="3" presId="urn:diagrams.loki3.com/BracketList"/>
    <dgm:cxn modelId="{3C3D39C9-A411-44DB-96D7-34E89B34DDF4}" type="presOf" srcId="{E66C9789-55AB-4AD3-AE28-481F9C106F6E}" destId="{DAE67ACD-EB7D-40D8-B424-457DBA220956}" srcOrd="0" destOrd="0" presId="urn:diagrams.loki3.com/BracketList"/>
    <dgm:cxn modelId="{83650ECF-BB57-48B0-BE23-374A3C26A979}" type="presOf" srcId="{EF0938E7-6515-47F2-849E-67D29228D2CD}" destId="{30B8ECE7-0537-4D70-A7CB-69C4FBD1398B}" srcOrd="0" destOrd="3" presId="urn:diagrams.loki3.com/BracketList"/>
    <dgm:cxn modelId="{768AE5D2-EC73-43AC-9FAA-3EF1BDB2331F}" srcId="{A2397643-8125-4F1C-A372-ECF3E023D390}" destId="{E66C9789-55AB-4AD3-AE28-481F9C106F6E}" srcOrd="0" destOrd="0" parTransId="{233D1F3C-F93C-4C63-8A3D-C43BBEDE7B3A}" sibTransId="{88B548F4-4592-4154-B7A4-05CDEEE6241D}"/>
    <dgm:cxn modelId="{B8F70CE9-160A-411A-8E1E-990F3589C190}" type="presOf" srcId="{4F0BD6F6-8F2D-4FB3-B02C-AD9ABD31DAD5}" destId="{C66FCB3D-016D-48E8-A6E0-E49823875F5D}" srcOrd="0" destOrd="7" presId="urn:diagrams.loki3.com/BracketList"/>
    <dgm:cxn modelId="{42FF5EAE-6E15-4550-8DDA-332A005C1E46}" type="presParOf" srcId="{F58164E4-F3CF-44CE-B6CB-2C81611570FC}" destId="{3D6FE991-E7F2-4571-AC0E-4713577B5621}" srcOrd="0" destOrd="0" presId="urn:diagrams.loki3.com/BracketList"/>
    <dgm:cxn modelId="{0178A9E1-4702-447E-BDA2-3575A8CBA1A0}" type="presParOf" srcId="{3D6FE991-E7F2-4571-AC0E-4713577B5621}" destId="{DAE67ACD-EB7D-40D8-B424-457DBA220956}" srcOrd="0" destOrd="0" presId="urn:diagrams.loki3.com/BracketList"/>
    <dgm:cxn modelId="{BAE08AB1-ED9A-4353-B1B1-E2477DB966F7}" type="presParOf" srcId="{3D6FE991-E7F2-4571-AC0E-4713577B5621}" destId="{16A3C950-C38E-42A6-9619-99CC4C35ECA6}" srcOrd="1" destOrd="0" presId="urn:diagrams.loki3.com/BracketList"/>
    <dgm:cxn modelId="{45E27740-25F7-4912-9878-D5DD9BCFC87B}" type="presParOf" srcId="{3D6FE991-E7F2-4571-AC0E-4713577B5621}" destId="{1593FFC1-48E0-4E8D-A4C7-A2AE42C4F522}" srcOrd="2" destOrd="0" presId="urn:diagrams.loki3.com/BracketList"/>
    <dgm:cxn modelId="{63BE6FF1-45AC-456E-99CA-C2F7A46FDFB7}" type="presParOf" srcId="{3D6FE991-E7F2-4571-AC0E-4713577B5621}" destId="{C66FCB3D-016D-48E8-A6E0-E49823875F5D}" srcOrd="3" destOrd="0" presId="urn:diagrams.loki3.com/BracketList"/>
    <dgm:cxn modelId="{0C6FEC14-6B93-4531-9E76-F81A3A67B18A}" type="presParOf" srcId="{F58164E4-F3CF-44CE-B6CB-2C81611570FC}" destId="{B445BD6B-DC5A-4B18-9253-E01004FE2E8D}" srcOrd="1" destOrd="0" presId="urn:diagrams.loki3.com/BracketList"/>
    <dgm:cxn modelId="{60B1B4AD-BDB8-4A1D-A1A9-2B651AFCD7F0}" type="presParOf" srcId="{F58164E4-F3CF-44CE-B6CB-2C81611570FC}" destId="{4AD17D84-E983-4C55-BB88-E530740DA879}" srcOrd="2" destOrd="0" presId="urn:diagrams.loki3.com/BracketList"/>
    <dgm:cxn modelId="{5851CF25-4144-486B-B18B-B14FCD88BED5}" type="presParOf" srcId="{4AD17D84-E983-4C55-BB88-E530740DA879}" destId="{6C282A8E-C235-48BA-999F-E82F637D54E4}" srcOrd="0" destOrd="0" presId="urn:diagrams.loki3.com/BracketList"/>
    <dgm:cxn modelId="{5207C5E8-3076-4E41-A7AD-6D0874DA9408}" type="presParOf" srcId="{4AD17D84-E983-4C55-BB88-E530740DA879}" destId="{16BCE268-2F4C-4542-A9AB-53E065438933}" srcOrd="1" destOrd="0" presId="urn:diagrams.loki3.com/BracketList"/>
    <dgm:cxn modelId="{82A76F5E-F66B-4283-9F89-EE557C1BDE07}" type="presParOf" srcId="{4AD17D84-E983-4C55-BB88-E530740DA879}" destId="{31583FA6-B27B-40E5-8DCB-D9A5987F9530}" srcOrd="2" destOrd="0" presId="urn:diagrams.loki3.com/BracketList"/>
    <dgm:cxn modelId="{C67128B6-A068-48AA-9866-DFFD64C5F5C3}" type="presParOf" srcId="{4AD17D84-E983-4C55-BB88-E530740DA879}" destId="{30B8ECE7-0537-4D70-A7CB-69C4FBD1398B}"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804163-156B-402A-A01D-EF54037FBBF5}" type="doc">
      <dgm:prSet loTypeId="urn:microsoft.com/office/officeart/2005/8/layout/pList2" loCatId="list" qsTypeId="urn:microsoft.com/office/officeart/2005/8/quickstyle/simple5" qsCatId="simple" csTypeId="urn:microsoft.com/office/officeart/2005/8/colors/accent1_1" csCatId="accent1" phldr="1"/>
      <dgm:spPr/>
    </dgm:pt>
    <dgm:pt modelId="{98834C28-626F-4333-834E-570DF434C2C4}">
      <dgm:prSet phldrT="[Text]" custT="1"/>
      <dgm:spPr/>
      <dgm:t>
        <a:bodyPr/>
        <a:lstStyle/>
        <a:p>
          <a:r>
            <a:rPr lang="en-US" sz="1200" b="0" dirty="0"/>
            <a:t>Canvas</a:t>
          </a:r>
        </a:p>
      </dgm:t>
    </dgm:pt>
    <dgm:pt modelId="{021C3531-8B21-4211-B84F-90511F80DAFA}" type="parTrans" cxnId="{3DA3E16E-4EEB-4257-BC4C-C07626FD4708}">
      <dgm:prSet/>
      <dgm:spPr/>
      <dgm:t>
        <a:bodyPr/>
        <a:lstStyle/>
        <a:p>
          <a:endParaRPr lang="en-US" sz="2000" b="0"/>
        </a:p>
      </dgm:t>
    </dgm:pt>
    <dgm:pt modelId="{D185748A-7305-42FD-B907-40513C14F5AF}" type="sibTrans" cxnId="{3DA3E16E-4EEB-4257-BC4C-C07626FD4708}">
      <dgm:prSet/>
      <dgm:spPr/>
      <dgm:t>
        <a:bodyPr/>
        <a:lstStyle/>
        <a:p>
          <a:endParaRPr lang="en-US" sz="2000" b="0"/>
        </a:p>
      </dgm:t>
    </dgm:pt>
    <dgm:pt modelId="{1D2D626B-A2BE-4B49-86F0-AB8A288F2A1A}">
      <dgm:prSet phldrT="[Text]" custT="1"/>
      <dgm:spPr/>
      <dgm:t>
        <a:bodyPr/>
        <a:lstStyle/>
        <a:p>
          <a:r>
            <a:rPr lang="en-US" sz="1200" b="0" dirty="0"/>
            <a:t>TechSmith Knowmia</a:t>
          </a:r>
        </a:p>
      </dgm:t>
    </dgm:pt>
    <dgm:pt modelId="{700071D9-15D9-497F-A568-3E4929C6DD39}" type="parTrans" cxnId="{80B0AF11-C7A3-4AAE-935B-78D42C8A4A57}">
      <dgm:prSet/>
      <dgm:spPr/>
      <dgm:t>
        <a:bodyPr/>
        <a:lstStyle/>
        <a:p>
          <a:endParaRPr lang="en-US" sz="2000" b="0"/>
        </a:p>
      </dgm:t>
    </dgm:pt>
    <dgm:pt modelId="{13EECA81-8994-4B6F-A590-E19722019645}" type="sibTrans" cxnId="{80B0AF11-C7A3-4AAE-935B-78D42C8A4A57}">
      <dgm:prSet/>
      <dgm:spPr/>
      <dgm:t>
        <a:bodyPr/>
        <a:lstStyle/>
        <a:p>
          <a:endParaRPr lang="en-US" sz="2000" b="0"/>
        </a:p>
      </dgm:t>
    </dgm:pt>
    <dgm:pt modelId="{16A86303-84BF-448C-B8E6-7406C7A1E083}">
      <dgm:prSet phldrT="[Text]" custT="1"/>
      <dgm:spPr/>
      <dgm:t>
        <a:bodyPr/>
        <a:lstStyle/>
        <a:p>
          <a:r>
            <a:rPr lang="en-US" sz="1000" b="0" dirty="0"/>
            <a:t>Announcements</a:t>
          </a:r>
        </a:p>
      </dgm:t>
    </dgm:pt>
    <dgm:pt modelId="{486E6887-3FF8-430A-BA52-E9785DF03500}" type="parTrans" cxnId="{37573CA3-94B4-475E-A921-5EE0C545B60D}">
      <dgm:prSet/>
      <dgm:spPr/>
      <dgm:t>
        <a:bodyPr/>
        <a:lstStyle/>
        <a:p>
          <a:endParaRPr lang="en-US" sz="2000" b="0"/>
        </a:p>
      </dgm:t>
    </dgm:pt>
    <dgm:pt modelId="{31269124-89D6-4E22-8DEF-2D2922D9BB31}" type="sibTrans" cxnId="{37573CA3-94B4-475E-A921-5EE0C545B60D}">
      <dgm:prSet/>
      <dgm:spPr/>
      <dgm:t>
        <a:bodyPr/>
        <a:lstStyle/>
        <a:p>
          <a:endParaRPr lang="en-US" sz="2000" b="0"/>
        </a:p>
      </dgm:t>
    </dgm:pt>
    <dgm:pt modelId="{C5BB1AFD-7A38-459B-B74B-E60790DDBD6A}">
      <dgm:prSet phldrT="[Text]" custT="1"/>
      <dgm:spPr/>
      <dgm:t>
        <a:bodyPr/>
        <a:lstStyle/>
        <a:p>
          <a:r>
            <a:rPr lang="en-US" sz="1000" b="0" dirty="0"/>
            <a:t>Quiz</a:t>
          </a:r>
        </a:p>
      </dgm:t>
    </dgm:pt>
    <dgm:pt modelId="{682C6997-0B17-462E-9945-1C07D561BB42}" type="parTrans" cxnId="{3860E0E4-D6C6-488A-A387-4DB4AE5D1D6A}">
      <dgm:prSet/>
      <dgm:spPr/>
      <dgm:t>
        <a:bodyPr/>
        <a:lstStyle/>
        <a:p>
          <a:endParaRPr lang="en-US" sz="2000" b="0"/>
        </a:p>
      </dgm:t>
    </dgm:pt>
    <dgm:pt modelId="{9B80BC18-0E6E-4FE2-A37A-C9F30954A70B}" type="sibTrans" cxnId="{3860E0E4-D6C6-488A-A387-4DB4AE5D1D6A}">
      <dgm:prSet/>
      <dgm:spPr/>
      <dgm:t>
        <a:bodyPr/>
        <a:lstStyle/>
        <a:p>
          <a:endParaRPr lang="en-US" sz="2000" b="0"/>
        </a:p>
      </dgm:t>
    </dgm:pt>
    <dgm:pt modelId="{75EFB57C-1287-4496-9CBC-8D4C667C8424}">
      <dgm:prSet phldrT="[Text]" custT="1"/>
      <dgm:spPr/>
      <dgm:t>
        <a:bodyPr/>
        <a:lstStyle/>
        <a:p>
          <a:r>
            <a:rPr lang="en-US" sz="1000" b="0" dirty="0"/>
            <a:t>Labs</a:t>
          </a:r>
        </a:p>
      </dgm:t>
    </dgm:pt>
    <dgm:pt modelId="{E3942CA6-8B9A-444A-85D4-427C13264884}" type="parTrans" cxnId="{87CCFBDA-88C9-42CA-907A-F445B6F2F57E}">
      <dgm:prSet/>
      <dgm:spPr/>
      <dgm:t>
        <a:bodyPr/>
        <a:lstStyle/>
        <a:p>
          <a:endParaRPr lang="en-US" sz="2000" b="0"/>
        </a:p>
      </dgm:t>
    </dgm:pt>
    <dgm:pt modelId="{0D8F5944-8C2C-481C-A8AA-364A5685A44C}" type="sibTrans" cxnId="{87CCFBDA-88C9-42CA-907A-F445B6F2F57E}">
      <dgm:prSet/>
      <dgm:spPr/>
      <dgm:t>
        <a:bodyPr/>
        <a:lstStyle/>
        <a:p>
          <a:endParaRPr lang="en-US" sz="2000" b="0"/>
        </a:p>
      </dgm:t>
    </dgm:pt>
    <dgm:pt modelId="{239AF723-0E96-4E55-BA9D-6F2D89D444C3}">
      <dgm:prSet phldrT="[Text]" custT="1"/>
      <dgm:spPr/>
      <dgm:t>
        <a:bodyPr/>
        <a:lstStyle/>
        <a:p>
          <a:r>
            <a:rPr lang="en-US" sz="1000" b="0" dirty="0"/>
            <a:t>Assignment</a:t>
          </a:r>
        </a:p>
      </dgm:t>
    </dgm:pt>
    <dgm:pt modelId="{0582BFD0-99E0-43CB-97C5-7ED7BEC17597}" type="parTrans" cxnId="{0D9B2541-2A9C-40DB-A9EE-92EA76D05FB5}">
      <dgm:prSet/>
      <dgm:spPr/>
      <dgm:t>
        <a:bodyPr/>
        <a:lstStyle/>
        <a:p>
          <a:endParaRPr lang="en-US" sz="2000" b="0"/>
        </a:p>
      </dgm:t>
    </dgm:pt>
    <dgm:pt modelId="{6285A489-B289-4770-8035-93C2B6A663E1}" type="sibTrans" cxnId="{0D9B2541-2A9C-40DB-A9EE-92EA76D05FB5}">
      <dgm:prSet/>
      <dgm:spPr/>
      <dgm:t>
        <a:bodyPr/>
        <a:lstStyle/>
        <a:p>
          <a:endParaRPr lang="en-US" sz="2000" b="0"/>
        </a:p>
      </dgm:t>
    </dgm:pt>
    <dgm:pt modelId="{6D6FB10B-9B7E-4514-854A-0DD1CE4F2C97}">
      <dgm:prSet phldrT="[Text]" custT="1"/>
      <dgm:spPr/>
      <dgm:t>
        <a:bodyPr/>
        <a:lstStyle/>
        <a:p>
          <a:r>
            <a:rPr lang="en-US" sz="1000" b="0" dirty="0"/>
            <a:t>Survey</a:t>
          </a:r>
        </a:p>
        <a:p>
          <a:endParaRPr lang="en-US" sz="1000" b="0" dirty="0"/>
        </a:p>
      </dgm:t>
    </dgm:pt>
    <dgm:pt modelId="{3AC46296-CDC0-44CF-B83E-13968F9C6F00}" type="parTrans" cxnId="{D1206F7D-9D0E-4DDB-932A-9D2D156E03BA}">
      <dgm:prSet/>
      <dgm:spPr/>
      <dgm:t>
        <a:bodyPr/>
        <a:lstStyle/>
        <a:p>
          <a:endParaRPr lang="en-US" sz="2000" b="0"/>
        </a:p>
      </dgm:t>
    </dgm:pt>
    <dgm:pt modelId="{A7F0ACFC-7211-49B1-AC38-A90A45760CAB}" type="sibTrans" cxnId="{D1206F7D-9D0E-4DDB-932A-9D2D156E03BA}">
      <dgm:prSet/>
      <dgm:spPr/>
      <dgm:t>
        <a:bodyPr/>
        <a:lstStyle/>
        <a:p>
          <a:endParaRPr lang="en-US" sz="2000" b="0"/>
        </a:p>
      </dgm:t>
    </dgm:pt>
    <dgm:pt modelId="{54C312B2-730F-4B5D-85A0-80A095B51ABB}">
      <dgm:prSet phldrT="[Text]" custT="1"/>
      <dgm:spPr/>
      <dgm:t>
        <a:bodyPr/>
        <a:lstStyle/>
        <a:p>
          <a:r>
            <a:rPr lang="en-US" sz="1000" b="0" dirty="0"/>
            <a:t>Create &amp; share video tutorials</a:t>
          </a:r>
        </a:p>
      </dgm:t>
    </dgm:pt>
    <dgm:pt modelId="{9DC66987-18B5-4868-AECA-7A00DF92F844}" type="parTrans" cxnId="{4E67017C-C5A3-49AA-AC5C-39EFFE28647B}">
      <dgm:prSet/>
      <dgm:spPr/>
      <dgm:t>
        <a:bodyPr/>
        <a:lstStyle/>
        <a:p>
          <a:endParaRPr lang="en-US" sz="2000" b="0"/>
        </a:p>
      </dgm:t>
    </dgm:pt>
    <dgm:pt modelId="{7EA28D53-D35E-4C88-BA49-425A3D253071}" type="sibTrans" cxnId="{4E67017C-C5A3-49AA-AC5C-39EFFE28647B}">
      <dgm:prSet/>
      <dgm:spPr/>
      <dgm:t>
        <a:bodyPr/>
        <a:lstStyle/>
        <a:p>
          <a:endParaRPr lang="en-US" sz="2000" b="0"/>
        </a:p>
      </dgm:t>
    </dgm:pt>
    <dgm:pt modelId="{C2125C3F-7F5C-49BF-A183-B51484EE075D}">
      <dgm:prSet phldrT="[Text]" custT="1"/>
      <dgm:spPr>
        <a:solidFill>
          <a:srgbClr val="92D050"/>
        </a:solidFill>
      </dgm:spPr>
      <dgm:t>
        <a:bodyPr/>
        <a:lstStyle/>
        <a:p>
          <a:r>
            <a:rPr lang="en-US" sz="1000" b="0" dirty="0"/>
            <a:t>Synchronous sessions</a:t>
          </a:r>
        </a:p>
      </dgm:t>
    </dgm:pt>
    <dgm:pt modelId="{E4F3D715-3A31-4F95-9815-BF84CCCBD3E5}" type="parTrans" cxnId="{863635D9-0C87-4291-AA4A-991AFC81FF15}">
      <dgm:prSet/>
      <dgm:spPr/>
      <dgm:t>
        <a:bodyPr/>
        <a:lstStyle/>
        <a:p>
          <a:endParaRPr lang="en-US" sz="2000" b="0"/>
        </a:p>
      </dgm:t>
    </dgm:pt>
    <dgm:pt modelId="{67D17BA9-0C0A-4571-B5E6-68F855FF4499}" type="sibTrans" cxnId="{863635D9-0C87-4291-AA4A-991AFC81FF15}">
      <dgm:prSet/>
      <dgm:spPr/>
      <dgm:t>
        <a:bodyPr/>
        <a:lstStyle/>
        <a:p>
          <a:endParaRPr lang="en-US" sz="2000" b="0"/>
        </a:p>
      </dgm:t>
    </dgm:pt>
    <dgm:pt modelId="{9CE4A325-4344-4A8F-AE3F-F529B31D836B}">
      <dgm:prSet phldrT="[Text]" custT="1"/>
      <dgm:spPr>
        <a:solidFill>
          <a:srgbClr val="92D050"/>
        </a:solidFill>
      </dgm:spPr>
      <dgm:t>
        <a:bodyPr/>
        <a:lstStyle/>
        <a:p>
          <a:r>
            <a:rPr lang="en-US" sz="1000" b="0" dirty="0"/>
            <a:t>Hands on exercises</a:t>
          </a:r>
        </a:p>
      </dgm:t>
    </dgm:pt>
    <dgm:pt modelId="{7EB41869-152E-47F1-9DCC-D122CDCB2160}" type="parTrans" cxnId="{F6445414-786A-456C-A7F8-298E2D1CE20C}">
      <dgm:prSet/>
      <dgm:spPr/>
      <dgm:t>
        <a:bodyPr/>
        <a:lstStyle/>
        <a:p>
          <a:endParaRPr lang="en-US" sz="2000" b="0"/>
        </a:p>
      </dgm:t>
    </dgm:pt>
    <dgm:pt modelId="{39C40551-020D-45BC-AC7A-2C261B83C501}" type="sibTrans" cxnId="{F6445414-786A-456C-A7F8-298E2D1CE20C}">
      <dgm:prSet/>
      <dgm:spPr/>
      <dgm:t>
        <a:bodyPr/>
        <a:lstStyle/>
        <a:p>
          <a:endParaRPr lang="en-US" sz="2000" b="0"/>
        </a:p>
      </dgm:t>
    </dgm:pt>
    <dgm:pt modelId="{6D2A4367-1CF9-4745-B3DF-0C86087A92B8}">
      <dgm:prSet phldrT="[Text]" custT="1"/>
      <dgm:spPr>
        <a:solidFill>
          <a:srgbClr val="92D050"/>
        </a:solidFill>
      </dgm:spPr>
      <dgm:t>
        <a:bodyPr/>
        <a:lstStyle/>
        <a:p>
          <a:r>
            <a:rPr lang="en-US" sz="1000" b="0" dirty="0"/>
            <a:t>Student presentations</a:t>
          </a:r>
        </a:p>
      </dgm:t>
    </dgm:pt>
    <dgm:pt modelId="{3C8C5DF2-DE5A-47AD-B074-6478C09A0990}" type="parTrans" cxnId="{91C7C15E-744E-4BE0-A5D3-226A2F214FA3}">
      <dgm:prSet/>
      <dgm:spPr/>
      <dgm:t>
        <a:bodyPr/>
        <a:lstStyle/>
        <a:p>
          <a:endParaRPr lang="en-US" sz="2000" b="0"/>
        </a:p>
      </dgm:t>
    </dgm:pt>
    <dgm:pt modelId="{1A1464A3-6CA1-4CB7-8BD0-CE80D10D87F0}" type="sibTrans" cxnId="{91C7C15E-744E-4BE0-A5D3-226A2F214FA3}">
      <dgm:prSet/>
      <dgm:spPr/>
      <dgm:t>
        <a:bodyPr/>
        <a:lstStyle/>
        <a:p>
          <a:endParaRPr lang="en-US" sz="2000" b="0"/>
        </a:p>
      </dgm:t>
    </dgm:pt>
    <dgm:pt modelId="{6BFD5228-F679-4C3A-8F56-A68F8747D9FC}">
      <dgm:prSet phldrT="[Text]" custT="1"/>
      <dgm:spPr>
        <a:solidFill>
          <a:srgbClr val="92D050"/>
        </a:solidFill>
      </dgm:spPr>
      <dgm:t>
        <a:bodyPr/>
        <a:lstStyle/>
        <a:p>
          <a:r>
            <a:rPr lang="en-US" sz="1000" b="0" dirty="0"/>
            <a:t>Online polls</a:t>
          </a:r>
        </a:p>
      </dgm:t>
    </dgm:pt>
    <dgm:pt modelId="{2E5350B2-DA91-4F33-9B11-6604C1B8E48A}" type="parTrans" cxnId="{4469FC0D-5C2F-4FC5-BB83-0DCA3B5162E3}">
      <dgm:prSet/>
      <dgm:spPr/>
      <dgm:t>
        <a:bodyPr/>
        <a:lstStyle/>
        <a:p>
          <a:endParaRPr lang="en-US" sz="2000" b="0"/>
        </a:p>
      </dgm:t>
    </dgm:pt>
    <dgm:pt modelId="{0DD80BE0-2956-419F-8A2B-1DE12C4A4D35}" type="sibTrans" cxnId="{4469FC0D-5C2F-4FC5-BB83-0DCA3B5162E3}">
      <dgm:prSet/>
      <dgm:spPr/>
      <dgm:t>
        <a:bodyPr/>
        <a:lstStyle/>
        <a:p>
          <a:endParaRPr lang="en-US" sz="2000" b="0"/>
        </a:p>
      </dgm:t>
    </dgm:pt>
    <dgm:pt modelId="{2239D56D-C4DB-4176-A2F9-523C7F77FE36}">
      <dgm:prSet phldrT="[Text]" custT="1"/>
      <dgm:spPr/>
      <dgm:t>
        <a:bodyPr/>
        <a:lstStyle/>
        <a:p>
          <a:r>
            <a:rPr lang="en-US" sz="1200" b="0" dirty="0"/>
            <a:t>LucidChart</a:t>
          </a:r>
        </a:p>
      </dgm:t>
    </dgm:pt>
    <dgm:pt modelId="{5A49C5E7-56A5-4FD8-A371-334CD303A1F6}" type="parTrans" cxnId="{58709D72-ADED-40BB-916E-0437AC4C3A41}">
      <dgm:prSet/>
      <dgm:spPr/>
      <dgm:t>
        <a:bodyPr/>
        <a:lstStyle/>
        <a:p>
          <a:endParaRPr lang="en-US" sz="2000" b="0"/>
        </a:p>
      </dgm:t>
    </dgm:pt>
    <dgm:pt modelId="{15607D7E-0073-4276-B32A-23EFE9693136}" type="sibTrans" cxnId="{58709D72-ADED-40BB-916E-0437AC4C3A41}">
      <dgm:prSet/>
      <dgm:spPr/>
      <dgm:t>
        <a:bodyPr/>
        <a:lstStyle/>
        <a:p>
          <a:endParaRPr lang="en-US" sz="2000" b="0"/>
        </a:p>
      </dgm:t>
    </dgm:pt>
    <dgm:pt modelId="{CBD05775-0C32-406E-A65C-F784455A57A4}">
      <dgm:prSet custT="1"/>
      <dgm:spPr/>
      <dgm:t>
        <a:bodyPr/>
        <a:lstStyle/>
        <a:p>
          <a:r>
            <a:rPr lang="en-US" sz="1000" b="0" dirty="0"/>
            <a:t>Concept maps</a:t>
          </a:r>
        </a:p>
      </dgm:t>
    </dgm:pt>
    <dgm:pt modelId="{A962FB55-EA13-4A1D-9CF3-974CD0B7B253}" type="parTrans" cxnId="{00658C0F-8098-4F8E-9272-2CFE12361C1A}">
      <dgm:prSet/>
      <dgm:spPr/>
      <dgm:t>
        <a:bodyPr/>
        <a:lstStyle/>
        <a:p>
          <a:endParaRPr lang="en-US" sz="2000" b="0"/>
        </a:p>
      </dgm:t>
    </dgm:pt>
    <dgm:pt modelId="{F027F1A4-9264-4A0A-92B2-CB49B0DCCF8A}" type="sibTrans" cxnId="{00658C0F-8098-4F8E-9272-2CFE12361C1A}">
      <dgm:prSet/>
      <dgm:spPr/>
      <dgm:t>
        <a:bodyPr/>
        <a:lstStyle/>
        <a:p>
          <a:endParaRPr lang="en-US" sz="2000" b="0"/>
        </a:p>
      </dgm:t>
    </dgm:pt>
    <dgm:pt modelId="{A15AA615-6C7D-472D-8292-D351A946E3A0}">
      <dgm:prSet custT="1"/>
      <dgm:spPr/>
      <dgm:t>
        <a:bodyPr/>
        <a:lstStyle/>
        <a:p>
          <a:r>
            <a:rPr lang="en-US" sz="1200" b="0" dirty="0"/>
            <a:t>Venngage</a:t>
          </a:r>
        </a:p>
      </dgm:t>
    </dgm:pt>
    <dgm:pt modelId="{008B42CA-12B4-47FF-9F2C-EE59B20BDF4E}" type="parTrans" cxnId="{960F43A2-1C1D-46EB-839E-2F15DD16D59B}">
      <dgm:prSet/>
      <dgm:spPr/>
      <dgm:t>
        <a:bodyPr/>
        <a:lstStyle/>
        <a:p>
          <a:endParaRPr lang="en-US" sz="2000" b="0"/>
        </a:p>
      </dgm:t>
    </dgm:pt>
    <dgm:pt modelId="{B65AC6C4-B7C0-4F5C-B252-E95D9AA33BA3}" type="sibTrans" cxnId="{960F43A2-1C1D-46EB-839E-2F15DD16D59B}">
      <dgm:prSet/>
      <dgm:spPr/>
      <dgm:t>
        <a:bodyPr/>
        <a:lstStyle/>
        <a:p>
          <a:endParaRPr lang="en-US" sz="2000" b="0"/>
        </a:p>
      </dgm:t>
    </dgm:pt>
    <dgm:pt modelId="{FCCF34F3-6AAD-4944-85B0-47111129164C}">
      <dgm:prSet custT="1"/>
      <dgm:spPr/>
      <dgm:t>
        <a:bodyPr/>
        <a:lstStyle/>
        <a:p>
          <a:r>
            <a:rPr lang="en-US" sz="1000" b="0" dirty="0"/>
            <a:t>Infographics</a:t>
          </a:r>
        </a:p>
      </dgm:t>
    </dgm:pt>
    <dgm:pt modelId="{B92D772C-D371-4D4D-A247-0567C23B1AF1}" type="parTrans" cxnId="{4A131724-C102-4987-BDD4-69ED6A9394A5}">
      <dgm:prSet/>
      <dgm:spPr/>
      <dgm:t>
        <a:bodyPr/>
        <a:lstStyle/>
        <a:p>
          <a:endParaRPr lang="en-US" sz="2000" b="0"/>
        </a:p>
      </dgm:t>
    </dgm:pt>
    <dgm:pt modelId="{15685D01-9E3B-45AF-959D-184F5F8732E7}" type="sibTrans" cxnId="{4A131724-C102-4987-BDD4-69ED6A9394A5}">
      <dgm:prSet/>
      <dgm:spPr/>
      <dgm:t>
        <a:bodyPr/>
        <a:lstStyle/>
        <a:p>
          <a:endParaRPr lang="en-US" sz="2000" b="0"/>
        </a:p>
      </dgm:t>
    </dgm:pt>
    <dgm:pt modelId="{8A0E11AC-716F-458E-A327-3CFC3D180242}">
      <dgm:prSet custT="1"/>
      <dgm:spPr>
        <a:solidFill>
          <a:srgbClr val="92D050"/>
        </a:solidFill>
      </dgm:spPr>
      <dgm:t>
        <a:bodyPr/>
        <a:lstStyle/>
        <a:p>
          <a:r>
            <a:rPr lang="en-US" sz="1200" b="0" dirty="0"/>
            <a:t>WebEx</a:t>
          </a:r>
        </a:p>
      </dgm:t>
    </dgm:pt>
    <dgm:pt modelId="{C549AC17-46E1-480F-9DEF-33287EA57706}" type="parTrans" cxnId="{0E7D9C2C-BA66-47FE-AE07-BEAFA1FAF410}">
      <dgm:prSet/>
      <dgm:spPr/>
      <dgm:t>
        <a:bodyPr/>
        <a:lstStyle/>
        <a:p>
          <a:endParaRPr lang="en-US" sz="2000" b="0"/>
        </a:p>
      </dgm:t>
    </dgm:pt>
    <dgm:pt modelId="{500D8DF4-D128-4F65-99CA-327E0F94E2EB}" type="sibTrans" cxnId="{0E7D9C2C-BA66-47FE-AE07-BEAFA1FAF410}">
      <dgm:prSet/>
      <dgm:spPr/>
      <dgm:t>
        <a:bodyPr/>
        <a:lstStyle/>
        <a:p>
          <a:endParaRPr lang="en-US" sz="2000" b="0"/>
        </a:p>
      </dgm:t>
    </dgm:pt>
    <dgm:pt modelId="{59D4566A-EC9F-47D7-8421-0E200C378AC8}">
      <dgm:prSet phldrT="[Text]" custT="1"/>
      <dgm:spPr/>
      <dgm:t>
        <a:bodyPr/>
        <a:lstStyle/>
        <a:p>
          <a:r>
            <a:rPr lang="en-US" sz="1000" b="0" dirty="0"/>
            <a:t>Course material</a:t>
          </a:r>
        </a:p>
      </dgm:t>
    </dgm:pt>
    <dgm:pt modelId="{AA3730CB-7256-4215-A42C-5B8D70DF1DE2}" type="parTrans" cxnId="{F94A779F-96BB-4392-A881-656ED89F72BE}">
      <dgm:prSet/>
      <dgm:spPr/>
      <dgm:t>
        <a:bodyPr/>
        <a:lstStyle/>
        <a:p>
          <a:endParaRPr lang="en-US" sz="2000" b="0"/>
        </a:p>
      </dgm:t>
    </dgm:pt>
    <dgm:pt modelId="{A6DA1BB8-DE65-45F9-BF61-0F1EC03EC87D}" type="sibTrans" cxnId="{F94A779F-96BB-4392-A881-656ED89F72BE}">
      <dgm:prSet/>
      <dgm:spPr/>
      <dgm:t>
        <a:bodyPr/>
        <a:lstStyle/>
        <a:p>
          <a:endParaRPr lang="en-US" sz="2000" b="0"/>
        </a:p>
      </dgm:t>
    </dgm:pt>
    <dgm:pt modelId="{CD03B1B3-8555-445B-83B3-2E41FEBF0147}">
      <dgm:prSet phldrT="[Text]" custT="1"/>
      <dgm:spPr/>
      <dgm:t>
        <a:bodyPr/>
        <a:lstStyle/>
        <a:p>
          <a:r>
            <a:rPr lang="en-US" sz="1000" b="0" dirty="0"/>
            <a:t>Discussion</a:t>
          </a:r>
        </a:p>
      </dgm:t>
    </dgm:pt>
    <dgm:pt modelId="{2CD660FF-378B-4659-97AE-0B2F04B0249D}" type="parTrans" cxnId="{ECE638E1-A505-41CC-84E4-427331058B36}">
      <dgm:prSet/>
      <dgm:spPr/>
      <dgm:t>
        <a:bodyPr/>
        <a:lstStyle/>
        <a:p>
          <a:endParaRPr lang="en-US" sz="2000" b="0"/>
        </a:p>
      </dgm:t>
    </dgm:pt>
    <dgm:pt modelId="{B6527EB8-8563-4A38-A2D9-ADFB93C28CDC}" type="sibTrans" cxnId="{ECE638E1-A505-41CC-84E4-427331058B36}">
      <dgm:prSet/>
      <dgm:spPr/>
      <dgm:t>
        <a:bodyPr/>
        <a:lstStyle/>
        <a:p>
          <a:endParaRPr lang="en-US" sz="2000" b="0"/>
        </a:p>
      </dgm:t>
    </dgm:pt>
    <dgm:pt modelId="{FF895313-2058-48F5-8877-7E6D4EF374C4}">
      <dgm:prSet custT="1"/>
      <dgm:spPr/>
      <dgm:t>
        <a:bodyPr/>
        <a:lstStyle/>
        <a:p>
          <a:r>
            <a:rPr lang="en-CA" sz="1000" b="0" dirty="0"/>
            <a:t>Concept maps</a:t>
          </a:r>
          <a:endParaRPr lang="en-US" sz="1000" b="0" dirty="0"/>
        </a:p>
      </dgm:t>
    </dgm:pt>
    <dgm:pt modelId="{C51B7887-0875-40C9-956B-1FF1DC707C49}" type="parTrans" cxnId="{F1CF185D-E7DC-4D5F-AA21-8E7D0AEF113C}">
      <dgm:prSet/>
      <dgm:spPr/>
      <dgm:t>
        <a:bodyPr/>
        <a:lstStyle/>
        <a:p>
          <a:endParaRPr lang="en-US" sz="2000" b="0"/>
        </a:p>
      </dgm:t>
    </dgm:pt>
    <dgm:pt modelId="{6A3C84A8-9720-424D-9BF0-E9529D66C9B7}" type="sibTrans" cxnId="{F1CF185D-E7DC-4D5F-AA21-8E7D0AEF113C}">
      <dgm:prSet/>
      <dgm:spPr/>
      <dgm:t>
        <a:bodyPr/>
        <a:lstStyle/>
        <a:p>
          <a:endParaRPr lang="en-US" sz="2000" b="0"/>
        </a:p>
      </dgm:t>
    </dgm:pt>
    <dgm:pt modelId="{C14D689B-0585-44C9-9311-7E6778387B71}">
      <dgm:prSet phldrT="[Text]" custT="1"/>
      <dgm:spPr/>
      <dgm:t>
        <a:bodyPr/>
        <a:lstStyle/>
        <a:p>
          <a:r>
            <a:rPr lang="en-CA" sz="1000" b="0" dirty="0"/>
            <a:t>Import and share YouTube </a:t>
          </a:r>
          <a:r>
            <a:rPr lang="en-US" sz="1000" b="0" dirty="0"/>
            <a:t>short videos &amp; tutorials</a:t>
          </a:r>
        </a:p>
      </dgm:t>
    </dgm:pt>
    <dgm:pt modelId="{251580BB-1A68-420B-838A-5496DD694606}" type="parTrans" cxnId="{6D16488C-3B9E-4575-BE98-FD10D0D3F53E}">
      <dgm:prSet/>
      <dgm:spPr/>
      <dgm:t>
        <a:bodyPr/>
        <a:lstStyle/>
        <a:p>
          <a:endParaRPr lang="en-US" sz="2000" b="0"/>
        </a:p>
      </dgm:t>
    </dgm:pt>
    <dgm:pt modelId="{CEA0A59A-BB9B-4915-9DCA-2DFD4E8C24A1}" type="sibTrans" cxnId="{6D16488C-3B9E-4575-BE98-FD10D0D3F53E}">
      <dgm:prSet/>
      <dgm:spPr/>
      <dgm:t>
        <a:bodyPr/>
        <a:lstStyle/>
        <a:p>
          <a:endParaRPr lang="en-US" sz="2000" b="0"/>
        </a:p>
      </dgm:t>
    </dgm:pt>
    <dgm:pt modelId="{B179FBDE-7AF1-4004-8FE7-7E851A11FB76}">
      <dgm:prSet custT="1"/>
      <dgm:spPr/>
      <dgm:t>
        <a:bodyPr/>
        <a:lstStyle/>
        <a:p>
          <a:endParaRPr lang="en-US" sz="1000" b="0" dirty="0"/>
        </a:p>
      </dgm:t>
    </dgm:pt>
    <dgm:pt modelId="{B696C46D-52FC-4B53-8E35-4FC206E44A24}" type="parTrans" cxnId="{62980C90-579D-40A6-A6E1-65C090D763E2}">
      <dgm:prSet/>
      <dgm:spPr/>
      <dgm:t>
        <a:bodyPr/>
        <a:lstStyle/>
        <a:p>
          <a:endParaRPr lang="en-US" sz="2000" b="0"/>
        </a:p>
      </dgm:t>
    </dgm:pt>
    <dgm:pt modelId="{F87ACF56-D7AD-4EB8-A25E-C65631F62E70}" type="sibTrans" cxnId="{62980C90-579D-40A6-A6E1-65C090D763E2}">
      <dgm:prSet/>
      <dgm:spPr/>
      <dgm:t>
        <a:bodyPr/>
        <a:lstStyle/>
        <a:p>
          <a:endParaRPr lang="en-US" sz="2000" b="0"/>
        </a:p>
      </dgm:t>
    </dgm:pt>
    <dgm:pt modelId="{0D3A1C8D-CAE1-4FBA-9CB4-92C1338DD1D1}">
      <dgm:prSet phldrT="[Text]" custT="1"/>
      <dgm:spPr>
        <a:solidFill>
          <a:srgbClr val="92D050"/>
        </a:solidFill>
      </dgm:spPr>
      <dgm:t>
        <a:bodyPr/>
        <a:lstStyle/>
        <a:p>
          <a:r>
            <a:rPr lang="en-CA" sz="1000" b="0" dirty="0"/>
            <a:t>Office hours</a:t>
          </a:r>
          <a:endParaRPr lang="en-US" sz="1000" b="0" dirty="0"/>
        </a:p>
      </dgm:t>
    </dgm:pt>
    <dgm:pt modelId="{9EF521AB-85BB-4349-AACC-B9C0D261ADD5}" type="parTrans" cxnId="{0C5205EA-32C2-4DB8-914E-DB74EC7371D9}">
      <dgm:prSet/>
      <dgm:spPr/>
      <dgm:t>
        <a:bodyPr/>
        <a:lstStyle/>
        <a:p>
          <a:endParaRPr lang="en-US" sz="2000" b="0"/>
        </a:p>
      </dgm:t>
    </dgm:pt>
    <dgm:pt modelId="{9A61FC38-B7E8-4A12-A2A6-DFB05C8F0A39}" type="sibTrans" cxnId="{0C5205EA-32C2-4DB8-914E-DB74EC7371D9}">
      <dgm:prSet/>
      <dgm:spPr/>
      <dgm:t>
        <a:bodyPr/>
        <a:lstStyle/>
        <a:p>
          <a:endParaRPr lang="en-US" sz="2000" b="0"/>
        </a:p>
      </dgm:t>
    </dgm:pt>
    <dgm:pt modelId="{5326D999-6D29-4B33-9DAA-304D9F1C9E1D}">
      <dgm:prSet phldrT="[Text]" custT="1"/>
      <dgm:spPr/>
      <dgm:t>
        <a:bodyPr/>
        <a:lstStyle/>
        <a:p>
          <a:r>
            <a:rPr lang="en-CA" sz="1200" b="0" dirty="0"/>
            <a:t>G-Suite</a:t>
          </a:r>
          <a:endParaRPr lang="en-US" sz="1200" b="0" dirty="0"/>
        </a:p>
      </dgm:t>
    </dgm:pt>
    <dgm:pt modelId="{362A2351-1E18-40CE-ACAB-ABDDBB804EC2}" type="parTrans" cxnId="{61F95DC3-988B-411F-AE3F-8C4ED6A911A4}">
      <dgm:prSet/>
      <dgm:spPr/>
      <dgm:t>
        <a:bodyPr/>
        <a:lstStyle/>
        <a:p>
          <a:endParaRPr lang="en-US" sz="2000" b="0"/>
        </a:p>
      </dgm:t>
    </dgm:pt>
    <dgm:pt modelId="{76C7AC1B-A911-4759-8785-176B91A0E5A1}" type="sibTrans" cxnId="{61F95DC3-988B-411F-AE3F-8C4ED6A911A4}">
      <dgm:prSet/>
      <dgm:spPr/>
      <dgm:t>
        <a:bodyPr/>
        <a:lstStyle/>
        <a:p>
          <a:endParaRPr lang="en-US" sz="2000" b="0"/>
        </a:p>
      </dgm:t>
    </dgm:pt>
    <dgm:pt modelId="{F7A9EA52-A7D8-4AEE-9226-699987A570FA}">
      <dgm:prSet phldrT="[Text]" custT="1"/>
      <dgm:spPr/>
      <dgm:t>
        <a:bodyPr/>
        <a:lstStyle/>
        <a:p>
          <a:r>
            <a:rPr lang="en-CA" sz="1000" b="0" dirty="0"/>
            <a:t>Communication</a:t>
          </a:r>
          <a:endParaRPr lang="en-US" sz="1000" b="0" dirty="0"/>
        </a:p>
      </dgm:t>
    </dgm:pt>
    <dgm:pt modelId="{4F623486-FA24-4CD2-9AD8-D7DDF46DD4DC}" type="parTrans" cxnId="{ED66B317-F7A1-4084-B436-9530D7AF935B}">
      <dgm:prSet/>
      <dgm:spPr/>
      <dgm:t>
        <a:bodyPr/>
        <a:lstStyle/>
        <a:p>
          <a:endParaRPr lang="en-US" sz="2000" b="0"/>
        </a:p>
      </dgm:t>
    </dgm:pt>
    <dgm:pt modelId="{864B6110-5B7C-4052-A4B5-E79EBBCA036A}" type="sibTrans" cxnId="{ED66B317-F7A1-4084-B436-9530D7AF935B}">
      <dgm:prSet/>
      <dgm:spPr/>
      <dgm:t>
        <a:bodyPr/>
        <a:lstStyle/>
        <a:p>
          <a:endParaRPr lang="en-US" sz="2000" b="0"/>
        </a:p>
      </dgm:t>
    </dgm:pt>
    <dgm:pt modelId="{A9892DBE-22D6-4A92-B2AB-705B2B2F0870}">
      <dgm:prSet phldrT="[Text]" custT="1"/>
      <dgm:spPr/>
      <dgm:t>
        <a:bodyPr/>
        <a:lstStyle/>
        <a:p>
          <a:r>
            <a:rPr lang="en-CA" sz="1000" b="0" dirty="0"/>
            <a:t>Teamwork</a:t>
          </a:r>
          <a:endParaRPr lang="en-US" sz="1000" b="0" dirty="0"/>
        </a:p>
      </dgm:t>
    </dgm:pt>
    <dgm:pt modelId="{F53AD492-774C-4AF0-9A38-AEFFD9CFD8E8}" type="parTrans" cxnId="{8D92FDDB-DFB1-40AE-8DC0-9647249842A0}">
      <dgm:prSet/>
      <dgm:spPr/>
      <dgm:t>
        <a:bodyPr/>
        <a:lstStyle/>
        <a:p>
          <a:endParaRPr lang="en-US" sz="2000" b="0"/>
        </a:p>
      </dgm:t>
    </dgm:pt>
    <dgm:pt modelId="{CE5CED5F-919E-4961-AD91-D349BCF6F303}" type="sibTrans" cxnId="{8D92FDDB-DFB1-40AE-8DC0-9647249842A0}">
      <dgm:prSet/>
      <dgm:spPr/>
      <dgm:t>
        <a:bodyPr/>
        <a:lstStyle/>
        <a:p>
          <a:endParaRPr lang="en-US" sz="2000" b="0"/>
        </a:p>
      </dgm:t>
    </dgm:pt>
    <dgm:pt modelId="{0088A920-632F-47F8-A411-75D7AAA8E5B6}">
      <dgm:prSet phldrT="[Text]" custT="1"/>
      <dgm:spPr/>
      <dgm:t>
        <a:bodyPr/>
        <a:lstStyle/>
        <a:p>
          <a:r>
            <a:rPr lang="en-CA" sz="1000" b="0" dirty="0"/>
            <a:t> Sharing</a:t>
          </a:r>
          <a:endParaRPr lang="en-US" sz="1000" b="0" dirty="0"/>
        </a:p>
      </dgm:t>
    </dgm:pt>
    <dgm:pt modelId="{93B9885B-A67F-479E-9EBF-D0BFF685364B}" type="parTrans" cxnId="{F289AD1D-44C8-4C63-B1B5-235E6420939D}">
      <dgm:prSet/>
      <dgm:spPr/>
      <dgm:t>
        <a:bodyPr/>
        <a:lstStyle/>
        <a:p>
          <a:endParaRPr lang="en-US" sz="2000" b="0"/>
        </a:p>
      </dgm:t>
    </dgm:pt>
    <dgm:pt modelId="{1CEA1ABC-E47C-4721-BD06-7C9141CCF1FC}" type="sibTrans" cxnId="{F289AD1D-44C8-4C63-B1B5-235E6420939D}">
      <dgm:prSet/>
      <dgm:spPr/>
      <dgm:t>
        <a:bodyPr/>
        <a:lstStyle/>
        <a:p>
          <a:endParaRPr lang="en-US" sz="2000" b="0"/>
        </a:p>
      </dgm:t>
    </dgm:pt>
    <dgm:pt modelId="{63BC4CD8-382A-4C35-8DAA-4F62CB5C270D}">
      <dgm:prSet phldrT="[Text]" custT="1"/>
      <dgm:spPr>
        <a:solidFill>
          <a:srgbClr val="92D050"/>
        </a:solidFill>
      </dgm:spPr>
      <dgm:t>
        <a:bodyPr/>
        <a:lstStyle/>
        <a:p>
          <a:r>
            <a:rPr lang="en-CA" sz="1000" b="0" dirty="0"/>
            <a:t>Room-kit</a:t>
          </a:r>
          <a:endParaRPr lang="en-US" sz="1000" b="0" dirty="0"/>
        </a:p>
      </dgm:t>
    </dgm:pt>
    <dgm:pt modelId="{44D64E80-875A-4321-A177-5CABBE353C4B}" type="parTrans" cxnId="{C6AD9A2F-196A-4C8C-A18F-79C3FEEA3202}">
      <dgm:prSet/>
      <dgm:spPr/>
      <dgm:t>
        <a:bodyPr/>
        <a:lstStyle/>
        <a:p>
          <a:endParaRPr lang="en-US" sz="2000" b="0"/>
        </a:p>
      </dgm:t>
    </dgm:pt>
    <dgm:pt modelId="{D2770254-2FEA-43FA-99AD-2DF809A881E2}" type="sibTrans" cxnId="{C6AD9A2F-196A-4C8C-A18F-79C3FEEA3202}">
      <dgm:prSet/>
      <dgm:spPr/>
      <dgm:t>
        <a:bodyPr/>
        <a:lstStyle/>
        <a:p>
          <a:endParaRPr lang="en-US" sz="2000" b="0"/>
        </a:p>
      </dgm:t>
    </dgm:pt>
    <dgm:pt modelId="{B21F6A4F-202A-450E-92AC-4B5FA5B54DD4}" type="pres">
      <dgm:prSet presAssocID="{B4804163-156B-402A-A01D-EF54037FBBF5}" presName="Name0" presStyleCnt="0">
        <dgm:presLayoutVars>
          <dgm:dir/>
          <dgm:resizeHandles val="exact"/>
        </dgm:presLayoutVars>
      </dgm:prSet>
      <dgm:spPr/>
    </dgm:pt>
    <dgm:pt modelId="{46D47DCA-9D56-40DC-94CC-9439708B1CC3}" type="pres">
      <dgm:prSet presAssocID="{B4804163-156B-402A-A01D-EF54037FBBF5}" presName="bkgdShp" presStyleLbl="alignAccFollowNode1" presStyleIdx="0" presStyleCnt="1"/>
      <dgm:spPr/>
    </dgm:pt>
    <dgm:pt modelId="{468B25C8-F7B2-4952-8D59-EAA581971F51}" type="pres">
      <dgm:prSet presAssocID="{B4804163-156B-402A-A01D-EF54037FBBF5}" presName="linComp" presStyleCnt="0"/>
      <dgm:spPr/>
    </dgm:pt>
    <dgm:pt modelId="{CA6A6E29-729B-471A-9C52-F910746D3E03}" type="pres">
      <dgm:prSet presAssocID="{98834C28-626F-4333-834E-570DF434C2C4}" presName="compNode" presStyleCnt="0"/>
      <dgm:spPr/>
    </dgm:pt>
    <dgm:pt modelId="{6F7C0B82-958C-4482-A40E-F4518C46EE0B}" type="pres">
      <dgm:prSet presAssocID="{98834C28-626F-4333-834E-570DF434C2C4}" presName="node" presStyleLbl="node1" presStyleIdx="0" presStyleCnt="6">
        <dgm:presLayoutVars>
          <dgm:bulletEnabled val="1"/>
        </dgm:presLayoutVars>
      </dgm:prSet>
      <dgm:spPr/>
    </dgm:pt>
    <dgm:pt modelId="{D9C30E2C-2E63-4BC5-B6CC-F12E1CADFDD8}" type="pres">
      <dgm:prSet presAssocID="{98834C28-626F-4333-834E-570DF434C2C4}" presName="invisiNode" presStyleLbl="node1" presStyleIdx="0" presStyleCnt="6"/>
      <dgm:spPr/>
    </dgm:pt>
    <dgm:pt modelId="{7835FF5B-AF37-4AD5-BD46-8BB573919FAB}" type="pres">
      <dgm:prSet presAssocID="{98834C28-626F-4333-834E-570DF434C2C4}" presName="imagNode"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149230E8-B6E8-48A5-A042-2DC2DB42DC3C}" type="pres">
      <dgm:prSet presAssocID="{D185748A-7305-42FD-B907-40513C14F5AF}" presName="sibTrans" presStyleLbl="sibTrans2D1" presStyleIdx="0" presStyleCnt="0"/>
      <dgm:spPr/>
    </dgm:pt>
    <dgm:pt modelId="{7D22E7BA-B6DA-45DA-BB3E-15E8D6DF23CC}" type="pres">
      <dgm:prSet presAssocID="{5326D999-6D29-4B33-9DAA-304D9F1C9E1D}" presName="compNode" presStyleCnt="0"/>
      <dgm:spPr/>
    </dgm:pt>
    <dgm:pt modelId="{4CDBF844-E5BC-453B-8403-E2986DB3A849}" type="pres">
      <dgm:prSet presAssocID="{5326D999-6D29-4B33-9DAA-304D9F1C9E1D}" presName="node" presStyleLbl="node1" presStyleIdx="1" presStyleCnt="6">
        <dgm:presLayoutVars>
          <dgm:bulletEnabled val="1"/>
        </dgm:presLayoutVars>
      </dgm:prSet>
      <dgm:spPr/>
    </dgm:pt>
    <dgm:pt modelId="{1C6264FB-FFB9-44BC-9DA3-4D24A0E14ADD}" type="pres">
      <dgm:prSet presAssocID="{5326D999-6D29-4B33-9DAA-304D9F1C9E1D}" presName="invisiNode" presStyleLbl="node1" presStyleIdx="1" presStyleCnt="6"/>
      <dgm:spPr/>
    </dgm:pt>
    <dgm:pt modelId="{766549E3-5440-4FB2-BE48-EC6B076E6631}" type="pres">
      <dgm:prSet presAssocID="{5326D999-6D29-4B33-9DAA-304D9F1C9E1D}" presName="imagNode"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16710C6C-F3A9-4A30-9ADE-06C6C41B2331}" type="pres">
      <dgm:prSet presAssocID="{76C7AC1B-A911-4759-8785-176B91A0E5A1}" presName="sibTrans" presStyleLbl="sibTrans2D1" presStyleIdx="0" presStyleCnt="0"/>
      <dgm:spPr/>
    </dgm:pt>
    <dgm:pt modelId="{941096B7-0B9A-439A-A9C1-8A258230F189}" type="pres">
      <dgm:prSet presAssocID="{1D2D626B-A2BE-4B49-86F0-AB8A288F2A1A}" presName="compNode" presStyleCnt="0"/>
      <dgm:spPr/>
    </dgm:pt>
    <dgm:pt modelId="{8C41B139-D76B-417A-9E59-1AE17FCA09A9}" type="pres">
      <dgm:prSet presAssocID="{1D2D626B-A2BE-4B49-86F0-AB8A288F2A1A}" presName="node" presStyleLbl="node1" presStyleIdx="2" presStyleCnt="6">
        <dgm:presLayoutVars>
          <dgm:bulletEnabled val="1"/>
        </dgm:presLayoutVars>
      </dgm:prSet>
      <dgm:spPr/>
    </dgm:pt>
    <dgm:pt modelId="{5260EC0F-7C5D-41A6-95F9-D43C186647EE}" type="pres">
      <dgm:prSet presAssocID="{1D2D626B-A2BE-4B49-86F0-AB8A288F2A1A}" presName="invisiNode" presStyleLbl="node1" presStyleIdx="2" presStyleCnt="6"/>
      <dgm:spPr/>
    </dgm:pt>
    <dgm:pt modelId="{8BBEAD24-1374-406D-8252-5D2A8EDD3E68}" type="pres">
      <dgm:prSet presAssocID="{1D2D626B-A2BE-4B49-86F0-AB8A288F2A1A}" presName="imagNode"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D7EB5A89-CC1B-448F-9FC4-58C6C3BB2E4C}" type="pres">
      <dgm:prSet presAssocID="{13EECA81-8994-4B6F-A590-E19722019645}" presName="sibTrans" presStyleLbl="sibTrans2D1" presStyleIdx="0" presStyleCnt="0"/>
      <dgm:spPr/>
    </dgm:pt>
    <dgm:pt modelId="{7000882F-44FA-4718-BEA4-E30F3C2DADA4}" type="pres">
      <dgm:prSet presAssocID="{2239D56D-C4DB-4176-A2F9-523C7F77FE36}" presName="compNode" presStyleCnt="0"/>
      <dgm:spPr/>
    </dgm:pt>
    <dgm:pt modelId="{874E6F53-6C0B-4A07-84BD-1DAE6342C5F9}" type="pres">
      <dgm:prSet presAssocID="{2239D56D-C4DB-4176-A2F9-523C7F77FE36}" presName="node" presStyleLbl="node1" presStyleIdx="3" presStyleCnt="6">
        <dgm:presLayoutVars>
          <dgm:bulletEnabled val="1"/>
        </dgm:presLayoutVars>
      </dgm:prSet>
      <dgm:spPr/>
    </dgm:pt>
    <dgm:pt modelId="{996D3DAF-D803-47F8-8A0C-ABA9D6B9E9A5}" type="pres">
      <dgm:prSet presAssocID="{2239D56D-C4DB-4176-A2F9-523C7F77FE36}" presName="invisiNode" presStyleLbl="node1" presStyleIdx="3" presStyleCnt="6"/>
      <dgm:spPr/>
    </dgm:pt>
    <dgm:pt modelId="{72923B9E-9DC7-4430-A393-7D35FB6E8AB0}" type="pres">
      <dgm:prSet presAssocID="{2239D56D-C4DB-4176-A2F9-523C7F77FE36}" presName="imagNode"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A3BA1C58-5F47-4D1D-9EA7-45CC7DCE86D7}" type="pres">
      <dgm:prSet presAssocID="{15607D7E-0073-4276-B32A-23EFE9693136}" presName="sibTrans" presStyleLbl="sibTrans2D1" presStyleIdx="0" presStyleCnt="0"/>
      <dgm:spPr/>
    </dgm:pt>
    <dgm:pt modelId="{57BB3F14-0531-4C5A-98C7-093D40FB5736}" type="pres">
      <dgm:prSet presAssocID="{A15AA615-6C7D-472D-8292-D351A946E3A0}" presName="compNode" presStyleCnt="0"/>
      <dgm:spPr/>
    </dgm:pt>
    <dgm:pt modelId="{7B71986C-C75E-408C-941D-0D735D37C20B}" type="pres">
      <dgm:prSet presAssocID="{A15AA615-6C7D-472D-8292-D351A946E3A0}" presName="node" presStyleLbl="node1" presStyleIdx="4" presStyleCnt="6" custLinFactNeighborX="-6106" custLinFactNeighborY="-1026">
        <dgm:presLayoutVars>
          <dgm:bulletEnabled val="1"/>
        </dgm:presLayoutVars>
      </dgm:prSet>
      <dgm:spPr/>
    </dgm:pt>
    <dgm:pt modelId="{DEBB339B-2AE8-4CD2-87D7-522BB44543DC}" type="pres">
      <dgm:prSet presAssocID="{A15AA615-6C7D-472D-8292-D351A946E3A0}" presName="invisiNode" presStyleLbl="node1" presStyleIdx="4" presStyleCnt="6"/>
      <dgm:spPr/>
    </dgm:pt>
    <dgm:pt modelId="{A7973608-B95A-46F7-AD3B-1DAB072D1106}" type="pres">
      <dgm:prSet presAssocID="{A15AA615-6C7D-472D-8292-D351A946E3A0}" presName="imagNode"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CC635735-4338-4B49-8351-DF3D7556D2C4}" type="pres">
      <dgm:prSet presAssocID="{B65AC6C4-B7C0-4F5C-B252-E95D9AA33BA3}" presName="sibTrans" presStyleLbl="sibTrans2D1" presStyleIdx="0" presStyleCnt="0"/>
      <dgm:spPr/>
    </dgm:pt>
    <dgm:pt modelId="{39DB7ED4-F184-4E1D-9554-81D30F65CC7F}" type="pres">
      <dgm:prSet presAssocID="{8A0E11AC-716F-458E-A327-3CFC3D180242}" presName="compNode" presStyleCnt="0"/>
      <dgm:spPr/>
    </dgm:pt>
    <dgm:pt modelId="{C1D21F80-096C-4E23-9BAF-EB281D175F48}" type="pres">
      <dgm:prSet presAssocID="{8A0E11AC-716F-458E-A327-3CFC3D180242}" presName="node" presStyleLbl="node1" presStyleIdx="5" presStyleCnt="6">
        <dgm:presLayoutVars>
          <dgm:bulletEnabled val="1"/>
        </dgm:presLayoutVars>
      </dgm:prSet>
      <dgm:spPr/>
    </dgm:pt>
    <dgm:pt modelId="{38A74C58-C109-4E52-B32D-2500C1C4B53A}" type="pres">
      <dgm:prSet presAssocID="{8A0E11AC-716F-458E-A327-3CFC3D180242}" presName="invisiNode" presStyleLbl="node1" presStyleIdx="5" presStyleCnt="6"/>
      <dgm:spPr/>
    </dgm:pt>
    <dgm:pt modelId="{8D9197D3-D6F3-4360-8E0C-1A0F30B99D6F}" type="pres">
      <dgm:prSet presAssocID="{8A0E11AC-716F-458E-A327-3CFC3D180242}"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a:ext>
            </a:extLst>
          </a:blip>
          <a:srcRect/>
          <a:stretch>
            <a:fillRect/>
          </a:stretch>
        </a:blipFill>
      </dgm:spPr>
    </dgm:pt>
  </dgm:ptLst>
  <dgm:cxnLst>
    <dgm:cxn modelId="{B1964602-CEDA-4EDD-AFCD-224A19F891B6}" type="presOf" srcId="{A9892DBE-22D6-4A92-B2AB-705B2B2F0870}" destId="{4CDBF844-E5BC-453B-8403-E2986DB3A849}" srcOrd="0" destOrd="2" presId="urn:microsoft.com/office/officeart/2005/8/layout/pList2"/>
    <dgm:cxn modelId="{799CCD0B-6512-4D4C-A125-DC633A20FFD1}" type="presOf" srcId="{16A86303-84BF-448C-B8E6-7406C7A1E083}" destId="{6F7C0B82-958C-4482-A40E-F4518C46EE0B}" srcOrd="0" destOrd="1" presId="urn:microsoft.com/office/officeart/2005/8/layout/pList2"/>
    <dgm:cxn modelId="{4469FC0D-5C2F-4FC5-BB83-0DCA3B5162E3}" srcId="{8A0E11AC-716F-458E-A327-3CFC3D180242}" destId="{6BFD5228-F679-4C3A-8F56-A68F8747D9FC}" srcOrd="3" destOrd="0" parTransId="{2E5350B2-DA91-4F33-9B11-6604C1B8E48A}" sibTransId="{0DD80BE0-2956-419F-8A2B-1DE12C4A4D35}"/>
    <dgm:cxn modelId="{00658C0F-8098-4F8E-9272-2CFE12361C1A}" srcId="{2239D56D-C4DB-4176-A2F9-523C7F77FE36}" destId="{CBD05775-0C32-406E-A65C-F784455A57A4}" srcOrd="0" destOrd="0" parTransId="{A962FB55-EA13-4A1D-9CF3-974CD0B7B253}" sibTransId="{F027F1A4-9264-4A0A-92B2-CB49B0DCCF8A}"/>
    <dgm:cxn modelId="{80B0AF11-C7A3-4AAE-935B-78D42C8A4A57}" srcId="{B4804163-156B-402A-A01D-EF54037FBBF5}" destId="{1D2D626B-A2BE-4B49-86F0-AB8A288F2A1A}" srcOrd="2" destOrd="0" parTransId="{700071D9-15D9-497F-A568-3E4929C6DD39}" sibTransId="{13EECA81-8994-4B6F-A590-E19722019645}"/>
    <dgm:cxn modelId="{F6445414-786A-456C-A7F8-298E2D1CE20C}" srcId="{8A0E11AC-716F-458E-A327-3CFC3D180242}" destId="{9CE4A325-4344-4A8F-AE3F-F529B31D836B}" srcOrd="2" destOrd="0" parTransId="{7EB41869-152E-47F1-9DCC-D122CDCB2160}" sibTransId="{39C40551-020D-45BC-AC7A-2C261B83C501}"/>
    <dgm:cxn modelId="{ED66B317-F7A1-4084-B436-9530D7AF935B}" srcId="{5326D999-6D29-4B33-9DAA-304D9F1C9E1D}" destId="{F7A9EA52-A7D8-4AEE-9226-699987A570FA}" srcOrd="0" destOrd="0" parTransId="{4F623486-FA24-4CD2-9AD8-D7DDF46DD4DC}" sibTransId="{864B6110-5B7C-4052-A4B5-E79EBBCA036A}"/>
    <dgm:cxn modelId="{DE7B6F1D-485B-4094-B471-D7572D9134F8}" type="presOf" srcId="{76C7AC1B-A911-4759-8785-176B91A0E5A1}" destId="{16710C6C-F3A9-4A30-9ADE-06C6C41B2331}" srcOrd="0" destOrd="0" presId="urn:microsoft.com/office/officeart/2005/8/layout/pList2"/>
    <dgm:cxn modelId="{F289AD1D-44C8-4C63-B1B5-235E6420939D}" srcId="{5326D999-6D29-4B33-9DAA-304D9F1C9E1D}" destId="{0088A920-632F-47F8-A411-75D7AAA8E5B6}" srcOrd="2" destOrd="0" parTransId="{93B9885B-A67F-479E-9EBF-D0BFF685364B}" sibTransId="{1CEA1ABC-E47C-4721-BD06-7C9141CCF1FC}"/>
    <dgm:cxn modelId="{755AA21F-5B13-43A9-ADD5-E99B1225CBB4}" type="presOf" srcId="{B65AC6C4-B7C0-4F5C-B252-E95D9AA33BA3}" destId="{CC635735-4338-4B49-8351-DF3D7556D2C4}" srcOrd="0" destOrd="0" presId="urn:microsoft.com/office/officeart/2005/8/layout/pList2"/>
    <dgm:cxn modelId="{C41FC520-9BF3-4B43-8383-C57A4F505E6D}" type="presOf" srcId="{0088A920-632F-47F8-A411-75D7AAA8E5B6}" destId="{4CDBF844-E5BC-453B-8403-E2986DB3A849}" srcOrd="0" destOrd="3" presId="urn:microsoft.com/office/officeart/2005/8/layout/pList2"/>
    <dgm:cxn modelId="{4A131724-C102-4987-BDD4-69ED6A9394A5}" srcId="{A15AA615-6C7D-472D-8292-D351A946E3A0}" destId="{FCCF34F3-6AAD-4944-85B0-47111129164C}" srcOrd="0" destOrd="0" parTransId="{B92D772C-D371-4D4D-A247-0567C23B1AF1}" sibTransId="{15685D01-9E3B-45AF-959D-184F5F8732E7}"/>
    <dgm:cxn modelId="{0E7D9C2C-BA66-47FE-AE07-BEAFA1FAF410}" srcId="{B4804163-156B-402A-A01D-EF54037FBBF5}" destId="{8A0E11AC-716F-458E-A327-3CFC3D180242}" srcOrd="5" destOrd="0" parTransId="{C549AC17-46E1-480F-9DEF-33287EA57706}" sibTransId="{500D8DF4-D128-4F65-99CA-327E0F94E2EB}"/>
    <dgm:cxn modelId="{C6AD9A2F-196A-4C8C-A18F-79C3FEEA3202}" srcId="{8A0E11AC-716F-458E-A327-3CFC3D180242}" destId="{63BC4CD8-382A-4C35-8DAA-4F62CB5C270D}" srcOrd="0" destOrd="0" parTransId="{44D64E80-875A-4321-A177-5CABBE353C4B}" sibTransId="{D2770254-2FEA-43FA-99AD-2DF809A881E2}"/>
    <dgm:cxn modelId="{A7980134-2857-4864-AB40-1B2827366F31}" type="presOf" srcId="{B4804163-156B-402A-A01D-EF54037FBBF5}" destId="{B21F6A4F-202A-450E-92AC-4B5FA5B54DD4}" srcOrd="0" destOrd="0" presId="urn:microsoft.com/office/officeart/2005/8/layout/pList2"/>
    <dgm:cxn modelId="{2432BA37-15F8-475B-89C8-28909CC6AD0E}" type="presOf" srcId="{B179FBDE-7AF1-4004-8FE7-7E851A11FB76}" destId="{8C41B139-D76B-417A-9E59-1AE17FCA09A9}" srcOrd="0" destOrd="3" presId="urn:microsoft.com/office/officeart/2005/8/layout/pList2"/>
    <dgm:cxn modelId="{F1CF185D-E7DC-4D5F-AA21-8E7D0AEF113C}" srcId="{A15AA615-6C7D-472D-8292-D351A946E3A0}" destId="{FF895313-2058-48F5-8877-7E6D4EF374C4}" srcOrd="1" destOrd="0" parTransId="{C51B7887-0875-40C9-956B-1FF1DC707C49}" sibTransId="{6A3C84A8-9720-424D-9BF0-E9529D66C9B7}"/>
    <dgm:cxn modelId="{91C7C15E-744E-4BE0-A5D3-226A2F214FA3}" srcId="{8A0E11AC-716F-458E-A327-3CFC3D180242}" destId="{6D2A4367-1CF9-4745-B3DF-0C86087A92B8}" srcOrd="4" destOrd="0" parTransId="{3C8C5DF2-DE5A-47AD-B074-6478C09A0990}" sibTransId="{1A1464A3-6CA1-4CB7-8BD0-CE80D10D87F0}"/>
    <dgm:cxn modelId="{9D345160-F590-422A-A1A0-F55F634E0824}" type="presOf" srcId="{F7A9EA52-A7D8-4AEE-9226-699987A570FA}" destId="{4CDBF844-E5BC-453B-8403-E2986DB3A849}" srcOrd="0" destOrd="1" presId="urn:microsoft.com/office/officeart/2005/8/layout/pList2"/>
    <dgm:cxn modelId="{0D9B2541-2A9C-40DB-A9EE-92EA76D05FB5}" srcId="{98834C28-626F-4333-834E-570DF434C2C4}" destId="{239AF723-0E96-4E55-BA9D-6F2D89D444C3}" srcOrd="5" destOrd="0" parTransId="{0582BFD0-99E0-43CB-97C5-7ED7BEC17597}" sibTransId="{6285A489-B289-4770-8035-93C2B6A663E1}"/>
    <dgm:cxn modelId="{EB247462-2547-4AA7-AF5C-402E63917B32}" type="presOf" srcId="{6D6FB10B-9B7E-4514-854A-0DD1CE4F2C97}" destId="{6F7C0B82-958C-4482-A40E-F4518C46EE0B}" srcOrd="0" destOrd="7" presId="urn:microsoft.com/office/officeart/2005/8/layout/pList2"/>
    <dgm:cxn modelId="{99E83F63-B78A-4206-9BFC-C65B9A7F342A}" type="presOf" srcId="{6D2A4367-1CF9-4745-B3DF-0C86087A92B8}" destId="{C1D21F80-096C-4E23-9BAF-EB281D175F48}" srcOrd="0" destOrd="5" presId="urn:microsoft.com/office/officeart/2005/8/layout/pList2"/>
    <dgm:cxn modelId="{43424564-1253-4CBB-9FFC-6DAC308C0D66}" type="presOf" srcId="{CD03B1B3-8555-445B-83B3-2E41FEBF0147}" destId="{6F7C0B82-958C-4482-A40E-F4518C46EE0B}" srcOrd="0" destOrd="3" presId="urn:microsoft.com/office/officeart/2005/8/layout/pList2"/>
    <dgm:cxn modelId="{278FD16A-E477-4DA4-96CA-11A3E5C56CD2}" type="presOf" srcId="{A15AA615-6C7D-472D-8292-D351A946E3A0}" destId="{7B71986C-C75E-408C-941D-0D735D37C20B}" srcOrd="0" destOrd="0" presId="urn:microsoft.com/office/officeart/2005/8/layout/pList2"/>
    <dgm:cxn modelId="{6CAF946C-CF1F-4E02-90C6-AB0F4D5A8B11}" type="presOf" srcId="{15607D7E-0073-4276-B32A-23EFE9693136}" destId="{A3BA1C58-5F47-4D1D-9EA7-45CC7DCE86D7}" srcOrd="0" destOrd="0" presId="urn:microsoft.com/office/officeart/2005/8/layout/pList2"/>
    <dgm:cxn modelId="{A0F2916D-1010-4DE6-A315-36D7B87693FB}" type="presOf" srcId="{54C312B2-730F-4B5D-85A0-80A095B51ABB}" destId="{8C41B139-D76B-417A-9E59-1AE17FCA09A9}" srcOrd="0" destOrd="1" presId="urn:microsoft.com/office/officeart/2005/8/layout/pList2"/>
    <dgm:cxn modelId="{3DA3E16E-4EEB-4257-BC4C-C07626FD4708}" srcId="{B4804163-156B-402A-A01D-EF54037FBBF5}" destId="{98834C28-626F-4333-834E-570DF434C2C4}" srcOrd="0" destOrd="0" parTransId="{021C3531-8B21-4211-B84F-90511F80DAFA}" sibTransId="{D185748A-7305-42FD-B907-40513C14F5AF}"/>
    <dgm:cxn modelId="{58709D72-ADED-40BB-916E-0437AC4C3A41}" srcId="{B4804163-156B-402A-A01D-EF54037FBBF5}" destId="{2239D56D-C4DB-4176-A2F9-523C7F77FE36}" srcOrd="3" destOrd="0" parTransId="{5A49C5E7-56A5-4FD8-A371-334CD303A1F6}" sibTransId="{15607D7E-0073-4276-B32A-23EFE9693136}"/>
    <dgm:cxn modelId="{804CEF52-69FF-4AF9-90EC-53170B78D7D4}" type="presOf" srcId="{CBD05775-0C32-406E-A65C-F784455A57A4}" destId="{874E6F53-6C0B-4A07-84BD-1DAE6342C5F9}" srcOrd="0" destOrd="1" presId="urn:microsoft.com/office/officeart/2005/8/layout/pList2"/>
    <dgm:cxn modelId="{28011E58-E20C-46B5-BCB8-55DCE747A559}" type="presOf" srcId="{6BFD5228-F679-4C3A-8F56-A68F8747D9FC}" destId="{C1D21F80-096C-4E23-9BAF-EB281D175F48}" srcOrd="0" destOrd="4" presId="urn:microsoft.com/office/officeart/2005/8/layout/pList2"/>
    <dgm:cxn modelId="{4E67017C-C5A3-49AA-AC5C-39EFFE28647B}" srcId="{1D2D626B-A2BE-4B49-86F0-AB8A288F2A1A}" destId="{54C312B2-730F-4B5D-85A0-80A095B51ABB}" srcOrd="0" destOrd="0" parTransId="{9DC66987-18B5-4868-AECA-7A00DF92F844}" sibTransId="{7EA28D53-D35E-4C88-BA49-425A3D253071}"/>
    <dgm:cxn modelId="{D1206F7D-9D0E-4DDB-932A-9D2D156E03BA}" srcId="{98834C28-626F-4333-834E-570DF434C2C4}" destId="{6D6FB10B-9B7E-4514-854A-0DD1CE4F2C97}" srcOrd="6" destOrd="0" parTransId="{3AC46296-CDC0-44CF-B83E-13968F9C6F00}" sibTransId="{A7F0ACFC-7211-49B1-AC38-A90A45760CAB}"/>
    <dgm:cxn modelId="{7087D97E-7302-4B4C-AAC3-8D7EEAA80FE0}" type="presOf" srcId="{59D4566A-EC9F-47D7-8421-0E200C378AC8}" destId="{6F7C0B82-958C-4482-A40E-F4518C46EE0B}" srcOrd="0" destOrd="2" presId="urn:microsoft.com/office/officeart/2005/8/layout/pList2"/>
    <dgm:cxn modelId="{504AEC7E-14D1-4F7E-AA21-07EC6CD1A02A}" type="presOf" srcId="{C5BB1AFD-7A38-459B-B74B-E60790DDBD6A}" destId="{6F7C0B82-958C-4482-A40E-F4518C46EE0B}" srcOrd="0" destOrd="4" presId="urn:microsoft.com/office/officeart/2005/8/layout/pList2"/>
    <dgm:cxn modelId="{7E91277F-FDC3-4F7E-9087-F67A4717E2D3}" type="presOf" srcId="{D185748A-7305-42FD-B907-40513C14F5AF}" destId="{149230E8-B6E8-48A5-A042-2DC2DB42DC3C}" srcOrd="0" destOrd="0" presId="urn:microsoft.com/office/officeart/2005/8/layout/pList2"/>
    <dgm:cxn modelId="{F85F6F7F-130C-4E01-B945-832C0D445B4D}" type="presOf" srcId="{FCCF34F3-6AAD-4944-85B0-47111129164C}" destId="{7B71986C-C75E-408C-941D-0D735D37C20B}" srcOrd="0" destOrd="1" presId="urn:microsoft.com/office/officeart/2005/8/layout/pList2"/>
    <dgm:cxn modelId="{6D16488C-3B9E-4575-BE98-FD10D0D3F53E}" srcId="{1D2D626B-A2BE-4B49-86F0-AB8A288F2A1A}" destId="{C14D689B-0585-44C9-9311-7E6778387B71}" srcOrd="1" destOrd="0" parTransId="{251580BB-1A68-420B-838A-5496DD694606}" sibTransId="{CEA0A59A-BB9B-4915-9DCA-2DFD4E8C24A1}"/>
    <dgm:cxn modelId="{62BB4B8C-4D11-4CDC-83C1-E309E8605873}" type="presOf" srcId="{239AF723-0E96-4E55-BA9D-6F2D89D444C3}" destId="{6F7C0B82-958C-4482-A40E-F4518C46EE0B}" srcOrd="0" destOrd="6" presId="urn:microsoft.com/office/officeart/2005/8/layout/pList2"/>
    <dgm:cxn modelId="{D342508C-F4B6-4A66-B312-EAD689FAFF76}" type="presOf" srcId="{63BC4CD8-382A-4C35-8DAA-4F62CB5C270D}" destId="{C1D21F80-096C-4E23-9BAF-EB281D175F48}" srcOrd="0" destOrd="1" presId="urn:microsoft.com/office/officeart/2005/8/layout/pList2"/>
    <dgm:cxn modelId="{62980C90-579D-40A6-A6E1-65C090D763E2}" srcId="{1D2D626B-A2BE-4B49-86F0-AB8A288F2A1A}" destId="{B179FBDE-7AF1-4004-8FE7-7E851A11FB76}" srcOrd="2" destOrd="0" parTransId="{B696C46D-52FC-4B53-8E35-4FC206E44A24}" sibTransId="{F87ACF56-D7AD-4EB8-A25E-C65631F62E70}"/>
    <dgm:cxn modelId="{CA9EBF92-24B5-4D6F-9FF8-AD68C1142EA2}" type="presOf" srcId="{C2125C3F-7F5C-49BF-A183-B51484EE075D}" destId="{C1D21F80-096C-4E23-9BAF-EB281D175F48}" srcOrd="0" destOrd="2" presId="urn:microsoft.com/office/officeart/2005/8/layout/pList2"/>
    <dgm:cxn modelId="{7E8AD097-C8A3-4055-AA80-E14188037BC8}" type="presOf" srcId="{C14D689B-0585-44C9-9311-7E6778387B71}" destId="{8C41B139-D76B-417A-9E59-1AE17FCA09A9}" srcOrd="0" destOrd="2" presId="urn:microsoft.com/office/officeart/2005/8/layout/pList2"/>
    <dgm:cxn modelId="{E27C929D-6FC2-4C85-8834-C55378D75D97}" type="presOf" srcId="{FF895313-2058-48F5-8877-7E6D4EF374C4}" destId="{7B71986C-C75E-408C-941D-0D735D37C20B}" srcOrd="0" destOrd="2" presId="urn:microsoft.com/office/officeart/2005/8/layout/pList2"/>
    <dgm:cxn modelId="{F94A779F-96BB-4392-A881-656ED89F72BE}" srcId="{98834C28-626F-4333-834E-570DF434C2C4}" destId="{59D4566A-EC9F-47D7-8421-0E200C378AC8}" srcOrd="1" destOrd="0" parTransId="{AA3730CB-7256-4215-A42C-5B8D70DF1DE2}" sibTransId="{A6DA1BB8-DE65-45F9-BF61-0F1EC03EC87D}"/>
    <dgm:cxn modelId="{960F43A2-1C1D-46EB-839E-2F15DD16D59B}" srcId="{B4804163-156B-402A-A01D-EF54037FBBF5}" destId="{A15AA615-6C7D-472D-8292-D351A946E3A0}" srcOrd="4" destOrd="0" parTransId="{008B42CA-12B4-47FF-9F2C-EE59B20BDF4E}" sibTransId="{B65AC6C4-B7C0-4F5C-B252-E95D9AA33BA3}"/>
    <dgm:cxn modelId="{37573CA3-94B4-475E-A921-5EE0C545B60D}" srcId="{98834C28-626F-4333-834E-570DF434C2C4}" destId="{16A86303-84BF-448C-B8E6-7406C7A1E083}" srcOrd="0" destOrd="0" parTransId="{486E6887-3FF8-430A-BA52-E9785DF03500}" sibTransId="{31269124-89D6-4E22-8DEF-2D2922D9BB31}"/>
    <dgm:cxn modelId="{69D818B0-F5C9-420A-9FBC-61E07382BCA5}" type="presOf" srcId="{1D2D626B-A2BE-4B49-86F0-AB8A288F2A1A}" destId="{8C41B139-D76B-417A-9E59-1AE17FCA09A9}" srcOrd="0" destOrd="0" presId="urn:microsoft.com/office/officeart/2005/8/layout/pList2"/>
    <dgm:cxn modelId="{091294BC-3EA6-4FE1-B815-8A0A8605807F}" type="presOf" srcId="{98834C28-626F-4333-834E-570DF434C2C4}" destId="{6F7C0B82-958C-4482-A40E-F4518C46EE0B}" srcOrd="0" destOrd="0" presId="urn:microsoft.com/office/officeart/2005/8/layout/pList2"/>
    <dgm:cxn modelId="{61F95DC3-988B-411F-AE3F-8C4ED6A911A4}" srcId="{B4804163-156B-402A-A01D-EF54037FBBF5}" destId="{5326D999-6D29-4B33-9DAA-304D9F1C9E1D}" srcOrd="1" destOrd="0" parTransId="{362A2351-1E18-40CE-ACAB-ABDDBB804EC2}" sibTransId="{76C7AC1B-A911-4759-8785-176B91A0E5A1}"/>
    <dgm:cxn modelId="{29C00EC7-07B2-4EFC-8399-468DB0260475}" type="presOf" srcId="{9CE4A325-4344-4A8F-AE3F-F529B31D836B}" destId="{C1D21F80-096C-4E23-9BAF-EB281D175F48}" srcOrd="0" destOrd="3" presId="urn:microsoft.com/office/officeart/2005/8/layout/pList2"/>
    <dgm:cxn modelId="{62ABA9C7-061A-4299-8E59-213FAB9AACD0}" type="presOf" srcId="{5326D999-6D29-4B33-9DAA-304D9F1C9E1D}" destId="{4CDBF844-E5BC-453B-8403-E2986DB3A849}" srcOrd="0" destOrd="0" presId="urn:microsoft.com/office/officeart/2005/8/layout/pList2"/>
    <dgm:cxn modelId="{34BDCFC8-E338-4A03-B6B3-AD3404E87378}" type="presOf" srcId="{8A0E11AC-716F-458E-A327-3CFC3D180242}" destId="{C1D21F80-096C-4E23-9BAF-EB281D175F48}" srcOrd="0" destOrd="0" presId="urn:microsoft.com/office/officeart/2005/8/layout/pList2"/>
    <dgm:cxn modelId="{E67934CC-CA83-4144-A98B-B9435A90853B}" type="presOf" srcId="{75EFB57C-1287-4496-9CBC-8D4C667C8424}" destId="{6F7C0B82-958C-4482-A40E-F4518C46EE0B}" srcOrd="0" destOrd="5" presId="urn:microsoft.com/office/officeart/2005/8/layout/pList2"/>
    <dgm:cxn modelId="{863635D9-0C87-4291-AA4A-991AFC81FF15}" srcId="{8A0E11AC-716F-458E-A327-3CFC3D180242}" destId="{C2125C3F-7F5C-49BF-A183-B51484EE075D}" srcOrd="1" destOrd="0" parTransId="{E4F3D715-3A31-4F95-9815-BF84CCCBD3E5}" sibTransId="{67D17BA9-0C0A-4571-B5E6-68F855FF4499}"/>
    <dgm:cxn modelId="{87CCFBDA-88C9-42CA-907A-F445B6F2F57E}" srcId="{98834C28-626F-4333-834E-570DF434C2C4}" destId="{75EFB57C-1287-4496-9CBC-8D4C667C8424}" srcOrd="4" destOrd="0" parTransId="{E3942CA6-8B9A-444A-85D4-427C13264884}" sibTransId="{0D8F5944-8C2C-481C-A8AA-364A5685A44C}"/>
    <dgm:cxn modelId="{8D92FDDB-DFB1-40AE-8DC0-9647249842A0}" srcId="{5326D999-6D29-4B33-9DAA-304D9F1C9E1D}" destId="{A9892DBE-22D6-4A92-B2AB-705B2B2F0870}" srcOrd="1" destOrd="0" parTransId="{F53AD492-774C-4AF0-9A38-AEFFD9CFD8E8}" sibTransId="{CE5CED5F-919E-4961-AD91-D349BCF6F303}"/>
    <dgm:cxn modelId="{ECE638E1-A505-41CC-84E4-427331058B36}" srcId="{98834C28-626F-4333-834E-570DF434C2C4}" destId="{CD03B1B3-8555-445B-83B3-2E41FEBF0147}" srcOrd="2" destOrd="0" parTransId="{2CD660FF-378B-4659-97AE-0B2F04B0249D}" sibTransId="{B6527EB8-8563-4A38-A2D9-ADFB93C28CDC}"/>
    <dgm:cxn modelId="{3860E0E4-D6C6-488A-A387-4DB4AE5D1D6A}" srcId="{98834C28-626F-4333-834E-570DF434C2C4}" destId="{C5BB1AFD-7A38-459B-B74B-E60790DDBD6A}" srcOrd="3" destOrd="0" parTransId="{682C6997-0B17-462E-9945-1C07D561BB42}" sibTransId="{9B80BC18-0E6E-4FE2-A37A-C9F30954A70B}"/>
    <dgm:cxn modelId="{8BE008E8-EA11-4979-AE5E-5C0DAADD1738}" type="presOf" srcId="{2239D56D-C4DB-4176-A2F9-523C7F77FE36}" destId="{874E6F53-6C0B-4A07-84BD-1DAE6342C5F9}" srcOrd="0" destOrd="0" presId="urn:microsoft.com/office/officeart/2005/8/layout/pList2"/>
    <dgm:cxn modelId="{0C5205EA-32C2-4DB8-914E-DB74EC7371D9}" srcId="{8A0E11AC-716F-458E-A327-3CFC3D180242}" destId="{0D3A1C8D-CAE1-4FBA-9CB4-92C1338DD1D1}" srcOrd="5" destOrd="0" parTransId="{9EF521AB-85BB-4349-AACC-B9C0D261ADD5}" sibTransId="{9A61FC38-B7E8-4A12-A2A6-DFB05C8F0A39}"/>
    <dgm:cxn modelId="{203870F1-0EA1-41CB-BE65-41EC1189D547}" type="presOf" srcId="{13EECA81-8994-4B6F-A590-E19722019645}" destId="{D7EB5A89-CC1B-448F-9FC4-58C6C3BB2E4C}" srcOrd="0" destOrd="0" presId="urn:microsoft.com/office/officeart/2005/8/layout/pList2"/>
    <dgm:cxn modelId="{FF8E39FD-EE7D-4959-8A9E-F9ECFD38B986}" type="presOf" srcId="{0D3A1C8D-CAE1-4FBA-9CB4-92C1338DD1D1}" destId="{C1D21F80-096C-4E23-9BAF-EB281D175F48}" srcOrd="0" destOrd="6" presId="urn:microsoft.com/office/officeart/2005/8/layout/pList2"/>
    <dgm:cxn modelId="{AD6C06AD-0E3E-4A5B-A283-A99D00EBA9F7}" type="presParOf" srcId="{B21F6A4F-202A-450E-92AC-4B5FA5B54DD4}" destId="{46D47DCA-9D56-40DC-94CC-9439708B1CC3}" srcOrd="0" destOrd="0" presId="urn:microsoft.com/office/officeart/2005/8/layout/pList2"/>
    <dgm:cxn modelId="{41F77813-18B3-40EA-86D9-EF1F3FEAC28A}" type="presParOf" srcId="{B21F6A4F-202A-450E-92AC-4B5FA5B54DD4}" destId="{468B25C8-F7B2-4952-8D59-EAA581971F51}" srcOrd="1" destOrd="0" presId="urn:microsoft.com/office/officeart/2005/8/layout/pList2"/>
    <dgm:cxn modelId="{4D2A80E2-67A4-47DB-8443-0605C5BDE413}" type="presParOf" srcId="{468B25C8-F7B2-4952-8D59-EAA581971F51}" destId="{CA6A6E29-729B-471A-9C52-F910746D3E03}" srcOrd="0" destOrd="0" presId="urn:microsoft.com/office/officeart/2005/8/layout/pList2"/>
    <dgm:cxn modelId="{007C1988-1A24-4FA3-BA5B-BE11D81F8837}" type="presParOf" srcId="{CA6A6E29-729B-471A-9C52-F910746D3E03}" destId="{6F7C0B82-958C-4482-A40E-F4518C46EE0B}" srcOrd="0" destOrd="0" presId="urn:microsoft.com/office/officeart/2005/8/layout/pList2"/>
    <dgm:cxn modelId="{E747C0F9-7B8A-4EEF-828C-D2080E4FDE37}" type="presParOf" srcId="{CA6A6E29-729B-471A-9C52-F910746D3E03}" destId="{D9C30E2C-2E63-4BC5-B6CC-F12E1CADFDD8}" srcOrd="1" destOrd="0" presId="urn:microsoft.com/office/officeart/2005/8/layout/pList2"/>
    <dgm:cxn modelId="{4E654CEB-EE6F-4434-BCC1-6302DFF21F41}" type="presParOf" srcId="{CA6A6E29-729B-471A-9C52-F910746D3E03}" destId="{7835FF5B-AF37-4AD5-BD46-8BB573919FAB}" srcOrd="2" destOrd="0" presId="urn:microsoft.com/office/officeart/2005/8/layout/pList2"/>
    <dgm:cxn modelId="{57C2F67C-2182-484D-9E7A-0F4842D13E13}" type="presParOf" srcId="{468B25C8-F7B2-4952-8D59-EAA581971F51}" destId="{149230E8-B6E8-48A5-A042-2DC2DB42DC3C}" srcOrd="1" destOrd="0" presId="urn:microsoft.com/office/officeart/2005/8/layout/pList2"/>
    <dgm:cxn modelId="{611C95D7-EF7D-46B9-A1DE-B047DEF1820F}" type="presParOf" srcId="{468B25C8-F7B2-4952-8D59-EAA581971F51}" destId="{7D22E7BA-B6DA-45DA-BB3E-15E8D6DF23CC}" srcOrd="2" destOrd="0" presId="urn:microsoft.com/office/officeart/2005/8/layout/pList2"/>
    <dgm:cxn modelId="{60D19D49-F6D8-4D5C-BA94-7AB658CE3AEB}" type="presParOf" srcId="{7D22E7BA-B6DA-45DA-BB3E-15E8D6DF23CC}" destId="{4CDBF844-E5BC-453B-8403-E2986DB3A849}" srcOrd="0" destOrd="0" presId="urn:microsoft.com/office/officeart/2005/8/layout/pList2"/>
    <dgm:cxn modelId="{A9A2CF9C-1501-414A-958D-8DADDFF92471}" type="presParOf" srcId="{7D22E7BA-B6DA-45DA-BB3E-15E8D6DF23CC}" destId="{1C6264FB-FFB9-44BC-9DA3-4D24A0E14ADD}" srcOrd="1" destOrd="0" presId="urn:microsoft.com/office/officeart/2005/8/layout/pList2"/>
    <dgm:cxn modelId="{3A3DC3E0-CB8B-4C91-B50F-1832AE0F560B}" type="presParOf" srcId="{7D22E7BA-B6DA-45DA-BB3E-15E8D6DF23CC}" destId="{766549E3-5440-4FB2-BE48-EC6B076E6631}" srcOrd="2" destOrd="0" presId="urn:microsoft.com/office/officeart/2005/8/layout/pList2"/>
    <dgm:cxn modelId="{A96FA6AD-C039-4886-B2CF-1FB4E48FD431}" type="presParOf" srcId="{468B25C8-F7B2-4952-8D59-EAA581971F51}" destId="{16710C6C-F3A9-4A30-9ADE-06C6C41B2331}" srcOrd="3" destOrd="0" presId="urn:microsoft.com/office/officeart/2005/8/layout/pList2"/>
    <dgm:cxn modelId="{3A7397CE-3FBF-41DE-B380-7EF2FA4F9576}" type="presParOf" srcId="{468B25C8-F7B2-4952-8D59-EAA581971F51}" destId="{941096B7-0B9A-439A-A9C1-8A258230F189}" srcOrd="4" destOrd="0" presId="urn:microsoft.com/office/officeart/2005/8/layout/pList2"/>
    <dgm:cxn modelId="{EBA45565-6B64-4A56-B4F5-CC993023AEB3}" type="presParOf" srcId="{941096B7-0B9A-439A-A9C1-8A258230F189}" destId="{8C41B139-D76B-417A-9E59-1AE17FCA09A9}" srcOrd="0" destOrd="0" presId="urn:microsoft.com/office/officeart/2005/8/layout/pList2"/>
    <dgm:cxn modelId="{8CA8ADA2-7AA2-4D8C-B0CA-0E52A01685CB}" type="presParOf" srcId="{941096B7-0B9A-439A-A9C1-8A258230F189}" destId="{5260EC0F-7C5D-41A6-95F9-D43C186647EE}" srcOrd="1" destOrd="0" presId="urn:microsoft.com/office/officeart/2005/8/layout/pList2"/>
    <dgm:cxn modelId="{147FD530-C964-4284-9BEF-3288EF97064F}" type="presParOf" srcId="{941096B7-0B9A-439A-A9C1-8A258230F189}" destId="{8BBEAD24-1374-406D-8252-5D2A8EDD3E68}" srcOrd="2" destOrd="0" presId="urn:microsoft.com/office/officeart/2005/8/layout/pList2"/>
    <dgm:cxn modelId="{03723D1B-3A6C-46A0-A7F3-B21AAD094F74}" type="presParOf" srcId="{468B25C8-F7B2-4952-8D59-EAA581971F51}" destId="{D7EB5A89-CC1B-448F-9FC4-58C6C3BB2E4C}" srcOrd="5" destOrd="0" presId="urn:microsoft.com/office/officeart/2005/8/layout/pList2"/>
    <dgm:cxn modelId="{5B144E0F-3929-48CF-B7DE-BF25E4D382A8}" type="presParOf" srcId="{468B25C8-F7B2-4952-8D59-EAA581971F51}" destId="{7000882F-44FA-4718-BEA4-E30F3C2DADA4}" srcOrd="6" destOrd="0" presId="urn:microsoft.com/office/officeart/2005/8/layout/pList2"/>
    <dgm:cxn modelId="{26CADFBC-5102-406D-9E53-8312025DB544}" type="presParOf" srcId="{7000882F-44FA-4718-BEA4-E30F3C2DADA4}" destId="{874E6F53-6C0B-4A07-84BD-1DAE6342C5F9}" srcOrd="0" destOrd="0" presId="urn:microsoft.com/office/officeart/2005/8/layout/pList2"/>
    <dgm:cxn modelId="{CAC48CC5-EF87-4F24-9F17-F78568D29963}" type="presParOf" srcId="{7000882F-44FA-4718-BEA4-E30F3C2DADA4}" destId="{996D3DAF-D803-47F8-8A0C-ABA9D6B9E9A5}" srcOrd="1" destOrd="0" presId="urn:microsoft.com/office/officeart/2005/8/layout/pList2"/>
    <dgm:cxn modelId="{35D4D6AC-BB8D-48C9-8D47-DCF6DE078267}" type="presParOf" srcId="{7000882F-44FA-4718-BEA4-E30F3C2DADA4}" destId="{72923B9E-9DC7-4430-A393-7D35FB6E8AB0}" srcOrd="2" destOrd="0" presId="urn:microsoft.com/office/officeart/2005/8/layout/pList2"/>
    <dgm:cxn modelId="{003C2AF1-3EDC-4ED6-8EA9-814A84D97344}" type="presParOf" srcId="{468B25C8-F7B2-4952-8D59-EAA581971F51}" destId="{A3BA1C58-5F47-4D1D-9EA7-45CC7DCE86D7}" srcOrd="7" destOrd="0" presId="urn:microsoft.com/office/officeart/2005/8/layout/pList2"/>
    <dgm:cxn modelId="{E8120D8B-B82B-45A8-964E-FCA9149261AF}" type="presParOf" srcId="{468B25C8-F7B2-4952-8D59-EAA581971F51}" destId="{57BB3F14-0531-4C5A-98C7-093D40FB5736}" srcOrd="8" destOrd="0" presId="urn:microsoft.com/office/officeart/2005/8/layout/pList2"/>
    <dgm:cxn modelId="{07E35EA2-29AD-47B0-92CA-D1DA8A525680}" type="presParOf" srcId="{57BB3F14-0531-4C5A-98C7-093D40FB5736}" destId="{7B71986C-C75E-408C-941D-0D735D37C20B}" srcOrd="0" destOrd="0" presId="urn:microsoft.com/office/officeart/2005/8/layout/pList2"/>
    <dgm:cxn modelId="{E32E95ED-1D01-45BA-AB72-F414591458FF}" type="presParOf" srcId="{57BB3F14-0531-4C5A-98C7-093D40FB5736}" destId="{DEBB339B-2AE8-4CD2-87D7-522BB44543DC}" srcOrd="1" destOrd="0" presId="urn:microsoft.com/office/officeart/2005/8/layout/pList2"/>
    <dgm:cxn modelId="{05939B18-BC4D-49C1-8756-7771DD0C06E4}" type="presParOf" srcId="{57BB3F14-0531-4C5A-98C7-093D40FB5736}" destId="{A7973608-B95A-46F7-AD3B-1DAB072D1106}" srcOrd="2" destOrd="0" presId="urn:microsoft.com/office/officeart/2005/8/layout/pList2"/>
    <dgm:cxn modelId="{C02B43B6-4988-4F21-BC68-E4E91D49F3E4}" type="presParOf" srcId="{468B25C8-F7B2-4952-8D59-EAA581971F51}" destId="{CC635735-4338-4B49-8351-DF3D7556D2C4}" srcOrd="9" destOrd="0" presId="urn:microsoft.com/office/officeart/2005/8/layout/pList2"/>
    <dgm:cxn modelId="{FE2F06CB-7E14-4709-8E67-F52DCC4DDBC6}" type="presParOf" srcId="{468B25C8-F7B2-4952-8D59-EAA581971F51}" destId="{39DB7ED4-F184-4E1D-9554-81D30F65CC7F}" srcOrd="10" destOrd="0" presId="urn:microsoft.com/office/officeart/2005/8/layout/pList2"/>
    <dgm:cxn modelId="{D8D6C5CB-754F-45AB-904D-D2D74255D997}" type="presParOf" srcId="{39DB7ED4-F184-4E1D-9554-81D30F65CC7F}" destId="{C1D21F80-096C-4E23-9BAF-EB281D175F48}" srcOrd="0" destOrd="0" presId="urn:microsoft.com/office/officeart/2005/8/layout/pList2"/>
    <dgm:cxn modelId="{F3D77026-8E97-4CD2-986D-B63A342E86E1}" type="presParOf" srcId="{39DB7ED4-F184-4E1D-9554-81D30F65CC7F}" destId="{38A74C58-C109-4E52-B32D-2500C1C4B53A}" srcOrd="1" destOrd="0" presId="urn:microsoft.com/office/officeart/2005/8/layout/pList2"/>
    <dgm:cxn modelId="{CE83267C-3975-4B56-99EC-C3BF7B582498}" type="presParOf" srcId="{39DB7ED4-F184-4E1D-9554-81D30F65CC7F}" destId="{8D9197D3-D6F3-4360-8E0C-1A0F30B99D6F}"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77297B-F641-4975-9AC5-0BE5F50DFF0A}" type="doc">
      <dgm:prSet loTypeId="urn:microsoft.com/office/officeart/2005/8/layout/hList7" loCatId="list" qsTypeId="urn:microsoft.com/office/officeart/2005/8/quickstyle/3d1" qsCatId="3D" csTypeId="urn:microsoft.com/office/officeart/2005/8/colors/colorful5" csCatId="colorful" phldr="1"/>
      <dgm:spPr/>
      <dgm:t>
        <a:bodyPr/>
        <a:lstStyle/>
        <a:p>
          <a:endParaRPr lang="en-US"/>
        </a:p>
      </dgm:t>
    </dgm:pt>
    <dgm:pt modelId="{19AE681B-0DF1-45EE-AA95-E89BA9BC64F8}">
      <dgm:prSet phldrT="[Text]"/>
      <dgm:spPr/>
      <dgm:t>
        <a:bodyPr/>
        <a:lstStyle/>
        <a:p>
          <a:r>
            <a:rPr lang="en-CA" dirty="0"/>
            <a:t>Technical</a:t>
          </a:r>
          <a:endParaRPr lang="en-US" dirty="0"/>
        </a:p>
      </dgm:t>
    </dgm:pt>
    <dgm:pt modelId="{425BF96F-AFBA-4318-B335-6E6BBC531F22}" type="parTrans" cxnId="{024CDB52-F697-4190-BB4A-FFAD538EA643}">
      <dgm:prSet/>
      <dgm:spPr/>
      <dgm:t>
        <a:bodyPr/>
        <a:lstStyle/>
        <a:p>
          <a:endParaRPr lang="en-US"/>
        </a:p>
      </dgm:t>
    </dgm:pt>
    <dgm:pt modelId="{D52688FF-41F3-4F36-A03B-4E9C1158844D}" type="sibTrans" cxnId="{024CDB52-F697-4190-BB4A-FFAD538EA643}">
      <dgm:prSet/>
      <dgm:spPr/>
      <dgm:t>
        <a:bodyPr/>
        <a:lstStyle/>
        <a:p>
          <a:endParaRPr lang="en-US"/>
        </a:p>
      </dgm:t>
    </dgm:pt>
    <dgm:pt modelId="{35A2304E-2159-40F3-896D-AD6B28B947C0}">
      <dgm:prSet phldrT="[Text]"/>
      <dgm:spPr/>
      <dgm:t>
        <a:bodyPr/>
        <a:lstStyle/>
        <a:p>
          <a:r>
            <a:rPr lang="en-CA" dirty="0"/>
            <a:t>Class management</a:t>
          </a:r>
          <a:endParaRPr lang="en-US" dirty="0"/>
        </a:p>
      </dgm:t>
    </dgm:pt>
    <dgm:pt modelId="{4A91A8C6-C40A-450B-9DB9-61BF1C4DFCBC}" type="parTrans" cxnId="{50E30C29-3C90-4D2B-AB3E-0AC8115A2547}">
      <dgm:prSet/>
      <dgm:spPr/>
      <dgm:t>
        <a:bodyPr/>
        <a:lstStyle/>
        <a:p>
          <a:endParaRPr lang="en-US"/>
        </a:p>
      </dgm:t>
    </dgm:pt>
    <dgm:pt modelId="{9FBC459A-5050-4F97-A0B1-70361F38A3E0}" type="sibTrans" cxnId="{50E30C29-3C90-4D2B-AB3E-0AC8115A2547}">
      <dgm:prSet/>
      <dgm:spPr/>
      <dgm:t>
        <a:bodyPr/>
        <a:lstStyle/>
        <a:p>
          <a:endParaRPr lang="en-US"/>
        </a:p>
      </dgm:t>
    </dgm:pt>
    <dgm:pt modelId="{67D6D583-AAC3-46AA-9D87-8EB07E9B18A1}">
      <dgm:prSet phldrT="[Text]"/>
      <dgm:spPr/>
      <dgm:t>
        <a:bodyPr/>
        <a:lstStyle/>
        <a:p>
          <a:r>
            <a:rPr lang="en-CA" dirty="0"/>
            <a:t>Group work</a:t>
          </a:r>
          <a:endParaRPr lang="en-US" dirty="0"/>
        </a:p>
      </dgm:t>
    </dgm:pt>
    <dgm:pt modelId="{C220A179-C73D-4317-BC94-EE95480DC132}" type="parTrans" cxnId="{46AC2348-8B17-4566-A598-91FD71CD8E41}">
      <dgm:prSet/>
      <dgm:spPr/>
      <dgm:t>
        <a:bodyPr/>
        <a:lstStyle/>
        <a:p>
          <a:endParaRPr lang="en-US"/>
        </a:p>
      </dgm:t>
    </dgm:pt>
    <dgm:pt modelId="{4CA84B15-3651-4F41-9B22-4F2522737F8B}" type="sibTrans" cxnId="{46AC2348-8B17-4566-A598-91FD71CD8E41}">
      <dgm:prSet/>
      <dgm:spPr/>
      <dgm:t>
        <a:bodyPr/>
        <a:lstStyle/>
        <a:p>
          <a:endParaRPr lang="en-US"/>
        </a:p>
      </dgm:t>
    </dgm:pt>
    <dgm:pt modelId="{D80F21C6-B9AA-4E9B-B630-DACBF6E42FF0}">
      <dgm:prSet phldrT="[Text]"/>
      <dgm:spPr/>
      <dgm:t>
        <a:bodyPr/>
        <a:lstStyle/>
        <a:p>
          <a:r>
            <a:rPr lang="en-CA" dirty="0"/>
            <a:t>Student engagement</a:t>
          </a:r>
          <a:endParaRPr lang="en-US" dirty="0"/>
        </a:p>
      </dgm:t>
    </dgm:pt>
    <dgm:pt modelId="{FAD37328-37FB-452A-B10B-C4FCFD2BEDB5}" type="parTrans" cxnId="{8CADB487-8A84-4F44-BC60-D3D8E3A390D9}">
      <dgm:prSet/>
      <dgm:spPr/>
      <dgm:t>
        <a:bodyPr/>
        <a:lstStyle/>
        <a:p>
          <a:endParaRPr lang="en-US"/>
        </a:p>
      </dgm:t>
    </dgm:pt>
    <dgm:pt modelId="{0C8187B7-1E34-4860-A82A-6CD6A9CDE778}" type="sibTrans" cxnId="{8CADB487-8A84-4F44-BC60-D3D8E3A390D9}">
      <dgm:prSet/>
      <dgm:spPr/>
      <dgm:t>
        <a:bodyPr/>
        <a:lstStyle/>
        <a:p>
          <a:endParaRPr lang="en-US"/>
        </a:p>
      </dgm:t>
    </dgm:pt>
    <dgm:pt modelId="{23B368FB-7EA3-4A79-9A16-64E13A4C6BB9}">
      <dgm:prSet phldrT="[Text]"/>
      <dgm:spPr/>
      <dgm:t>
        <a:bodyPr/>
        <a:lstStyle/>
        <a:p>
          <a:r>
            <a:rPr lang="en-CA" dirty="0"/>
            <a:t>Health &amp; safety</a:t>
          </a:r>
          <a:endParaRPr lang="en-US" dirty="0"/>
        </a:p>
      </dgm:t>
    </dgm:pt>
    <dgm:pt modelId="{307B3BD7-A343-41D7-BF2D-2D7F4A16CE0C}" type="parTrans" cxnId="{846A83F0-1DF3-4599-AC76-600FDF29DC83}">
      <dgm:prSet/>
      <dgm:spPr/>
      <dgm:t>
        <a:bodyPr/>
        <a:lstStyle/>
        <a:p>
          <a:endParaRPr lang="en-US"/>
        </a:p>
      </dgm:t>
    </dgm:pt>
    <dgm:pt modelId="{478AA793-6622-49E5-B7EE-3DBD3488B36B}" type="sibTrans" cxnId="{846A83F0-1DF3-4599-AC76-600FDF29DC83}">
      <dgm:prSet/>
      <dgm:spPr/>
      <dgm:t>
        <a:bodyPr/>
        <a:lstStyle/>
        <a:p>
          <a:endParaRPr lang="en-US"/>
        </a:p>
      </dgm:t>
    </dgm:pt>
    <dgm:pt modelId="{78B19B79-F2EF-453B-B6D9-34D72EDBB4E3}" type="pres">
      <dgm:prSet presAssocID="{1577297B-F641-4975-9AC5-0BE5F50DFF0A}" presName="Name0" presStyleCnt="0">
        <dgm:presLayoutVars>
          <dgm:dir/>
          <dgm:resizeHandles val="exact"/>
        </dgm:presLayoutVars>
      </dgm:prSet>
      <dgm:spPr/>
    </dgm:pt>
    <dgm:pt modelId="{D24F54B9-A4CF-4DA2-9F51-5D3A85FE3D64}" type="pres">
      <dgm:prSet presAssocID="{1577297B-F641-4975-9AC5-0BE5F50DFF0A}" presName="fgShape" presStyleLbl="fgShp" presStyleIdx="0" presStyleCnt="1"/>
      <dgm:spPr/>
    </dgm:pt>
    <dgm:pt modelId="{E0D16F0D-8B28-4B0E-A9A2-CFCE0CF81425}" type="pres">
      <dgm:prSet presAssocID="{1577297B-F641-4975-9AC5-0BE5F50DFF0A}" presName="linComp" presStyleCnt="0"/>
      <dgm:spPr/>
    </dgm:pt>
    <dgm:pt modelId="{CB65648E-8D13-4371-A4FE-EAFC58D8A934}" type="pres">
      <dgm:prSet presAssocID="{19AE681B-0DF1-45EE-AA95-E89BA9BC64F8}" presName="compNode" presStyleCnt="0"/>
      <dgm:spPr/>
    </dgm:pt>
    <dgm:pt modelId="{39AB8CAE-0ABC-4562-A8B9-DFB4B9527C9C}" type="pres">
      <dgm:prSet presAssocID="{19AE681B-0DF1-45EE-AA95-E89BA9BC64F8}" presName="bkgdShape" presStyleLbl="node1" presStyleIdx="0" presStyleCnt="5"/>
      <dgm:spPr/>
    </dgm:pt>
    <dgm:pt modelId="{0AA6531D-078F-4056-BF54-F75AFB26C9C0}" type="pres">
      <dgm:prSet presAssocID="{19AE681B-0DF1-45EE-AA95-E89BA9BC64F8}" presName="nodeTx" presStyleLbl="node1" presStyleIdx="0" presStyleCnt="5">
        <dgm:presLayoutVars>
          <dgm:bulletEnabled val="1"/>
        </dgm:presLayoutVars>
      </dgm:prSet>
      <dgm:spPr/>
    </dgm:pt>
    <dgm:pt modelId="{2C02FF3A-AD91-4B0A-B2CE-62BDCBAB384B}" type="pres">
      <dgm:prSet presAssocID="{19AE681B-0DF1-45EE-AA95-E89BA9BC64F8}" presName="invisiNode" presStyleLbl="node1" presStyleIdx="0" presStyleCnt="5"/>
      <dgm:spPr/>
    </dgm:pt>
    <dgm:pt modelId="{648DF793-484C-426B-9433-F286B38E7056}" type="pres">
      <dgm:prSet presAssocID="{19AE681B-0DF1-45EE-AA95-E89BA9BC64F8}"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dgm:spPr>
    </dgm:pt>
    <dgm:pt modelId="{F15E0820-4DAF-4A27-8102-BD77BE6946A7}" type="pres">
      <dgm:prSet presAssocID="{D52688FF-41F3-4F36-A03B-4E9C1158844D}" presName="sibTrans" presStyleLbl="sibTrans2D1" presStyleIdx="0" presStyleCnt="0"/>
      <dgm:spPr/>
    </dgm:pt>
    <dgm:pt modelId="{81B96221-2A9C-40D2-8E95-DCC392DC4816}" type="pres">
      <dgm:prSet presAssocID="{35A2304E-2159-40F3-896D-AD6B28B947C0}" presName="compNode" presStyleCnt="0"/>
      <dgm:spPr/>
    </dgm:pt>
    <dgm:pt modelId="{B3F79CDA-1D02-4E27-877D-BBEBBCFDE674}" type="pres">
      <dgm:prSet presAssocID="{35A2304E-2159-40F3-896D-AD6B28B947C0}" presName="bkgdShape" presStyleLbl="node1" presStyleIdx="1" presStyleCnt="5"/>
      <dgm:spPr/>
    </dgm:pt>
    <dgm:pt modelId="{60BDF808-604F-4761-A025-488262CD324F}" type="pres">
      <dgm:prSet presAssocID="{35A2304E-2159-40F3-896D-AD6B28B947C0}" presName="nodeTx" presStyleLbl="node1" presStyleIdx="1" presStyleCnt="5">
        <dgm:presLayoutVars>
          <dgm:bulletEnabled val="1"/>
        </dgm:presLayoutVars>
      </dgm:prSet>
      <dgm:spPr/>
    </dgm:pt>
    <dgm:pt modelId="{D3EB1602-A38F-4E3A-AFB7-AC4BEEEAAB90}" type="pres">
      <dgm:prSet presAssocID="{35A2304E-2159-40F3-896D-AD6B28B947C0}" presName="invisiNode" presStyleLbl="node1" presStyleIdx="1" presStyleCnt="5"/>
      <dgm:spPr/>
    </dgm:pt>
    <dgm:pt modelId="{6EBBFD1A-E8DD-4787-A486-455183EFFC78}" type="pres">
      <dgm:prSet presAssocID="{35A2304E-2159-40F3-896D-AD6B28B947C0}"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70000" r="-70000"/>
          </a:stretch>
        </a:blipFill>
      </dgm:spPr>
    </dgm:pt>
    <dgm:pt modelId="{4FE214AB-6936-4F0E-A522-73F3BAFEF92D}" type="pres">
      <dgm:prSet presAssocID="{9FBC459A-5050-4F97-A0B1-70361F38A3E0}" presName="sibTrans" presStyleLbl="sibTrans2D1" presStyleIdx="0" presStyleCnt="0"/>
      <dgm:spPr/>
    </dgm:pt>
    <dgm:pt modelId="{799B4FE8-D803-452E-9F21-B3CBB88231A5}" type="pres">
      <dgm:prSet presAssocID="{D80F21C6-B9AA-4E9B-B630-DACBF6E42FF0}" presName="compNode" presStyleCnt="0"/>
      <dgm:spPr/>
    </dgm:pt>
    <dgm:pt modelId="{DE2A8019-1C3A-43EC-9C65-663DA19B43D0}" type="pres">
      <dgm:prSet presAssocID="{D80F21C6-B9AA-4E9B-B630-DACBF6E42FF0}" presName="bkgdShape" presStyleLbl="node1" presStyleIdx="2" presStyleCnt="5"/>
      <dgm:spPr/>
    </dgm:pt>
    <dgm:pt modelId="{00B45EFC-79F4-4FCC-AA5E-C3557C23F9E3}" type="pres">
      <dgm:prSet presAssocID="{D80F21C6-B9AA-4E9B-B630-DACBF6E42FF0}" presName="nodeTx" presStyleLbl="node1" presStyleIdx="2" presStyleCnt="5">
        <dgm:presLayoutVars>
          <dgm:bulletEnabled val="1"/>
        </dgm:presLayoutVars>
      </dgm:prSet>
      <dgm:spPr/>
    </dgm:pt>
    <dgm:pt modelId="{6C523BFA-8EDA-4D01-A64E-251C525FB395}" type="pres">
      <dgm:prSet presAssocID="{D80F21C6-B9AA-4E9B-B630-DACBF6E42FF0}" presName="invisiNode" presStyleLbl="node1" presStyleIdx="2" presStyleCnt="5"/>
      <dgm:spPr/>
    </dgm:pt>
    <dgm:pt modelId="{55E98924-095D-4750-9BA4-428E73E39806}" type="pres">
      <dgm:prSet presAssocID="{D80F21C6-B9AA-4E9B-B630-DACBF6E42FF0}"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58000" r="-58000"/>
          </a:stretch>
        </a:blipFill>
      </dgm:spPr>
    </dgm:pt>
    <dgm:pt modelId="{8076848C-8157-4600-AAEE-24C21BAEE521}" type="pres">
      <dgm:prSet presAssocID="{0C8187B7-1E34-4860-A82A-6CD6A9CDE778}" presName="sibTrans" presStyleLbl="sibTrans2D1" presStyleIdx="0" presStyleCnt="0"/>
      <dgm:spPr/>
    </dgm:pt>
    <dgm:pt modelId="{2CD3153E-7C20-44C1-A6D6-9A5FA129B08E}" type="pres">
      <dgm:prSet presAssocID="{67D6D583-AAC3-46AA-9D87-8EB07E9B18A1}" presName="compNode" presStyleCnt="0"/>
      <dgm:spPr/>
    </dgm:pt>
    <dgm:pt modelId="{B530E40D-5193-4057-AA5C-33F03EEABCA7}" type="pres">
      <dgm:prSet presAssocID="{67D6D583-AAC3-46AA-9D87-8EB07E9B18A1}" presName="bkgdShape" presStyleLbl="node1" presStyleIdx="3" presStyleCnt="5"/>
      <dgm:spPr/>
    </dgm:pt>
    <dgm:pt modelId="{073E0D85-C77D-4777-895D-BD5E816D89C0}" type="pres">
      <dgm:prSet presAssocID="{67D6D583-AAC3-46AA-9D87-8EB07E9B18A1}" presName="nodeTx" presStyleLbl="node1" presStyleIdx="3" presStyleCnt="5">
        <dgm:presLayoutVars>
          <dgm:bulletEnabled val="1"/>
        </dgm:presLayoutVars>
      </dgm:prSet>
      <dgm:spPr/>
    </dgm:pt>
    <dgm:pt modelId="{3DAA8C09-8CFC-4BA8-BD6C-13F6C2DF785E}" type="pres">
      <dgm:prSet presAssocID="{67D6D583-AAC3-46AA-9D87-8EB07E9B18A1}" presName="invisiNode" presStyleLbl="node1" presStyleIdx="3" presStyleCnt="5"/>
      <dgm:spPr/>
    </dgm:pt>
    <dgm:pt modelId="{ECFDC469-7C3B-43F0-8E4A-72932C48529D}" type="pres">
      <dgm:prSet presAssocID="{67D6D583-AAC3-46AA-9D87-8EB07E9B18A1}"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47000" r="-47000"/>
          </a:stretch>
        </a:blipFill>
      </dgm:spPr>
    </dgm:pt>
    <dgm:pt modelId="{B63A2217-947C-4B38-BA16-0BD1AFEB87A7}" type="pres">
      <dgm:prSet presAssocID="{4CA84B15-3651-4F41-9B22-4F2522737F8B}" presName="sibTrans" presStyleLbl="sibTrans2D1" presStyleIdx="0" presStyleCnt="0"/>
      <dgm:spPr/>
    </dgm:pt>
    <dgm:pt modelId="{8C799D17-40FB-41CF-8380-6A7B1493BB75}" type="pres">
      <dgm:prSet presAssocID="{23B368FB-7EA3-4A79-9A16-64E13A4C6BB9}" presName="compNode" presStyleCnt="0"/>
      <dgm:spPr/>
    </dgm:pt>
    <dgm:pt modelId="{555A2832-50B3-4957-A248-427325293133}" type="pres">
      <dgm:prSet presAssocID="{23B368FB-7EA3-4A79-9A16-64E13A4C6BB9}" presName="bkgdShape" presStyleLbl="node1" presStyleIdx="4" presStyleCnt="5"/>
      <dgm:spPr/>
    </dgm:pt>
    <dgm:pt modelId="{88751A68-E3BF-4480-9C34-137C49021ACF}" type="pres">
      <dgm:prSet presAssocID="{23B368FB-7EA3-4A79-9A16-64E13A4C6BB9}" presName="nodeTx" presStyleLbl="node1" presStyleIdx="4" presStyleCnt="5">
        <dgm:presLayoutVars>
          <dgm:bulletEnabled val="1"/>
        </dgm:presLayoutVars>
      </dgm:prSet>
      <dgm:spPr/>
    </dgm:pt>
    <dgm:pt modelId="{DAC5C5E1-2BA7-491C-B832-7061AFE5C79C}" type="pres">
      <dgm:prSet presAssocID="{23B368FB-7EA3-4A79-9A16-64E13A4C6BB9}" presName="invisiNode" presStyleLbl="node1" presStyleIdx="4" presStyleCnt="5"/>
      <dgm:spPr/>
    </dgm:pt>
    <dgm:pt modelId="{24DCAB7D-F8DD-41EA-BB5C-E361E120BA21}" type="pres">
      <dgm:prSet presAssocID="{23B368FB-7EA3-4A79-9A16-64E13A4C6BB9}"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000" b="-2000"/>
          </a:stretch>
        </a:blipFill>
      </dgm:spPr>
    </dgm:pt>
  </dgm:ptLst>
  <dgm:cxnLst>
    <dgm:cxn modelId="{F11D870F-89DC-4751-9EF8-185903281795}" type="presOf" srcId="{1577297B-F641-4975-9AC5-0BE5F50DFF0A}" destId="{78B19B79-F2EF-453B-B6D9-34D72EDBB4E3}" srcOrd="0" destOrd="0" presId="urn:microsoft.com/office/officeart/2005/8/layout/hList7"/>
    <dgm:cxn modelId="{80FC7E13-5B29-484D-B205-54F3015C6CBC}" type="presOf" srcId="{D80F21C6-B9AA-4E9B-B630-DACBF6E42FF0}" destId="{DE2A8019-1C3A-43EC-9C65-663DA19B43D0}" srcOrd="0" destOrd="0" presId="urn:microsoft.com/office/officeart/2005/8/layout/hList7"/>
    <dgm:cxn modelId="{CD4F6C23-701A-41EA-BA11-69BB3AFCC738}" type="presOf" srcId="{23B368FB-7EA3-4A79-9A16-64E13A4C6BB9}" destId="{88751A68-E3BF-4480-9C34-137C49021ACF}" srcOrd="1" destOrd="0" presId="urn:microsoft.com/office/officeart/2005/8/layout/hList7"/>
    <dgm:cxn modelId="{50E30C29-3C90-4D2B-AB3E-0AC8115A2547}" srcId="{1577297B-F641-4975-9AC5-0BE5F50DFF0A}" destId="{35A2304E-2159-40F3-896D-AD6B28B947C0}" srcOrd="1" destOrd="0" parTransId="{4A91A8C6-C40A-450B-9DB9-61BF1C4DFCBC}" sibTransId="{9FBC459A-5050-4F97-A0B1-70361F38A3E0}"/>
    <dgm:cxn modelId="{1CFF3F31-0331-4788-B7CA-7C799BE03E36}" type="presOf" srcId="{67D6D583-AAC3-46AA-9D87-8EB07E9B18A1}" destId="{B530E40D-5193-4057-AA5C-33F03EEABCA7}" srcOrd="0" destOrd="0" presId="urn:microsoft.com/office/officeart/2005/8/layout/hList7"/>
    <dgm:cxn modelId="{0D4D3132-31C2-4BDE-B813-D778D9D0C0E8}" type="presOf" srcId="{D52688FF-41F3-4F36-A03B-4E9C1158844D}" destId="{F15E0820-4DAF-4A27-8102-BD77BE6946A7}" srcOrd="0" destOrd="0" presId="urn:microsoft.com/office/officeart/2005/8/layout/hList7"/>
    <dgm:cxn modelId="{4CF6F634-A9BE-4FA2-A9CB-E010668EDA59}" type="presOf" srcId="{9FBC459A-5050-4F97-A0B1-70361F38A3E0}" destId="{4FE214AB-6936-4F0E-A522-73F3BAFEF92D}" srcOrd="0" destOrd="0" presId="urn:microsoft.com/office/officeart/2005/8/layout/hList7"/>
    <dgm:cxn modelId="{B1F10440-686F-4741-9B74-0D0E495B2D21}" type="presOf" srcId="{35A2304E-2159-40F3-896D-AD6B28B947C0}" destId="{60BDF808-604F-4761-A025-488262CD324F}" srcOrd="1" destOrd="0" presId="urn:microsoft.com/office/officeart/2005/8/layout/hList7"/>
    <dgm:cxn modelId="{46AC2348-8B17-4566-A598-91FD71CD8E41}" srcId="{1577297B-F641-4975-9AC5-0BE5F50DFF0A}" destId="{67D6D583-AAC3-46AA-9D87-8EB07E9B18A1}" srcOrd="3" destOrd="0" parTransId="{C220A179-C73D-4317-BC94-EE95480DC132}" sibTransId="{4CA84B15-3651-4F41-9B22-4F2522737F8B}"/>
    <dgm:cxn modelId="{BFF2A04C-D7E6-4D4D-954E-87FC31313CDF}" type="presOf" srcId="{4CA84B15-3651-4F41-9B22-4F2522737F8B}" destId="{B63A2217-947C-4B38-BA16-0BD1AFEB87A7}" srcOrd="0" destOrd="0" presId="urn:microsoft.com/office/officeart/2005/8/layout/hList7"/>
    <dgm:cxn modelId="{024CDB52-F697-4190-BB4A-FFAD538EA643}" srcId="{1577297B-F641-4975-9AC5-0BE5F50DFF0A}" destId="{19AE681B-0DF1-45EE-AA95-E89BA9BC64F8}" srcOrd="0" destOrd="0" parTransId="{425BF96F-AFBA-4318-B335-6E6BBC531F22}" sibTransId="{D52688FF-41F3-4F36-A03B-4E9C1158844D}"/>
    <dgm:cxn modelId="{54FEFC84-107A-4089-B34D-F74508CA0479}" type="presOf" srcId="{0C8187B7-1E34-4860-A82A-6CD6A9CDE778}" destId="{8076848C-8157-4600-AAEE-24C21BAEE521}" srcOrd="0" destOrd="0" presId="urn:microsoft.com/office/officeart/2005/8/layout/hList7"/>
    <dgm:cxn modelId="{8CADB487-8A84-4F44-BC60-D3D8E3A390D9}" srcId="{1577297B-F641-4975-9AC5-0BE5F50DFF0A}" destId="{D80F21C6-B9AA-4E9B-B630-DACBF6E42FF0}" srcOrd="2" destOrd="0" parTransId="{FAD37328-37FB-452A-B10B-C4FCFD2BEDB5}" sibTransId="{0C8187B7-1E34-4860-A82A-6CD6A9CDE778}"/>
    <dgm:cxn modelId="{838F908F-E016-4E94-B763-AF59C64ACC1D}" type="presOf" srcId="{35A2304E-2159-40F3-896D-AD6B28B947C0}" destId="{B3F79CDA-1D02-4E27-877D-BBEBBCFDE674}" srcOrd="0" destOrd="0" presId="urn:microsoft.com/office/officeart/2005/8/layout/hList7"/>
    <dgm:cxn modelId="{CF3342AA-81B4-4CB9-81B4-CC0EA8F3B012}" type="presOf" srcId="{19AE681B-0DF1-45EE-AA95-E89BA9BC64F8}" destId="{0AA6531D-078F-4056-BF54-F75AFB26C9C0}" srcOrd="1" destOrd="0" presId="urn:microsoft.com/office/officeart/2005/8/layout/hList7"/>
    <dgm:cxn modelId="{4D51F5AB-7F6A-4355-8CAC-2E91BBDEB9F0}" type="presOf" srcId="{67D6D583-AAC3-46AA-9D87-8EB07E9B18A1}" destId="{073E0D85-C77D-4777-895D-BD5E816D89C0}" srcOrd="1" destOrd="0" presId="urn:microsoft.com/office/officeart/2005/8/layout/hList7"/>
    <dgm:cxn modelId="{D49FFDAF-C999-4DD8-A61D-7725892D89F5}" type="presOf" srcId="{D80F21C6-B9AA-4E9B-B630-DACBF6E42FF0}" destId="{00B45EFC-79F4-4FCC-AA5E-C3557C23F9E3}" srcOrd="1" destOrd="0" presId="urn:microsoft.com/office/officeart/2005/8/layout/hList7"/>
    <dgm:cxn modelId="{C06446D6-1940-4C6D-83CE-AA6CBA9C23C1}" type="presOf" srcId="{19AE681B-0DF1-45EE-AA95-E89BA9BC64F8}" destId="{39AB8CAE-0ABC-4562-A8B9-DFB4B9527C9C}" srcOrd="0" destOrd="0" presId="urn:microsoft.com/office/officeart/2005/8/layout/hList7"/>
    <dgm:cxn modelId="{846A83F0-1DF3-4599-AC76-600FDF29DC83}" srcId="{1577297B-F641-4975-9AC5-0BE5F50DFF0A}" destId="{23B368FB-7EA3-4A79-9A16-64E13A4C6BB9}" srcOrd="4" destOrd="0" parTransId="{307B3BD7-A343-41D7-BF2D-2D7F4A16CE0C}" sibTransId="{478AA793-6622-49E5-B7EE-3DBD3488B36B}"/>
    <dgm:cxn modelId="{9225C9F1-DB18-4C4C-9821-76589E54DB92}" type="presOf" srcId="{23B368FB-7EA3-4A79-9A16-64E13A4C6BB9}" destId="{555A2832-50B3-4957-A248-427325293133}" srcOrd="0" destOrd="0" presId="urn:microsoft.com/office/officeart/2005/8/layout/hList7"/>
    <dgm:cxn modelId="{1749BB79-4F8C-49AA-8A84-F3B3468F7C4C}" type="presParOf" srcId="{78B19B79-F2EF-453B-B6D9-34D72EDBB4E3}" destId="{D24F54B9-A4CF-4DA2-9F51-5D3A85FE3D64}" srcOrd="0" destOrd="0" presId="urn:microsoft.com/office/officeart/2005/8/layout/hList7"/>
    <dgm:cxn modelId="{DB1EF4B6-4992-4D88-A235-FF2763899959}" type="presParOf" srcId="{78B19B79-F2EF-453B-B6D9-34D72EDBB4E3}" destId="{E0D16F0D-8B28-4B0E-A9A2-CFCE0CF81425}" srcOrd="1" destOrd="0" presId="urn:microsoft.com/office/officeart/2005/8/layout/hList7"/>
    <dgm:cxn modelId="{BECC25FE-C730-4922-BE13-203BAF8F3C22}" type="presParOf" srcId="{E0D16F0D-8B28-4B0E-A9A2-CFCE0CF81425}" destId="{CB65648E-8D13-4371-A4FE-EAFC58D8A934}" srcOrd="0" destOrd="0" presId="urn:microsoft.com/office/officeart/2005/8/layout/hList7"/>
    <dgm:cxn modelId="{DCBB030F-EEAB-4F7E-8355-40765D210C1C}" type="presParOf" srcId="{CB65648E-8D13-4371-A4FE-EAFC58D8A934}" destId="{39AB8CAE-0ABC-4562-A8B9-DFB4B9527C9C}" srcOrd="0" destOrd="0" presId="urn:microsoft.com/office/officeart/2005/8/layout/hList7"/>
    <dgm:cxn modelId="{B479F080-38F2-402E-B702-54EC8E7C5D61}" type="presParOf" srcId="{CB65648E-8D13-4371-A4FE-EAFC58D8A934}" destId="{0AA6531D-078F-4056-BF54-F75AFB26C9C0}" srcOrd="1" destOrd="0" presId="urn:microsoft.com/office/officeart/2005/8/layout/hList7"/>
    <dgm:cxn modelId="{33DC837A-6C79-4486-91FB-C862AE077ECE}" type="presParOf" srcId="{CB65648E-8D13-4371-A4FE-EAFC58D8A934}" destId="{2C02FF3A-AD91-4B0A-B2CE-62BDCBAB384B}" srcOrd="2" destOrd="0" presId="urn:microsoft.com/office/officeart/2005/8/layout/hList7"/>
    <dgm:cxn modelId="{AC700C7E-DF80-4834-89DA-9E464D75D02F}" type="presParOf" srcId="{CB65648E-8D13-4371-A4FE-EAFC58D8A934}" destId="{648DF793-484C-426B-9433-F286B38E7056}" srcOrd="3" destOrd="0" presId="urn:microsoft.com/office/officeart/2005/8/layout/hList7"/>
    <dgm:cxn modelId="{DED37764-B3D9-462A-8940-E6A00A19C46A}" type="presParOf" srcId="{E0D16F0D-8B28-4B0E-A9A2-CFCE0CF81425}" destId="{F15E0820-4DAF-4A27-8102-BD77BE6946A7}" srcOrd="1" destOrd="0" presId="urn:microsoft.com/office/officeart/2005/8/layout/hList7"/>
    <dgm:cxn modelId="{695340AB-69AB-4F69-B7DC-A9C0BC389A39}" type="presParOf" srcId="{E0D16F0D-8B28-4B0E-A9A2-CFCE0CF81425}" destId="{81B96221-2A9C-40D2-8E95-DCC392DC4816}" srcOrd="2" destOrd="0" presId="urn:microsoft.com/office/officeart/2005/8/layout/hList7"/>
    <dgm:cxn modelId="{43883D5F-7D46-4A6D-9C14-B727392F16F0}" type="presParOf" srcId="{81B96221-2A9C-40D2-8E95-DCC392DC4816}" destId="{B3F79CDA-1D02-4E27-877D-BBEBBCFDE674}" srcOrd="0" destOrd="0" presId="urn:microsoft.com/office/officeart/2005/8/layout/hList7"/>
    <dgm:cxn modelId="{5856C6B5-AA19-467C-9547-0B9B4186EF78}" type="presParOf" srcId="{81B96221-2A9C-40D2-8E95-DCC392DC4816}" destId="{60BDF808-604F-4761-A025-488262CD324F}" srcOrd="1" destOrd="0" presId="urn:microsoft.com/office/officeart/2005/8/layout/hList7"/>
    <dgm:cxn modelId="{4C55288E-4559-4DD6-A043-355393C682BE}" type="presParOf" srcId="{81B96221-2A9C-40D2-8E95-DCC392DC4816}" destId="{D3EB1602-A38F-4E3A-AFB7-AC4BEEEAAB90}" srcOrd="2" destOrd="0" presId="urn:microsoft.com/office/officeart/2005/8/layout/hList7"/>
    <dgm:cxn modelId="{297AC36A-0831-4AF4-8CB9-EF5361806F7F}" type="presParOf" srcId="{81B96221-2A9C-40D2-8E95-DCC392DC4816}" destId="{6EBBFD1A-E8DD-4787-A486-455183EFFC78}" srcOrd="3" destOrd="0" presId="urn:microsoft.com/office/officeart/2005/8/layout/hList7"/>
    <dgm:cxn modelId="{742CB3DA-2BBB-4971-A963-EB8696F802FB}" type="presParOf" srcId="{E0D16F0D-8B28-4B0E-A9A2-CFCE0CF81425}" destId="{4FE214AB-6936-4F0E-A522-73F3BAFEF92D}" srcOrd="3" destOrd="0" presId="urn:microsoft.com/office/officeart/2005/8/layout/hList7"/>
    <dgm:cxn modelId="{33C000B3-C090-4F1B-BE13-B74CCF44CAEB}" type="presParOf" srcId="{E0D16F0D-8B28-4B0E-A9A2-CFCE0CF81425}" destId="{799B4FE8-D803-452E-9F21-B3CBB88231A5}" srcOrd="4" destOrd="0" presId="urn:microsoft.com/office/officeart/2005/8/layout/hList7"/>
    <dgm:cxn modelId="{640F1CA4-0A10-467C-B82E-42FE6F3BAE21}" type="presParOf" srcId="{799B4FE8-D803-452E-9F21-B3CBB88231A5}" destId="{DE2A8019-1C3A-43EC-9C65-663DA19B43D0}" srcOrd="0" destOrd="0" presId="urn:microsoft.com/office/officeart/2005/8/layout/hList7"/>
    <dgm:cxn modelId="{3064DD76-0003-403A-BA76-0D64D0F345B3}" type="presParOf" srcId="{799B4FE8-D803-452E-9F21-B3CBB88231A5}" destId="{00B45EFC-79F4-4FCC-AA5E-C3557C23F9E3}" srcOrd="1" destOrd="0" presId="urn:microsoft.com/office/officeart/2005/8/layout/hList7"/>
    <dgm:cxn modelId="{24432F8E-A89E-4E8E-ADE0-D4EABFA00B56}" type="presParOf" srcId="{799B4FE8-D803-452E-9F21-B3CBB88231A5}" destId="{6C523BFA-8EDA-4D01-A64E-251C525FB395}" srcOrd="2" destOrd="0" presId="urn:microsoft.com/office/officeart/2005/8/layout/hList7"/>
    <dgm:cxn modelId="{4662839C-5E78-4CD2-8FC9-3A14461D1DF7}" type="presParOf" srcId="{799B4FE8-D803-452E-9F21-B3CBB88231A5}" destId="{55E98924-095D-4750-9BA4-428E73E39806}" srcOrd="3" destOrd="0" presId="urn:microsoft.com/office/officeart/2005/8/layout/hList7"/>
    <dgm:cxn modelId="{33D5D9C3-1722-4556-87D6-6AFC1106B5E3}" type="presParOf" srcId="{E0D16F0D-8B28-4B0E-A9A2-CFCE0CF81425}" destId="{8076848C-8157-4600-AAEE-24C21BAEE521}" srcOrd="5" destOrd="0" presId="urn:microsoft.com/office/officeart/2005/8/layout/hList7"/>
    <dgm:cxn modelId="{B26C7A71-DE88-4CF4-B51F-DA8743E4C40B}" type="presParOf" srcId="{E0D16F0D-8B28-4B0E-A9A2-CFCE0CF81425}" destId="{2CD3153E-7C20-44C1-A6D6-9A5FA129B08E}" srcOrd="6" destOrd="0" presId="urn:microsoft.com/office/officeart/2005/8/layout/hList7"/>
    <dgm:cxn modelId="{F9189EA6-5982-41FC-9180-CEB0CC778677}" type="presParOf" srcId="{2CD3153E-7C20-44C1-A6D6-9A5FA129B08E}" destId="{B530E40D-5193-4057-AA5C-33F03EEABCA7}" srcOrd="0" destOrd="0" presId="urn:microsoft.com/office/officeart/2005/8/layout/hList7"/>
    <dgm:cxn modelId="{0935A646-6AC3-45DF-84FC-B951C2A76B69}" type="presParOf" srcId="{2CD3153E-7C20-44C1-A6D6-9A5FA129B08E}" destId="{073E0D85-C77D-4777-895D-BD5E816D89C0}" srcOrd="1" destOrd="0" presId="urn:microsoft.com/office/officeart/2005/8/layout/hList7"/>
    <dgm:cxn modelId="{004693AD-F43C-4F9B-8F5C-94782D696AA3}" type="presParOf" srcId="{2CD3153E-7C20-44C1-A6D6-9A5FA129B08E}" destId="{3DAA8C09-8CFC-4BA8-BD6C-13F6C2DF785E}" srcOrd="2" destOrd="0" presId="urn:microsoft.com/office/officeart/2005/8/layout/hList7"/>
    <dgm:cxn modelId="{AFF637E1-2F29-409B-BB80-AEF191AD2EB6}" type="presParOf" srcId="{2CD3153E-7C20-44C1-A6D6-9A5FA129B08E}" destId="{ECFDC469-7C3B-43F0-8E4A-72932C48529D}" srcOrd="3" destOrd="0" presId="urn:microsoft.com/office/officeart/2005/8/layout/hList7"/>
    <dgm:cxn modelId="{F04227A7-17A1-489D-8A34-0945A5C2DD31}" type="presParOf" srcId="{E0D16F0D-8B28-4B0E-A9A2-CFCE0CF81425}" destId="{B63A2217-947C-4B38-BA16-0BD1AFEB87A7}" srcOrd="7" destOrd="0" presId="urn:microsoft.com/office/officeart/2005/8/layout/hList7"/>
    <dgm:cxn modelId="{6F893F8A-E0A3-4546-B0BD-5F807DDB9E22}" type="presParOf" srcId="{E0D16F0D-8B28-4B0E-A9A2-CFCE0CF81425}" destId="{8C799D17-40FB-41CF-8380-6A7B1493BB75}" srcOrd="8" destOrd="0" presId="urn:microsoft.com/office/officeart/2005/8/layout/hList7"/>
    <dgm:cxn modelId="{0C81B068-9B06-4180-8CAE-CE1BB3593956}" type="presParOf" srcId="{8C799D17-40FB-41CF-8380-6A7B1493BB75}" destId="{555A2832-50B3-4957-A248-427325293133}" srcOrd="0" destOrd="0" presId="urn:microsoft.com/office/officeart/2005/8/layout/hList7"/>
    <dgm:cxn modelId="{814759DF-EBE5-4852-942A-10ACEBE9014D}" type="presParOf" srcId="{8C799D17-40FB-41CF-8380-6A7B1493BB75}" destId="{88751A68-E3BF-4480-9C34-137C49021ACF}" srcOrd="1" destOrd="0" presId="urn:microsoft.com/office/officeart/2005/8/layout/hList7"/>
    <dgm:cxn modelId="{C78308D5-1432-4761-9268-098D7BE1CAB1}" type="presParOf" srcId="{8C799D17-40FB-41CF-8380-6A7B1493BB75}" destId="{DAC5C5E1-2BA7-491C-B832-7061AFE5C79C}" srcOrd="2" destOrd="0" presId="urn:microsoft.com/office/officeart/2005/8/layout/hList7"/>
    <dgm:cxn modelId="{4DCC3283-552C-4F66-8517-0F623867D61D}" type="presParOf" srcId="{8C799D17-40FB-41CF-8380-6A7B1493BB75}" destId="{24DCAB7D-F8DD-41EA-BB5C-E361E120BA2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9E822-5C48-49FB-8FCE-44A00CAD82B2}">
      <dsp:nvSpPr>
        <dsp:cNvPr id="0" name=""/>
        <dsp:cNvSpPr/>
      </dsp:nvSpPr>
      <dsp:spPr>
        <a:xfrm>
          <a:off x="5903141" y="563836"/>
          <a:ext cx="1493789" cy="1493866"/>
        </a:xfrm>
        <a:prstGeom prst="ellipse">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4F88787-D33A-426C-951E-B6F135A01E8F}">
      <dsp:nvSpPr>
        <dsp:cNvPr id="0" name=""/>
        <dsp:cNvSpPr/>
      </dsp:nvSpPr>
      <dsp:spPr>
        <a:xfrm>
          <a:off x="5953105" y="613641"/>
          <a:ext cx="1394502" cy="1394257"/>
        </a:xfrm>
        <a:prstGeom prst="ellipse">
          <a:avLst/>
        </a:prstGeom>
        <a:solidFill>
          <a:schemeClr val="lt1">
            <a:alpha val="90000"/>
            <a:hueOff val="0"/>
            <a:satOff val="0"/>
            <a:lumOff val="0"/>
            <a:alphaOff val="0"/>
          </a:schemeClr>
        </a:solidFill>
        <a:ln w="6350" cap="rnd" cmpd="sng" algn="ctr">
          <a:solidFill>
            <a:schemeClr val="accent2">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Lessons Learned</a:t>
          </a:r>
        </a:p>
      </dsp:txBody>
      <dsp:txXfrm>
        <a:off x="6152320" y="812858"/>
        <a:ext cx="996073" cy="995823"/>
      </dsp:txXfrm>
    </dsp:sp>
    <dsp:sp modelId="{560F1E21-CF96-4EBC-A27A-0FE31C5352C2}">
      <dsp:nvSpPr>
        <dsp:cNvPr id="0" name=""/>
        <dsp:cNvSpPr/>
      </dsp:nvSpPr>
      <dsp:spPr>
        <a:xfrm rot="2700000">
          <a:off x="4352970" y="563731"/>
          <a:ext cx="1493814" cy="1493814"/>
        </a:xfrm>
        <a:prstGeom prst="teardrop">
          <a:avLst>
            <a:gd name="adj" fmla="val 100000"/>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9B9C42C-A172-4C20-A680-72B2176D3FCD}">
      <dsp:nvSpPr>
        <dsp:cNvPr id="0" name=""/>
        <dsp:cNvSpPr/>
      </dsp:nvSpPr>
      <dsp:spPr>
        <a:xfrm>
          <a:off x="4409351" y="613641"/>
          <a:ext cx="1394502" cy="1394257"/>
        </a:xfrm>
        <a:prstGeom prst="ellipse">
          <a:avLst/>
        </a:prstGeom>
        <a:solidFill>
          <a:schemeClr val="lt1">
            <a:alpha val="90000"/>
            <a:hueOff val="0"/>
            <a:satOff val="0"/>
            <a:lumOff val="0"/>
            <a:alphaOff val="0"/>
          </a:schemeClr>
        </a:solidFill>
        <a:ln w="6350" cap="rnd" cmpd="sng" algn="ctr">
          <a:solidFill>
            <a:schemeClr val="accent3">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Challenges</a:t>
          </a:r>
        </a:p>
      </dsp:txBody>
      <dsp:txXfrm>
        <a:off x="4608566" y="812858"/>
        <a:ext cx="996073" cy="995823"/>
      </dsp:txXfrm>
    </dsp:sp>
    <dsp:sp modelId="{D637D92B-9B5E-410B-9B8A-BAE563FEBB9C}">
      <dsp:nvSpPr>
        <dsp:cNvPr id="0" name=""/>
        <dsp:cNvSpPr/>
      </dsp:nvSpPr>
      <dsp:spPr>
        <a:xfrm rot="2700000">
          <a:off x="2815622" y="563731"/>
          <a:ext cx="1493814" cy="1493814"/>
        </a:xfrm>
        <a:prstGeom prst="teardrop">
          <a:avLst>
            <a:gd name="adj" fmla="val 100000"/>
          </a:avLst>
        </a:prstGeom>
        <a:gradFill rotWithShape="0">
          <a:gsLst>
            <a:gs pos="0">
              <a:schemeClr val="accent4">
                <a:hueOff val="0"/>
                <a:satOff val="0"/>
                <a:lumOff val="0"/>
                <a:alphaOff val="0"/>
                <a:shade val="100000"/>
                <a:satMod val="137000"/>
              </a:schemeClr>
            </a:gs>
            <a:gs pos="71000">
              <a:schemeClr val="accent4">
                <a:hueOff val="0"/>
                <a:satOff val="0"/>
                <a:lumOff val="0"/>
                <a:alphaOff val="0"/>
                <a:shade val="98000"/>
                <a:satMod val="137000"/>
              </a:schemeClr>
            </a:gs>
            <a:gs pos="100000">
              <a:schemeClr val="accent4">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7BE0543-CE0F-4F21-B959-0B67C8BCE3A6}">
      <dsp:nvSpPr>
        <dsp:cNvPr id="0" name=""/>
        <dsp:cNvSpPr/>
      </dsp:nvSpPr>
      <dsp:spPr>
        <a:xfrm>
          <a:off x="2865598" y="613641"/>
          <a:ext cx="1394502" cy="1394257"/>
        </a:xfrm>
        <a:prstGeom prst="ellipse">
          <a:avLst/>
        </a:prstGeom>
        <a:solidFill>
          <a:schemeClr val="lt1">
            <a:alpha val="90000"/>
            <a:hueOff val="0"/>
            <a:satOff val="0"/>
            <a:lumOff val="0"/>
            <a:alphaOff val="0"/>
          </a:schemeClr>
        </a:solidFill>
        <a:ln w="6350" cap="rnd" cmpd="sng" algn="ctr">
          <a:solidFill>
            <a:schemeClr val="accent4">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Hybrid Delivery</a:t>
          </a:r>
        </a:p>
      </dsp:txBody>
      <dsp:txXfrm>
        <a:off x="3064812" y="812858"/>
        <a:ext cx="996073" cy="995823"/>
      </dsp:txXfrm>
    </dsp:sp>
    <dsp:sp modelId="{9000CD5E-443C-407C-B562-477BD6AA0D1F}">
      <dsp:nvSpPr>
        <dsp:cNvPr id="0" name=""/>
        <dsp:cNvSpPr/>
      </dsp:nvSpPr>
      <dsp:spPr>
        <a:xfrm rot="2700000">
          <a:off x="1271868" y="563731"/>
          <a:ext cx="1493814" cy="1493814"/>
        </a:xfrm>
        <a:prstGeom prst="teardrop">
          <a:avLst>
            <a:gd name="adj" fmla="val 100000"/>
          </a:avLst>
        </a:prstGeom>
        <a:gradFill rotWithShape="0">
          <a:gsLst>
            <a:gs pos="0">
              <a:schemeClr val="accent5">
                <a:hueOff val="0"/>
                <a:satOff val="0"/>
                <a:lumOff val="0"/>
                <a:alphaOff val="0"/>
                <a:shade val="100000"/>
                <a:satMod val="137000"/>
              </a:schemeClr>
            </a:gs>
            <a:gs pos="71000">
              <a:schemeClr val="accent5">
                <a:hueOff val="0"/>
                <a:satOff val="0"/>
                <a:lumOff val="0"/>
                <a:alphaOff val="0"/>
                <a:shade val="98000"/>
                <a:satMod val="137000"/>
              </a:schemeClr>
            </a:gs>
            <a:gs pos="100000">
              <a:schemeClr val="accent5">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21AAC34-F7B3-4429-9237-B7C8EB06B3CC}">
      <dsp:nvSpPr>
        <dsp:cNvPr id="0" name=""/>
        <dsp:cNvSpPr/>
      </dsp:nvSpPr>
      <dsp:spPr>
        <a:xfrm>
          <a:off x="1321844" y="613641"/>
          <a:ext cx="1394502" cy="1394257"/>
        </a:xfrm>
        <a:prstGeom prst="ellipse">
          <a:avLst/>
        </a:prstGeom>
        <a:solidFill>
          <a:schemeClr val="lt1">
            <a:alpha val="90000"/>
            <a:hueOff val="0"/>
            <a:satOff val="0"/>
            <a:lumOff val="0"/>
            <a:alphaOff val="0"/>
          </a:schemeClr>
        </a:solidFill>
        <a:ln w="6350" cap="rnd" cmpd="sng" algn="ctr">
          <a:solidFill>
            <a:schemeClr val="accent5">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Introduction &amp; Background</a:t>
          </a:r>
        </a:p>
      </dsp:txBody>
      <dsp:txXfrm>
        <a:off x="1521059" y="812858"/>
        <a:ext cx="996073" cy="995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95F11-3E89-48C5-9EA2-FA1FD53B0A84}">
      <dsp:nvSpPr>
        <dsp:cNvPr id="0" name=""/>
        <dsp:cNvSpPr/>
      </dsp:nvSpPr>
      <dsp:spPr>
        <a:xfrm>
          <a:off x="1764" y="0"/>
          <a:ext cx="2744535" cy="4491306"/>
        </a:xfrm>
        <a:prstGeom prst="roundRect">
          <a:avLst>
            <a:gd name="adj" fmla="val 10000"/>
          </a:avLst>
        </a:prstGeom>
        <a:solidFill>
          <a:schemeClr val="bg1">
            <a:lumMod val="50000"/>
          </a:schemeClr>
        </a:soli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CA" sz="1600" b="1" u="sng" kern="1200" dirty="0"/>
            <a:t>Courses</a:t>
          </a:r>
          <a:endParaRPr lang="en-US" sz="1600" b="1" u="sng" kern="1200" dirty="0"/>
        </a:p>
        <a:p>
          <a:pPr marL="57150" lvl="1" indent="-57150" algn="l" defTabSz="488950">
            <a:lnSpc>
              <a:spcPct val="90000"/>
            </a:lnSpc>
            <a:spcBef>
              <a:spcPct val="0"/>
            </a:spcBef>
            <a:spcAft>
              <a:spcPct val="15000"/>
            </a:spcAft>
            <a:buChar char="•"/>
          </a:pPr>
          <a:r>
            <a:rPr lang="en-CA" sz="1100" kern="1200" dirty="0"/>
            <a:t>Info 224:  </a:t>
          </a:r>
          <a:r>
            <a:rPr lang="en-US" sz="1100" kern="1200" dirty="0"/>
            <a:t>Principles </a:t>
          </a:r>
          <a:r>
            <a:rPr lang="en-CA" sz="1100" kern="1200" dirty="0"/>
            <a:t>of IT</a:t>
          </a:r>
          <a:endParaRPr lang="en-US" sz="1100" kern="1200" dirty="0"/>
        </a:p>
        <a:p>
          <a:pPr marL="57150" lvl="1" indent="-57150" algn="l" defTabSz="488950">
            <a:lnSpc>
              <a:spcPct val="90000"/>
            </a:lnSpc>
            <a:spcBef>
              <a:spcPct val="0"/>
            </a:spcBef>
            <a:spcAft>
              <a:spcPct val="15000"/>
            </a:spcAft>
            <a:buChar char="•"/>
          </a:pPr>
          <a:r>
            <a:rPr lang="en-CA" sz="1100" kern="1200" dirty="0"/>
            <a:t>Info 311: Business Analytics II</a:t>
          </a:r>
          <a:endParaRPr lang="en-US" sz="1100" kern="1200" dirty="0"/>
        </a:p>
      </dsp:txBody>
      <dsp:txXfrm>
        <a:off x="1764" y="1796522"/>
        <a:ext cx="2744535" cy="1796522"/>
      </dsp:txXfrm>
    </dsp:sp>
    <dsp:sp modelId="{809C4965-5753-487B-BD73-524B7C72C701}">
      <dsp:nvSpPr>
        <dsp:cNvPr id="0" name=""/>
        <dsp:cNvSpPr/>
      </dsp:nvSpPr>
      <dsp:spPr>
        <a:xfrm>
          <a:off x="626229" y="269478"/>
          <a:ext cx="1495604" cy="1495604"/>
        </a:xfrm>
        <a:prstGeom prst="ellipse">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1">
          <a:scrgbClr r="0" g="0" b="0"/>
        </a:fillRef>
        <a:effectRef idx="3">
          <a:scrgbClr r="0" g="0" b="0"/>
        </a:effectRef>
        <a:fontRef idx="minor"/>
      </dsp:style>
    </dsp:sp>
    <dsp:sp modelId="{644968A8-DB25-4CC4-BEF0-3FBF58199A20}">
      <dsp:nvSpPr>
        <dsp:cNvPr id="0" name=""/>
        <dsp:cNvSpPr/>
      </dsp:nvSpPr>
      <dsp:spPr>
        <a:xfrm>
          <a:off x="2828636" y="0"/>
          <a:ext cx="2744535" cy="4491306"/>
        </a:xfrm>
        <a:prstGeom prst="roundRect">
          <a:avLst>
            <a:gd name="adj" fmla="val 10000"/>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b="1" u="sng" kern="1200" dirty="0"/>
            <a:t>Class type</a:t>
          </a:r>
        </a:p>
        <a:p>
          <a:pPr marL="57150" lvl="1" indent="-57150" algn="l" defTabSz="488950">
            <a:lnSpc>
              <a:spcPct val="90000"/>
            </a:lnSpc>
            <a:spcBef>
              <a:spcPct val="0"/>
            </a:spcBef>
            <a:spcAft>
              <a:spcPct val="15000"/>
            </a:spcAft>
            <a:buChar char="•"/>
          </a:pPr>
          <a:r>
            <a:rPr lang="en-US" sz="1100" kern="1200" dirty="0"/>
            <a:t>Computer labs</a:t>
          </a:r>
        </a:p>
        <a:p>
          <a:pPr marL="57150" lvl="1" indent="-57150" algn="l" defTabSz="488950">
            <a:lnSpc>
              <a:spcPct val="90000"/>
            </a:lnSpc>
            <a:spcBef>
              <a:spcPct val="0"/>
            </a:spcBef>
            <a:spcAft>
              <a:spcPct val="15000"/>
            </a:spcAft>
            <a:buChar char="•"/>
          </a:pPr>
          <a:r>
            <a:rPr lang="en-US" sz="1100" kern="1200" dirty="0"/>
            <a:t>Hands-on practice with various tools</a:t>
          </a:r>
        </a:p>
        <a:p>
          <a:pPr marL="57150" lvl="1" indent="-57150" algn="l" defTabSz="488950">
            <a:lnSpc>
              <a:spcPct val="90000"/>
            </a:lnSpc>
            <a:spcBef>
              <a:spcPct val="0"/>
            </a:spcBef>
            <a:spcAft>
              <a:spcPct val="15000"/>
            </a:spcAft>
            <a:buChar char="•"/>
          </a:pPr>
          <a:r>
            <a:rPr lang="en-CA" sz="1100" kern="1200" dirty="0"/>
            <a:t>Class discussions &amp; case studies</a:t>
          </a:r>
          <a:endParaRPr lang="en-US" sz="1100" kern="1200" dirty="0"/>
        </a:p>
        <a:p>
          <a:pPr marL="57150" lvl="1" indent="-57150" algn="l" defTabSz="488950">
            <a:lnSpc>
              <a:spcPct val="90000"/>
            </a:lnSpc>
            <a:spcBef>
              <a:spcPct val="0"/>
            </a:spcBef>
            <a:spcAft>
              <a:spcPct val="15000"/>
            </a:spcAft>
            <a:buChar char="•"/>
          </a:pPr>
          <a:r>
            <a:rPr lang="en-CA" sz="1100" kern="1200" dirty="0"/>
            <a:t>Group work</a:t>
          </a:r>
          <a:endParaRPr lang="en-US" sz="1100" kern="1200" dirty="0"/>
        </a:p>
        <a:p>
          <a:pPr marL="57150" lvl="1" indent="-57150" algn="l" defTabSz="488950">
            <a:lnSpc>
              <a:spcPct val="90000"/>
            </a:lnSpc>
            <a:spcBef>
              <a:spcPct val="0"/>
            </a:spcBef>
            <a:spcAft>
              <a:spcPct val="15000"/>
            </a:spcAft>
            <a:buChar char="•"/>
          </a:pPr>
          <a:r>
            <a:rPr lang="en-CA" sz="1100" kern="1200" dirty="0"/>
            <a:t>Student presentations</a:t>
          </a:r>
          <a:endParaRPr lang="en-US" sz="1100" kern="1200" dirty="0"/>
        </a:p>
      </dsp:txBody>
      <dsp:txXfrm>
        <a:off x="2828636" y="1796522"/>
        <a:ext cx="2744535" cy="1796522"/>
      </dsp:txXfrm>
    </dsp:sp>
    <dsp:sp modelId="{B5BCC539-889D-434E-B6F2-925D28EACD25}">
      <dsp:nvSpPr>
        <dsp:cNvPr id="0" name=""/>
        <dsp:cNvSpPr/>
      </dsp:nvSpPr>
      <dsp:spPr>
        <a:xfrm>
          <a:off x="3453101" y="269478"/>
          <a:ext cx="1495604" cy="1495604"/>
        </a:xfrm>
        <a:prstGeom prst="ellipse">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1">
          <a:scrgbClr r="0" g="0" b="0"/>
        </a:fillRef>
        <a:effectRef idx="3">
          <a:scrgbClr r="0" g="0" b="0"/>
        </a:effectRef>
        <a:fontRef idx="minor"/>
      </dsp:style>
    </dsp:sp>
    <dsp:sp modelId="{4F4B9251-8D82-49F0-B39C-ABF27EDD135A}">
      <dsp:nvSpPr>
        <dsp:cNvPr id="0" name=""/>
        <dsp:cNvSpPr/>
      </dsp:nvSpPr>
      <dsp:spPr>
        <a:xfrm>
          <a:off x="5655508" y="0"/>
          <a:ext cx="2744535" cy="4491306"/>
        </a:xfrm>
        <a:prstGeom prst="roundRect">
          <a:avLst>
            <a:gd name="adj" fmla="val 10000"/>
          </a:avLst>
        </a:prstGeom>
        <a:solidFill>
          <a:schemeClr val="accent2"/>
        </a:soli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CA" sz="1600" b="1" u="sng" kern="1200" dirty="0"/>
            <a:t>Audience</a:t>
          </a:r>
          <a:endParaRPr lang="en-US" sz="1600" b="1" u="sng" kern="1200" dirty="0"/>
        </a:p>
        <a:p>
          <a:pPr marL="57150" lvl="1" indent="-57150" algn="l" defTabSz="488950">
            <a:lnSpc>
              <a:spcPct val="90000"/>
            </a:lnSpc>
            <a:spcBef>
              <a:spcPct val="0"/>
            </a:spcBef>
            <a:spcAft>
              <a:spcPct val="15000"/>
            </a:spcAft>
            <a:buChar char="•"/>
          </a:pPr>
          <a:r>
            <a:rPr lang="en-CA" sz="1100" kern="1200" dirty="0"/>
            <a:t>80 students in three classes</a:t>
          </a:r>
          <a:endParaRPr lang="en-US" sz="1100" kern="1200" dirty="0"/>
        </a:p>
        <a:p>
          <a:pPr marL="57150" lvl="1" indent="-57150" algn="l" defTabSz="488950">
            <a:lnSpc>
              <a:spcPct val="90000"/>
            </a:lnSpc>
            <a:spcBef>
              <a:spcPct val="0"/>
            </a:spcBef>
            <a:spcAft>
              <a:spcPct val="15000"/>
            </a:spcAft>
            <a:buChar char="•"/>
          </a:pPr>
          <a:r>
            <a:rPr lang="en-CA" sz="1100" kern="1200" dirty="0"/>
            <a:t>Mixed levels</a:t>
          </a:r>
          <a:endParaRPr lang="en-US" sz="1100" kern="1200" dirty="0"/>
        </a:p>
        <a:p>
          <a:pPr marL="57150" lvl="1" indent="-57150" algn="l" defTabSz="488950">
            <a:lnSpc>
              <a:spcPct val="90000"/>
            </a:lnSpc>
            <a:spcBef>
              <a:spcPct val="0"/>
            </a:spcBef>
            <a:spcAft>
              <a:spcPct val="15000"/>
            </a:spcAft>
            <a:buChar char="•"/>
          </a:pPr>
          <a:r>
            <a:rPr lang="en-US" sz="1100" kern="1200" dirty="0"/>
            <a:t>Variety of backgrounds</a:t>
          </a:r>
        </a:p>
      </dsp:txBody>
      <dsp:txXfrm>
        <a:off x="5655508" y="1796522"/>
        <a:ext cx="2744535" cy="1796522"/>
      </dsp:txXfrm>
    </dsp:sp>
    <dsp:sp modelId="{BE78CEF4-B51A-46D7-9579-9F8EB6CD47CB}">
      <dsp:nvSpPr>
        <dsp:cNvPr id="0" name=""/>
        <dsp:cNvSpPr/>
      </dsp:nvSpPr>
      <dsp:spPr>
        <a:xfrm>
          <a:off x="6279973" y="269478"/>
          <a:ext cx="1495604" cy="1495604"/>
        </a:xfrm>
        <a:prstGeom prst="ellipse">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1">
          <a:scrgbClr r="0" g="0" b="0"/>
        </a:fillRef>
        <a:effectRef idx="3">
          <a:scrgbClr r="0" g="0" b="0"/>
        </a:effectRef>
        <a:fontRef idx="minor"/>
      </dsp:style>
    </dsp:sp>
    <dsp:sp modelId="{CC09E411-C786-4758-B7A7-39C6D2B05CCB}">
      <dsp:nvSpPr>
        <dsp:cNvPr id="0" name=""/>
        <dsp:cNvSpPr/>
      </dsp:nvSpPr>
      <dsp:spPr>
        <a:xfrm>
          <a:off x="336072" y="3593044"/>
          <a:ext cx="7729663" cy="673695"/>
        </a:xfrm>
        <a:prstGeom prst="leftRightArrow">
          <a:avLst/>
        </a:prstGeom>
        <a:gradFill rotWithShape="0">
          <a:gsLst>
            <a:gs pos="0">
              <a:schemeClr val="accent2">
                <a:tint val="40000"/>
                <a:hueOff val="0"/>
                <a:satOff val="0"/>
                <a:lumOff val="0"/>
                <a:alphaOff val="0"/>
                <a:shade val="100000"/>
                <a:satMod val="137000"/>
              </a:schemeClr>
            </a:gs>
            <a:gs pos="71000">
              <a:schemeClr val="accent2">
                <a:tint val="40000"/>
                <a:hueOff val="0"/>
                <a:satOff val="0"/>
                <a:lumOff val="0"/>
                <a:alphaOff val="0"/>
                <a:shade val="98000"/>
                <a:satMod val="137000"/>
              </a:schemeClr>
            </a:gs>
            <a:gs pos="100000">
              <a:schemeClr val="accent2">
                <a:tint val="4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36FAF-52A4-4C22-85DD-3F591EF846E4}">
      <dsp:nvSpPr>
        <dsp:cNvPr id="0" name=""/>
        <dsp:cNvSpPr/>
      </dsp:nvSpPr>
      <dsp:spPr>
        <a:xfrm>
          <a:off x="8909" y="786258"/>
          <a:ext cx="2846316" cy="1138526"/>
        </a:xfrm>
        <a:prstGeom prst="chevron">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latin typeface="Arial" panose="020B0604020202020204" pitchFamily="34" charset="0"/>
              <a:cs typeface="Arial" panose="020B0604020202020204" pitchFamily="34" charset="0"/>
            </a:rPr>
            <a:t>Before </a:t>
          </a:r>
          <a:r>
            <a:rPr lang="en-CA" sz="1400" b="1" kern="1200" dirty="0">
              <a:latin typeface="Arial" panose="020B0604020202020204" pitchFamily="34" charset="0"/>
              <a:cs typeface="Arial" panose="020B0604020202020204" pitchFamily="34" charset="0"/>
            </a:rPr>
            <a:t>COVID-19</a:t>
          </a:r>
          <a:endParaRPr lang="en-US" sz="1600" b="1" kern="1200" dirty="0">
            <a:latin typeface="Arial" panose="020B0604020202020204" pitchFamily="34" charset="0"/>
            <a:cs typeface="Arial" panose="020B0604020202020204" pitchFamily="34" charset="0"/>
          </a:endParaRPr>
        </a:p>
      </dsp:txBody>
      <dsp:txXfrm>
        <a:off x="578172" y="786258"/>
        <a:ext cx="1707790" cy="1138526"/>
      </dsp:txXfrm>
    </dsp:sp>
    <dsp:sp modelId="{61D3A618-F480-4AC2-ADEC-ADB06D1DAAD1}">
      <dsp:nvSpPr>
        <dsp:cNvPr id="0" name=""/>
        <dsp:cNvSpPr/>
      </dsp:nvSpPr>
      <dsp:spPr>
        <a:xfrm>
          <a:off x="8909" y="2067101"/>
          <a:ext cx="2277053"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CA" sz="1200" b="0" kern="1200" dirty="0">
              <a:latin typeface="Arial" panose="020B0604020202020204" pitchFamily="34" charset="0"/>
              <a:cs typeface="Arial" panose="020B0604020202020204" pitchFamily="34" charset="0"/>
            </a:rPr>
            <a:t>Traditional F2F</a:t>
          </a:r>
          <a:endParaRPr lang="en-US"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CA" sz="1200" b="0" kern="1200" dirty="0">
              <a:latin typeface="Arial" panose="020B0604020202020204" pitchFamily="34" charset="0"/>
              <a:cs typeface="Arial" panose="020B0604020202020204" pitchFamily="34" charset="0"/>
            </a:rPr>
            <a:t>In a computer lab</a:t>
          </a:r>
          <a:endParaRPr lang="en-US" sz="1200" b="0" kern="1200" dirty="0">
            <a:latin typeface="Arial" panose="020B0604020202020204" pitchFamily="34" charset="0"/>
            <a:cs typeface="Arial" panose="020B0604020202020204" pitchFamily="34" charset="0"/>
          </a:endParaRPr>
        </a:p>
      </dsp:txBody>
      <dsp:txXfrm>
        <a:off x="8909" y="2067101"/>
        <a:ext cx="2277053" cy="1170000"/>
      </dsp:txXfrm>
    </dsp:sp>
    <dsp:sp modelId="{E510B8FA-1A97-417D-85FF-A6AFE36B5060}">
      <dsp:nvSpPr>
        <dsp:cNvPr id="0" name=""/>
        <dsp:cNvSpPr/>
      </dsp:nvSpPr>
      <dsp:spPr>
        <a:xfrm>
          <a:off x="2639226" y="786258"/>
          <a:ext cx="2846316" cy="1138526"/>
        </a:xfrm>
        <a:prstGeom prst="chevron">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Spring 2020</a:t>
          </a:r>
        </a:p>
      </dsp:txBody>
      <dsp:txXfrm>
        <a:off x="3208489" y="786258"/>
        <a:ext cx="1707790" cy="1138526"/>
      </dsp:txXfrm>
    </dsp:sp>
    <dsp:sp modelId="{E9E13FE8-E57E-4EED-A17E-C50289CFB459}">
      <dsp:nvSpPr>
        <dsp:cNvPr id="0" name=""/>
        <dsp:cNvSpPr/>
      </dsp:nvSpPr>
      <dsp:spPr>
        <a:xfrm>
          <a:off x="2639226" y="2067101"/>
          <a:ext cx="2277053"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CA" sz="1200" b="0" kern="1200" dirty="0">
              <a:latin typeface="Arial" panose="020B0604020202020204" pitchFamily="34" charset="0"/>
              <a:cs typeface="Arial" panose="020B0604020202020204" pitchFamily="34" charset="0"/>
            </a:rPr>
            <a:t>F2F </a:t>
          </a:r>
          <a:r>
            <a:rPr lang="en-CA" sz="1200" b="0" kern="1200" dirty="0">
              <a:latin typeface="Arial" panose="020B0604020202020204" pitchFamily="34" charset="0"/>
              <a:cs typeface="Arial" panose="020B0604020202020204" pitchFamily="34" charset="0"/>
              <a:sym typeface="Wingdings" panose="05000000000000000000" pitchFamily="2" charset="2"/>
            </a:rPr>
            <a:t></a:t>
          </a:r>
          <a:r>
            <a:rPr lang="en-CA" sz="1200" b="0" kern="1200" dirty="0">
              <a:latin typeface="Arial" panose="020B0604020202020204" pitchFamily="34" charset="0"/>
              <a:cs typeface="Arial" panose="020B0604020202020204" pitchFamily="34" charset="0"/>
            </a:rPr>
            <a:t> Asynchronous</a:t>
          </a:r>
          <a:endParaRPr lang="en-US" sz="1200" b="0" kern="1200" dirty="0">
            <a:latin typeface="Arial" panose="020B0604020202020204" pitchFamily="34" charset="0"/>
            <a:cs typeface="Arial" panose="020B0604020202020204" pitchFamily="34" charset="0"/>
          </a:endParaRPr>
        </a:p>
      </dsp:txBody>
      <dsp:txXfrm>
        <a:off x="2639226" y="2067101"/>
        <a:ext cx="2277053" cy="1170000"/>
      </dsp:txXfrm>
    </dsp:sp>
    <dsp:sp modelId="{2CD147F0-07F0-4F78-8485-095BCB14368C}">
      <dsp:nvSpPr>
        <dsp:cNvPr id="0" name=""/>
        <dsp:cNvSpPr/>
      </dsp:nvSpPr>
      <dsp:spPr>
        <a:xfrm>
          <a:off x="5269543" y="786258"/>
          <a:ext cx="2846316" cy="1138526"/>
        </a:xfrm>
        <a:prstGeom prst="chevron">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Fall 2020</a:t>
          </a:r>
        </a:p>
      </dsp:txBody>
      <dsp:txXfrm>
        <a:off x="5838806" y="786258"/>
        <a:ext cx="1707790" cy="1138526"/>
      </dsp:txXfrm>
    </dsp:sp>
    <dsp:sp modelId="{7397D1C3-61E3-4CC6-85E3-07AD25940BEF}">
      <dsp:nvSpPr>
        <dsp:cNvPr id="0" name=""/>
        <dsp:cNvSpPr/>
      </dsp:nvSpPr>
      <dsp:spPr>
        <a:xfrm>
          <a:off x="5269543" y="2067101"/>
          <a:ext cx="2277053"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CA" sz="1200" b="0" kern="1200" dirty="0">
              <a:latin typeface="Arial" panose="020B0604020202020204" pitchFamily="34" charset="0"/>
              <a:cs typeface="Arial" panose="020B0604020202020204" pitchFamily="34" charset="0"/>
            </a:rPr>
            <a:t>Virtual (Synchronous/Asynchronous)</a:t>
          </a:r>
          <a:endParaRPr lang="en-US" sz="1200" b="0" kern="1200" dirty="0">
            <a:latin typeface="Arial" panose="020B0604020202020204" pitchFamily="34" charset="0"/>
            <a:cs typeface="Arial" panose="020B0604020202020204" pitchFamily="34" charset="0"/>
          </a:endParaRPr>
        </a:p>
      </dsp:txBody>
      <dsp:txXfrm>
        <a:off x="5269543" y="2067101"/>
        <a:ext cx="2277053" cy="1170000"/>
      </dsp:txXfrm>
    </dsp:sp>
    <dsp:sp modelId="{B172A3AA-90AB-4D3B-A107-D841D02A84D1}">
      <dsp:nvSpPr>
        <dsp:cNvPr id="0" name=""/>
        <dsp:cNvSpPr/>
      </dsp:nvSpPr>
      <dsp:spPr>
        <a:xfrm>
          <a:off x="7899859" y="786258"/>
          <a:ext cx="2846316" cy="1138526"/>
        </a:xfrm>
        <a:prstGeom prst="chevron">
          <a:avLst/>
        </a:prstGeom>
        <a:gradFill rotWithShape="1">
          <a:gsLst>
            <a:gs pos="0">
              <a:schemeClr val="accent5">
                <a:shade val="100000"/>
                <a:satMod val="137000"/>
              </a:schemeClr>
            </a:gs>
            <a:gs pos="71000">
              <a:schemeClr val="accent5">
                <a:shade val="98000"/>
                <a:satMod val="137000"/>
              </a:schemeClr>
            </a:gs>
            <a:gs pos="100000">
              <a:schemeClr val="accent5">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Spring 2021 </a:t>
          </a:r>
        </a:p>
      </dsp:txBody>
      <dsp:txXfrm>
        <a:off x="8469122" y="786258"/>
        <a:ext cx="1707790" cy="1138526"/>
      </dsp:txXfrm>
    </dsp:sp>
    <dsp:sp modelId="{8EA133CA-FC95-445F-8D78-57CBB0027149}">
      <dsp:nvSpPr>
        <dsp:cNvPr id="0" name=""/>
        <dsp:cNvSpPr/>
      </dsp:nvSpPr>
      <dsp:spPr>
        <a:xfrm>
          <a:off x="7899859" y="2067101"/>
          <a:ext cx="2277053"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CA" sz="1200" b="0" kern="1200" dirty="0">
              <a:latin typeface="Arial" panose="020B0604020202020204" pitchFamily="34" charset="0"/>
              <a:cs typeface="Arial" panose="020B0604020202020204" pitchFamily="34" charset="0"/>
            </a:rPr>
            <a:t>Hybrid (F2F/</a:t>
          </a:r>
          <a:r>
            <a:rPr lang="en-US" sz="1200" b="0" kern="1200" dirty="0">
              <a:latin typeface="Arial" panose="020B0604020202020204" pitchFamily="34" charset="0"/>
              <a:cs typeface="Arial" panose="020B0604020202020204" pitchFamily="34" charset="0"/>
            </a:rPr>
            <a:t>Synchronous/ Asynchronous)</a:t>
          </a:r>
        </a:p>
      </dsp:txBody>
      <dsp:txXfrm>
        <a:off x="7899859" y="2067101"/>
        <a:ext cx="2277053" cy="117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67ACD-EB7D-40D8-B424-457DBA220956}">
      <dsp:nvSpPr>
        <dsp:cNvPr id="0" name=""/>
        <dsp:cNvSpPr/>
      </dsp:nvSpPr>
      <dsp:spPr>
        <a:xfrm>
          <a:off x="0" y="868937"/>
          <a:ext cx="2362199"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b="0" i="0" kern="1200" dirty="0">
              <a:latin typeface="Calibri" panose="020F0502020204030204" pitchFamily="34" charset="0"/>
              <a:ea typeface="+mn-ea"/>
              <a:cs typeface="+mn-cs"/>
            </a:rPr>
            <a:t>Asynchronous</a:t>
          </a:r>
        </a:p>
      </dsp:txBody>
      <dsp:txXfrm>
        <a:off x="0" y="868937"/>
        <a:ext cx="2362199" cy="1287000"/>
      </dsp:txXfrm>
    </dsp:sp>
    <dsp:sp modelId="{16A3C950-C38E-42A6-9619-99CC4C35ECA6}">
      <dsp:nvSpPr>
        <dsp:cNvPr id="0" name=""/>
        <dsp:cNvSpPr/>
      </dsp:nvSpPr>
      <dsp:spPr>
        <a:xfrm>
          <a:off x="2362199" y="285765"/>
          <a:ext cx="472440" cy="2453343"/>
        </a:xfrm>
        <a:prstGeom prst="leftBrace">
          <a:avLst>
            <a:gd name="adj1" fmla="val 35000"/>
            <a:gd name="adj2" fmla="val 50000"/>
          </a:avLst>
        </a:pr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6FCB3D-016D-48E8-A6E0-E49823875F5D}">
      <dsp:nvSpPr>
        <dsp:cNvPr id="0" name=""/>
        <dsp:cNvSpPr/>
      </dsp:nvSpPr>
      <dsp:spPr>
        <a:xfrm>
          <a:off x="3023615" y="285765"/>
          <a:ext cx="6425184" cy="2453343"/>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latin typeface="Calibri" panose="020F0502020204030204" pitchFamily="34" charset="0"/>
              <a:ea typeface="+mn-ea"/>
              <a:cs typeface="+mn-cs"/>
            </a:rPr>
            <a:t>Self study</a:t>
          </a:r>
        </a:p>
        <a:p>
          <a:pPr marL="342900" lvl="2" indent="-171450" algn="l" defTabSz="800100">
            <a:lnSpc>
              <a:spcPct val="90000"/>
            </a:lnSpc>
            <a:spcBef>
              <a:spcPct val="0"/>
            </a:spcBef>
            <a:spcAft>
              <a:spcPct val="15000"/>
            </a:spcAft>
            <a:buChar char="•"/>
          </a:pPr>
          <a:r>
            <a:rPr lang="en-CA" sz="1800" b="0" i="0" kern="1200" dirty="0">
              <a:latin typeface="Calibri" panose="020F0502020204030204" pitchFamily="34" charset="0"/>
              <a:ea typeface="+mn-ea"/>
              <a:cs typeface="+mn-cs"/>
            </a:rPr>
            <a:t>Readings (textbook, slides with embedded short videos)</a:t>
          </a:r>
          <a:endParaRPr lang="en-US" sz="1800" b="0" i="0" kern="1200" dirty="0">
            <a:latin typeface="Calibri" panose="020F0502020204030204" pitchFamily="34" charset="0"/>
            <a:ea typeface="+mn-ea"/>
            <a:cs typeface="+mn-cs"/>
          </a:endParaRPr>
        </a:p>
        <a:p>
          <a:pPr marL="342900" lvl="2" indent="-171450" algn="l" defTabSz="800100">
            <a:lnSpc>
              <a:spcPct val="90000"/>
            </a:lnSpc>
            <a:spcBef>
              <a:spcPct val="0"/>
            </a:spcBef>
            <a:spcAft>
              <a:spcPct val="15000"/>
            </a:spcAft>
            <a:buChar char="•"/>
          </a:pPr>
          <a:r>
            <a:rPr lang="en-CA" sz="1800" b="0" i="0" kern="1200" dirty="0">
              <a:latin typeface="Calibri" panose="020F0502020204030204" pitchFamily="34" charset="0"/>
              <a:ea typeface="+mn-ea"/>
              <a:cs typeface="+mn-cs"/>
            </a:rPr>
            <a:t>Virtual labs (short tutorials)</a:t>
          </a:r>
          <a:endParaRPr lang="en-US" sz="1800" b="0" i="0" kern="1200" dirty="0">
            <a:latin typeface="Calibri" panose="020F0502020204030204" pitchFamily="34" charset="0"/>
            <a:ea typeface="+mn-ea"/>
            <a:cs typeface="+mn-cs"/>
          </a:endParaRPr>
        </a:p>
        <a:p>
          <a:pPr marL="171450" lvl="1" indent="-171450" algn="l" defTabSz="800100">
            <a:lnSpc>
              <a:spcPct val="90000"/>
            </a:lnSpc>
            <a:spcBef>
              <a:spcPct val="0"/>
            </a:spcBef>
            <a:spcAft>
              <a:spcPct val="15000"/>
            </a:spcAft>
            <a:buChar char="•"/>
          </a:pPr>
          <a:r>
            <a:rPr lang="en-US" sz="1800" b="0" i="0" kern="1200" dirty="0">
              <a:latin typeface="Calibri" panose="020F0502020204030204" pitchFamily="34" charset="0"/>
              <a:ea typeface="+mn-ea"/>
              <a:cs typeface="+mn-cs"/>
            </a:rPr>
            <a:t>Deliverables</a:t>
          </a:r>
        </a:p>
        <a:p>
          <a:pPr marL="342900" lvl="2" indent="-171450" algn="l" defTabSz="800100">
            <a:lnSpc>
              <a:spcPct val="90000"/>
            </a:lnSpc>
            <a:spcBef>
              <a:spcPct val="0"/>
            </a:spcBef>
            <a:spcAft>
              <a:spcPct val="15000"/>
            </a:spcAft>
            <a:buChar char="•"/>
          </a:pPr>
          <a:r>
            <a:rPr lang="en-US" sz="1800" b="0" i="0" kern="1200" dirty="0">
              <a:latin typeface="Calibri" panose="020F0502020204030204" pitchFamily="34" charset="0"/>
              <a:ea typeface="+mn-ea"/>
              <a:cs typeface="+mn-cs"/>
            </a:rPr>
            <a:t>Weekly group activities</a:t>
          </a:r>
        </a:p>
        <a:p>
          <a:pPr marL="342900" lvl="2" indent="-171450" algn="l" defTabSz="800100">
            <a:lnSpc>
              <a:spcPct val="90000"/>
            </a:lnSpc>
            <a:spcBef>
              <a:spcPct val="0"/>
            </a:spcBef>
            <a:spcAft>
              <a:spcPct val="15000"/>
            </a:spcAft>
            <a:buChar char="•"/>
          </a:pPr>
          <a:r>
            <a:rPr lang="en-US" sz="1800" b="0" i="0" kern="1200" dirty="0">
              <a:latin typeface="Calibri" panose="020F0502020204030204" pitchFamily="34" charset="0"/>
              <a:ea typeface="+mn-ea"/>
              <a:cs typeface="+mn-cs"/>
            </a:rPr>
            <a:t>Weekly individual assignments</a:t>
          </a:r>
        </a:p>
        <a:p>
          <a:pPr marL="342900" lvl="2" indent="-171450" algn="l" defTabSz="800100">
            <a:lnSpc>
              <a:spcPct val="90000"/>
            </a:lnSpc>
            <a:spcBef>
              <a:spcPct val="0"/>
            </a:spcBef>
            <a:spcAft>
              <a:spcPct val="15000"/>
            </a:spcAft>
            <a:buChar char="•"/>
          </a:pPr>
          <a:r>
            <a:rPr lang="en-US" sz="1800" b="0" i="0" kern="1200" dirty="0">
              <a:latin typeface="Calibri" panose="020F0502020204030204" pitchFamily="34" charset="0"/>
              <a:ea typeface="+mn-ea"/>
              <a:cs typeface="+mn-cs"/>
            </a:rPr>
            <a:t>Weekly quizzes</a:t>
          </a:r>
        </a:p>
        <a:p>
          <a:pPr marL="342900" lvl="2" indent="-171450" algn="l" defTabSz="800100">
            <a:lnSpc>
              <a:spcPct val="90000"/>
            </a:lnSpc>
            <a:spcBef>
              <a:spcPct val="0"/>
            </a:spcBef>
            <a:spcAft>
              <a:spcPct val="15000"/>
            </a:spcAft>
            <a:buChar char="•"/>
          </a:pPr>
          <a:r>
            <a:rPr lang="en-US" sz="1800" b="0" i="0" kern="1200" dirty="0">
              <a:latin typeface="Calibri" panose="020F0502020204030204" pitchFamily="34" charset="0"/>
              <a:ea typeface="+mn-ea"/>
              <a:cs typeface="+mn-cs"/>
            </a:rPr>
            <a:t>Group term paper/project</a:t>
          </a:r>
        </a:p>
      </dsp:txBody>
      <dsp:txXfrm>
        <a:off x="3023615" y="285765"/>
        <a:ext cx="6425184" cy="2453343"/>
      </dsp:txXfrm>
    </dsp:sp>
    <dsp:sp modelId="{6C282A8E-C235-48BA-999F-E82F637D54E4}">
      <dsp:nvSpPr>
        <dsp:cNvPr id="0" name=""/>
        <dsp:cNvSpPr/>
      </dsp:nvSpPr>
      <dsp:spPr>
        <a:xfrm>
          <a:off x="0" y="2973109"/>
          <a:ext cx="2362199"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b="0" i="0" kern="1200" dirty="0">
              <a:latin typeface="Calibri" panose="020F0502020204030204" pitchFamily="34" charset="0"/>
              <a:ea typeface="+mn-ea"/>
              <a:cs typeface="+mn-cs"/>
            </a:rPr>
            <a:t>Synchronous</a:t>
          </a:r>
        </a:p>
      </dsp:txBody>
      <dsp:txXfrm>
        <a:off x="0" y="2973109"/>
        <a:ext cx="2362199" cy="1287000"/>
      </dsp:txXfrm>
    </dsp:sp>
    <dsp:sp modelId="{16BCE268-2F4C-4542-A9AB-53E065438933}">
      <dsp:nvSpPr>
        <dsp:cNvPr id="0" name=""/>
        <dsp:cNvSpPr/>
      </dsp:nvSpPr>
      <dsp:spPr>
        <a:xfrm>
          <a:off x="2362199" y="2973109"/>
          <a:ext cx="472440" cy="1287000"/>
        </a:xfrm>
        <a:prstGeom prst="leftBrace">
          <a:avLst>
            <a:gd name="adj1" fmla="val 35000"/>
            <a:gd name="adj2" fmla="val 50000"/>
          </a:avLst>
        </a:pr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B8ECE7-0537-4D70-A7CB-69C4FBD1398B}">
      <dsp:nvSpPr>
        <dsp:cNvPr id="0" name=""/>
        <dsp:cNvSpPr/>
      </dsp:nvSpPr>
      <dsp:spPr>
        <a:xfrm>
          <a:off x="3023615" y="2973109"/>
          <a:ext cx="6425184" cy="1287000"/>
        </a:xfrm>
        <a:prstGeom prst="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CA" sz="1800" b="0" i="0" kern="1200" dirty="0">
              <a:latin typeface="Calibri" panose="020F0502020204030204" pitchFamily="34" charset="0"/>
              <a:ea typeface="+mn-ea"/>
              <a:cs typeface="+mn-cs"/>
            </a:rPr>
            <a:t>Overview of the topic</a:t>
          </a:r>
          <a:endParaRPr lang="en-US" sz="1800" b="0" i="0" kern="1200" dirty="0">
            <a:latin typeface="Calibri" panose="020F0502020204030204" pitchFamily="34" charset="0"/>
            <a:ea typeface="+mn-ea"/>
            <a:cs typeface="+mn-cs"/>
          </a:endParaRPr>
        </a:p>
        <a:p>
          <a:pPr marL="171450" lvl="1" indent="-171450" algn="l" defTabSz="800100">
            <a:lnSpc>
              <a:spcPct val="90000"/>
            </a:lnSpc>
            <a:spcBef>
              <a:spcPct val="0"/>
            </a:spcBef>
            <a:spcAft>
              <a:spcPct val="15000"/>
            </a:spcAft>
            <a:buChar char="•"/>
          </a:pPr>
          <a:r>
            <a:rPr lang="en-CA" sz="1800" b="0" i="0" kern="1200" dirty="0">
              <a:latin typeface="Calibri" panose="020F0502020204030204" pitchFamily="34" charset="0"/>
              <a:ea typeface="+mn-ea"/>
              <a:cs typeface="+mn-cs"/>
            </a:rPr>
            <a:t>Discussion/Case studies</a:t>
          </a:r>
          <a:endParaRPr lang="en-US" sz="1800" b="0" i="0" kern="1200" dirty="0">
            <a:latin typeface="Calibri" panose="020F0502020204030204" pitchFamily="34" charset="0"/>
            <a:ea typeface="+mn-ea"/>
            <a:cs typeface="+mn-cs"/>
          </a:endParaRPr>
        </a:p>
        <a:p>
          <a:pPr marL="171450" lvl="1" indent="-171450" algn="l" defTabSz="800100">
            <a:lnSpc>
              <a:spcPct val="90000"/>
            </a:lnSpc>
            <a:spcBef>
              <a:spcPct val="0"/>
            </a:spcBef>
            <a:spcAft>
              <a:spcPct val="15000"/>
            </a:spcAft>
            <a:buChar char="•"/>
          </a:pPr>
          <a:r>
            <a:rPr lang="en-CA" sz="1800" b="0" i="0" kern="1200" dirty="0">
              <a:latin typeface="Calibri" panose="020F0502020204030204" pitchFamily="34" charset="0"/>
              <a:ea typeface="+mn-ea"/>
              <a:cs typeface="+mn-cs"/>
            </a:rPr>
            <a:t>Hands-on lab demonstration/practice</a:t>
          </a:r>
          <a:endParaRPr lang="en-US" sz="1800" b="0" i="0" kern="1200" dirty="0">
            <a:latin typeface="Calibri" panose="020F0502020204030204" pitchFamily="34" charset="0"/>
            <a:ea typeface="+mn-ea"/>
            <a:cs typeface="+mn-cs"/>
          </a:endParaRPr>
        </a:p>
        <a:p>
          <a:pPr marL="171450" lvl="1" indent="-171450" algn="l" defTabSz="800100">
            <a:lnSpc>
              <a:spcPct val="90000"/>
            </a:lnSpc>
            <a:spcBef>
              <a:spcPct val="0"/>
            </a:spcBef>
            <a:spcAft>
              <a:spcPct val="15000"/>
            </a:spcAft>
            <a:buChar char="•"/>
          </a:pPr>
          <a:r>
            <a:rPr lang="en-US" sz="1800" b="0" i="0" kern="1200" dirty="0">
              <a:latin typeface="Calibri" panose="020F0502020204030204" pitchFamily="34" charset="0"/>
              <a:ea typeface="+mn-ea"/>
              <a:cs typeface="+mn-cs"/>
            </a:rPr>
            <a:t>Student presentation</a:t>
          </a:r>
        </a:p>
      </dsp:txBody>
      <dsp:txXfrm>
        <a:off x="3023615" y="2973109"/>
        <a:ext cx="6425184" cy="1287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47DCA-9D56-40DC-94CC-9439708B1CC3}">
      <dsp:nvSpPr>
        <dsp:cNvPr id="0" name=""/>
        <dsp:cNvSpPr/>
      </dsp:nvSpPr>
      <dsp:spPr>
        <a:xfrm>
          <a:off x="0" y="0"/>
          <a:ext cx="11879445" cy="2082527"/>
        </a:xfrm>
        <a:prstGeom prst="roundRect">
          <a:avLst>
            <a:gd name="adj" fmla="val 10000"/>
          </a:avLst>
        </a:prstGeom>
        <a:solidFill>
          <a:schemeClr val="lt1">
            <a:alpha val="90000"/>
            <a:tint val="40000"/>
            <a:hueOff val="0"/>
            <a:satOff val="0"/>
            <a:lumOff val="0"/>
            <a:alphaOff val="0"/>
          </a:schemeClr>
        </a:solidFill>
        <a:ln w="6350" cap="rnd" cmpd="sng" algn="ctr">
          <a:solidFill>
            <a:schemeClr val="accent1">
              <a:alpha val="9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sp>
    <dsp:sp modelId="{7835FF5B-AF37-4AD5-BD46-8BB573919FAB}">
      <dsp:nvSpPr>
        <dsp:cNvPr id="0" name=""/>
        <dsp:cNvSpPr/>
      </dsp:nvSpPr>
      <dsp:spPr>
        <a:xfrm>
          <a:off x="357746" y="277670"/>
          <a:ext cx="1717531" cy="152718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1">
          <a:scrgbClr r="0" g="0" b="0"/>
        </a:fillRef>
        <a:effectRef idx="3">
          <a:scrgbClr r="0" g="0" b="0"/>
        </a:effectRef>
        <a:fontRef idx="minor"/>
      </dsp:style>
    </dsp:sp>
    <dsp:sp modelId="{6F7C0B82-958C-4482-A40E-F4518C46EE0B}">
      <dsp:nvSpPr>
        <dsp:cNvPr id="0" name=""/>
        <dsp:cNvSpPr/>
      </dsp:nvSpPr>
      <dsp:spPr>
        <a:xfrm rot="10800000">
          <a:off x="357746" y="2082527"/>
          <a:ext cx="1717531" cy="2545311"/>
        </a:xfrm>
        <a:prstGeom prst="round2SameRect">
          <a:avLst>
            <a:gd name="adj1" fmla="val 10500"/>
            <a:gd name="adj2" fmla="val 0"/>
          </a:avLst>
        </a:prstGeom>
        <a:gradFill rotWithShape="0">
          <a:gsLst>
            <a:gs pos="0">
              <a:schemeClr val="lt1">
                <a:hueOff val="0"/>
                <a:satOff val="0"/>
                <a:lumOff val="0"/>
                <a:alphaOff val="0"/>
                <a:shade val="100000"/>
                <a:satMod val="137000"/>
              </a:schemeClr>
            </a:gs>
            <a:gs pos="71000">
              <a:schemeClr val="lt1">
                <a:hueOff val="0"/>
                <a:satOff val="0"/>
                <a:lumOff val="0"/>
                <a:alphaOff val="0"/>
                <a:shade val="98000"/>
                <a:satMod val="137000"/>
              </a:schemeClr>
            </a:gs>
            <a:gs pos="100000">
              <a:schemeClr val="l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b="0" kern="1200" dirty="0"/>
            <a:t>Canvas</a:t>
          </a:r>
        </a:p>
        <a:p>
          <a:pPr marL="57150" lvl="1" indent="-57150" algn="l" defTabSz="444500">
            <a:lnSpc>
              <a:spcPct val="90000"/>
            </a:lnSpc>
            <a:spcBef>
              <a:spcPct val="0"/>
            </a:spcBef>
            <a:spcAft>
              <a:spcPct val="15000"/>
            </a:spcAft>
            <a:buChar char="•"/>
          </a:pPr>
          <a:r>
            <a:rPr lang="en-US" sz="1000" b="0" kern="1200" dirty="0"/>
            <a:t>Announcements</a:t>
          </a:r>
        </a:p>
        <a:p>
          <a:pPr marL="57150" lvl="1" indent="-57150" algn="l" defTabSz="444500">
            <a:lnSpc>
              <a:spcPct val="90000"/>
            </a:lnSpc>
            <a:spcBef>
              <a:spcPct val="0"/>
            </a:spcBef>
            <a:spcAft>
              <a:spcPct val="15000"/>
            </a:spcAft>
            <a:buChar char="•"/>
          </a:pPr>
          <a:r>
            <a:rPr lang="en-US" sz="1000" b="0" kern="1200" dirty="0"/>
            <a:t>Course material</a:t>
          </a:r>
        </a:p>
        <a:p>
          <a:pPr marL="57150" lvl="1" indent="-57150" algn="l" defTabSz="444500">
            <a:lnSpc>
              <a:spcPct val="90000"/>
            </a:lnSpc>
            <a:spcBef>
              <a:spcPct val="0"/>
            </a:spcBef>
            <a:spcAft>
              <a:spcPct val="15000"/>
            </a:spcAft>
            <a:buChar char="•"/>
          </a:pPr>
          <a:r>
            <a:rPr lang="en-US" sz="1000" b="0" kern="1200" dirty="0"/>
            <a:t>Discussion</a:t>
          </a:r>
        </a:p>
        <a:p>
          <a:pPr marL="57150" lvl="1" indent="-57150" algn="l" defTabSz="444500">
            <a:lnSpc>
              <a:spcPct val="90000"/>
            </a:lnSpc>
            <a:spcBef>
              <a:spcPct val="0"/>
            </a:spcBef>
            <a:spcAft>
              <a:spcPct val="15000"/>
            </a:spcAft>
            <a:buChar char="•"/>
          </a:pPr>
          <a:r>
            <a:rPr lang="en-US" sz="1000" b="0" kern="1200" dirty="0"/>
            <a:t>Quiz</a:t>
          </a:r>
        </a:p>
        <a:p>
          <a:pPr marL="57150" lvl="1" indent="-57150" algn="l" defTabSz="444500">
            <a:lnSpc>
              <a:spcPct val="90000"/>
            </a:lnSpc>
            <a:spcBef>
              <a:spcPct val="0"/>
            </a:spcBef>
            <a:spcAft>
              <a:spcPct val="15000"/>
            </a:spcAft>
            <a:buChar char="•"/>
          </a:pPr>
          <a:r>
            <a:rPr lang="en-US" sz="1000" b="0" kern="1200" dirty="0"/>
            <a:t>Labs</a:t>
          </a:r>
        </a:p>
        <a:p>
          <a:pPr marL="57150" lvl="1" indent="-57150" algn="l" defTabSz="444500">
            <a:lnSpc>
              <a:spcPct val="90000"/>
            </a:lnSpc>
            <a:spcBef>
              <a:spcPct val="0"/>
            </a:spcBef>
            <a:spcAft>
              <a:spcPct val="15000"/>
            </a:spcAft>
            <a:buChar char="•"/>
          </a:pPr>
          <a:r>
            <a:rPr lang="en-US" sz="1000" b="0" kern="1200" dirty="0"/>
            <a:t>Assignment</a:t>
          </a:r>
        </a:p>
        <a:p>
          <a:pPr marL="57150" lvl="1" indent="-57150" algn="l" defTabSz="444500">
            <a:lnSpc>
              <a:spcPct val="90000"/>
            </a:lnSpc>
            <a:spcBef>
              <a:spcPct val="0"/>
            </a:spcBef>
            <a:spcAft>
              <a:spcPct val="15000"/>
            </a:spcAft>
            <a:buChar char="•"/>
          </a:pPr>
          <a:r>
            <a:rPr lang="en-US" sz="1000" b="0" kern="1200" dirty="0"/>
            <a:t>Survey</a:t>
          </a:r>
        </a:p>
        <a:p>
          <a:pPr marL="57150" lvl="1" indent="-57150" algn="l" defTabSz="444500">
            <a:lnSpc>
              <a:spcPct val="90000"/>
            </a:lnSpc>
            <a:spcBef>
              <a:spcPct val="0"/>
            </a:spcBef>
            <a:spcAft>
              <a:spcPct val="15000"/>
            </a:spcAft>
            <a:buChar char="•"/>
          </a:pPr>
          <a:endParaRPr lang="en-US" sz="1000" b="0" kern="1200" dirty="0"/>
        </a:p>
      </dsp:txBody>
      <dsp:txXfrm rot="10800000">
        <a:off x="410566" y="2082527"/>
        <a:ext cx="1611891" cy="2492491"/>
      </dsp:txXfrm>
    </dsp:sp>
    <dsp:sp modelId="{766549E3-5440-4FB2-BE48-EC6B076E6631}">
      <dsp:nvSpPr>
        <dsp:cNvPr id="0" name=""/>
        <dsp:cNvSpPr/>
      </dsp:nvSpPr>
      <dsp:spPr>
        <a:xfrm>
          <a:off x="2247030" y="277670"/>
          <a:ext cx="1717531" cy="152718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1">
          <a:scrgbClr r="0" g="0" b="0"/>
        </a:fillRef>
        <a:effectRef idx="3">
          <a:scrgbClr r="0" g="0" b="0"/>
        </a:effectRef>
        <a:fontRef idx="minor"/>
      </dsp:style>
    </dsp:sp>
    <dsp:sp modelId="{4CDBF844-E5BC-453B-8403-E2986DB3A849}">
      <dsp:nvSpPr>
        <dsp:cNvPr id="0" name=""/>
        <dsp:cNvSpPr/>
      </dsp:nvSpPr>
      <dsp:spPr>
        <a:xfrm rot="10800000">
          <a:off x="2247030" y="2082527"/>
          <a:ext cx="1717531" cy="2545311"/>
        </a:xfrm>
        <a:prstGeom prst="round2SameRect">
          <a:avLst>
            <a:gd name="adj1" fmla="val 10500"/>
            <a:gd name="adj2" fmla="val 0"/>
          </a:avLst>
        </a:prstGeom>
        <a:gradFill rotWithShape="0">
          <a:gsLst>
            <a:gs pos="0">
              <a:schemeClr val="lt1">
                <a:hueOff val="0"/>
                <a:satOff val="0"/>
                <a:lumOff val="0"/>
                <a:alphaOff val="0"/>
                <a:shade val="100000"/>
                <a:satMod val="137000"/>
              </a:schemeClr>
            </a:gs>
            <a:gs pos="71000">
              <a:schemeClr val="lt1">
                <a:hueOff val="0"/>
                <a:satOff val="0"/>
                <a:lumOff val="0"/>
                <a:alphaOff val="0"/>
                <a:shade val="98000"/>
                <a:satMod val="137000"/>
              </a:schemeClr>
            </a:gs>
            <a:gs pos="100000">
              <a:schemeClr val="l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CA" sz="1200" b="0" kern="1200" dirty="0"/>
            <a:t>G-Suite</a:t>
          </a:r>
          <a:endParaRPr lang="en-US" sz="1200" b="0" kern="1200" dirty="0"/>
        </a:p>
        <a:p>
          <a:pPr marL="57150" lvl="1" indent="-57150" algn="l" defTabSz="444500">
            <a:lnSpc>
              <a:spcPct val="90000"/>
            </a:lnSpc>
            <a:spcBef>
              <a:spcPct val="0"/>
            </a:spcBef>
            <a:spcAft>
              <a:spcPct val="15000"/>
            </a:spcAft>
            <a:buChar char="•"/>
          </a:pPr>
          <a:r>
            <a:rPr lang="en-CA" sz="1000" b="0" kern="1200" dirty="0"/>
            <a:t>Communication</a:t>
          </a:r>
          <a:endParaRPr lang="en-US" sz="1000" b="0" kern="1200" dirty="0"/>
        </a:p>
        <a:p>
          <a:pPr marL="57150" lvl="1" indent="-57150" algn="l" defTabSz="444500">
            <a:lnSpc>
              <a:spcPct val="90000"/>
            </a:lnSpc>
            <a:spcBef>
              <a:spcPct val="0"/>
            </a:spcBef>
            <a:spcAft>
              <a:spcPct val="15000"/>
            </a:spcAft>
            <a:buChar char="•"/>
          </a:pPr>
          <a:r>
            <a:rPr lang="en-CA" sz="1000" b="0" kern="1200" dirty="0"/>
            <a:t>Teamwork</a:t>
          </a:r>
          <a:endParaRPr lang="en-US" sz="1000" b="0" kern="1200" dirty="0"/>
        </a:p>
        <a:p>
          <a:pPr marL="57150" lvl="1" indent="-57150" algn="l" defTabSz="444500">
            <a:lnSpc>
              <a:spcPct val="90000"/>
            </a:lnSpc>
            <a:spcBef>
              <a:spcPct val="0"/>
            </a:spcBef>
            <a:spcAft>
              <a:spcPct val="15000"/>
            </a:spcAft>
            <a:buChar char="•"/>
          </a:pPr>
          <a:r>
            <a:rPr lang="en-CA" sz="1000" b="0" kern="1200" dirty="0"/>
            <a:t> Sharing</a:t>
          </a:r>
          <a:endParaRPr lang="en-US" sz="1000" b="0" kern="1200" dirty="0"/>
        </a:p>
      </dsp:txBody>
      <dsp:txXfrm rot="10800000">
        <a:off x="2299850" y="2082527"/>
        <a:ext cx="1611891" cy="2492491"/>
      </dsp:txXfrm>
    </dsp:sp>
    <dsp:sp modelId="{8BBEAD24-1374-406D-8252-5D2A8EDD3E68}">
      <dsp:nvSpPr>
        <dsp:cNvPr id="0" name=""/>
        <dsp:cNvSpPr/>
      </dsp:nvSpPr>
      <dsp:spPr>
        <a:xfrm>
          <a:off x="4136314" y="277670"/>
          <a:ext cx="1717531" cy="152718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1">
          <a:scrgbClr r="0" g="0" b="0"/>
        </a:fillRef>
        <a:effectRef idx="3">
          <a:scrgbClr r="0" g="0" b="0"/>
        </a:effectRef>
        <a:fontRef idx="minor"/>
      </dsp:style>
    </dsp:sp>
    <dsp:sp modelId="{8C41B139-D76B-417A-9E59-1AE17FCA09A9}">
      <dsp:nvSpPr>
        <dsp:cNvPr id="0" name=""/>
        <dsp:cNvSpPr/>
      </dsp:nvSpPr>
      <dsp:spPr>
        <a:xfrm rot="10800000">
          <a:off x="4136314" y="2082527"/>
          <a:ext cx="1717531" cy="2545311"/>
        </a:xfrm>
        <a:prstGeom prst="round2SameRect">
          <a:avLst>
            <a:gd name="adj1" fmla="val 10500"/>
            <a:gd name="adj2" fmla="val 0"/>
          </a:avLst>
        </a:prstGeom>
        <a:gradFill rotWithShape="0">
          <a:gsLst>
            <a:gs pos="0">
              <a:schemeClr val="lt1">
                <a:hueOff val="0"/>
                <a:satOff val="0"/>
                <a:lumOff val="0"/>
                <a:alphaOff val="0"/>
                <a:shade val="100000"/>
                <a:satMod val="137000"/>
              </a:schemeClr>
            </a:gs>
            <a:gs pos="71000">
              <a:schemeClr val="lt1">
                <a:hueOff val="0"/>
                <a:satOff val="0"/>
                <a:lumOff val="0"/>
                <a:alphaOff val="0"/>
                <a:shade val="98000"/>
                <a:satMod val="137000"/>
              </a:schemeClr>
            </a:gs>
            <a:gs pos="100000">
              <a:schemeClr val="l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b="0" kern="1200" dirty="0"/>
            <a:t>TechSmith Knowmia</a:t>
          </a:r>
        </a:p>
        <a:p>
          <a:pPr marL="57150" lvl="1" indent="-57150" algn="l" defTabSz="444500">
            <a:lnSpc>
              <a:spcPct val="90000"/>
            </a:lnSpc>
            <a:spcBef>
              <a:spcPct val="0"/>
            </a:spcBef>
            <a:spcAft>
              <a:spcPct val="15000"/>
            </a:spcAft>
            <a:buChar char="•"/>
          </a:pPr>
          <a:r>
            <a:rPr lang="en-US" sz="1000" b="0" kern="1200" dirty="0"/>
            <a:t>Create &amp; share video tutorials</a:t>
          </a:r>
        </a:p>
        <a:p>
          <a:pPr marL="57150" lvl="1" indent="-57150" algn="l" defTabSz="444500">
            <a:lnSpc>
              <a:spcPct val="90000"/>
            </a:lnSpc>
            <a:spcBef>
              <a:spcPct val="0"/>
            </a:spcBef>
            <a:spcAft>
              <a:spcPct val="15000"/>
            </a:spcAft>
            <a:buChar char="•"/>
          </a:pPr>
          <a:r>
            <a:rPr lang="en-CA" sz="1000" b="0" kern="1200" dirty="0"/>
            <a:t>Import and share YouTube </a:t>
          </a:r>
          <a:r>
            <a:rPr lang="en-US" sz="1000" b="0" kern="1200" dirty="0"/>
            <a:t>short videos &amp; tutorials</a:t>
          </a:r>
        </a:p>
        <a:p>
          <a:pPr marL="57150" lvl="1" indent="-57150" algn="l" defTabSz="444500">
            <a:lnSpc>
              <a:spcPct val="90000"/>
            </a:lnSpc>
            <a:spcBef>
              <a:spcPct val="0"/>
            </a:spcBef>
            <a:spcAft>
              <a:spcPct val="15000"/>
            </a:spcAft>
            <a:buChar char="•"/>
          </a:pPr>
          <a:endParaRPr lang="en-US" sz="1000" b="0" kern="1200" dirty="0"/>
        </a:p>
      </dsp:txBody>
      <dsp:txXfrm rot="10800000">
        <a:off x="4189134" y="2082527"/>
        <a:ext cx="1611891" cy="2492491"/>
      </dsp:txXfrm>
    </dsp:sp>
    <dsp:sp modelId="{72923B9E-9DC7-4430-A393-7D35FB6E8AB0}">
      <dsp:nvSpPr>
        <dsp:cNvPr id="0" name=""/>
        <dsp:cNvSpPr/>
      </dsp:nvSpPr>
      <dsp:spPr>
        <a:xfrm>
          <a:off x="6025599" y="277670"/>
          <a:ext cx="1717531" cy="152718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1">
          <a:scrgbClr r="0" g="0" b="0"/>
        </a:fillRef>
        <a:effectRef idx="3">
          <a:scrgbClr r="0" g="0" b="0"/>
        </a:effectRef>
        <a:fontRef idx="minor"/>
      </dsp:style>
    </dsp:sp>
    <dsp:sp modelId="{874E6F53-6C0B-4A07-84BD-1DAE6342C5F9}">
      <dsp:nvSpPr>
        <dsp:cNvPr id="0" name=""/>
        <dsp:cNvSpPr/>
      </dsp:nvSpPr>
      <dsp:spPr>
        <a:xfrm rot="10800000">
          <a:off x="6025599" y="2082527"/>
          <a:ext cx="1717531" cy="2545311"/>
        </a:xfrm>
        <a:prstGeom prst="round2SameRect">
          <a:avLst>
            <a:gd name="adj1" fmla="val 10500"/>
            <a:gd name="adj2" fmla="val 0"/>
          </a:avLst>
        </a:prstGeom>
        <a:gradFill rotWithShape="0">
          <a:gsLst>
            <a:gs pos="0">
              <a:schemeClr val="lt1">
                <a:hueOff val="0"/>
                <a:satOff val="0"/>
                <a:lumOff val="0"/>
                <a:alphaOff val="0"/>
                <a:shade val="100000"/>
                <a:satMod val="137000"/>
              </a:schemeClr>
            </a:gs>
            <a:gs pos="71000">
              <a:schemeClr val="lt1">
                <a:hueOff val="0"/>
                <a:satOff val="0"/>
                <a:lumOff val="0"/>
                <a:alphaOff val="0"/>
                <a:shade val="98000"/>
                <a:satMod val="137000"/>
              </a:schemeClr>
            </a:gs>
            <a:gs pos="100000">
              <a:schemeClr val="l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b="0" kern="1200" dirty="0"/>
            <a:t>LucidChart</a:t>
          </a:r>
        </a:p>
        <a:p>
          <a:pPr marL="57150" lvl="1" indent="-57150" algn="l" defTabSz="444500">
            <a:lnSpc>
              <a:spcPct val="90000"/>
            </a:lnSpc>
            <a:spcBef>
              <a:spcPct val="0"/>
            </a:spcBef>
            <a:spcAft>
              <a:spcPct val="15000"/>
            </a:spcAft>
            <a:buChar char="•"/>
          </a:pPr>
          <a:r>
            <a:rPr lang="en-US" sz="1000" b="0" kern="1200" dirty="0"/>
            <a:t>Concept maps</a:t>
          </a:r>
        </a:p>
      </dsp:txBody>
      <dsp:txXfrm rot="10800000">
        <a:off x="6078419" y="2082527"/>
        <a:ext cx="1611891" cy="2492491"/>
      </dsp:txXfrm>
    </dsp:sp>
    <dsp:sp modelId="{A7973608-B95A-46F7-AD3B-1DAB072D1106}">
      <dsp:nvSpPr>
        <dsp:cNvPr id="0" name=""/>
        <dsp:cNvSpPr/>
      </dsp:nvSpPr>
      <dsp:spPr>
        <a:xfrm>
          <a:off x="7914883" y="277670"/>
          <a:ext cx="1717531" cy="152718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1">
          <a:scrgbClr r="0" g="0" b="0"/>
        </a:fillRef>
        <a:effectRef idx="3">
          <a:scrgbClr r="0" g="0" b="0"/>
        </a:effectRef>
        <a:fontRef idx="minor"/>
      </dsp:style>
    </dsp:sp>
    <dsp:sp modelId="{7B71986C-C75E-408C-941D-0D735D37C20B}">
      <dsp:nvSpPr>
        <dsp:cNvPr id="0" name=""/>
        <dsp:cNvSpPr/>
      </dsp:nvSpPr>
      <dsp:spPr>
        <a:xfrm rot="10800000">
          <a:off x="7810010" y="2056412"/>
          <a:ext cx="1717531" cy="2545311"/>
        </a:xfrm>
        <a:prstGeom prst="round2SameRect">
          <a:avLst>
            <a:gd name="adj1" fmla="val 10500"/>
            <a:gd name="adj2" fmla="val 0"/>
          </a:avLst>
        </a:prstGeom>
        <a:gradFill rotWithShape="0">
          <a:gsLst>
            <a:gs pos="0">
              <a:schemeClr val="lt1">
                <a:hueOff val="0"/>
                <a:satOff val="0"/>
                <a:lumOff val="0"/>
                <a:alphaOff val="0"/>
                <a:shade val="100000"/>
                <a:satMod val="137000"/>
              </a:schemeClr>
            </a:gs>
            <a:gs pos="71000">
              <a:schemeClr val="lt1">
                <a:hueOff val="0"/>
                <a:satOff val="0"/>
                <a:lumOff val="0"/>
                <a:alphaOff val="0"/>
                <a:shade val="98000"/>
                <a:satMod val="137000"/>
              </a:schemeClr>
            </a:gs>
            <a:gs pos="100000">
              <a:schemeClr val="l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b="0" kern="1200" dirty="0"/>
            <a:t>Venngage</a:t>
          </a:r>
        </a:p>
        <a:p>
          <a:pPr marL="57150" lvl="1" indent="-57150" algn="l" defTabSz="444500">
            <a:lnSpc>
              <a:spcPct val="90000"/>
            </a:lnSpc>
            <a:spcBef>
              <a:spcPct val="0"/>
            </a:spcBef>
            <a:spcAft>
              <a:spcPct val="15000"/>
            </a:spcAft>
            <a:buChar char="•"/>
          </a:pPr>
          <a:r>
            <a:rPr lang="en-US" sz="1000" b="0" kern="1200" dirty="0"/>
            <a:t>Infographics</a:t>
          </a:r>
        </a:p>
        <a:p>
          <a:pPr marL="57150" lvl="1" indent="-57150" algn="l" defTabSz="444500">
            <a:lnSpc>
              <a:spcPct val="90000"/>
            </a:lnSpc>
            <a:spcBef>
              <a:spcPct val="0"/>
            </a:spcBef>
            <a:spcAft>
              <a:spcPct val="15000"/>
            </a:spcAft>
            <a:buChar char="•"/>
          </a:pPr>
          <a:r>
            <a:rPr lang="en-CA" sz="1000" b="0" kern="1200" dirty="0"/>
            <a:t>Concept maps</a:t>
          </a:r>
          <a:endParaRPr lang="en-US" sz="1000" b="0" kern="1200" dirty="0"/>
        </a:p>
      </dsp:txBody>
      <dsp:txXfrm rot="10800000">
        <a:off x="7862830" y="2056412"/>
        <a:ext cx="1611891" cy="2492491"/>
      </dsp:txXfrm>
    </dsp:sp>
    <dsp:sp modelId="{8D9197D3-D6F3-4360-8E0C-1A0F30B99D6F}">
      <dsp:nvSpPr>
        <dsp:cNvPr id="0" name=""/>
        <dsp:cNvSpPr/>
      </dsp:nvSpPr>
      <dsp:spPr>
        <a:xfrm>
          <a:off x="9804167" y="277670"/>
          <a:ext cx="1717531" cy="1527186"/>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a:ext>
            </a:extLst>
          </a:blip>
          <a:srcRect/>
          <a:stretch>
            <a:fillRect/>
          </a:stretch>
        </a:blip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1">
          <a:scrgbClr r="0" g="0" b="0"/>
        </a:fillRef>
        <a:effectRef idx="3">
          <a:scrgbClr r="0" g="0" b="0"/>
        </a:effectRef>
        <a:fontRef idx="minor"/>
      </dsp:style>
    </dsp:sp>
    <dsp:sp modelId="{C1D21F80-096C-4E23-9BAF-EB281D175F48}">
      <dsp:nvSpPr>
        <dsp:cNvPr id="0" name=""/>
        <dsp:cNvSpPr/>
      </dsp:nvSpPr>
      <dsp:spPr>
        <a:xfrm rot="10800000">
          <a:off x="9804167" y="2082527"/>
          <a:ext cx="1717531" cy="2545311"/>
        </a:xfrm>
        <a:prstGeom prst="round2SameRect">
          <a:avLst>
            <a:gd name="adj1" fmla="val 10500"/>
            <a:gd name="adj2" fmla="val 0"/>
          </a:avLst>
        </a:prstGeom>
        <a:solidFill>
          <a:srgbClr val="92D050"/>
        </a:soli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b="0" kern="1200" dirty="0"/>
            <a:t>WebEx</a:t>
          </a:r>
        </a:p>
        <a:p>
          <a:pPr marL="57150" lvl="1" indent="-57150" algn="l" defTabSz="444500">
            <a:lnSpc>
              <a:spcPct val="90000"/>
            </a:lnSpc>
            <a:spcBef>
              <a:spcPct val="0"/>
            </a:spcBef>
            <a:spcAft>
              <a:spcPct val="15000"/>
            </a:spcAft>
            <a:buChar char="•"/>
          </a:pPr>
          <a:r>
            <a:rPr lang="en-CA" sz="1000" b="0" kern="1200" dirty="0"/>
            <a:t>Room-kit</a:t>
          </a:r>
          <a:endParaRPr lang="en-US" sz="1000" b="0" kern="1200" dirty="0"/>
        </a:p>
        <a:p>
          <a:pPr marL="57150" lvl="1" indent="-57150" algn="l" defTabSz="444500">
            <a:lnSpc>
              <a:spcPct val="90000"/>
            </a:lnSpc>
            <a:spcBef>
              <a:spcPct val="0"/>
            </a:spcBef>
            <a:spcAft>
              <a:spcPct val="15000"/>
            </a:spcAft>
            <a:buChar char="•"/>
          </a:pPr>
          <a:r>
            <a:rPr lang="en-US" sz="1000" b="0" kern="1200" dirty="0"/>
            <a:t>Synchronous sessions</a:t>
          </a:r>
        </a:p>
        <a:p>
          <a:pPr marL="57150" lvl="1" indent="-57150" algn="l" defTabSz="444500">
            <a:lnSpc>
              <a:spcPct val="90000"/>
            </a:lnSpc>
            <a:spcBef>
              <a:spcPct val="0"/>
            </a:spcBef>
            <a:spcAft>
              <a:spcPct val="15000"/>
            </a:spcAft>
            <a:buChar char="•"/>
          </a:pPr>
          <a:r>
            <a:rPr lang="en-US" sz="1000" b="0" kern="1200" dirty="0"/>
            <a:t>Hands on exercises</a:t>
          </a:r>
        </a:p>
        <a:p>
          <a:pPr marL="57150" lvl="1" indent="-57150" algn="l" defTabSz="444500">
            <a:lnSpc>
              <a:spcPct val="90000"/>
            </a:lnSpc>
            <a:spcBef>
              <a:spcPct val="0"/>
            </a:spcBef>
            <a:spcAft>
              <a:spcPct val="15000"/>
            </a:spcAft>
            <a:buChar char="•"/>
          </a:pPr>
          <a:r>
            <a:rPr lang="en-US" sz="1000" b="0" kern="1200" dirty="0"/>
            <a:t>Online polls</a:t>
          </a:r>
        </a:p>
        <a:p>
          <a:pPr marL="57150" lvl="1" indent="-57150" algn="l" defTabSz="444500">
            <a:lnSpc>
              <a:spcPct val="90000"/>
            </a:lnSpc>
            <a:spcBef>
              <a:spcPct val="0"/>
            </a:spcBef>
            <a:spcAft>
              <a:spcPct val="15000"/>
            </a:spcAft>
            <a:buChar char="•"/>
          </a:pPr>
          <a:r>
            <a:rPr lang="en-US" sz="1000" b="0" kern="1200" dirty="0"/>
            <a:t>Student presentations</a:t>
          </a:r>
        </a:p>
        <a:p>
          <a:pPr marL="57150" lvl="1" indent="-57150" algn="l" defTabSz="444500">
            <a:lnSpc>
              <a:spcPct val="90000"/>
            </a:lnSpc>
            <a:spcBef>
              <a:spcPct val="0"/>
            </a:spcBef>
            <a:spcAft>
              <a:spcPct val="15000"/>
            </a:spcAft>
            <a:buChar char="•"/>
          </a:pPr>
          <a:r>
            <a:rPr lang="en-CA" sz="1000" b="0" kern="1200" dirty="0"/>
            <a:t>Office hours</a:t>
          </a:r>
          <a:endParaRPr lang="en-US" sz="1000" b="0" kern="1200" dirty="0"/>
        </a:p>
      </dsp:txBody>
      <dsp:txXfrm rot="10800000">
        <a:off x="9856987" y="2082527"/>
        <a:ext cx="1611891" cy="24924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B8CAE-0ABC-4562-A8B9-DFB4B9527C9C}">
      <dsp:nvSpPr>
        <dsp:cNvPr id="0" name=""/>
        <dsp:cNvSpPr/>
      </dsp:nvSpPr>
      <dsp:spPr>
        <a:xfrm>
          <a:off x="0" y="0"/>
          <a:ext cx="1587499" cy="3403841"/>
        </a:xfrm>
        <a:prstGeom prst="roundRect">
          <a:avLst>
            <a:gd name="adj" fmla="val 10000"/>
          </a:avLst>
        </a:prstGeom>
        <a:gradFill rotWithShape="0">
          <a:gsLst>
            <a:gs pos="0">
              <a:schemeClr val="accent5">
                <a:hueOff val="0"/>
                <a:satOff val="0"/>
                <a:lumOff val="0"/>
                <a:alphaOff val="0"/>
                <a:shade val="100000"/>
                <a:satMod val="137000"/>
              </a:schemeClr>
            </a:gs>
            <a:gs pos="71000">
              <a:schemeClr val="accent5">
                <a:hueOff val="0"/>
                <a:satOff val="0"/>
                <a:lumOff val="0"/>
                <a:alphaOff val="0"/>
                <a:shade val="98000"/>
                <a:satMod val="137000"/>
              </a:schemeClr>
            </a:gs>
            <a:gs pos="100000">
              <a:schemeClr val="accent5">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kern="1200" dirty="0"/>
            <a:t>Technical</a:t>
          </a:r>
          <a:endParaRPr lang="en-US" sz="1700" kern="1200" dirty="0"/>
        </a:p>
      </dsp:txBody>
      <dsp:txXfrm>
        <a:off x="0" y="1361536"/>
        <a:ext cx="1587499" cy="1361536"/>
      </dsp:txXfrm>
    </dsp:sp>
    <dsp:sp modelId="{648DF793-484C-426B-9433-F286B38E7056}">
      <dsp:nvSpPr>
        <dsp:cNvPr id="0" name=""/>
        <dsp:cNvSpPr/>
      </dsp:nvSpPr>
      <dsp:spPr>
        <a:xfrm>
          <a:off x="227010" y="204230"/>
          <a:ext cx="1133479" cy="113347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a:ln>
          <a:noFill/>
        </a:ln>
        <a:effectLst>
          <a:outerShdw blurRad="390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3F79CDA-1D02-4E27-877D-BBEBBCFDE674}">
      <dsp:nvSpPr>
        <dsp:cNvPr id="0" name=""/>
        <dsp:cNvSpPr/>
      </dsp:nvSpPr>
      <dsp:spPr>
        <a:xfrm>
          <a:off x="1635125" y="0"/>
          <a:ext cx="1587499" cy="3403841"/>
        </a:xfrm>
        <a:prstGeom prst="roundRect">
          <a:avLst>
            <a:gd name="adj" fmla="val 10000"/>
          </a:avLst>
        </a:prstGeom>
        <a:gradFill rotWithShape="0">
          <a:gsLst>
            <a:gs pos="0">
              <a:schemeClr val="accent5">
                <a:hueOff val="-483376"/>
                <a:satOff val="-4549"/>
                <a:lumOff val="-3529"/>
                <a:alphaOff val="0"/>
                <a:shade val="100000"/>
                <a:satMod val="137000"/>
              </a:schemeClr>
            </a:gs>
            <a:gs pos="71000">
              <a:schemeClr val="accent5">
                <a:hueOff val="-483376"/>
                <a:satOff val="-4549"/>
                <a:lumOff val="-3529"/>
                <a:alphaOff val="0"/>
                <a:shade val="98000"/>
                <a:satMod val="137000"/>
              </a:schemeClr>
            </a:gs>
            <a:gs pos="100000">
              <a:schemeClr val="accent5">
                <a:hueOff val="-483376"/>
                <a:satOff val="-4549"/>
                <a:lumOff val="-3529"/>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kern="1200" dirty="0"/>
            <a:t>Class management</a:t>
          </a:r>
          <a:endParaRPr lang="en-US" sz="1700" kern="1200" dirty="0"/>
        </a:p>
      </dsp:txBody>
      <dsp:txXfrm>
        <a:off x="1635125" y="1361536"/>
        <a:ext cx="1587499" cy="1361536"/>
      </dsp:txXfrm>
    </dsp:sp>
    <dsp:sp modelId="{6EBBFD1A-E8DD-4787-A486-455183EFFC78}">
      <dsp:nvSpPr>
        <dsp:cNvPr id="0" name=""/>
        <dsp:cNvSpPr/>
      </dsp:nvSpPr>
      <dsp:spPr>
        <a:xfrm>
          <a:off x="1862135" y="204230"/>
          <a:ext cx="1133479" cy="113347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0" r="-70000"/>
          </a:stretch>
        </a:blipFill>
        <a:ln>
          <a:noFill/>
        </a:ln>
        <a:effectLst>
          <a:outerShdw blurRad="390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E2A8019-1C3A-43EC-9C65-663DA19B43D0}">
      <dsp:nvSpPr>
        <dsp:cNvPr id="0" name=""/>
        <dsp:cNvSpPr/>
      </dsp:nvSpPr>
      <dsp:spPr>
        <a:xfrm>
          <a:off x="3270250" y="0"/>
          <a:ext cx="1587499" cy="3403841"/>
        </a:xfrm>
        <a:prstGeom prst="roundRect">
          <a:avLst>
            <a:gd name="adj" fmla="val 10000"/>
          </a:avLst>
        </a:prstGeom>
        <a:gradFill rotWithShape="0">
          <a:gsLst>
            <a:gs pos="0">
              <a:schemeClr val="accent5">
                <a:hueOff val="-966751"/>
                <a:satOff val="-9098"/>
                <a:lumOff val="-7058"/>
                <a:alphaOff val="0"/>
                <a:shade val="100000"/>
                <a:satMod val="137000"/>
              </a:schemeClr>
            </a:gs>
            <a:gs pos="71000">
              <a:schemeClr val="accent5">
                <a:hueOff val="-966751"/>
                <a:satOff val="-9098"/>
                <a:lumOff val="-7058"/>
                <a:alphaOff val="0"/>
                <a:shade val="98000"/>
                <a:satMod val="137000"/>
              </a:schemeClr>
            </a:gs>
            <a:gs pos="100000">
              <a:schemeClr val="accent5">
                <a:hueOff val="-966751"/>
                <a:satOff val="-9098"/>
                <a:lumOff val="-7058"/>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kern="1200" dirty="0"/>
            <a:t>Student engagement</a:t>
          </a:r>
          <a:endParaRPr lang="en-US" sz="1700" kern="1200" dirty="0"/>
        </a:p>
      </dsp:txBody>
      <dsp:txXfrm>
        <a:off x="3270250" y="1361536"/>
        <a:ext cx="1587499" cy="1361536"/>
      </dsp:txXfrm>
    </dsp:sp>
    <dsp:sp modelId="{55E98924-095D-4750-9BA4-428E73E39806}">
      <dsp:nvSpPr>
        <dsp:cNvPr id="0" name=""/>
        <dsp:cNvSpPr/>
      </dsp:nvSpPr>
      <dsp:spPr>
        <a:xfrm>
          <a:off x="3497260" y="204230"/>
          <a:ext cx="1133479" cy="113347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8000" r="-58000"/>
          </a:stretch>
        </a:blipFill>
        <a:ln>
          <a:noFill/>
        </a:ln>
        <a:effectLst>
          <a:outerShdw blurRad="390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530E40D-5193-4057-AA5C-33F03EEABCA7}">
      <dsp:nvSpPr>
        <dsp:cNvPr id="0" name=""/>
        <dsp:cNvSpPr/>
      </dsp:nvSpPr>
      <dsp:spPr>
        <a:xfrm>
          <a:off x="4905375" y="0"/>
          <a:ext cx="1587499" cy="3403841"/>
        </a:xfrm>
        <a:prstGeom prst="roundRect">
          <a:avLst>
            <a:gd name="adj" fmla="val 10000"/>
          </a:avLst>
        </a:prstGeom>
        <a:gradFill rotWithShape="0">
          <a:gsLst>
            <a:gs pos="0">
              <a:schemeClr val="accent5">
                <a:hueOff val="-1450127"/>
                <a:satOff val="-13647"/>
                <a:lumOff val="-10587"/>
                <a:alphaOff val="0"/>
                <a:shade val="100000"/>
                <a:satMod val="137000"/>
              </a:schemeClr>
            </a:gs>
            <a:gs pos="71000">
              <a:schemeClr val="accent5">
                <a:hueOff val="-1450127"/>
                <a:satOff val="-13647"/>
                <a:lumOff val="-10587"/>
                <a:alphaOff val="0"/>
                <a:shade val="98000"/>
                <a:satMod val="137000"/>
              </a:schemeClr>
            </a:gs>
            <a:gs pos="100000">
              <a:schemeClr val="accent5">
                <a:hueOff val="-1450127"/>
                <a:satOff val="-13647"/>
                <a:lumOff val="-10587"/>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kern="1200" dirty="0"/>
            <a:t>Group work</a:t>
          </a:r>
          <a:endParaRPr lang="en-US" sz="1700" kern="1200" dirty="0"/>
        </a:p>
      </dsp:txBody>
      <dsp:txXfrm>
        <a:off x="4905375" y="1361536"/>
        <a:ext cx="1587499" cy="1361536"/>
      </dsp:txXfrm>
    </dsp:sp>
    <dsp:sp modelId="{ECFDC469-7C3B-43F0-8E4A-72932C48529D}">
      <dsp:nvSpPr>
        <dsp:cNvPr id="0" name=""/>
        <dsp:cNvSpPr/>
      </dsp:nvSpPr>
      <dsp:spPr>
        <a:xfrm>
          <a:off x="5132385" y="204230"/>
          <a:ext cx="1133479" cy="113347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7000" r="-47000"/>
          </a:stretch>
        </a:blipFill>
        <a:ln>
          <a:noFill/>
        </a:ln>
        <a:effectLst>
          <a:outerShdw blurRad="390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55A2832-50B3-4957-A248-427325293133}">
      <dsp:nvSpPr>
        <dsp:cNvPr id="0" name=""/>
        <dsp:cNvSpPr/>
      </dsp:nvSpPr>
      <dsp:spPr>
        <a:xfrm>
          <a:off x="6540499" y="0"/>
          <a:ext cx="1587499" cy="3403841"/>
        </a:xfrm>
        <a:prstGeom prst="roundRect">
          <a:avLst>
            <a:gd name="adj" fmla="val 10000"/>
          </a:avLst>
        </a:prstGeom>
        <a:gradFill rotWithShape="0">
          <a:gsLst>
            <a:gs pos="0">
              <a:schemeClr val="accent5">
                <a:hueOff val="-1933502"/>
                <a:satOff val="-18196"/>
                <a:lumOff val="-14116"/>
                <a:alphaOff val="0"/>
                <a:shade val="100000"/>
                <a:satMod val="137000"/>
              </a:schemeClr>
            </a:gs>
            <a:gs pos="71000">
              <a:schemeClr val="accent5">
                <a:hueOff val="-1933502"/>
                <a:satOff val="-18196"/>
                <a:lumOff val="-14116"/>
                <a:alphaOff val="0"/>
                <a:shade val="98000"/>
                <a:satMod val="137000"/>
              </a:schemeClr>
            </a:gs>
            <a:gs pos="100000">
              <a:schemeClr val="accent5">
                <a:hueOff val="-1933502"/>
                <a:satOff val="-18196"/>
                <a:lumOff val="-14116"/>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kern="1200" dirty="0"/>
            <a:t>Health &amp; safety</a:t>
          </a:r>
          <a:endParaRPr lang="en-US" sz="1700" kern="1200" dirty="0"/>
        </a:p>
      </dsp:txBody>
      <dsp:txXfrm>
        <a:off x="6540499" y="1361536"/>
        <a:ext cx="1587499" cy="1361536"/>
      </dsp:txXfrm>
    </dsp:sp>
    <dsp:sp modelId="{24DCAB7D-F8DD-41EA-BB5C-E361E120BA21}">
      <dsp:nvSpPr>
        <dsp:cNvPr id="0" name=""/>
        <dsp:cNvSpPr/>
      </dsp:nvSpPr>
      <dsp:spPr>
        <a:xfrm>
          <a:off x="6767510" y="204230"/>
          <a:ext cx="1133479" cy="1133479"/>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2000" b="-2000"/>
          </a:stretch>
        </a:blipFill>
        <a:ln>
          <a:noFill/>
        </a:ln>
        <a:effectLst>
          <a:outerShdw blurRad="390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24F54B9-A4CF-4DA2-9F51-5D3A85FE3D64}">
      <dsp:nvSpPr>
        <dsp:cNvPr id="0" name=""/>
        <dsp:cNvSpPr/>
      </dsp:nvSpPr>
      <dsp:spPr>
        <a:xfrm>
          <a:off x="325119" y="2723072"/>
          <a:ext cx="7477760" cy="510576"/>
        </a:xfrm>
        <a:prstGeom prst="leftRightArrow">
          <a:avLst/>
        </a:prstGeom>
        <a:solidFill>
          <a:schemeClr val="accent5">
            <a:tint val="40000"/>
            <a:hueOff val="0"/>
            <a:satOff val="0"/>
            <a:lumOff val="0"/>
            <a:alphaOff val="0"/>
          </a:schemeClr>
        </a:solidFill>
        <a:ln>
          <a:noFill/>
        </a:ln>
        <a:effectLst>
          <a:outerShdw blurRad="39000" dist="25400" dir="5400000" rotWithShape="0">
            <a:srgbClr val="000000">
              <a:alpha val="38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5/25/2021</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5/25/2021</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0" dirty="0">
                <a:latin typeface="Arial" pitchFamily="34" charset="0"/>
                <a:cs typeface="Arial" pitchFamily="34" charset="0"/>
              </a:rPr>
              <a:t>In this presentation, I will share my experience teaching hybrid format using WebEx and WebEx room kit.</a:t>
            </a:r>
          </a:p>
          <a:p>
            <a:endParaRPr lang="en-US" i="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dirty="0"/>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11</a:t>
            </a:fld>
            <a:endParaRPr lang="en-US" dirty="0"/>
          </a:p>
        </p:txBody>
      </p:sp>
    </p:spTree>
    <p:extLst>
      <p:ext uri="{BB962C8B-B14F-4D97-AF65-F5344CB8AC3E}">
        <p14:creationId xmlns:p14="http://schemas.microsoft.com/office/powerpoint/2010/main" val="2526368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16</a:t>
            </a:fld>
            <a:endParaRPr lang="en-US" dirty="0"/>
          </a:p>
        </p:txBody>
      </p:sp>
    </p:spTree>
    <p:extLst>
      <p:ext uri="{BB962C8B-B14F-4D97-AF65-F5344CB8AC3E}">
        <p14:creationId xmlns:p14="http://schemas.microsoft.com/office/powerpoint/2010/main" val="718260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17</a:t>
            </a:fld>
            <a:endParaRPr lang="en-US" dirty="0"/>
          </a:p>
        </p:txBody>
      </p:sp>
    </p:spTree>
    <p:extLst>
      <p:ext uri="{BB962C8B-B14F-4D97-AF65-F5344CB8AC3E}">
        <p14:creationId xmlns:p14="http://schemas.microsoft.com/office/powerpoint/2010/main" val="3119371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18</a:t>
            </a:fld>
            <a:endParaRPr lang="en-US" dirty="0"/>
          </a:p>
        </p:txBody>
      </p:sp>
    </p:spTree>
    <p:extLst>
      <p:ext uri="{BB962C8B-B14F-4D97-AF65-F5344CB8AC3E}">
        <p14:creationId xmlns:p14="http://schemas.microsoft.com/office/powerpoint/2010/main" val="1284499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a:t>
            </a:fld>
            <a:endParaRPr lang="en-US" dirty="0"/>
          </a:p>
        </p:txBody>
      </p:sp>
    </p:spTree>
    <p:extLst>
      <p:ext uri="{BB962C8B-B14F-4D97-AF65-F5344CB8AC3E}">
        <p14:creationId xmlns:p14="http://schemas.microsoft.com/office/powerpoint/2010/main" val="1676235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3</a:t>
            </a:fld>
            <a:endParaRPr lang="en-US" dirty="0"/>
          </a:p>
        </p:txBody>
      </p:sp>
    </p:spTree>
    <p:extLst>
      <p:ext uri="{BB962C8B-B14F-4D97-AF65-F5344CB8AC3E}">
        <p14:creationId xmlns:p14="http://schemas.microsoft.com/office/powerpoint/2010/main" val="3575703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Since the start of the pandemic, most of us have experienced various course delivery modes, transitioning from traditional face-to-face classes to remote modalities such as synchronous, asynchronous, or a mix of both. </a:t>
            </a:r>
          </a:p>
          <a:p>
            <a:r>
              <a:rPr lang="en-CA" dirty="0"/>
              <a:t>A more recent option that became available last spring was teaching in-person while using a WebEx room kit to accommodate students who chose to participate remotely. </a:t>
            </a:r>
          </a:p>
          <a:p>
            <a:r>
              <a:rPr lang="en-CA" dirty="0"/>
              <a:t>This hybrid model seems to be one of the critical course modalities in the following fall semester. However, having students online and in-person simultaneously brings new challenges to the course activities and structure. In this session, we will brainstorm about the challenges we faced last semester and possible strategies to structure a course.</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4</a:t>
            </a:fld>
            <a:endParaRPr lang="en-US" dirty="0"/>
          </a:p>
        </p:txBody>
      </p:sp>
    </p:spTree>
    <p:extLst>
      <p:ext uri="{BB962C8B-B14F-4D97-AF65-F5344CB8AC3E}">
        <p14:creationId xmlns:p14="http://schemas.microsoft.com/office/powerpoint/2010/main" val="3234540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5</a:t>
            </a:fld>
            <a:endParaRPr lang="en-US" dirty="0"/>
          </a:p>
        </p:txBody>
      </p:sp>
    </p:spTree>
    <p:extLst>
      <p:ext uri="{BB962C8B-B14F-4D97-AF65-F5344CB8AC3E}">
        <p14:creationId xmlns:p14="http://schemas.microsoft.com/office/powerpoint/2010/main" val="2301958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6</a:t>
            </a:fld>
            <a:endParaRPr lang="en-US" dirty="0"/>
          </a:p>
        </p:txBody>
      </p:sp>
    </p:spTree>
    <p:extLst>
      <p:ext uri="{BB962C8B-B14F-4D97-AF65-F5344CB8AC3E}">
        <p14:creationId xmlns:p14="http://schemas.microsoft.com/office/powerpoint/2010/main" val="1916513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7</a:t>
            </a:fld>
            <a:endParaRPr lang="en-US" dirty="0"/>
          </a:p>
        </p:txBody>
      </p:sp>
    </p:spTree>
    <p:extLst>
      <p:ext uri="{BB962C8B-B14F-4D97-AF65-F5344CB8AC3E}">
        <p14:creationId xmlns:p14="http://schemas.microsoft.com/office/powerpoint/2010/main" val="42032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8</a:t>
            </a:fld>
            <a:endParaRPr lang="en-US" dirty="0"/>
          </a:p>
        </p:txBody>
      </p:sp>
    </p:spTree>
    <p:extLst>
      <p:ext uri="{BB962C8B-B14F-4D97-AF65-F5344CB8AC3E}">
        <p14:creationId xmlns:p14="http://schemas.microsoft.com/office/powerpoint/2010/main" val="2820059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10</a:t>
            </a:fld>
            <a:endParaRPr lang="en-US" dirty="0"/>
          </a:p>
        </p:txBody>
      </p:sp>
    </p:spTree>
    <p:extLst>
      <p:ext uri="{BB962C8B-B14F-4D97-AF65-F5344CB8AC3E}">
        <p14:creationId xmlns:p14="http://schemas.microsoft.com/office/powerpoint/2010/main" val="128145277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5/25/2021</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fld id="{402B9795-92DC-40DC-A1CA-9A4B349D7824}" type="datetimeFigureOut">
              <a:rPr lang="en-US"/>
              <a:t>5/25/2021</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5/25/2021</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5/25/2021</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5/25/2021</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5/25/2021</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5/25/2021</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5/25/2021</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5/25/2021</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5/25/2021</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5/25/2021</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0944" y="75010"/>
            <a:ext cx="8564034" cy="1096962"/>
          </a:xfrm>
          <a:prstGeom prst="rect">
            <a:avLst/>
          </a:prstGeom>
        </p:spPr>
        <p:txBody>
          <a:bodyPr vert="horz" lIns="0" tIns="45720" rIns="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499426" y="1540272"/>
            <a:ext cx="1102653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5/25/2021</a:t>
            </a:fld>
            <a:endParaRPr lang="en-US" dirty="0"/>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dirty="0"/>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dirty="0"/>
          </a:p>
        </p:txBody>
      </p:sp>
      <p:grpSp>
        <p:nvGrpSpPr>
          <p:cNvPr id="15" name="Group 14"/>
          <p:cNvGrpSpPr/>
          <p:nvPr/>
        </p:nvGrpSpPr>
        <p:grpSpPr>
          <a:xfrm>
            <a:off x="423333" y="1219201"/>
            <a:ext cx="11424355" cy="196848"/>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1" name="Picture 10" descr="File:&lt;strong&gt;Ramapo&lt;/strong&gt; College logo.jpg - Wikipedia">
            <a:extLst>
              <a:ext uri="{FF2B5EF4-FFF2-40B4-BE49-F238E27FC236}">
                <a16:creationId xmlns:a16="http://schemas.microsoft.com/office/drawing/2014/main" id="{0489DCCC-8C9D-4A8A-B887-CD1C98BC016A}"/>
              </a:ext>
            </a:extLst>
          </p:cNvPr>
          <p:cNvPicPr>
            <a:picLocks noChangeAspect="1"/>
          </p:cNvPicPr>
          <p:nvPr userDrawn="1"/>
        </p:nvPicPr>
        <p:blipFill>
          <a:blip r:embed="rId14">
            <a:clrChange>
              <a:clrFrom>
                <a:srgbClr val="FEFFFD"/>
              </a:clrFrom>
              <a:clrTo>
                <a:srgbClr val="FEFFFD">
                  <a:alpha val="0"/>
                </a:srgbClr>
              </a:clrTo>
            </a:clrChange>
            <a:extLst>
              <a:ext uri="{28A0092B-C50C-407E-A947-70E740481C1C}">
                <a14:useLocalDpi xmlns:a14="http://schemas.microsoft.com/office/drawing/2010/main"/>
              </a:ext>
            </a:extLst>
          </a:blip>
          <a:stretch>
            <a:fillRect/>
          </a:stretch>
        </p:blipFill>
        <p:spPr>
          <a:xfrm>
            <a:off x="9143906" y="136524"/>
            <a:ext cx="2744969" cy="956113"/>
          </a:xfrm>
          <a:prstGeom prst="rect">
            <a:avLst/>
          </a:prstGeom>
        </p:spPr>
      </p:pic>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salus.edu/About/Human-Resources/Employee-Benefits.aspx"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ermantownacademy.net/faculty/professional-development/crafted-posts/~board/crafted/post/classroom-management" TargetMode="External"/><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hyperlink" Target="http://www.fusionyearbooks.com/blog/classroom-management/" TargetMode="Externa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hyperlink" Target="https://www.essential.co.uk/blog/articles/teams-breakout-rooms/"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ennstatehealthnews.org/topics/facilities-covid-19-safety/" TargetMode="External"/><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hyperlink" Target="http://commons.wikimedia.org/wiki/user:andy4789" TargetMode="Externa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slidevilla.com/shop/powerpoint-templates/key_challenges_pp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fmlopez48.wordpress.com/2012/11/26/creatividad-de-las-marcas-para-destacar/" TargetMode="External"/><Relationship Id="rId3" Type="http://schemas.openxmlformats.org/officeDocument/2006/relationships/chart" Target="../charts/chart1.xml"/><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www.pngall.com/team-work-png"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pngall.com/feedback-png"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0133" y="2331156"/>
            <a:ext cx="5632027" cy="1937917"/>
          </a:xfrm>
        </p:spPr>
        <p:txBody>
          <a:bodyPr anchor="ctr">
            <a:noAutofit/>
          </a:bodyPr>
          <a:lstStyle/>
          <a:p>
            <a:pPr>
              <a:lnSpc>
                <a:spcPct val="150000"/>
              </a:lnSpc>
            </a:pPr>
            <a:r>
              <a:rPr lang="en-CA" sz="2000" b="1" cap="none" dirty="0"/>
              <a:t>Challenges of a Hybrid Course: </a:t>
            </a:r>
            <a:br>
              <a:rPr lang="en-CA" sz="2000" b="1" cap="none" dirty="0"/>
            </a:br>
            <a:r>
              <a:rPr lang="en-CA" sz="2000" b="1" cap="none" dirty="0"/>
              <a:t>How do we accommodate in-person and remote students at the same time?</a:t>
            </a:r>
            <a:br>
              <a:rPr lang="en-US" sz="2000" b="1" cap="none" dirty="0"/>
            </a:br>
            <a:endParaRPr lang="en-US" sz="2000" b="1" cap="none" dirty="0"/>
          </a:p>
        </p:txBody>
      </p:sp>
      <p:sp>
        <p:nvSpPr>
          <p:cNvPr id="7" name="Subtitle 6"/>
          <p:cNvSpPr>
            <a:spLocks noGrp="1"/>
          </p:cNvSpPr>
          <p:nvPr>
            <p:ph type="subTitle" idx="1"/>
          </p:nvPr>
        </p:nvSpPr>
        <p:spPr>
          <a:xfrm>
            <a:off x="220133" y="4533610"/>
            <a:ext cx="6694310" cy="1023819"/>
          </a:xfrm>
        </p:spPr>
        <p:txBody>
          <a:bodyPr>
            <a:normAutofit/>
          </a:bodyPr>
          <a:lstStyle/>
          <a:p>
            <a:r>
              <a:rPr lang="en-US" sz="1600" dirty="0"/>
              <a:t>Fariba Nosrati | PhD, MBA, MSc, BEng  </a:t>
            </a:r>
          </a:p>
          <a:p>
            <a:endParaRPr lang="en-US" sz="1600" dirty="0"/>
          </a:p>
          <a:p>
            <a:r>
              <a:rPr lang="en-US" sz="1600" dirty="0"/>
              <a:t>Assistant Professor of Information Technology Management</a:t>
            </a:r>
          </a:p>
          <a:p>
            <a:r>
              <a:rPr lang="en-US" sz="1600" dirty="0"/>
              <a:t>Anisfield School of Business</a:t>
            </a:r>
          </a:p>
        </p:txBody>
      </p:sp>
      <p:pic>
        <p:nvPicPr>
          <p:cNvPr id="8" name="Picture 7" descr="File:&lt;strong&gt;Ramapo&lt;/strong&gt; College logo.jpg - Wikipedia">
            <a:extLst>
              <a:ext uri="{FF2B5EF4-FFF2-40B4-BE49-F238E27FC236}">
                <a16:creationId xmlns:a16="http://schemas.microsoft.com/office/drawing/2014/main" id="{E3B1BBA5-A10B-4749-BAC4-CF9AD75C928B}"/>
              </a:ext>
            </a:extLst>
          </p:cNvPr>
          <p:cNvPicPr>
            <a:picLocks noChangeAspect="1"/>
          </p:cNvPicPr>
          <p:nvPr/>
        </p:nvPicPr>
        <p:blipFill>
          <a:blip r:embed="rId3">
            <a:clrChange>
              <a:clrFrom>
                <a:srgbClr val="FEFFFD"/>
              </a:clrFrom>
              <a:clrTo>
                <a:srgbClr val="FEFFFD">
                  <a:alpha val="0"/>
                </a:srgbClr>
              </a:clrTo>
            </a:clrChange>
            <a:extLst>
              <a:ext uri="{28A0092B-C50C-407E-A947-70E740481C1C}">
                <a14:useLocalDpi xmlns:a14="http://schemas.microsoft.com/office/drawing/2010/main"/>
              </a:ext>
            </a:extLst>
          </a:blip>
          <a:stretch>
            <a:fillRect/>
          </a:stretch>
        </p:blipFill>
        <p:spPr>
          <a:xfrm>
            <a:off x="3012501" y="1218638"/>
            <a:ext cx="2692974" cy="938002"/>
          </a:xfrm>
          <a:prstGeom prst="rect">
            <a:avLst/>
          </a:prstGeom>
        </p:spPr>
      </p:pic>
      <p:sp>
        <p:nvSpPr>
          <p:cNvPr id="2" name="TextBox 1">
            <a:extLst>
              <a:ext uri="{FF2B5EF4-FFF2-40B4-BE49-F238E27FC236}">
                <a16:creationId xmlns:a16="http://schemas.microsoft.com/office/drawing/2014/main" id="{A3706C15-6E26-4BE6-A31C-0A0D8D66E80C}"/>
              </a:ext>
            </a:extLst>
          </p:cNvPr>
          <p:cNvSpPr txBox="1"/>
          <p:nvPr/>
        </p:nvSpPr>
        <p:spPr>
          <a:xfrm>
            <a:off x="10600750" y="6383384"/>
            <a:ext cx="2209558" cy="369332"/>
          </a:xfrm>
          <a:prstGeom prst="rect">
            <a:avLst/>
          </a:prstGeom>
          <a:noFill/>
        </p:spPr>
        <p:txBody>
          <a:bodyPr wrap="square" rtlCol="0">
            <a:spAutoFit/>
          </a:bodyPr>
          <a:lstStyle/>
          <a:p>
            <a:r>
              <a:rPr lang="en-CA" dirty="0">
                <a:solidFill>
                  <a:schemeClr val="bg1"/>
                </a:solidFill>
              </a:rPr>
              <a:t>May 24, 2021</a:t>
            </a:r>
            <a:endParaRPr lang="en-US" dirty="0">
              <a:solidFill>
                <a:schemeClr val="bg1"/>
              </a:solidFill>
            </a:endParaRPr>
          </a:p>
        </p:txBody>
      </p:sp>
      <p:pic>
        <p:nvPicPr>
          <p:cNvPr id="11" name="Picture 10" descr="A picture containing graphical user interface&#10;&#10;Description automatically generated">
            <a:extLst>
              <a:ext uri="{FF2B5EF4-FFF2-40B4-BE49-F238E27FC236}">
                <a16:creationId xmlns:a16="http://schemas.microsoft.com/office/drawing/2014/main" id="{583A75E8-0C5B-4357-9E0D-A1AC8006D2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1435" y="1439091"/>
            <a:ext cx="4656128" cy="3979818"/>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3"/>
          <p:cNvSpPr>
            <a:spLocks noGrp="1"/>
          </p:cNvSpPr>
          <p:nvPr>
            <p:ph idx="1"/>
          </p:nvPr>
        </p:nvSpPr>
        <p:spPr>
          <a:xfrm>
            <a:off x="2517810" y="1470130"/>
            <a:ext cx="7349001" cy="4861592"/>
          </a:xfrm>
        </p:spPr>
        <p:txBody>
          <a:bodyPr>
            <a:noAutofit/>
          </a:bodyPr>
          <a:lstStyle/>
          <a:p>
            <a:r>
              <a:rPr lang="en-US" b="1" dirty="0"/>
              <a:t>Flexibility</a:t>
            </a:r>
          </a:p>
          <a:p>
            <a:pPr lvl="1"/>
            <a:r>
              <a:rPr lang="en-US" dirty="0"/>
              <a:t>Possible to have students in-person and online simultaneously </a:t>
            </a:r>
          </a:p>
          <a:p>
            <a:r>
              <a:rPr lang="en-US" b="1" dirty="0"/>
              <a:t>Ease of access to course material</a:t>
            </a:r>
          </a:p>
          <a:p>
            <a:pPr lvl="1"/>
            <a:r>
              <a:rPr lang="en-US" dirty="0"/>
              <a:t>Record the class and share</a:t>
            </a:r>
          </a:p>
        </p:txBody>
      </p:sp>
      <p:sp>
        <p:nvSpPr>
          <p:cNvPr id="18" name="Teardrop 17">
            <a:extLst>
              <a:ext uri="{FF2B5EF4-FFF2-40B4-BE49-F238E27FC236}">
                <a16:creationId xmlns:a16="http://schemas.microsoft.com/office/drawing/2014/main" id="{46C2B1BA-D9A9-40D4-87A2-00168308C86C}"/>
              </a:ext>
            </a:extLst>
          </p:cNvPr>
          <p:cNvSpPr/>
          <p:nvPr/>
        </p:nvSpPr>
        <p:spPr>
          <a:xfrm rot="2700000">
            <a:off x="205097" y="172309"/>
            <a:ext cx="1910942" cy="1927917"/>
          </a:xfrm>
          <a:prstGeom prst="teardrop">
            <a:avLst>
              <a:gd name="adj" fmla="val 100000"/>
            </a:avLst>
          </a:prstGeom>
          <a:solidFill>
            <a:schemeClr val="accent5">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1" name="Oval 20">
            <a:extLst>
              <a:ext uri="{FF2B5EF4-FFF2-40B4-BE49-F238E27FC236}">
                <a16:creationId xmlns:a16="http://schemas.microsoft.com/office/drawing/2014/main" id="{59F2E023-AB90-4FE3-BF45-0286F14AFAEE}"/>
              </a:ext>
            </a:extLst>
          </p:cNvPr>
          <p:cNvSpPr/>
          <p:nvPr/>
        </p:nvSpPr>
        <p:spPr>
          <a:xfrm>
            <a:off x="262193" y="261258"/>
            <a:ext cx="1799872" cy="1784022"/>
          </a:xfrm>
          <a:prstGeom prst="ellipse">
            <a:avLst/>
          </a:pr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2" name="Oval 5">
            <a:extLst>
              <a:ext uri="{FF2B5EF4-FFF2-40B4-BE49-F238E27FC236}">
                <a16:creationId xmlns:a16="http://schemas.microsoft.com/office/drawing/2014/main" id="{028EA8B0-7715-49E9-B34D-C7C8267AB4E2}"/>
              </a:ext>
            </a:extLst>
          </p:cNvPr>
          <p:cNvSpPr txBox="1"/>
          <p:nvPr/>
        </p:nvSpPr>
        <p:spPr>
          <a:xfrm>
            <a:off x="517683" y="516166"/>
            <a:ext cx="1285769" cy="1274206"/>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2800" kern="1200" dirty="0"/>
              <a:t>Benefits </a:t>
            </a:r>
          </a:p>
        </p:txBody>
      </p:sp>
      <p:pic>
        <p:nvPicPr>
          <p:cNvPr id="3" name="Picture 2" descr="A picture containing clipart&#10;&#10;Description automatically generated">
            <a:extLst>
              <a:ext uri="{FF2B5EF4-FFF2-40B4-BE49-F238E27FC236}">
                <a16:creationId xmlns:a16="http://schemas.microsoft.com/office/drawing/2014/main" id="{138221F1-DBFA-4D5E-A0B5-85315249916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50200" y="3546838"/>
            <a:ext cx="7334250" cy="3143250"/>
          </a:xfrm>
          <a:prstGeom prst="rect">
            <a:avLst/>
          </a:prstGeom>
        </p:spPr>
      </p:pic>
    </p:spTree>
    <p:extLst>
      <p:ext uri="{BB962C8B-B14F-4D97-AF65-F5344CB8AC3E}">
        <p14:creationId xmlns:p14="http://schemas.microsoft.com/office/powerpoint/2010/main" val="2592678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ardrop 10">
            <a:extLst>
              <a:ext uri="{FF2B5EF4-FFF2-40B4-BE49-F238E27FC236}">
                <a16:creationId xmlns:a16="http://schemas.microsoft.com/office/drawing/2014/main" id="{BAACE4C3-39B8-4090-98FD-5798500206F2}"/>
              </a:ext>
            </a:extLst>
          </p:cNvPr>
          <p:cNvSpPr/>
          <p:nvPr/>
        </p:nvSpPr>
        <p:spPr>
          <a:xfrm rot="2700000">
            <a:off x="205097" y="172309"/>
            <a:ext cx="1910942" cy="1927917"/>
          </a:xfrm>
          <a:prstGeom prst="teardrop">
            <a:avLst>
              <a:gd name="adj" fmla="val 100000"/>
            </a:avLst>
          </a:prstGeom>
          <a:solidFill>
            <a:schemeClr val="accent1">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Oval 12">
            <a:extLst>
              <a:ext uri="{FF2B5EF4-FFF2-40B4-BE49-F238E27FC236}">
                <a16:creationId xmlns:a16="http://schemas.microsoft.com/office/drawing/2014/main" id="{0F4988FA-1A5B-4A06-BE50-ED45EAF91870}"/>
              </a:ext>
            </a:extLst>
          </p:cNvPr>
          <p:cNvSpPr/>
          <p:nvPr/>
        </p:nvSpPr>
        <p:spPr>
          <a:xfrm>
            <a:off x="262193" y="261258"/>
            <a:ext cx="1799872" cy="1784022"/>
          </a:xfrm>
          <a:prstGeom prst="ellipse">
            <a:avLst/>
          </a:pr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4" name="Oval 5">
            <a:extLst>
              <a:ext uri="{FF2B5EF4-FFF2-40B4-BE49-F238E27FC236}">
                <a16:creationId xmlns:a16="http://schemas.microsoft.com/office/drawing/2014/main" id="{478614EC-1182-4A46-9762-1F3D2720DC1F}"/>
              </a:ext>
            </a:extLst>
          </p:cNvPr>
          <p:cNvSpPr txBox="1"/>
          <p:nvPr/>
        </p:nvSpPr>
        <p:spPr>
          <a:xfrm>
            <a:off x="517683" y="516166"/>
            <a:ext cx="1285769" cy="1274206"/>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b="1" kern="1200" dirty="0"/>
              <a:t>Challenges</a:t>
            </a:r>
          </a:p>
        </p:txBody>
      </p:sp>
      <p:graphicFrame>
        <p:nvGraphicFramePr>
          <p:cNvPr id="2" name="Diagram 1">
            <a:extLst>
              <a:ext uri="{FF2B5EF4-FFF2-40B4-BE49-F238E27FC236}">
                <a16:creationId xmlns:a16="http://schemas.microsoft.com/office/drawing/2014/main" id="{90A9D75B-32DD-43FB-AF8F-77A9AF03717D}"/>
              </a:ext>
            </a:extLst>
          </p:cNvPr>
          <p:cNvGraphicFramePr/>
          <p:nvPr>
            <p:extLst>
              <p:ext uri="{D42A27DB-BD31-4B8C-83A1-F6EECF244321}">
                <p14:modId xmlns:p14="http://schemas.microsoft.com/office/powerpoint/2010/main" val="1637379680"/>
              </p:ext>
            </p:extLst>
          </p:nvPr>
        </p:nvGraphicFramePr>
        <p:xfrm>
          <a:off x="2230469" y="2325189"/>
          <a:ext cx="8128000" cy="3403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6858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856D-27A9-4553-A74C-A138A9F1B220}"/>
              </a:ext>
            </a:extLst>
          </p:cNvPr>
          <p:cNvSpPr>
            <a:spLocks noGrp="1"/>
          </p:cNvSpPr>
          <p:nvPr>
            <p:ph type="title"/>
          </p:nvPr>
        </p:nvSpPr>
        <p:spPr/>
        <p:txBody>
          <a:bodyPr/>
          <a:lstStyle/>
          <a:p>
            <a:r>
              <a:rPr lang="en-US" dirty="0"/>
              <a:t>Technical Challenges</a:t>
            </a:r>
          </a:p>
        </p:txBody>
      </p:sp>
      <p:sp>
        <p:nvSpPr>
          <p:cNvPr id="3" name="Content Placeholder 2">
            <a:extLst>
              <a:ext uri="{FF2B5EF4-FFF2-40B4-BE49-F238E27FC236}">
                <a16:creationId xmlns:a16="http://schemas.microsoft.com/office/drawing/2014/main" id="{6F931855-0CF6-4984-8E57-995DAA1FAC57}"/>
              </a:ext>
            </a:extLst>
          </p:cNvPr>
          <p:cNvSpPr>
            <a:spLocks noGrp="1"/>
          </p:cNvSpPr>
          <p:nvPr>
            <p:ph idx="1"/>
          </p:nvPr>
        </p:nvSpPr>
        <p:spPr>
          <a:xfrm>
            <a:off x="499424" y="1540272"/>
            <a:ext cx="7599547" cy="4572000"/>
          </a:xfrm>
        </p:spPr>
        <p:txBody>
          <a:bodyPr>
            <a:normAutofit/>
          </a:bodyPr>
          <a:lstStyle/>
          <a:p>
            <a:pPr>
              <a:spcBef>
                <a:spcPts val="600"/>
              </a:spcBef>
            </a:pPr>
            <a:r>
              <a:rPr lang="en-CA" b="1" dirty="0"/>
              <a:t>Meeting invitation </a:t>
            </a:r>
          </a:p>
          <a:p>
            <a:pPr lvl="1"/>
            <a:r>
              <a:rPr lang="en-CA" dirty="0"/>
              <a:t>Google calendar: need to add participants one by one</a:t>
            </a:r>
          </a:p>
          <a:p>
            <a:pPr>
              <a:spcBef>
                <a:spcPts val="600"/>
              </a:spcBef>
            </a:pPr>
            <a:r>
              <a:rPr lang="en-CA" b="1" dirty="0"/>
              <a:t>Starting the class</a:t>
            </a:r>
          </a:p>
          <a:p>
            <a:pPr lvl="1"/>
            <a:r>
              <a:rPr lang="en-CA" dirty="0"/>
              <a:t>Start the meeting using instructor station</a:t>
            </a:r>
          </a:p>
          <a:p>
            <a:pPr lvl="1"/>
            <a:r>
              <a:rPr lang="en-CA" dirty="0"/>
              <a:t>Then, use room kit to join as a participant </a:t>
            </a:r>
          </a:p>
          <a:p>
            <a:pPr lvl="1"/>
            <a:r>
              <a:rPr lang="en-CA" dirty="0"/>
              <a:t>Make sure participants are not muted!</a:t>
            </a:r>
          </a:p>
          <a:p>
            <a:pPr lvl="1"/>
            <a:r>
              <a:rPr lang="en-CA" dirty="0"/>
              <a:t>Some participant receiving the message that </a:t>
            </a:r>
            <a:r>
              <a:rPr lang="en-CA" i="1" dirty="0"/>
              <a:t>“The meeting has not started yet”</a:t>
            </a:r>
            <a:r>
              <a:rPr lang="en-CA" dirty="0"/>
              <a:t> while some others were in the meeting! </a:t>
            </a:r>
            <a:r>
              <a:rPr lang="en-CA" dirty="0">
                <a:sym typeface="Wingdings" panose="05000000000000000000" pitchFamily="2" charset="2"/>
              </a:rPr>
              <a:t> remind &amp; invite from the meeting session after starting the meeting</a:t>
            </a:r>
            <a:endParaRPr lang="en-CA" dirty="0"/>
          </a:p>
          <a:p>
            <a:pPr>
              <a:spcBef>
                <a:spcPts val="600"/>
              </a:spcBef>
            </a:pPr>
            <a:r>
              <a:rPr lang="en-US" b="1" dirty="0"/>
              <a:t>Audio </a:t>
            </a:r>
          </a:p>
          <a:p>
            <a:pPr lvl="1"/>
            <a:r>
              <a:rPr lang="en-US" dirty="0"/>
              <a:t>A little low </a:t>
            </a:r>
          </a:p>
          <a:p>
            <a:pPr lvl="1"/>
            <a:r>
              <a:rPr lang="en-US" dirty="0"/>
              <a:t>Difficult to hear in-class students at home</a:t>
            </a:r>
          </a:p>
          <a:p>
            <a:pPr lvl="1"/>
            <a:r>
              <a:rPr lang="en-US" dirty="0"/>
              <a:t>Some audio glitches specifically when moving</a:t>
            </a:r>
          </a:p>
          <a:p>
            <a:pPr>
              <a:spcBef>
                <a:spcPts val="600"/>
              </a:spcBef>
            </a:pPr>
            <a:r>
              <a:rPr lang="en-US" b="1" dirty="0"/>
              <a:t>Other</a:t>
            </a:r>
          </a:p>
          <a:p>
            <a:pPr lvl="1"/>
            <a:r>
              <a:rPr lang="en-US" dirty="0"/>
              <a:t>Whiteboard/projector screen not visible at home</a:t>
            </a:r>
          </a:p>
          <a:p>
            <a:pPr marL="457200" lvl="1" indent="0">
              <a:buNone/>
            </a:pPr>
            <a:endParaRPr lang="en-US" dirty="0"/>
          </a:p>
        </p:txBody>
      </p:sp>
      <p:pic>
        <p:nvPicPr>
          <p:cNvPr id="4" name="Picture 6" descr="Cisco® Webex Solutions | Webex Device Certified | AVTEQ">
            <a:extLst>
              <a:ext uri="{FF2B5EF4-FFF2-40B4-BE49-F238E27FC236}">
                <a16:creationId xmlns:a16="http://schemas.microsoft.com/office/drawing/2014/main" id="{34001CBF-BC81-4153-9E7E-1E53A5F35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8002" y="1660849"/>
            <a:ext cx="2385727" cy="23857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marter Collaboration: Where AI meets Webex, and what it means | Meet Me In  The Cloud">
            <a:extLst>
              <a:ext uri="{FF2B5EF4-FFF2-40B4-BE49-F238E27FC236}">
                <a16:creationId xmlns:a16="http://schemas.microsoft.com/office/drawing/2014/main" id="{568D4333-A8FF-48FD-8600-611FB27D6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875" y="4323403"/>
            <a:ext cx="5127982" cy="229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2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856D-27A9-4553-A74C-A138A9F1B220}"/>
              </a:ext>
            </a:extLst>
          </p:cNvPr>
          <p:cNvSpPr>
            <a:spLocks noGrp="1"/>
          </p:cNvSpPr>
          <p:nvPr>
            <p:ph type="title"/>
          </p:nvPr>
        </p:nvSpPr>
        <p:spPr/>
        <p:txBody>
          <a:bodyPr/>
          <a:lstStyle/>
          <a:p>
            <a:r>
              <a:rPr lang="en-US" dirty="0"/>
              <a:t>Class management and student engagement</a:t>
            </a:r>
          </a:p>
        </p:txBody>
      </p:sp>
      <p:sp>
        <p:nvSpPr>
          <p:cNvPr id="3" name="Content Placeholder 2">
            <a:extLst>
              <a:ext uri="{FF2B5EF4-FFF2-40B4-BE49-F238E27FC236}">
                <a16:creationId xmlns:a16="http://schemas.microsoft.com/office/drawing/2014/main" id="{6F931855-0CF6-4984-8E57-995DAA1FAC57}"/>
              </a:ext>
            </a:extLst>
          </p:cNvPr>
          <p:cNvSpPr>
            <a:spLocks noGrp="1"/>
          </p:cNvSpPr>
          <p:nvPr>
            <p:ph idx="1"/>
          </p:nvPr>
        </p:nvSpPr>
        <p:spPr>
          <a:xfrm>
            <a:off x="424782" y="1540272"/>
            <a:ext cx="7216990" cy="4572000"/>
          </a:xfrm>
        </p:spPr>
        <p:txBody>
          <a:bodyPr>
            <a:normAutofit fontScale="92500" lnSpcReduction="10000"/>
          </a:bodyPr>
          <a:lstStyle/>
          <a:p>
            <a:pPr>
              <a:spcBef>
                <a:spcPts val="1200"/>
              </a:spcBef>
            </a:pPr>
            <a:r>
              <a:rPr lang="en-CA" dirty="0"/>
              <a:t>Need to start the class early (computer set up, start meeting, send reminder, connect room-kit, …)</a:t>
            </a:r>
          </a:p>
          <a:p>
            <a:pPr>
              <a:spcBef>
                <a:spcPts val="1200"/>
              </a:spcBef>
            </a:pPr>
            <a:r>
              <a:rPr lang="en-CA" dirty="0"/>
              <a:t>Difficult to monitor the chats, raised hands, and students in class at the same time</a:t>
            </a:r>
          </a:p>
          <a:p>
            <a:pPr lvl="1">
              <a:spcBef>
                <a:spcPts val="1200"/>
              </a:spcBef>
            </a:pPr>
            <a:r>
              <a:rPr lang="en-CA" dirty="0"/>
              <a:t>Had students open their mic to comment/ask question</a:t>
            </a:r>
          </a:p>
          <a:p>
            <a:pPr>
              <a:spcBef>
                <a:spcPts val="1200"/>
              </a:spcBef>
            </a:pPr>
            <a:r>
              <a:rPr lang="en-CA" dirty="0"/>
              <a:t>Student participation/discussion </a:t>
            </a:r>
          </a:p>
          <a:p>
            <a:pPr lvl="1">
              <a:spcBef>
                <a:spcPts val="1200"/>
              </a:spcBef>
            </a:pPr>
            <a:r>
              <a:rPr lang="en-CA" dirty="0"/>
              <a:t>Students who usually speak up, will talk either in-person or online</a:t>
            </a:r>
          </a:p>
          <a:p>
            <a:pPr lvl="1">
              <a:spcBef>
                <a:spcPts val="1200"/>
              </a:spcBef>
            </a:pPr>
            <a:r>
              <a:rPr lang="en-CA" dirty="0"/>
              <a:t>Students who usually do not participate will not talk anyway! </a:t>
            </a:r>
          </a:p>
          <a:p>
            <a:pPr lvl="1">
              <a:spcBef>
                <a:spcPts val="1200"/>
              </a:spcBef>
            </a:pPr>
            <a:r>
              <a:rPr lang="en-CA" dirty="0"/>
              <a:t>The student who tends to use chat to participate will be missed</a:t>
            </a:r>
          </a:p>
          <a:p>
            <a:pPr>
              <a:spcBef>
                <a:spcPts val="1200"/>
              </a:spcBef>
            </a:pPr>
            <a:r>
              <a:rPr lang="en-CA" dirty="0"/>
              <a:t>Had to repeat/summarise class discussion for online students</a:t>
            </a:r>
          </a:p>
          <a:p>
            <a:pPr>
              <a:spcBef>
                <a:spcPts val="1200"/>
              </a:spcBef>
            </a:pPr>
            <a:r>
              <a:rPr lang="en-CA" dirty="0"/>
              <a:t>To share students’ work, had to ask all students to login into WebEx even if they are in the classroom</a:t>
            </a:r>
          </a:p>
          <a:p>
            <a:pPr>
              <a:spcBef>
                <a:spcPts val="1200"/>
              </a:spcBef>
            </a:pPr>
            <a:r>
              <a:rPr lang="en-CA" dirty="0"/>
              <a:t>Need some class time to track attendance (the WebEx participant list is not enough)</a:t>
            </a:r>
          </a:p>
          <a:p>
            <a:pPr marL="0" indent="0">
              <a:spcBef>
                <a:spcPts val="1200"/>
              </a:spcBef>
              <a:buNone/>
            </a:pPr>
            <a:endParaRPr lang="en-CA" dirty="0"/>
          </a:p>
        </p:txBody>
      </p:sp>
      <p:pic>
        <p:nvPicPr>
          <p:cNvPr id="5" name="Picture 4" descr="Diagram&#10;&#10;Description automatically generated">
            <a:extLst>
              <a:ext uri="{FF2B5EF4-FFF2-40B4-BE49-F238E27FC236}">
                <a16:creationId xmlns:a16="http://schemas.microsoft.com/office/drawing/2014/main" id="{4525DDF1-5DFF-48ED-9216-E5C8DA9D7B5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81731" y="3500753"/>
            <a:ext cx="4329404" cy="3105320"/>
          </a:xfrm>
          <a:prstGeom prst="rect">
            <a:avLst/>
          </a:prstGeom>
        </p:spPr>
      </p:pic>
      <p:pic>
        <p:nvPicPr>
          <p:cNvPr id="7" name="Picture 6" descr="A person standing in front of a computer screen&#10;&#10;Description automatically generated with medium confidence">
            <a:extLst>
              <a:ext uri="{FF2B5EF4-FFF2-40B4-BE49-F238E27FC236}">
                <a16:creationId xmlns:a16="http://schemas.microsoft.com/office/drawing/2014/main" id="{093B53E4-F689-447D-AAC1-B8D0BC18F9F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38056" y="1540272"/>
            <a:ext cx="3416753" cy="1816976"/>
          </a:xfrm>
          <a:prstGeom prst="rect">
            <a:avLst/>
          </a:prstGeom>
        </p:spPr>
      </p:pic>
    </p:spTree>
    <p:extLst>
      <p:ext uri="{BB962C8B-B14F-4D97-AF65-F5344CB8AC3E}">
        <p14:creationId xmlns:p14="http://schemas.microsoft.com/office/powerpoint/2010/main" val="277236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856D-27A9-4553-A74C-A138A9F1B220}"/>
              </a:ext>
            </a:extLst>
          </p:cNvPr>
          <p:cNvSpPr>
            <a:spLocks noGrp="1"/>
          </p:cNvSpPr>
          <p:nvPr>
            <p:ph type="title"/>
          </p:nvPr>
        </p:nvSpPr>
        <p:spPr/>
        <p:txBody>
          <a:bodyPr/>
          <a:lstStyle/>
          <a:p>
            <a:r>
              <a:rPr lang="en-US" dirty="0"/>
              <a:t>Group work</a:t>
            </a:r>
          </a:p>
        </p:txBody>
      </p:sp>
      <p:sp>
        <p:nvSpPr>
          <p:cNvPr id="3" name="Content Placeholder 2">
            <a:extLst>
              <a:ext uri="{FF2B5EF4-FFF2-40B4-BE49-F238E27FC236}">
                <a16:creationId xmlns:a16="http://schemas.microsoft.com/office/drawing/2014/main" id="{6F931855-0CF6-4984-8E57-995DAA1FAC57}"/>
              </a:ext>
            </a:extLst>
          </p:cNvPr>
          <p:cNvSpPr>
            <a:spLocks noGrp="1"/>
          </p:cNvSpPr>
          <p:nvPr>
            <p:ph idx="1"/>
          </p:nvPr>
        </p:nvSpPr>
        <p:spPr>
          <a:xfrm>
            <a:off x="5097198" y="1792199"/>
            <a:ext cx="6456785" cy="4572000"/>
          </a:xfrm>
        </p:spPr>
        <p:txBody>
          <a:bodyPr/>
          <a:lstStyle/>
          <a:p>
            <a:r>
              <a:rPr lang="en-CA" dirty="0"/>
              <a:t>In-class group work is very difficult in a hybrid setting</a:t>
            </a:r>
          </a:p>
          <a:p>
            <a:pPr lvl="1"/>
            <a:r>
              <a:rPr lang="en-CA" dirty="0"/>
              <a:t>Group members were in-class and online</a:t>
            </a:r>
          </a:p>
          <a:p>
            <a:pPr lvl="1"/>
            <a:r>
              <a:rPr lang="en-CA" dirty="0"/>
              <a:t>Breakout rooms are not practical </a:t>
            </a:r>
          </a:p>
          <a:p>
            <a:r>
              <a:rPr lang="en-CA" dirty="0"/>
              <a:t>Had to ask all students to login into WebEx even if they are in classroom, to share their group activity results</a:t>
            </a:r>
          </a:p>
          <a:p>
            <a:r>
              <a:rPr lang="en-CA" dirty="0"/>
              <a:t>Group presentations were feasible (even with mixed online and in-person group members)</a:t>
            </a:r>
          </a:p>
          <a:p>
            <a:pPr lvl="1"/>
            <a:r>
              <a:rPr lang="en-CA" dirty="0"/>
              <a:t>However, fully online and fully in-class presentations were easier and more effective</a:t>
            </a:r>
          </a:p>
          <a:p>
            <a:pPr marL="457200" lvl="1" indent="0">
              <a:buNone/>
            </a:pPr>
            <a:endParaRPr lang="en-US" dirty="0"/>
          </a:p>
        </p:txBody>
      </p:sp>
      <p:pic>
        <p:nvPicPr>
          <p:cNvPr id="10" name="Picture 9" descr="Graphical user interface&#10;&#10;Description automatically generated">
            <a:extLst>
              <a:ext uri="{FF2B5EF4-FFF2-40B4-BE49-F238E27FC236}">
                <a16:creationId xmlns:a16="http://schemas.microsoft.com/office/drawing/2014/main" id="{6D4DD39C-A3B1-4E76-B4A6-8EAB1747143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8017" y="1792199"/>
            <a:ext cx="4099186" cy="3070662"/>
          </a:xfrm>
          <a:prstGeom prst="rect">
            <a:avLst/>
          </a:prstGeom>
        </p:spPr>
      </p:pic>
    </p:spTree>
    <p:extLst>
      <p:ext uri="{BB962C8B-B14F-4D97-AF65-F5344CB8AC3E}">
        <p14:creationId xmlns:p14="http://schemas.microsoft.com/office/powerpoint/2010/main" val="366864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856D-27A9-4553-A74C-A138A9F1B220}"/>
              </a:ext>
            </a:extLst>
          </p:cNvPr>
          <p:cNvSpPr>
            <a:spLocks noGrp="1"/>
          </p:cNvSpPr>
          <p:nvPr>
            <p:ph type="title"/>
          </p:nvPr>
        </p:nvSpPr>
        <p:spPr/>
        <p:txBody>
          <a:bodyPr/>
          <a:lstStyle/>
          <a:p>
            <a:r>
              <a:rPr lang="en-US" dirty="0"/>
              <a:t>Health &amp; safety</a:t>
            </a:r>
          </a:p>
        </p:txBody>
      </p:sp>
      <p:sp>
        <p:nvSpPr>
          <p:cNvPr id="3" name="Content Placeholder 2">
            <a:extLst>
              <a:ext uri="{FF2B5EF4-FFF2-40B4-BE49-F238E27FC236}">
                <a16:creationId xmlns:a16="http://schemas.microsoft.com/office/drawing/2014/main" id="{6F931855-0CF6-4984-8E57-995DAA1FAC57}"/>
              </a:ext>
            </a:extLst>
          </p:cNvPr>
          <p:cNvSpPr>
            <a:spLocks noGrp="1"/>
          </p:cNvSpPr>
          <p:nvPr>
            <p:ph idx="1"/>
          </p:nvPr>
        </p:nvSpPr>
        <p:spPr>
          <a:xfrm>
            <a:off x="582735" y="1819210"/>
            <a:ext cx="11026530" cy="4572000"/>
          </a:xfrm>
        </p:spPr>
        <p:txBody>
          <a:bodyPr/>
          <a:lstStyle/>
          <a:p>
            <a:pPr>
              <a:lnSpc>
                <a:spcPct val="100000"/>
              </a:lnSpc>
              <a:spcBef>
                <a:spcPts val="600"/>
              </a:spcBef>
              <a:buFont typeface="Euphemia" panose="020B0503040102020104" pitchFamily="34" charset="0"/>
              <a:buChar char="×"/>
            </a:pPr>
            <a:r>
              <a:rPr lang="en-CA" dirty="0"/>
              <a:t>Wearing mask while teaching</a:t>
            </a:r>
          </a:p>
          <a:p>
            <a:pPr>
              <a:lnSpc>
                <a:spcPct val="100000"/>
              </a:lnSpc>
              <a:spcBef>
                <a:spcPts val="600"/>
              </a:spcBef>
              <a:buFont typeface="Wingdings" panose="05000000000000000000" pitchFamily="2" charset="2"/>
              <a:buChar char="ü"/>
            </a:pPr>
            <a:r>
              <a:rPr lang="en-CA" dirty="0"/>
              <a:t>Students wearing mask all the time</a:t>
            </a:r>
          </a:p>
          <a:p>
            <a:pPr>
              <a:lnSpc>
                <a:spcPct val="100000"/>
              </a:lnSpc>
              <a:spcBef>
                <a:spcPts val="600"/>
              </a:spcBef>
              <a:buFont typeface="Wingdings" panose="05000000000000000000" pitchFamily="2" charset="2"/>
              <a:buChar char="ü"/>
            </a:pPr>
            <a:r>
              <a:rPr lang="en-CA" dirty="0"/>
              <a:t>Very quiet campus: hallways and classes were very quiet and clean</a:t>
            </a:r>
          </a:p>
          <a:p>
            <a:pPr>
              <a:lnSpc>
                <a:spcPct val="100000"/>
              </a:lnSpc>
              <a:spcBef>
                <a:spcPts val="600"/>
              </a:spcBef>
              <a:buFont typeface="Symbol" panose="05050102010706020507" pitchFamily="18" charset="2"/>
              <a:buChar char=""/>
            </a:pPr>
            <a:r>
              <a:rPr lang="en-CA" dirty="0"/>
              <a:t>Cleaning between classes</a:t>
            </a:r>
          </a:p>
          <a:p>
            <a:pPr lvl="1">
              <a:lnSpc>
                <a:spcPct val="100000"/>
              </a:lnSpc>
              <a:buFont typeface="Wingdings" panose="05000000000000000000" pitchFamily="2" charset="2"/>
              <a:buChar char="ü"/>
            </a:pPr>
            <a:r>
              <a:rPr lang="en-CA" dirty="0"/>
              <a:t>Each class had a cleaning log sheet on the door </a:t>
            </a:r>
          </a:p>
          <a:p>
            <a:pPr lvl="1">
              <a:lnSpc>
                <a:spcPct val="100000"/>
              </a:lnSpc>
              <a:buFont typeface="Wingdings" panose="05000000000000000000" pitchFamily="2" charset="2"/>
              <a:buChar char="ü"/>
            </a:pPr>
            <a:r>
              <a:rPr lang="en-CA" dirty="0"/>
              <a:t>Sanitizer &amp; wipes were available in each class</a:t>
            </a:r>
          </a:p>
          <a:p>
            <a:pPr>
              <a:lnSpc>
                <a:spcPct val="100000"/>
              </a:lnSpc>
              <a:spcBef>
                <a:spcPts val="600"/>
              </a:spcBef>
              <a:buFont typeface="Euphemia" panose="020B0503040102020104" pitchFamily="34" charset="0"/>
              <a:buChar char="×"/>
            </a:pPr>
            <a:r>
              <a:rPr lang="en-CA" dirty="0"/>
              <a:t>Inconsistent communication regarding students getting exposed/infected</a:t>
            </a:r>
          </a:p>
          <a:p>
            <a:pPr>
              <a:lnSpc>
                <a:spcPct val="100000"/>
              </a:lnSpc>
              <a:spcBef>
                <a:spcPts val="600"/>
              </a:spcBef>
              <a:buFont typeface="Euphemia" panose="020B0503040102020104" pitchFamily="34" charset="0"/>
              <a:buChar char="×"/>
            </a:pPr>
            <a:r>
              <a:rPr lang="en-CA" dirty="0"/>
              <a:t>Stressful to monitor students who cannot attend and when they are clear to attend</a:t>
            </a:r>
          </a:p>
        </p:txBody>
      </p:sp>
      <p:pic>
        <p:nvPicPr>
          <p:cNvPr id="5" name="Picture 4" descr="A picture containing text, clipart&#10;&#10;Description automatically generated">
            <a:extLst>
              <a:ext uri="{FF2B5EF4-FFF2-40B4-BE49-F238E27FC236}">
                <a16:creationId xmlns:a16="http://schemas.microsoft.com/office/drawing/2014/main" id="{C3D56DAF-4748-4C92-A80E-A9018E8B0342}"/>
              </a:ext>
            </a:extLst>
          </p:cNvPr>
          <p:cNvPicPr>
            <a:picLocks noChangeAspect="1"/>
          </p:cNvPicPr>
          <p:nvPr/>
        </p:nvPicPr>
        <p:blipFill rotWithShape="1">
          <a:blip r:embed="rId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5232"/>
          <a:stretch/>
        </p:blipFill>
        <p:spPr>
          <a:xfrm>
            <a:off x="8407681" y="1572062"/>
            <a:ext cx="3521814" cy="887674"/>
          </a:xfrm>
          <a:prstGeom prst="rect">
            <a:avLst/>
          </a:prstGeom>
        </p:spPr>
      </p:pic>
      <p:pic>
        <p:nvPicPr>
          <p:cNvPr id="7" name="Picture 6" descr="A green circle with a black background&#10;&#10;Description automatically generated with low confidence">
            <a:extLst>
              <a:ext uri="{FF2B5EF4-FFF2-40B4-BE49-F238E27FC236}">
                <a16:creationId xmlns:a16="http://schemas.microsoft.com/office/drawing/2014/main" id="{D460BDD8-DF0F-45C5-8B03-45C6C166122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65293" y="4901890"/>
            <a:ext cx="1819210" cy="1819210"/>
          </a:xfrm>
          <a:prstGeom prst="rect">
            <a:avLst/>
          </a:prstGeom>
        </p:spPr>
      </p:pic>
      <p:sp>
        <p:nvSpPr>
          <p:cNvPr id="9" name="Thought Bubble: Cloud 8">
            <a:extLst>
              <a:ext uri="{FF2B5EF4-FFF2-40B4-BE49-F238E27FC236}">
                <a16:creationId xmlns:a16="http://schemas.microsoft.com/office/drawing/2014/main" id="{1C45B503-F0FF-457E-A624-CA4E99B1BCF5}"/>
              </a:ext>
            </a:extLst>
          </p:cNvPr>
          <p:cNvSpPr/>
          <p:nvPr/>
        </p:nvSpPr>
        <p:spPr>
          <a:xfrm>
            <a:off x="5905951" y="5020056"/>
            <a:ext cx="3159028" cy="1701044"/>
          </a:xfrm>
          <a:prstGeom prst="cloudCallout">
            <a:avLst>
              <a:gd name="adj1" fmla="val -75356"/>
              <a:gd name="adj2" fmla="val -25385"/>
            </a:avLst>
          </a:prstGeom>
          <a:solidFill>
            <a:schemeClr val="bg2">
              <a:lumMod val="9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Vaccination will resolve most health &amp; safety concerns</a:t>
            </a:r>
            <a:endParaRPr lang="en-US" dirty="0">
              <a:solidFill>
                <a:sysClr val="windowText" lastClr="000000"/>
              </a:solidFill>
            </a:endParaRPr>
          </a:p>
        </p:txBody>
      </p:sp>
    </p:spTree>
    <p:extLst>
      <p:ext uri="{BB962C8B-B14F-4D97-AF65-F5344CB8AC3E}">
        <p14:creationId xmlns:p14="http://schemas.microsoft.com/office/powerpoint/2010/main" val="72867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3"/>
          <p:cNvSpPr>
            <a:spLocks noGrp="1"/>
          </p:cNvSpPr>
          <p:nvPr>
            <p:ph idx="1"/>
          </p:nvPr>
        </p:nvSpPr>
        <p:spPr>
          <a:xfrm>
            <a:off x="5989320" y="1912340"/>
            <a:ext cx="4422648" cy="3628978"/>
          </a:xfrm>
        </p:spPr>
        <p:txBody>
          <a:bodyPr>
            <a:noAutofit/>
          </a:bodyPr>
          <a:lstStyle/>
          <a:p>
            <a:pPr marL="0" indent="0">
              <a:lnSpc>
                <a:spcPct val="100000"/>
              </a:lnSpc>
              <a:buNone/>
            </a:pPr>
            <a:r>
              <a:rPr lang="en-CA" sz="2400" dirty="0"/>
              <a:t>Key challenges</a:t>
            </a:r>
          </a:p>
          <a:p>
            <a:pPr lvl="1">
              <a:lnSpc>
                <a:spcPct val="100000"/>
              </a:lnSpc>
            </a:pPr>
            <a:r>
              <a:rPr lang="en-CA" sz="1800" dirty="0"/>
              <a:t>Class audio</a:t>
            </a:r>
          </a:p>
          <a:p>
            <a:pPr lvl="1">
              <a:lnSpc>
                <a:spcPct val="100000"/>
              </a:lnSpc>
            </a:pPr>
            <a:r>
              <a:rPr lang="en-CA" sz="1800" dirty="0"/>
              <a:t>Group work</a:t>
            </a:r>
          </a:p>
          <a:p>
            <a:pPr lvl="1">
              <a:lnSpc>
                <a:spcPct val="100000"/>
              </a:lnSpc>
            </a:pPr>
            <a:r>
              <a:rPr lang="en-CA" sz="1800" dirty="0"/>
              <a:t>Student interaction/engagement</a:t>
            </a:r>
          </a:p>
          <a:p>
            <a:pPr marL="457200" lvl="1" indent="0">
              <a:lnSpc>
                <a:spcPct val="100000"/>
              </a:lnSpc>
              <a:buNone/>
            </a:pPr>
            <a:endParaRPr lang="en-CA" sz="1800" dirty="0"/>
          </a:p>
        </p:txBody>
      </p:sp>
      <p:sp>
        <p:nvSpPr>
          <p:cNvPr id="16" name="Teardrop 15">
            <a:extLst>
              <a:ext uri="{FF2B5EF4-FFF2-40B4-BE49-F238E27FC236}">
                <a16:creationId xmlns:a16="http://schemas.microsoft.com/office/drawing/2014/main" id="{7CA055D3-D2C8-4927-8D1B-68DC503DD31E}"/>
              </a:ext>
            </a:extLst>
          </p:cNvPr>
          <p:cNvSpPr/>
          <p:nvPr/>
        </p:nvSpPr>
        <p:spPr>
          <a:xfrm rot="2700000">
            <a:off x="328903" y="264069"/>
            <a:ext cx="2070549" cy="2060973"/>
          </a:xfrm>
          <a:prstGeom prst="teardrop">
            <a:avLst>
              <a:gd name="adj" fmla="val 10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8" name="Oval 17">
            <a:extLst>
              <a:ext uri="{FF2B5EF4-FFF2-40B4-BE49-F238E27FC236}">
                <a16:creationId xmlns:a16="http://schemas.microsoft.com/office/drawing/2014/main" id="{EC68A4E6-0B9A-41E3-A61D-E007763E5476}"/>
              </a:ext>
            </a:extLst>
          </p:cNvPr>
          <p:cNvSpPr/>
          <p:nvPr/>
        </p:nvSpPr>
        <p:spPr>
          <a:xfrm>
            <a:off x="402132" y="328041"/>
            <a:ext cx="1924090" cy="1933028"/>
          </a:xfrm>
          <a:prstGeom prst="ellipse">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9" name="Oval 5">
            <a:extLst>
              <a:ext uri="{FF2B5EF4-FFF2-40B4-BE49-F238E27FC236}">
                <a16:creationId xmlns:a16="http://schemas.microsoft.com/office/drawing/2014/main" id="{792D5276-6810-41DD-878E-4F617C7ADF56}"/>
              </a:ext>
            </a:extLst>
          </p:cNvPr>
          <p:cNvSpPr txBox="1"/>
          <p:nvPr/>
        </p:nvSpPr>
        <p:spPr>
          <a:xfrm>
            <a:off x="676924" y="604239"/>
            <a:ext cx="1374506" cy="1380631"/>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kern="1200" dirty="0"/>
              <a:t>Lessons Learned</a:t>
            </a:r>
            <a:endParaRPr lang="en-US" sz="1500" kern="1200" dirty="0"/>
          </a:p>
        </p:txBody>
      </p:sp>
      <p:pic>
        <p:nvPicPr>
          <p:cNvPr id="3" name="Picture 2" descr="Diagram&#10;&#10;Description automatically generated">
            <a:extLst>
              <a:ext uri="{FF2B5EF4-FFF2-40B4-BE49-F238E27FC236}">
                <a16:creationId xmlns:a16="http://schemas.microsoft.com/office/drawing/2014/main" id="{53722297-066D-4DC8-9E4E-0D2AC1371685}"/>
              </a:ext>
            </a:extLst>
          </p:cNvPr>
          <p:cNvPicPr>
            <a:picLocks noChangeAspect="1"/>
          </p:cNvPicPr>
          <p:nvPr/>
        </p:nvPicPr>
        <p:blipFill rotWithShape="1">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7033" t="19223" r="36967" b="10377"/>
          <a:stretch/>
        </p:blipFill>
        <p:spPr>
          <a:xfrm>
            <a:off x="3004214" y="1431372"/>
            <a:ext cx="2540828" cy="5159837"/>
          </a:xfrm>
          <a:prstGeom prst="rect">
            <a:avLst/>
          </a:prstGeom>
        </p:spPr>
      </p:pic>
    </p:spTree>
    <p:extLst>
      <p:ext uri="{BB962C8B-B14F-4D97-AF65-F5344CB8AC3E}">
        <p14:creationId xmlns:p14="http://schemas.microsoft.com/office/powerpoint/2010/main" val="2685564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3"/>
          <p:cNvSpPr>
            <a:spLocks noGrp="1"/>
          </p:cNvSpPr>
          <p:nvPr>
            <p:ph idx="1"/>
          </p:nvPr>
        </p:nvSpPr>
        <p:spPr>
          <a:xfrm>
            <a:off x="2519265" y="1930006"/>
            <a:ext cx="8546841" cy="4026081"/>
          </a:xfrm>
        </p:spPr>
        <p:txBody>
          <a:bodyPr>
            <a:noAutofit/>
          </a:bodyPr>
          <a:lstStyle/>
          <a:p>
            <a:pPr>
              <a:lnSpc>
                <a:spcPct val="100000"/>
              </a:lnSpc>
            </a:pPr>
            <a:r>
              <a:rPr lang="en-CA" sz="1800" dirty="0"/>
              <a:t>Try the WebEx room-kit once before the start of semester</a:t>
            </a:r>
          </a:p>
          <a:p>
            <a:pPr>
              <a:lnSpc>
                <a:spcPct val="100000"/>
              </a:lnSpc>
            </a:pPr>
            <a:r>
              <a:rPr lang="en-CA" sz="1800" dirty="0"/>
              <a:t>Be flexible!</a:t>
            </a:r>
          </a:p>
          <a:p>
            <a:pPr>
              <a:lnSpc>
                <a:spcPct val="100000"/>
              </a:lnSpc>
            </a:pPr>
            <a:r>
              <a:rPr lang="en-CA" sz="1800" dirty="0"/>
              <a:t>Have a technical routine (e.g., start session early, send invitation reminder after starting the meeting, record the meeting, share recordings, …)</a:t>
            </a:r>
          </a:p>
          <a:p>
            <a:pPr>
              <a:lnSpc>
                <a:spcPct val="100000"/>
              </a:lnSpc>
            </a:pPr>
            <a:r>
              <a:rPr lang="en-CA" sz="1800" dirty="0"/>
              <a:t>Communication is the key (lots of communication!)</a:t>
            </a:r>
          </a:p>
          <a:p>
            <a:pPr>
              <a:lnSpc>
                <a:spcPct val="100000"/>
              </a:lnSpc>
            </a:pPr>
            <a:r>
              <a:rPr lang="en-CA" sz="1800" dirty="0"/>
              <a:t>Provide detailed guidelines (use several formats: Canvas, email, announcement, in-class, ...)</a:t>
            </a:r>
          </a:p>
          <a:p>
            <a:pPr>
              <a:lnSpc>
                <a:spcPct val="100000"/>
              </a:lnSpc>
            </a:pPr>
            <a:r>
              <a:rPr lang="en-CA" sz="1800" dirty="0"/>
              <a:t>Involve students in fine-tuning the course delivery</a:t>
            </a:r>
          </a:p>
          <a:p>
            <a:pPr>
              <a:lnSpc>
                <a:spcPct val="100000"/>
              </a:lnSpc>
            </a:pPr>
            <a:r>
              <a:rPr lang="en-CA" sz="1800" dirty="0"/>
              <a:t>Monitor the class progress/delivery constantly</a:t>
            </a:r>
          </a:p>
          <a:p>
            <a:pPr marL="0" indent="0">
              <a:lnSpc>
                <a:spcPct val="100000"/>
              </a:lnSpc>
              <a:buNone/>
            </a:pPr>
            <a:endParaRPr lang="en-CA" sz="1800" dirty="0"/>
          </a:p>
        </p:txBody>
      </p:sp>
      <p:sp>
        <p:nvSpPr>
          <p:cNvPr id="16" name="Teardrop 15">
            <a:extLst>
              <a:ext uri="{FF2B5EF4-FFF2-40B4-BE49-F238E27FC236}">
                <a16:creationId xmlns:a16="http://schemas.microsoft.com/office/drawing/2014/main" id="{7CA055D3-D2C8-4927-8D1B-68DC503DD31E}"/>
              </a:ext>
            </a:extLst>
          </p:cNvPr>
          <p:cNvSpPr/>
          <p:nvPr/>
        </p:nvSpPr>
        <p:spPr>
          <a:xfrm rot="2700000">
            <a:off x="356335" y="209205"/>
            <a:ext cx="2070549" cy="2060973"/>
          </a:xfrm>
          <a:prstGeom prst="teardrop">
            <a:avLst>
              <a:gd name="adj" fmla="val 10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8" name="Oval 17">
            <a:extLst>
              <a:ext uri="{FF2B5EF4-FFF2-40B4-BE49-F238E27FC236}">
                <a16:creationId xmlns:a16="http://schemas.microsoft.com/office/drawing/2014/main" id="{EC68A4E6-0B9A-41E3-A61D-E007763E5476}"/>
              </a:ext>
            </a:extLst>
          </p:cNvPr>
          <p:cNvSpPr/>
          <p:nvPr/>
        </p:nvSpPr>
        <p:spPr>
          <a:xfrm>
            <a:off x="429564" y="273177"/>
            <a:ext cx="1924090" cy="1933028"/>
          </a:xfrm>
          <a:prstGeom prst="ellipse">
            <a:avLst/>
          </a:pr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9" name="Oval 5">
            <a:extLst>
              <a:ext uri="{FF2B5EF4-FFF2-40B4-BE49-F238E27FC236}">
                <a16:creationId xmlns:a16="http://schemas.microsoft.com/office/drawing/2014/main" id="{792D5276-6810-41DD-878E-4F617C7ADF56}"/>
              </a:ext>
            </a:extLst>
          </p:cNvPr>
          <p:cNvSpPr txBox="1"/>
          <p:nvPr/>
        </p:nvSpPr>
        <p:spPr>
          <a:xfrm>
            <a:off x="704356" y="549375"/>
            <a:ext cx="1374506" cy="1380631"/>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kern="1200" dirty="0"/>
              <a:t>Lessons Learned</a:t>
            </a:r>
            <a:endParaRPr lang="en-US" sz="1500" kern="1200" dirty="0"/>
          </a:p>
        </p:txBody>
      </p:sp>
    </p:spTree>
    <p:extLst>
      <p:ext uri="{BB962C8B-B14F-4D97-AF65-F5344CB8AC3E}">
        <p14:creationId xmlns:p14="http://schemas.microsoft.com/office/powerpoint/2010/main" val="1379131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clarecimento de Dúvidas – Teste Intermédio de Filosofia">
            <a:extLst>
              <a:ext uri="{FF2B5EF4-FFF2-40B4-BE49-F238E27FC236}">
                <a16:creationId xmlns:a16="http://schemas.microsoft.com/office/drawing/2014/main" id="{A60E7FF6-1014-4A73-BEEF-8D3F10C621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39044" y="2187216"/>
            <a:ext cx="2542954" cy="3178693"/>
          </a:xfrm>
          <a:prstGeom prst="rect">
            <a:avLst/>
          </a:prstGeom>
        </p:spPr>
      </p:pic>
      <p:pic>
        <p:nvPicPr>
          <p:cNvPr id="6" name="Picture 5" descr="&lt;strong&gt;Ramapo&lt;/strong&gt; College - Wikipedia">
            <a:extLst>
              <a:ext uri="{FF2B5EF4-FFF2-40B4-BE49-F238E27FC236}">
                <a16:creationId xmlns:a16="http://schemas.microsoft.com/office/drawing/2014/main" id="{A0C8F57F-C988-47E2-8B1B-B64F47B1A74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42283" y="1332452"/>
            <a:ext cx="4930266" cy="3697700"/>
          </a:xfrm>
          <a:prstGeom prst="rect">
            <a:avLst/>
          </a:prstGeom>
        </p:spPr>
      </p:pic>
      <p:sp>
        <p:nvSpPr>
          <p:cNvPr id="7" name="TextBox 6">
            <a:extLst>
              <a:ext uri="{FF2B5EF4-FFF2-40B4-BE49-F238E27FC236}">
                <a16:creationId xmlns:a16="http://schemas.microsoft.com/office/drawing/2014/main" id="{5C37201D-BB7B-46F6-9371-5764C2D090B8}"/>
              </a:ext>
            </a:extLst>
          </p:cNvPr>
          <p:cNvSpPr txBox="1"/>
          <p:nvPr/>
        </p:nvSpPr>
        <p:spPr>
          <a:xfrm>
            <a:off x="7994429" y="1241883"/>
            <a:ext cx="3778103" cy="707886"/>
          </a:xfrm>
          <a:prstGeom prst="rect">
            <a:avLst/>
          </a:prstGeom>
          <a:noFill/>
        </p:spPr>
        <p:txBody>
          <a:bodyPr wrap="square" rtlCol="0">
            <a:spAutoFit/>
          </a:bodyPr>
          <a:lstStyle/>
          <a:p>
            <a:pPr algn="ctr"/>
            <a:r>
              <a:rPr lang="en-US" sz="4000" dirty="0"/>
              <a:t>Q&amp;A</a:t>
            </a:r>
          </a:p>
        </p:txBody>
      </p:sp>
    </p:spTree>
    <p:extLst>
      <p:ext uri="{BB962C8B-B14F-4D97-AF65-F5344CB8AC3E}">
        <p14:creationId xmlns:p14="http://schemas.microsoft.com/office/powerpoint/2010/main" val="419204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Agenda</a:t>
            </a:r>
          </a:p>
        </p:txBody>
      </p:sp>
      <p:graphicFrame>
        <p:nvGraphicFramePr>
          <p:cNvPr id="2" name="Diagram 1"/>
          <p:cNvGraphicFramePr/>
          <p:nvPr>
            <p:extLst>
              <p:ext uri="{D42A27DB-BD31-4B8C-83A1-F6EECF244321}">
                <p14:modId xmlns:p14="http://schemas.microsoft.com/office/powerpoint/2010/main" val="1769766662"/>
              </p:ext>
            </p:extLst>
          </p:nvPr>
        </p:nvGraphicFramePr>
        <p:xfrm>
          <a:off x="-931011" y="1314996"/>
          <a:ext cx="8359421" cy="2621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picture containing text, toy&#10;&#10;Description automatically generated">
            <a:extLst>
              <a:ext uri="{FF2B5EF4-FFF2-40B4-BE49-F238E27FC236}">
                <a16:creationId xmlns:a16="http://schemas.microsoft.com/office/drawing/2014/main" id="{DC434F20-3B31-4993-B0D5-46CF0DEF63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3324" y="3429000"/>
            <a:ext cx="5703307" cy="3205652"/>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0648" y="159503"/>
            <a:ext cx="2519674" cy="2511571"/>
            <a:chOff x="4768025" y="2101025"/>
            <a:chExt cx="2655950" cy="2655950"/>
          </a:xfrm>
        </p:grpSpPr>
        <p:sp>
          <p:nvSpPr>
            <p:cNvPr id="15" name="Teardrop 14"/>
            <p:cNvSpPr/>
            <p:nvPr/>
          </p:nvSpPr>
          <p:spPr>
            <a:xfrm rot="2700000">
              <a:off x="4768025" y="2101025"/>
              <a:ext cx="2655950" cy="2655950"/>
            </a:xfrm>
            <a:prstGeom prst="teardrop">
              <a:avLst>
                <a:gd name="adj" fmla="val 10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grpSp>
          <p:nvGrpSpPr>
            <p:cNvPr id="16" name="Group 15"/>
            <p:cNvGrpSpPr/>
            <p:nvPr/>
          </p:nvGrpSpPr>
          <p:grpSpPr>
            <a:xfrm>
              <a:off x="4853218" y="2186584"/>
              <a:ext cx="2485565" cy="2485300"/>
              <a:chOff x="712729" y="1201298"/>
              <a:chExt cx="2485565" cy="2485300"/>
            </a:xfrm>
            <a:scene3d>
              <a:camera prst="orthographicFront"/>
              <a:lightRig rig="flat" dir="t"/>
            </a:scene3d>
          </p:grpSpPr>
          <p:sp>
            <p:nvSpPr>
              <p:cNvPr id="17" name="Oval 16"/>
              <p:cNvSpPr/>
              <p:nvPr/>
            </p:nvSpPr>
            <p:spPr>
              <a:xfrm>
                <a:off x="712729" y="1201298"/>
                <a:ext cx="2485565" cy="2485300"/>
              </a:xfrm>
              <a:prstGeom prst="ellipse">
                <a:avLst/>
              </a:prstGeom>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Oval 5"/>
              <p:cNvSpPr txBox="1"/>
              <p:nvPr/>
            </p:nvSpPr>
            <p:spPr>
              <a:xfrm>
                <a:off x="1068057" y="1556407"/>
                <a:ext cx="1774908" cy="1775081"/>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Introduction &amp; Background</a:t>
                </a:r>
              </a:p>
            </p:txBody>
          </p:sp>
        </p:grpSp>
      </p:grpSp>
      <p:graphicFrame>
        <p:nvGraphicFramePr>
          <p:cNvPr id="2" name="Diagram 1"/>
          <p:cNvGraphicFramePr/>
          <p:nvPr>
            <p:extLst>
              <p:ext uri="{D42A27DB-BD31-4B8C-83A1-F6EECF244321}">
                <p14:modId xmlns:p14="http://schemas.microsoft.com/office/powerpoint/2010/main" val="94406374"/>
              </p:ext>
            </p:extLst>
          </p:nvPr>
        </p:nvGraphicFramePr>
        <p:xfrm>
          <a:off x="3259513" y="1627249"/>
          <a:ext cx="8401808" cy="4491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524961" y="5347550"/>
            <a:ext cx="7748463" cy="707886"/>
          </a:xfrm>
          <a:prstGeom prst="rect">
            <a:avLst/>
          </a:prstGeom>
        </p:spPr>
        <p:txBody>
          <a:bodyPr wrap="square">
            <a:spAutoFit/>
          </a:bodyPr>
          <a:lstStyle/>
          <a:p>
            <a:pPr algn="ctr"/>
            <a:r>
              <a:rPr lang="en-CA" sz="2000" b="1" dirty="0">
                <a:solidFill>
                  <a:srgbClr val="514843"/>
                </a:solidFill>
              </a:rPr>
              <a:t>INFO 224 &amp; INFO 311 </a:t>
            </a:r>
          </a:p>
          <a:p>
            <a:pPr algn="ctr"/>
            <a:endParaRPr lang="en-US" sz="2000" b="1" dirty="0"/>
          </a:p>
        </p:txBody>
      </p:sp>
    </p:spTree>
    <p:extLst>
      <p:ext uri="{BB962C8B-B14F-4D97-AF65-F5344CB8AC3E}">
        <p14:creationId xmlns:p14="http://schemas.microsoft.com/office/powerpoint/2010/main" val="3544707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9354" y="128894"/>
            <a:ext cx="2316876" cy="2517674"/>
            <a:chOff x="4775569" y="2035080"/>
            <a:chExt cx="2656367" cy="2704564"/>
          </a:xfrm>
        </p:grpSpPr>
        <p:sp>
          <p:nvSpPr>
            <p:cNvPr id="7" name="Teardrop 6"/>
            <p:cNvSpPr/>
            <p:nvPr/>
          </p:nvSpPr>
          <p:spPr>
            <a:xfrm rot="2700000">
              <a:off x="4751471" y="2059178"/>
              <a:ext cx="2704564" cy="2656367"/>
            </a:xfrm>
            <a:prstGeom prst="teardrop">
              <a:avLst>
                <a:gd name="adj" fmla="val 100000"/>
              </a:avLst>
            </a:prstGeom>
            <a:solidFill>
              <a:schemeClr val="accent2"/>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grpSp>
          <p:nvGrpSpPr>
            <p:cNvPr id="8" name="Group 7"/>
            <p:cNvGrpSpPr/>
            <p:nvPr/>
          </p:nvGrpSpPr>
          <p:grpSpPr>
            <a:xfrm>
              <a:off x="4853218" y="2299352"/>
              <a:ext cx="2341610" cy="2131541"/>
              <a:chOff x="3464358" y="1314066"/>
              <a:chExt cx="2341610" cy="2131541"/>
            </a:xfrm>
            <a:scene3d>
              <a:camera prst="orthographicFront"/>
              <a:lightRig rig="flat" dir="t"/>
            </a:scene3d>
          </p:grpSpPr>
          <p:sp>
            <p:nvSpPr>
              <p:cNvPr id="9" name="Oval 8"/>
              <p:cNvSpPr/>
              <p:nvPr/>
            </p:nvSpPr>
            <p:spPr>
              <a:xfrm>
                <a:off x="3464358" y="1314066"/>
                <a:ext cx="2341610" cy="2131541"/>
              </a:xfrm>
              <a:prstGeom prst="ellipse">
                <a:avLst/>
              </a:prstGeom>
              <a:ln>
                <a:solidFill>
                  <a:schemeClr val="accent2">
                    <a:lumMod val="75000"/>
                  </a:schemeClr>
                </a:solidFill>
              </a:ln>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Oval 5"/>
              <p:cNvSpPr txBox="1"/>
              <p:nvPr/>
            </p:nvSpPr>
            <p:spPr>
              <a:xfrm>
                <a:off x="3819686" y="1556407"/>
                <a:ext cx="1774908" cy="1775081"/>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Hybrid Delivery</a:t>
                </a:r>
              </a:p>
            </p:txBody>
          </p:sp>
        </p:grpSp>
      </p:grpSp>
      <p:graphicFrame>
        <p:nvGraphicFramePr>
          <p:cNvPr id="4" name="Diagram 3">
            <a:extLst>
              <a:ext uri="{FF2B5EF4-FFF2-40B4-BE49-F238E27FC236}">
                <a16:creationId xmlns:a16="http://schemas.microsoft.com/office/drawing/2014/main" id="{5B7E9C71-93F2-4702-97B2-6E37AECA2DBB}"/>
              </a:ext>
            </a:extLst>
          </p:cNvPr>
          <p:cNvGraphicFramePr/>
          <p:nvPr>
            <p:extLst>
              <p:ext uri="{D42A27DB-BD31-4B8C-83A1-F6EECF244321}">
                <p14:modId xmlns:p14="http://schemas.microsoft.com/office/powerpoint/2010/main" val="4094953272"/>
              </p:ext>
            </p:extLst>
          </p:nvPr>
        </p:nvGraphicFramePr>
        <p:xfrm>
          <a:off x="984068" y="2169784"/>
          <a:ext cx="10755086"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peech Bubble: Rectangle with Corners Rounded 2">
            <a:extLst>
              <a:ext uri="{FF2B5EF4-FFF2-40B4-BE49-F238E27FC236}">
                <a16:creationId xmlns:a16="http://schemas.microsoft.com/office/drawing/2014/main" id="{02266EC2-2564-42E1-BF46-87C8ABCBC87B}"/>
              </a:ext>
            </a:extLst>
          </p:cNvPr>
          <p:cNvSpPr/>
          <p:nvPr/>
        </p:nvSpPr>
        <p:spPr>
          <a:xfrm>
            <a:off x="6096000" y="1442546"/>
            <a:ext cx="4060061" cy="1253447"/>
          </a:xfrm>
          <a:prstGeom prst="wedgeRoundRectCallout">
            <a:avLst>
              <a:gd name="adj1" fmla="val 59472"/>
              <a:gd name="adj2" fmla="val 5573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CA" dirty="0">
                <a:solidFill>
                  <a:schemeClr val="tx1"/>
                </a:solidFill>
              </a:rPr>
              <a:t>Teaching on campus using a WebEx room-kit to accommodate students who chose to participate remotely</a:t>
            </a:r>
            <a:endParaRPr lang="en-US" dirty="0">
              <a:solidFill>
                <a:schemeClr val="tx1"/>
              </a:solidFill>
            </a:endParaRPr>
          </a:p>
        </p:txBody>
      </p:sp>
      <p:pic>
        <p:nvPicPr>
          <p:cNvPr id="1028" name="Picture 4" descr="New Webex Room Kits in Campus Classrooms - Instructional Design Center">
            <a:extLst>
              <a:ext uri="{FF2B5EF4-FFF2-40B4-BE49-F238E27FC236}">
                <a16:creationId xmlns:a16="http://schemas.microsoft.com/office/drawing/2014/main" id="{18BACAB2-38B4-470F-9CE9-93B5F5A199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5961" y="4944080"/>
            <a:ext cx="2667000"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099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Course structure</a:t>
            </a:r>
          </a:p>
        </p:txBody>
      </p:sp>
      <p:graphicFrame>
        <p:nvGraphicFramePr>
          <p:cNvPr id="11" name="Content Placeholder 3"/>
          <p:cNvGraphicFramePr>
            <a:graphicFrameLocks/>
          </p:cNvGraphicFramePr>
          <p:nvPr>
            <p:extLst>
              <p:ext uri="{D42A27DB-BD31-4B8C-83A1-F6EECF244321}">
                <p14:modId xmlns:p14="http://schemas.microsoft.com/office/powerpoint/2010/main" val="3208520504"/>
              </p:ext>
            </p:extLst>
          </p:nvPr>
        </p:nvGraphicFramePr>
        <p:xfrm>
          <a:off x="796834" y="1532708"/>
          <a:ext cx="9448800" cy="454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9288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00944" y="75010"/>
            <a:ext cx="8564034" cy="1096962"/>
          </a:xfrm>
        </p:spPr>
        <p:txBody>
          <a:bodyPr vert="horz" lIns="0" tIns="45720" rIns="0" bIns="45720" rtlCol="0" anchor="b">
            <a:normAutofit/>
          </a:bodyPr>
          <a:lstStyle/>
          <a:p>
            <a:r>
              <a:rPr lang="en-US" dirty="0"/>
              <a:t>Course structure: Grade breakdown</a:t>
            </a:r>
          </a:p>
        </p:txBody>
      </p:sp>
      <p:graphicFrame>
        <p:nvGraphicFramePr>
          <p:cNvPr id="5" name="Chart 4">
            <a:extLst>
              <a:ext uri="{FF2B5EF4-FFF2-40B4-BE49-F238E27FC236}">
                <a16:creationId xmlns:a16="http://schemas.microsoft.com/office/drawing/2014/main" id="{CFD83466-50ED-485D-8F18-3CD3E13EAA3B}"/>
              </a:ext>
            </a:extLst>
          </p:cNvPr>
          <p:cNvGraphicFramePr/>
          <p:nvPr>
            <p:extLst>
              <p:ext uri="{D42A27DB-BD31-4B8C-83A1-F6EECF244321}">
                <p14:modId xmlns:p14="http://schemas.microsoft.com/office/powerpoint/2010/main" val="2614755863"/>
              </p:ext>
            </p:extLst>
          </p:nvPr>
        </p:nvGraphicFramePr>
        <p:xfrm>
          <a:off x="3638550" y="1530967"/>
          <a:ext cx="4914900" cy="4571999"/>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Icon&#10;&#10;Description automatically generated">
            <a:extLst>
              <a:ext uri="{FF2B5EF4-FFF2-40B4-BE49-F238E27FC236}">
                <a16:creationId xmlns:a16="http://schemas.microsoft.com/office/drawing/2014/main" id="{37CD0979-E904-4D43-A4C4-AD4E78C6101A}"/>
              </a:ext>
            </a:extLst>
          </p:cNvPr>
          <p:cNvPicPr>
            <a:picLocks noChangeAspect="1"/>
          </p:cNvPicPr>
          <p:nvPr/>
        </p:nvPicPr>
        <p:blipFill>
          <a:blip r:embed="rId4">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1130482" y="1546696"/>
            <a:ext cx="2317346" cy="1775570"/>
          </a:xfrm>
          <a:prstGeom prst="rect">
            <a:avLst/>
          </a:prstGeom>
        </p:spPr>
      </p:pic>
      <p:pic>
        <p:nvPicPr>
          <p:cNvPr id="9" name="Picture 8" descr="A picture containing light&#10;&#10;Description automatically generated">
            <a:extLst>
              <a:ext uri="{FF2B5EF4-FFF2-40B4-BE49-F238E27FC236}">
                <a16:creationId xmlns:a16="http://schemas.microsoft.com/office/drawing/2014/main" id="{B5B26E4E-E432-4ED4-8AE6-FB4AB6A740E9}"/>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8553450" y="1382922"/>
            <a:ext cx="2508068" cy="1881051"/>
          </a:xfrm>
          <a:prstGeom prst="rect">
            <a:avLst/>
          </a:prstGeom>
        </p:spPr>
      </p:pic>
      <p:sp>
        <p:nvSpPr>
          <p:cNvPr id="14" name="TextBox 13">
            <a:extLst>
              <a:ext uri="{FF2B5EF4-FFF2-40B4-BE49-F238E27FC236}">
                <a16:creationId xmlns:a16="http://schemas.microsoft.com/office/drawing/2014/main" id="{2A51118B-B565-4386-AB8F-88D51201F85E}"/>
              </a:ext>
            </a:extLst>
          </p:cNvPr>
          <p:cNvSpPr txBox="1"/>
          <p:nvPr/>
        </p:nvSpPr>
        <p:spPr>
          <a:xfrm>
            <a:off x="8424355" y="3513918"/>
            <a:ext cx="2317346" cy="1200329"/>
          </a:xfrm>
          <a:prstGeom prst="rect">
            <a:avLst/>
          </a:prstGeom>
          <a:noFill/>
        </p:spPr>
        <p:txBody>
          <a:bodyPr wrap="square">
            <a:spAutoFit/>
          </a:bodyPr>
          <a:lstStyle/>
          <a:p>
            <a:r>
              <a:rPr lang="en-US" sz="1600" dirty="0"/>
              <a:t>Quizzes </a:t>
            </a:r>
          </a:p>
          <a:p>
            <a:r>
              <a:rPr lang="en-US" dirty="0"/>
              <a:t>Lab exercises </a:t>
            </a:r>
          </a:p>
          <a:p>
            <a:r>
              <a:rPr lang="en-US" dirty="0"/>
              <a:t>Assignments Participation</a:t>
            </a:r>
          </a:p>
        </p:txBody>
      </p:sp>
      <p:sp>
        <p:nvSpPr>
          <p:cNvPr id="15" name="TextBox 14">
            <a:extLst>
              <a:ext uri="{FF2B5EF4-FFF2-40B4-BE49-F238E27FC236}">
                <a16:creationId xmlns:a16="http://schemas.microsoft.com/office/drawing/2014/main" id="{4BEF1696-AA75-4B4C-9121-DE8EEDAD5299}"/>
              </a:ext>
            </a:extLst>
          </p:cNvPr>
          <p:cNvSpPr txBox="1"/>
          <p:nvPr/>
        </p:nvSpPr>
        <p:spPr>
          <a:xfrm>
            <a:off x="991833" y="3535735"/>
            <a:ext cx="3042245" cy="1908215"/>
          </a:xfrm>
          <a:prstGeom prst="rect">
            <a:avLst/>
          </a:prstGeom>
          <a:noFill/>
        </p:spPr>
        <p:txBody>
          <a:bodyPr wrap="square">
            <a:spAutoFit/>
          </a:bodyPr>
          <a:lstStyle/>
          <a:p>
            <a:r>
              <a:rPr lang="en-US" dirty="0"/>
              <a:t>Team contract </a:t>
            </a:r>
          </a:p>
          <a:p>
            <a:r>
              <a:rPr lang="en-US" dirty="0"/>
              <a:t>Group activities</a:t>
            </a:r>
          </a:p>
          <a:p>
            <a:r>
              <a:rPr lang="en-US" dirty="0"/>
              <a:t>Group term paper/project</a:t>
            </a:r>
          </a:p>
          <a:p>
            <a:pPr marL="742950" lvl="1" indent="-285750">
              <a:buFont typeface="Arial" panose="020B0604020202020204" pitchFamily="34" charset="0"/>
              <a:buChar char="•"/>
            </a:pPr>
            <a:r>
              <a:rPr lang="en-US" sz="1600" dirty="0"/>
              <a:t>Proposal </a:t>
            </a:r>
          </a:p>
          <a:p>
            <a:pPr marL="742950" lvl="1" indent="-285750">
              <a:buFont typeface="Arial" panose="020B0604020202020204" pitchFamily="34" charset="0"/>
              <a:buChar char="•"/>
            </a:pPr>
            <a:r>
              <a:rPr lang="en-US" sz="1600" dirty="0"/>
              <a:t>Check-in</a:t>
            </a:r>
          </a:p>
          <a:p>
            <a:pPr marL="742950" lvl="1" indent="-285750">
              <a:buFont typeface="Arial" panose="020B0604020202020204" pitchFamily="34" charset="0"/>
              <a:buChar char="•"/>
            </a:pPr>
            <a:r>
              <a:rPr lang="en-US" sz="1600" dirty="0"/>
              <a:t>Presentation</a:t>
            </a:r>
          </a:p>
          <a:p>
            <a:pPr marL="742950" lvl="1" indent="-285750">
              <a:buFont typeface="Arial" panose="020B0604020202020204" pitchFamily="34" charset="0"/>
              <a:buChar char="•"/>
            </a:pPr>
            <a:r>
              <a:rPr lang="en-US" sz="1600" dirty="0"/>
              <a:t>Final paper</a:t>
            </a:r>
          </a:p>
        </p:txBody>
      </p:sp>
    </p:spTree>
    <p:extLst>
      <p:ext uri="{BB962C8B-B14F-4D97-AF65-F5344CB8AC3E}">
        <p14:creationId xmlns:p14="http://schemas.microsoft.com/office/powerpoint/2010/main" val="2111246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a:t>
            </a:r>
          </a:p>
        </p:txBody>
      </p:sp>
      <p:graphicFrame>
        <p:nvGraphicFramePr>
          <p:cNvPr id="3" name="Diagram 2"/>
          <p:cNvGraphicFramePr/>
          <p:nvPr>
            <p:extLst>
              <p:ext uri="{D42A27DB-BD31-4B8C-83A1-F6EECF244321}">
                <p14:modId xmlns:p14="http://schemas.microsoft.com/office/powerpoint/2010/main" val="979412526"/>
              </p:ext>
            </p:extLst>
          </p:nvPr>
        </p:nvGraphicFramePr>
        <p:xfrm>
          <a:off x="156277" y="1695047"/>
          <a:ext cx="11879445" cy="4627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Right 3">
            <a:extLst>
              <a:ext uri="{FF2B5EF4-FFF2-40B4-BE49-F238E27FC236}">
                <a16:creationId xmlns:a16="http://schemas.microsoft.com/office/drawing/2014/main" id="{71461AE4-58A4-438E-8182-806C288F828A}"/>
              </a:ext>
            </a:extLst>
          </p:cNvPr>
          <p:cNvSpPr/>
          <p:nvPr/>
        </p:nvSpPr>
        <p:spPr>
          <a:xfrm rot="18807622" flipH="1">
            <a:off x="11249133" y="1406216"/>
            <a:ext cx="883845" cy="554391"/>
          </a:xfrm>
          <a:prstGeom prst="rightArrow">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576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a:t>
            </a:r>
          </a:p>
        </p:txBody>
      </p:sp>
      <p:sp>
        <p:nvSpPr>
          <p:cNvPr id="5" name="Content Placeholder 13">
            <a:extLst>
              <a:ext uri="{FF2B5EF4-FFF2-40B4-BE49-F238E27FC236}">
                <a16:creationId xmlns:a16="http://schemas.microsoft.com/office/drawing/2014/main" id="{40B3F766-3615-499C-A32D-52091721AFEF}"/>
              </a:ext>
            </a:extLst>
          </p:cNvPr>
          <p:cNvSpPr txBox="1">
            <a:spLocks/>
          </p:cNvSpPr>
          <p:nvPr/>
        </p:nvSpPr>
        <p:spPr>
          <a:xfrm>
            <a:off x="500944" y="1461422"/>
            <a:ext cx="9122027" cy="3598258"/>
          </a:xfrm>
          <a:prstGeom prst="rect">
            <a:avLst/>
          </a:prstGeom>
        </p:spPr>
        <p:txBody>
          <a:bodyPr>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r>
              <a:rPr lang="en-US" dirty="0"/>
              <a:t>Room: computer lab (capacity was reduced to 14 students + instructor)</a:t>
            </a:r>
          </a:p>
          <a:p>
            <a:r>
              <a:rPr lang="en-US" dirty="0"/>
              <a:t>Students were able to choose their participation mode (in-person/remote) at the beginning of the semester</a:t>
            </a:r>
          </a:p>
          <a:p>
            <a:r>
              <a:rPr lang="en-US" dirty="0"/>
              <a:t>In each class:</a:t>
            </a:r>
          </a:p>
          <a:p>
            <a:pPr lvl="1"/>
            <a:r>
              <a:rPr lang="en-US" dirty="0"/>
              <a:t>10-12 in-person students</a:t>
            </a:r>
          </a:p>
          <a:p>
            <a:pPr lvl="1"/>
            <a:r>
              <a:rPr lang="en-US" dirty="0"/>
              <a:t>14-20 remote students</a:t>
            </a:r>
          </a:p>
          <a:p>
            <a:r>
              <a:rPr lang="en-US" dirty="0"/>
              <a:t>Set-up the sessions using WebEx &amp; WebEx room-kit</a:t>
            </a:r>
          </a:p>
          <a:p>
            <a:r>
              <a:rPr lang="en-US" dirty="0"/>
              <a:t>Three back-to-back sessions in the same room</a:t>
            </a:r>
          </a:p>
          <a:p>
            <a:endParaRPr lang="en-US" dirty="0"/>
          </a:p>
        </p:txBody>
      </p:sp>
    </p:spTree>
    <p:extLst>
      <p:ext uri="{BB962C8B-B14F-4D97-AF65-F5344CB8AC3E}">
        <p14:creationId xmlns:p14="http://schemas.microsoft.com/office/powerpoint/2010/main" val="123325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EAF50-9EAA-490B-B5EA-74E8148CD543}"/>
              </a:ext>
            </a:extLst>
          </p:cNvPr>
          <p:cNvSpPr>
            <a:spLocks noGrp="1"/>
          </p:cNvSpPr>
          <p:nvPr>
            <p:ph type="title"/>
          </p:nvPr>
        </p:nvSpPr>
        <p:spPr/>
        <p:txBody>
          <a:bodyPr/>
          <a:lstStyle/>
          <a:p>
            <a:r>
              <a:rPr lang="en-CA" dirty="0"/>
              <a:t>Overall feedback</a:t>
            </a:r>
            <a:endParaRPr lang="en-US" dirty="0"/>
          </a:p>
        </p:txBody>
      </p:sp>
      <p:sp>
        <p:nvSpPr>
          <p:cNvPr id="3" name="Content Placeholder 13">
            <a:extLst>
              <a:ext uri="{FF2B5EF4-FFF2-40B4-BE49-F238E27FC236}">
                <a16:creationId xmlns:a16="http://schemas.microsoft.com/office/drawing/2014/main" id="{D2BB2DE3-BF31-4F82-A65E-ED82B9A139E7}"/>
              </a:ext>
            </a:extLst>
          </p:cNvPr>
          <p:cNvSpPr txBox="1">
            <a:spLocks/>
          </p:cNvSpPr>
          <p:nvPr/>
        </p:nvSpPr>
        <p:spPr>
          <a:xfrm>
            <a:off x="500944" y="1490532"/>
            <a:ext cx="10637319" cy="5154107"/>
          </a:xfrm>
          <a:prstGeom prst="rect">
            <a:avLst/>
          </a:prstGeom>
        </p:spPr>
        <p:txBody>
          <a:bodyPr>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nSpc>
                <a:spcPct val="100000"/>
              </a:lnSpc>
              <a:spcBef>
                <a:spcPts val="800"/>
              </a:spcBef>
            </a:pPr>
            <a:r>
              <a:rPr lang="en-US" sz="1600" b="1" dirty="0"/>
              <a:t>No complaint from remote students (felt like usual synchronous sessions)</a:t>
            </a:r>
          </a:p>
          <a:p>
            <a:pPr marL="457200" lvl="1" indent="0">
              <a:lnSpc>
                <a:spcPct val="100000"/>
              </a:lnSpc>
              <a:spcBef>
                <a:spcPts val="800"/>
              </a:spcBef>
              <a:buNone/>
            </a:pPr>
            <a:r>
              <a:rPr lang="en-US" sz="1200" i="1" dirty="0"/>
              <a:t>“</a:t>
            </a:r>
            <a:r>
              <a:rPr lang="en-CA" sz="1200" i="1" dirty="0"/>
              <a:t>Always making the online students feel like there in class” </a:t>
            </a:r>
          </a:p>
          <a:p>
            <a:pPr marL="457200" lvl="1" indent="0">
              <a:lnSpc>
                <a:spcPct val="100000"/>
              </a:lnSpc>
              <a:spcBef>
                <a:spcPts val="800"/>
              </a:spcBef>
              <a:buNone/>
            </a:pPr>
            <a:r>
              <a:rPr lang="en-CA" sz="1200" i="1" dirty="0"/>
              <a:t>“Best feature of this course is that it can be online”</a:t>
            </a:r>
          </a:p>
          <a:p>
            <a:pPr>
              <a:lnSpc>
                <a:spcPct val="100000"/>
              </a:lnSpc>
              <a:spcBef>
                <a:spcPts val="800"/>
              </a:spcBef>
            </a:pPr>
            <a:r>
              <a:rPr lang="en-US" sz="1600" b="1" dirty="0"/>
              <a:t>In-person students were happy</a:t>
            </a:r>
          </a:p>
          <a:p>
            <a:pPr marL="457200" lvl="1" indent="0">
              <a:lnSpc>
                <a:spcPct val="100000"/>
              </a:lnSpc>
              <a:spcBef>
                <a:spcPts val="800"/>
              </a:spcBef>
              <a:buNone/>
            </a:pPr>
            <a:r>
              <a:rPr lang="en-US" sz="1200" i="1" dirty="0"/>
              <a:t>“</a:t>
            </a:r>
            <a:r>
              <a:rPr lang="en-CA" sz="1200" i="1" dirty="0"/>
              <a:t>Having class in person and online at the same time was a great thing!”</a:t>
            </a:r>
          </a:p>
          <a:p>
            <a:pPr marL="457200" lvl="1" indent="0">
              <a:lnSpc>
                <a:spcPct val="100000"/>
              </a:lnSpc>
              <a:spcBef>
                <a:spcPts val="800"/>
              </a:spcBef>
              <a:buNone/>
            </a:pPr>
            <a:r>
              <a:rPr lang="en-CA" sz="1200" i="1" dirty="0"/>
              <a:t>“Best features of the course: Taught online and in person”</a:t>
            </a:r>
          </a:p>
          <a:p>
            <a:pPr marL="457200" lvl="1" indent="0">
              <a:lnSpc>
                <a:spcPct val="100000"/>
              </a:lnSpc>
              <a:spcBef>
                <a:spcPts val="800"/>
              </a:spcBef>
              <a:buNone/>
            </a:pPr>
            <a:r>
              <a:rPr lang="en-CA" sz="1200" i="1" dirty="0"/>
              <a:t>“What works well: Being able to come to class in person and learn in person”</a:t>
            </a:r>
          </a:p>
          <a:p>
            <a:pPr marL="457200" lvl="1" indent="0">
              <a:lnSpc>
                <a:spcPct val="100000"/>
              </a:lnSpc>
              <a:spcBef>
                <a:spcPts val="800"/>
              </a:spcBef>
              <a:buNone/>
            </a:pPr>
            <a:r>
              <a:rPr lang="en-CA" sz="1200" i="1" dirty="0"/>
              <a:t>“To be able to go to class in person is the best experience for me. I love it when I have the chance to get to the ASB building to attend my class in person”</a:t>
            </a:r>
          </a:p>
          <a:p>
            <a:pPr marL="457200" lvl="1" indent="0">
              <a:lnSpc>
                <a:spcPct val="100000"/>
              </a:lnSpc>
              <a:spcBef>
                <a:spcPts val="800"/>
              </a:spcBef>
              <a:buNone/>
            </a:pPr>
            <a:r>
              <a:rPr lang="en-CA" sz="1200" i="1" dirty="0"/>
              <a:t>“This class is very hard for online delivery. We use Excel practice files to reference and follow along during class. It is difficult to follow along on WebEx and do our own work using Excel. But it is much easier in-class with extra screen.”</a:t>
            </a:r>
            <a:endParaRPr lang="en-US" sz="1200" i="1" dirty="0"/>
          </a:p>
          <a:p>
            <a:pPr>
              <a:lnSpc>
                <a:spcPct val="100000"/>
              </a:lnSpc>
              <a:spcBef>
                <a:spcPts val="800"/>
              </a:spcBef>
            </a:pPr>
            <a:r>
              <a:rPr lang="en-US" sz="1600" b="1" dirty="0"/>
              <a:t>From the instructor perspective</a:t>
            </a:r>
          </a:p>
          <a:p>
            <a:pPr lvl="1">
              <a:lnSpc>
                <a:spcPct val="100000"/>
              </a:lnSpc>
              <a:spcBef>
                <a:spcPts val="800"/>
              </a:spcBef>
            </a:pPr>
            <a:r>
              <a:rPr lang="en-US" sz="1200" dirty="0"/>
              <a:t>A different experience</a:t>
            </a:r>
          </a:p>
          <a:p>
            <a:pPr lvl="1">
              <a:lnSpc>
                <a:spcPct val="100000"/>
              </a:lnSpc>
              <a:spcBef>
                <a:spcPts val="800"/>
              </a:spcBef>
            </a:pPr>
            <a:r>
              <a:rPr lang="en-US" sz="1200" dirty="0"/>
              <a:t>Technology was the least challenging issue</a:t>
            </a:r>
          </a:p>
          <a:p>
            <a:pPr lvl="1">
              <a:lnSpc>
                <a:spcPct val="100000"/>
              </a:lnSpc>
              <a:spcBef>
                <a:spcPts val="800"/>
              </a:spcBef>
            </a:pPr>
            <a:r>
              <a:rPr lang="en-US" sz="1200" dirty="0"/>
              <a:t>Learning curve to structure and manage the class</a:t>
            </a:r>
          </a:p>
          <a:p>
            <a:pPr lvl="1">
              <a:lnSpc>
                <a:spcPct val="100000"/>
              </a:lnSpc>
              <a:spcBef>
                <a:spcPts val="800"/>
              </a:spcBef>
            </a:pPr>
            <a:r>
              <a:rPr lang="en-US" sz="1200" dirty="0"/>
              <a:t>The in-class student were less distracted</a:t>
            </a:r>
          </a:p>
          <a:p>
            <a:pPr lvl="1">
              <a:lnSpc>
                <a:spcPct val="100000"/>
              </a:lnSpc>
              <a:spcBef>
                <a:spcPts val="800"/>
              </a:spcBef>
            </a:pPr>
            <a:r>
              <a:rPr lang="en-US" sz="1200" dirty="0"/>
              <a:t>Top students were more likely to choose in-person participation </a:t>
            </a:r>
          </a:p>
          <a:p>
            <a:pPr lvl="1">
              <a:lnSpc>
                <a:spcPct val="100000"/>
              </a:lnSpc>
              <a:spcBef>
                <a:spcPts val="800"/>
              </a:spcBef>
            </a:pPr>
            <a:endParaRPr lang="en-US" sz="1200" dirty="0"/>
          </a:p>
          <a:p>
            <a:pPr lvl="1">
              <a:lnSpc>
                <a:spcPct val="100000"/>
              </a:lnSpc>
              <a:spcBef>
                <a:spcPts val="800"/>
              </a:spcBef>
            </a:pPr>
            <a:endParaRPr lang="en-US" sz="1200" dirty="0"/>
          </a:p>
        </p:txBody>
      </p:sp>
      <p:pic>
        <p:nvPicPr>
          <p:cNvPr id="5" name="Picture 4" descr="Icon&#10;&#10;Description automatically generated">
            <a:extLst>
              <a:ext uri="{FF2B5EF4-FFF2-40B4-BE49-F238E27FC236}">
                <a16:creationId xmlns:a16="http://schemas.microsoft.com/office/drawing/2014/main" id="{76492690-E501-4C7F-9501-71D8C45FC57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60920" y="4928582"/>
            <a:ext cx="4718536" cy="1716057"/>
          </a:xfrm>
          <a:prstGeom prst="rect">
            <a:avLst/>
          </a:prstGeom>
        </p:spPr>
      </p:pic>
      <p:sp>
        <p:nvSpPr>
          <p:cNvPr id="9" name="Arrow: Down 8">
            <a:extLst>
              <a:ext uri="{FF2B5EF4-FFF2-40B4-BE49-F238E27FC236}">
                <a16:creationId xmlns:a16="http://schemas.microsoft.com/office/drawing/2014/main" id="{276FD8DA-CA1D-423D-B745-D81C957095C1}"/>
              </a:ext>
            </a:extLst>
          </p:cNvPr>
          <p:cNvSpPr/>
          <p:nvPr/>
        </p:nvSpPr>
        <p:spPr>
          <a:xfrm rot="10800000">
            <a:off x="10433304" y="5922263"/>
            <a:ext cx="438912" cy="722376"/>
          </a:xfrm>
          <a:prstGeom prst="downArrow">
            <a:avLst/>
          </a:prstGeom>
          <a:solidFill>
            <a:srgbClr val="B8EE32"/>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36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Custom 3">
      <a:dk1>
        <a:sysClr val="windowText" lastClr="000000"/>
      </a:dk1>
      <a:lt1>
        <a:sysClr val="window" lastClr="FFFFFF"/>
      </a:lt1>
      <a:dk2>
        <a:srgbClr val="505046"/>
      </a:dk2>
      <a:lt2>
        <a:srgbClr val="EEECE1"/>
      </a:lt2>
      <a:accent1>
        <a:srgbClr val="78230C"/>
      </a:accent1>
      <a:accent2>
        <a:srgbClr val="7F7F7F"/>
      </a:accent2>
      <a:accent3>
        <a:srgbClr val="90443C"/>
      </a:accent3>
      <a:accent4>
        <a:srgbClr val="FF8427"/>
      </a:accent4>
      <a:accent5>
        <a:srgbClr val="CC9900"/>
      </a:accent5>
      <a:accent6>
        <a:srgbClr val="78230C"/>
      </a:accent6>
      <a:hlink>
        <a:srgbClr val="CC9900"/>
      </a:hlink>
      <a:folHlink>
        <a:srgbClr val="666699"/>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9078</TotalTime>
  <Words>1228</Words>
  <Application>Microsoft Office PowerPoint</Application>
  <PresentationFormat>Widescreen</PresentationFormat>
  <Paragraphs>201</Paragraphs>
  <Slides>18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Euphemia</vt:lpstr>
      <vt:lpstr>Plantagenet Cherokee</vt:lpstr>
      <vt:lpstr>Symbol</vt:lpstr>
      <vt:lpstr>Wingdings</vt:lpstr>
      <vt:lpstr>Academic Literature 16x9</vt:lpstr>
      <vt:lpstr>Challenges of a Hybrid Course:  How do we accommodate in-person and remote students at the same time? </vt:lpstr>
      <vt:lpstr>Agenda</vt:lpstr>
      <vt:lpstr>PowerPoint Presentation</vt:lpstr>
      <vt:lpstr>PowerPoint Presentation</vt:lpstr>
      <vt:lpstr>Course structure</vt:lpstr>
      <vt:lpstr>Course structure: Grade breakdown</vt:lpstr>
      <vt:lpstr>Tools</vt:lpstr>
      <vt:lpstr>Context</vt:lpstr>
      <vt:lpstr>Overall feedback</vt:lpstr>
      <vt:lpstr>PowerPoint Presentation</vt:lpstr>
      <vt:lpstr>PowerPoint Presentation</vt:lpstr>
      <vt:lpstr>Technical Challenges</vt:lpstr>
      <vt:lpstr>Class management and student engagement</vt:lpstr>
      <vt:lpstr>Group work</vt:lpstr>
      <vt:lpstr>Health &amp; safety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the Future of Education and Learning at McMaster through Online/Blended Teaching</dc:title>
  <dc:creator>F. Nosrati</dc:creator>
  <cp:lastModifiedBy>Fariba Nosrati</cp:lastModifiedBy>
  <cp:revision>244</cp:revision>
  <dcterms:created xsi:type="dcterms:W3CDTF">2017-10-02T18:35:05Z</dcterms:created>
  <dcterms:modified xsi:type="dcterms:W3CDTF">2021-05-25T17:59:28Z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