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41" r:id="rId2"/>
    <p:sldId id="382" r:id="rId3"/>
    <p:sldId id="296" r:id="rId4"/>
    <p:sldId id="405" r:id="rId5"/>
    <p:sldId id="406" r:id="rId6"/>
    <p:sldId id="407" r:id="rId7"/>
    <p:sldId id="408" r:id="rId8"/>
    <p:sldId id="375" r:id="rId9"/>
    <p:sldId id="377" r:id="rId10"/>
    <p:sldId id="376" r:id="rId11"/>
    <p:sldId id="344" r:id="rId12"/>
    <p:sldId id="343" r:id="rId13"/>
    <p:sldId id="389" r:id="rId14"/>
    <p:sldId id="390" r:id="rId15"/>
    <p:sldId id="393" r:id="rId16"/>
    <p:sldId id="409" r:id="rId17"/>
    <p:sldId id="392" r:id="rId18"/>
    <p:sldId id="402" r:id="rId19"/>
    <p:sldId id="399" r:id="rId20"/>
    <p:sldId id="350" r:id="rId21"/>
    <p:sldId id="387" r:id="rId22"/>
    <p:sldId id="411" r:id="rId23"/>
    <p:sldId id="403" r:id="rId24"/>
    <p:sldId id="404" r:id="rId25"/>
    <p:sldId id="412" r:id="rId26"/>
    <p:sldId id="413" r:id="rId27"/>
    <p:sldId id="410" r:id="rId2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ess, Andrew" initials="R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A60"/>
    <a:srgbClr val="1B5187"/>
    <a:srgbClr val="C84D0A"/>
    <a:srgbClr val="676767"/>
    <a:srgbClr val="E3452F"/>
    <a:srgbClr val="57585B"/>
    <a:srgbClr val="4C216D"/>
    <a:srgbClr val="532476"/>
    <a:srgbClr val="3E1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2" autoAdjust="0"/>
    <p:restoredTop sz="87744" autoAdjust="0"/>
  </p:normalViewPr>
  <p:slideViewPr>
    <p:cSldViewPr snapToObjects="1">
      <p:cViewPr varScale="1">
        <p:scale>
          <a:sx n="117" d="100"/>
          <a:sy n="117" d="100"/>
        </p:scale>
        <p:origin x="1656" y="17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1B5187"/>
              </a:solidFill>
            </c:spPr>
            <c:extLst>
              <c:ext xmlns:c16="http://schemas.microsoft.com/office/drawing/2014/chart" uri="{C3380CC4-5D6E-409C-BE32-E72D297353CC}">
                <c16:uniqueId val="{00000001-A9E3-F146-AB6B-F85F0976879B}"/>
              </c:ext>
            </c:extLst>
          </c:dPt>
          <c:dPt>
            <c:idx val="1"/>
            <c:bubble3D val="0"/>
            <c:spPr>
              <a:noFill/>
            </c:spPr>
            <c:extLst>
              <c:ext xmlns:c16="http://schemas.microsoft.com/office/drawing/2014/chart" uri="{C3380CC4-5D6E-409C-BE32-E72D297353CC}">
                <c16:uniqueId val="{00000003-A9E3-F146-AB6B-F85F0976879B}"/>
              </c:ext>
            </c:extLst>
          </c:dPt>
          <c:cat>
            <c:numRef>
              <c:f>Sheet1!$A$2:$A$5</c:f>
              <c:numCache>
                <c:formatCode>General</c:formatCode>
                <c:ptCount val="4"/>
              </c:numCache>
            </c:numRef>
          </c:cat>
          <c:val>
            <c:numRef>
              <c:f>Sheet1!$B$2:$B$5</c:f>
              <c:numCache>
                <c:formatCode>General</c:formatCode>
                <c:ptCount val="4"/>
                <c:pt idx="0">
                  <c:v>95.1</c:v>
                </c:pt>
                <c:pt idx="1">
                  <c:v>4.9000000000000057</c:v>
                </c:pt>
              </c:numCache>
            </c:numRef>
          </c:val>
          <c:extLst>
            <c:ext xmlns:c16="http://schemas.microsoft.com/office/drawing/2014/chart" uri="{C3380CC4-5D6E-409C-BE32-E72D297353CC}">
              <c16:uniqueId val="{00000004-A9E3-F146-AB6B-F85F0976879B}"/>
            </c:ext>
          </c:extLst>
        </c:ser>
        <c:dLbls>
          <c:showLegendKey val="0"/>
          <c:showVal val="0"/>
          <c:showCatName val="0"/>
          <c:showSerName val="0"/>
          <c:showPercent val="0"/>
          <c:showBubbleSize val="0"/>
          <c:showLeaderLines val="1"/>
        </c:dLbls>
        <c:firstSliceAng val="95"/>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33333333333333"/>
          <c:y val="0"/>
          <c:w val="0.60666666666666669"/>
          <c:h val="0.89215686274509809"/>
        </c:manualLayout>
      </c:layout>
      <c:doughnutChart>
        <c:varyColors val="1"/>
        <c:ser>
          <c:idx val="0"/>
          <c:order val="0"/>
          <c:tx>
            <c:strRef>
              <c:f>Sheet1!$B$1</c:f>
              <c:strCache>
                <c:ptCount val="1"/>
                <c:pt idx="0">
                  <c:v>Column1</c:v>
                </c:pt>
              </c:strCache>
            </c:strRef>
          </c:tx>
          <c:dPt>
            <c:idx val="0"/>
            <c:bubble3D val="0"/>
            <c:spPr>
              <a:solidFill>
                <a:srgbClr val="1B5187"/>
              </a:solidFill>
            </c:spPr>
            <c:extLst>
              <c:ext xmlns:c16="http://schemas.microsoft.com/office/drawing/2014/chart" uri="{C3380CC4-5D6E-409C-BE32-E72D297353CC}">
                <c16:uniqueId val="{00000001-7768-EC43-AD8D-4D45212044FD}"/>
              </c:ext>
            </c:extLst>
          </c:dPt>
          <c:dPt>
            <c:idx val="1"/>
            <c:bubble3D val="0"/>
            <c:spPr>
              <a:noFill/>
            </c:spPr>
            <c:extLst>
              <c:ext xmlns:c16="http://schemas.microsoft.com/office/drawing/2014/chart" uri="{C3380CC4-5D6E-409C-BE32-E72D297353CC}">
                <c16:uniqueId val="{00000003-7768-EC43-AD8D-4D45212044FD}"/>
              </c:ext>
            </c:extLst>
          </c:dPt>
          <c:cat>
            <c:numRef>
              <c:f>Sheet1!$A$2:$A$5</c:f>
              <c:numCache>
                <c:formatCode>General</c:formatCode>
                <c:ptCount val="4"/>
              </c:numCache>
            </c:numRef>
          </c:cat>
          <c:val>
            <c:numRef>
              <c:f>Sheet1!$B$2:$B$5</c:f>
              <c:numCache>
                <c:formatCode>General</c:formatCode>
                <c:ptCount val="4"/>
                <c:pt idx="0">
                  <c:v>92</c:v>
                </c:pt>
                <c:pt idx="1">
                  <c:v>8</c:v>
                </c:pt>
              </c:numCache>
            </c:numRef>
          </c:val>
          <c:extLst>
            <c:ext xmlns:c16="http://schemas.microsoft.com/office/drawing/2014/chart" uri="{C3380CC4-5D6E-409C-BE32-E72D297353CC}">
              <c16:uniqueId val="{00000004-7768-EC43-AD8D-4D45212044FD}"/>
            </c:ext>
          </c:extLst>
        </c:ser>
        <c:dLbls>
          <c:showLegendKey val="0"/>
          <c:showVal val="0"/>
          <c:showCatName val="0"/>
          <c:showSerName val="0"/>
          <c:showPercent val="0"/>
          <c:showBubbleSize val="0"/>
          <c:showLeaderLines val="1"/>
        </c:dLbls>
        <c:firstSliceAng val="278"/>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1B5187"/>
              </a:solidFill>
            </c:spPr>
            <c:extLst>
              <c:ext xmlns:c16="http://schemas.microsoft.com/office/drawing/2014/chart" uri="{C3380CC4-5D6E-409C-BE32-E72D297353CC}">
                <c16:uniqueId val="{00000001-B619-4446-A4FD-F32949DFCD9B}"/>
              </c:ext>
            </c:extLst>
          </c:dPt>
          <c:dPt>
            <c:idx val="1"/>
            <c:bubble3D val="0"/>
            <c:spPr>
              <a:noFill/>
            </c:spPr>
            <c:extLst>
              <c:ext xmlns:c16="http://schemas.microsoft.com/office/drawing/2014/chart" uri="{C3380CC4-5D6E-409C-BE32-E72D297353CC}">
                <c16:uniqueId val="{00000003-B619-4446-A4FD-F32949DFCD9B}"/>
              </c:ext>
            </c:extLst>
          </c:dPt>
          <c:cat>
            <c:numRef>
              <c:f>Sheet1!$A$2:$A$5</c:f>
              <c:numCache>
                <c:formatCode>General</c:formatCode>
                <c:ptCount val="4"/>
              </c:numCache>
            </c:numRef>
          </c:cat>
          <c:val>
            <c:numRef>
              <c:f>Sheet1!$B$2:$B$5</c:f>
              <c:numCache>
                <c:formatCode>General</c:formatCode>
                <c:ptCount val="4"/>
                <c:pt idx="0">
                  <c:v>95.1</c:v>
                </c:pt>
                <c:pt idx="1">
                  <c:v>4.9000000000000057</c:v>
                </c:pt>
              </c:numCache>
            </c:numRef>
          </c:val>
          <c:extLst>
            <c:ext xmlns:c16="http://schemas.microsoft.com/office/drawing/2014/chart" uri="{C3380CC4-5D6E-409C-BE32-E72D297353CC}">
              <c16:uniqueId val="{00000004-B619-4446-A4FD-F32949DFCD9B}"/>
            </c:ext>
          </c:extLst>
        </c:ser>
        <c:dLbls>
          <c:showLegendKey val="0"/>
          <c:showVal val="0"/>
          <c:showCatName val="0"/>
          <c:showSerName val="0"/>
          <c:showPercent val="0"/>
          <c:showBubbleSize val="0"/>
          <c:showLeaderLines val="1"/>
        </c:dLbls>
        <c:firstSliceAng val="95"/>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33333333333333"/>
          <c:y val="0"/>
          <c:w val="0.60666666666666669"/>
          <c:h val="0.89215686274509809"/>
        </c:manualLayout>
      </c:layout>
      <c:doughnutChart>
        <c:varyColors val="1"/>
        <c:ser>
          <c:idx val="0"/>
          <c:order val="0"/>
          <c:tx>
            <c:strRef>
              <c:f>Sheet1!$B$1</c:f>
              <c:strCache>
                <c:ptCount val="1"/>
                <c:pt idx="0">
                  <c:v>Column1</c:v>
                </c:pt>
              </c:strCache>
            </c:strRef>
          </c:tx>
          <c:dPt>
            <c:idx val="0"/>
            <c:bubble3D val="0"/>
            <c:spPr>
              <a:solidFill>
                <a:srgbClr val="1B5187"/>
              </a:solidFill>
            </c:spPr>
            <c:extLst>
              <c:ext xmlns:c16="http://schemas.microsoft.com/office/drawing/2014/chart" uri="{C3380CC4-5D6E-409C-BE32-E72D297353CC}">
                <c16:uniqueId val="{00000001-4EE5-7441-BF13-664BA3899AED}"/>
              </c:ext>
            </c:extLst>
          </c:dPt>
          <c:dPt>
            <c:idx val="1"/>
            <c:bubble3D val="0"/>
            <c:spPr>
              <a:noFill/>
            </c:spPr>
            <c:extLst>
              <c:ext xmlns:c16="http://schemas.microsoft.com/office/drawing/2014/chart" uri="{C3380CC4-5D6E-409C-BE32-E72D297353CC}">
                <c16:uniqueId val="{00000003-4EE5-7441-BF13-664BA3899AED}"/>
              </c:ext>
            </c:extLst>
          </c:dPt>
          <c:cat>
            <c:numRef>
              <c:f>Sheet1!$A$2:$A$5</c:f>
              <c:numCache>
                <c:formatCode>General</c:formatCode>
                <c:ptCount val="4"/>
              </c:numCache>
            </c:numRef>
          </c:cat>
          <c:val>
            <c:numRef>
              <c:f>Sheet1!$B$2:$B$5</c:f>
              <c:numCache>
                <c:formatCode>General</c:formatCode>
                <c:ptCount val="4"/>
                <c:pt idx="0">
                  <c:v>93.9</c:v>
                </c:pt>
                <c:pt idx="1">
                  <c:v>6.0999999999999943</c:v>
                </c:pt>
              </c:numCache>
            </c:numRef>
          </c:val>
          <c:extLst>
            <c:ext xmlns:c16="http://schemas.microsoft.com/office/drawing/2014/chart" uri="{C3380CC4-5D6E-409C-BE32-E72D297353CC}">
              <c16:uniqueId val="{00000004-4EE5-7441-BF13-664BA3899AED}"/>
            </c:ext>
          </c:extLst>
        </c:ser>
        <c:dLbls>
          <c:showLegendKey val="0"/>
          <c:showVal val="0"/>
          <c:showCatName val="0"/>
          <c:showSerName val="0"/>
          <c:showPercent val="0"/>
          <c:showBubbleSize val="0"/>
          <c:showLeaderLines val="1"/>
        </c:dLbls>
        <c:firstSliceAng val="278"/>
        <c:holeSize val="50"/>
      </c:doughnutChart>
    </c:plotArea>
    <c:plotVisOnly val="1"/>
    <c:dispBlanksAs val="gap"/>
    <c:showDLblsOverMax val="0"/>
  </c:chart>
  <c:txPr>
    <a:bodyPr/>
    <a:lstStyle/>
    <a:p>
      <a:pPr>
        <a:defRPr sz="1800"/>
      </a:pPr>
      <a:endParaRPr lang="en-US"/>
    </a:p>
  </c:txPr>
  <c:externalData r:id="rId1">
    <c:autoUpdate val="0"/>
  </c:externalData>
</c:chartSpace>
</file>

<file path=ppt/diagrams/_rels/data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hyperlink" Target="http://catalog.cies.org/"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catalog.cies.org/" TargetMode="External"/><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6C88B-26EA-4B5A-BF43-3E559F0231C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D50DE1C-862F-4E86-8F52-F77A2725FAD6}">
      <dgm:prSet phldrT="[Text]" custT="1"/>
      <dgm:spPr>
        <a:ln>
          <a:solidFill>
            <a:srgbClr val="1B3A60"/>
          </a:solidFill>
        </a:ln>
      </dgm:spPr>
      <dgm:t>
        <a:bodyPr/>
        <a:lstStyle/>
        <a:p>
          <a:r>
            <a:rPr lang="en-US" sz="2200" dirty="0">
              <a:solidFill>
                <a:srgbClr val="1B3A60"/>
              </a:solidFill>
            </a:rPr>
            <a:t>Introduction</a:t>
          </a:r>
        </a:p>
      </dgm:t>
    </dgm:pt>
    <dgm:pt modelId="{69BF907D-3AE2-4785-89F1-F4A0F5AA086F}" type="parTrans" cxnId="{DA372411-90F2-4A1E-A8D4-60FC927FB68B}">
      <dgm:prSet/>
      <dgm:spPr/>
      <dgm:t>
        <a:bodyPr/>
        <a:lstStyle/>
        <a:p>
          <a:endParaRPr lang="en-US"/>
        </a:p>
      </dgm:t>
    </dgm:pt>
    <dgm:pt modelId="{BF243F0B-B836-48D0-B209-90C4FB3C5D44}" type="sibTrans" cxnId="{DA372411-90F2-4A1E-A8D4-60FC927FB68B}">
      <dgm:prSet/>
      <dgm:spPr/>
      <dgm:t>
        <a:bodyPr/>
        <a:lstStyle/>
        <a:p>
          <a:endParaRPr lang="en-US"/>
        </a:p>
      </dgm:t>
    </dgm:pt>
    <dgm:pt modelId="{61FFA72D-A6F4-4814-967E-5EECAB0B8CEB}">
      <dgm:prSet phldrT="[Text]"/>
      <dgm:spPr>
        <a:solidFill>
          <a:srgbClr val="1B3A60"/>
        </a:solidFill>
        <a:ln>
          <a:solidFill>
            <a:srgbClr val="1B3A60"/>
          </a:solidFill>
        </a:ln>
      </dgm:spPr>
      <dgm:t>
        <a:bodyPr/>
        <a:lstStyle/>
        <a:p>
          <a:endParaRPr lang="en-US" dirty="0"/>
        </a:p>
      </dgm:t>
    </dgm:pt>
    <dgm:pt modelId="{58DC4F4D-B029-4A95-815E-C42CAAFB255A}" type="parTrans" cxnId="{F2FE93B6-3983-4FAB-B1BF-9BF7CDA82BC5}">
      <dgm:prSet/>
      <dgm:spPr/>
      <dgm:t>
        <a:bodyPr/>
        <a:lstStyle/>
        <a:p>
          <a:endParaRPr lang="en-US"/>
        </a:p>
      </dgm:t>
    </dgm:pt>
    <dgm:pt modelId="{4A291A8C-F54F-4E92-819E-285089D04BE6}" type="sibTrans" cxnId="{F2FE93B6-3983-4FAB-B1BF-9BF7CDA82BC5}">
      <dgm:prSet/>
      <dgm:spPr/>
      <dgm:t>
        <a:bodyPr/>
        <a:lstStyle/>
        <a:p>
          <a:endParaRPr lang="en-US"/>
        </a:p>
      </dgm:t>
    </dgm:pt>
    <dgm:pt modelId="{F82F6633-C02A-45AB-9C61-B962ECACD321}">
      <dgm:prSet phldrT="[Text]" custT="1"/>
      <dgm:spPr>
        <a:ln>
          <a:solidFill>
            <a:srgbClr val="1B3A60"/>
          </a:solidFill>
        </a:ln>
      </dgm:spPr>
      <dgm:t>
        <a:bodyPr/>
        <a:lstStyle/>
        <a:p>
          <a:r>
            <a:rPr lang="en-US" sz="2200" dirty="0">
              <a:solidFill>
                <a:srgbClr val="1B3A60"/>
              </a:solidFill>
            </a:rPr>
            <a:t>Core Fulbright U.S. Scholar Program</a:t>
          </a:r>
        </a:p>
      </dgm:t>
    </dgm:pt>
    <dgm:pt modelId="{F8367116-C041-44F0-93B1-003C1A06FFB7}" type="parTrans" cxnId="{37073BC8-F3EA-4DA5-A258-4D33B702CD21}">
      <dgm:prSet/>
      <dgm:spPr/>
      <dgm:t>
        <a:bodyPr/>
        <a:lstStyle/>
        <a:p>
          <a:endParaRPr lang="en-US"/>
        </a:p>
      </dgm:t>
    </dgm:pt>
    <dgm:pt modelId="{97E555CB-214A-4974-8D5A-B18935364C12}" type="sibTrans" cxnId="{37073BC8-F3EA-4DA5-A258-4D33B702CD21}">
      <dgm:prSet/>
      <dgm:spPr/>
      <dgm:t>
        <a:bodyPr/>
        <a:lstStyle/>
        <a:p>
          <a:endParaRPr lang="en-US"/>
        </a:p>
      </dgm:t>
    </dgm:pt>
    <dgm:pt modelId="{95EAB5D5-2B74-496E-82AE-BFF52C7F81F9}">
      <dgm:prSet phldrT="[Text]"/>
      <dgm:spPr>
        <a:solidFill>
          <a:srgbClr val="1B3A60"/>
        </a:solidFill>
        <a:ln>
          <a:solidFill>
            <a:srgbClr val="1B3A60"/>
          </a:solidFill>
        </a:ln>
      </dgm:spPr>
      <dgm:t>
        <a:bodyPr/>
        <a:lstStyle/>
        <a:p>
          <a:endParaRPr lang="en-US" dirty="0"/>
        </a:p>
      </dgm:t>
    </dgm:pt>
    <dgm:pt modelId="{FE422355-95AD-4361-AE85-C6FCCF0CB41F}" type="parTrans" cxnId="{FE69A217-EB70-4487-8B5F-39EF0CADE221}">
      <dgm:prSet/>
      <dgm:spPr/>
      <dgm:t>
        <a:bodyPr/>
        <a:lstStyle/>
        <a:p>
          <a:endParaRPr lang="en-US"/>
        </a:p>
      </dgm:t>
    </dgm:pt>
    <dgm:pt modelId="{B8A4F466-2049-426F-86DE-A5BEEAC9D274}" type="sibTrans" cxnId="{FE69A217-EB70-4487-8B5F-39EF0CADE221}">
      <dgm:prSet/>
      <dgm:spPr/>
      <dgm:t>
        <a:bodyPr/>
        <a:lstStyle/>
        <a:p>
          <a:endParaRPr lang="en-US"/>
        </a:p>
      </dgm:t>
    </dgm:pt>
    <dgm:pt modelId="{B27F8188-C0E3-4D72-BC31-00C422B866A6}">
      <dgm:prSet phldrT="[Text]" custT="1"/>
      <dgm:spPr>
        <a:ln>
          <a:solidFill>
            <a:srgbClr val="1B3A60"/>
          </a:solidFill>
        </a:ln>
      </dgm:spPr>
      <dgm:t>
        <a:bodyPr/>
        <a:lstStyle/>
        <a:p>
          <a:r>
            <a:rPr lang="en-US" sz="2200" dirty="0">
              <a:solidFill>
                <a:srgbClr val="1B3A60"/>
              </a:solidFill>
            </a:rPr>
            <a:t>Additional Fulbright U.S. Scholar Opportunities</a:t>
          </a:r>
        </a:p>
      </dgm:t>
    </dgm:pt>
    <dgm:pt modelId="{99B9024E-C97E-45B6-9EB1-1C9F4C20D778}" type="parTrans" cxnId="{375F549F-6AA0-45A4-8DAD-47BA3544180F}">
      <dgm:prSet/>
      <dgm:spPr/>
      <dgm:t>
        <a:bodyPr/>
        <a:lstStyle/>
        <a:p>
          <a:endParaRPr lang="en-US"/>
        </a:p>
      </dgm:t>
    </dgm:pt>
    <dgm:pt modelId="{54CA5303-B9A2-4A9B-9324-BB974692D446}" type="sibTrans" cxnId="{375F549F-6AA0-45A4-8DAD-47BA3544180F}">
      <dgm:prSet/>
      <dgm:spPr/>
      <dgm:t>
        <a:bodyPr/>
        <a:lstStyle/>
        <a:p>
          <a:endParaRPr lang="en-US"/>
        </a:p>
      </dgm:t>
    </dgm:pt>
    <dgm:pt modelId="{BA1B56C2-BCB5-48C3-BF03-7124FC543B9F}">
      <dgm:prSet phldrT="[Text]"/>
      <dgm:spPr>
        <a:solidFill>
          <a:srgbClr val="1B3A60"/>
        </a:solidFill>
        <a:ln>
          <a:solidFill>
            <a:srgbClr val="1B3A60"/>
          </a:solidFill>
        </a:ln>
      </dgm:spPr>
      <dgm:t>
        <a:bodyPr/>
        <a:lstStyle/>
        <a:p>
          <a:endParaRPr lang="en-US" dirty="0"/>
        </a:p>
      </dgm:t>
    </dgm:pt>
    <dgm:pt modelId="{F15BFB35-7304-4612-A425-37F50824313F}" type="sibTrans" cxnId="{0AEC5222-4FFB-43B2-84DE-1C9996E31540}">
      <dgm:prSet/>
      <dgm:spPr/>
      <dgm:t>
        <a:bodyPr/>
        <a:lstStyle/>
        <a:p>
          <a:endParaRPr lang="en-US"/>
        </a:p>
      </dgm:t>
    </dgm:pt>
    <dgm:pt modelId="{B2F3C8EF-022F-41E3-8EC6-19EC690304EE}" type="parTrans" cxnId="{0AEC5222-4FFB-43B2-84DE-1C9996E31540}">
      <dgm:prSet/>
      <dgm:spPr/>
      <dgm:t>
        <a:bodyPr/>
        <a:lstStyle/>
        <a:p>
          <a:endParaRPr lang="en-US"/>
        </a:p>
      </dgm:t>
    </dgm:pt>
    <dgm:pt modelId="{8A2D37EF-CAFF-45D4-9285-098BFBD91089}">
      <dgm:prSet phldrT="[Text]"/>
      <dgm:spPr>
        <a:solidFill>
          <a:srgbClr val="1B3A60"/>
        </a:solidFill>
        <a:ln>
          <a:solidFill>
            <a:srgbClr val="1B3A60"/>
          </a:solidFill>
        </a:ln>
      </dgm:spPr>
      <dgm:t>
        <a:bodyPr/>
        <a:lstStyle/>
        <a:p>
          <a:endParaRPr lang="en-US" dirty="0"/>
        </a:p>
      </dgm:t>
    </dgm:pt>
    <dgm:pt modelId="{2CD66CF1-C64E-430E-8FDA-6753F2B638A8}" type="parTrans" cxnId="{E89FF2F6-5692-477D-909C-8A0EB71B24AA}">
      <dgm:prSet/>
      <dgm:spPr/>
      <dgm:t>
        <a:bodyPr/>
        <a:lstStyle/>
        <a:p>
          <a:endParaRPr lang="en-US"/>
        </a:p>
      </dgm:t>
    </dgm:pt>
    <dgm:pt modelId="{4025767D-50EA-4E5E-AB2C-A13EDE52CB05}" type="sibTrans" cxnId="{E89FF2F6-5692-477D-909C-8A0EB71B24AA}">
      <dgm:prSet/>
      <dgm:spPr/>
      <dgm:t>
        <a:bodyPr/>
        <a:lstStyle/>
        <a:p>
          <a:endParaRPr lang="en-US"/>
        </a:p>
      </dgm:t>
    </dgm:pt>
    <dgm:pt modelId="{3F40E2BC-60D4-4D5E-8ED9-FF9330A0101B}">
      <dgm:prSet custT="1"/>
      <dgm:spPr>
        <a:ln>
          <a:solidFill>
            <a:srgbClr val="1B3A60"/>
          </a:solidFill>
        </a:ln>
      </dgm:spPr>
      <dgm:t>
        <a:bodyPr/>
        <a:lstStyle/>
        <a:p>
          <a:r>
            <a:rPr lang="en-US" sz="2200" dirty="0">
              <a:solidFill>
                <a:srgbClr val="1B3A60"/>
              </a:solidFill>
            </a:rPr>
            <a:t>Ramapo College Summer Workshop Opportunity</a:t>
          </a:r>
        </a:p>
      </dgm:t>
    </dgm:pt>
    <dgm:pt modelId="{F5E12BF9-D497-4546-A3A2-DDD8CD643B35}" type="parTrans" cxnId="{277CA6C1-3385-44D7-A375-48C1D0F022BF}">
      <dgm:prSet/>
      <dgm:spPr/>
      <dgm:t>
        <a:bodyPr/>
        <a:lstStyle/>
        <a:p>
          <a:endParaRPr lang="en-US"/>
        </a:p>
      </dgm:t>
    </dgm:pt>
    <dgm:pt modelId="{F4C001A6-3994-4D56-9015-9E0F31DA0A93}" type="sibTrans" cxnId="{277CA6C1-3385-44D7-A375-48C1D0F022BF}">
      <dgm:prSet/>
      <dgm:spPr/>
      <dgm:t>
        <a:bodyPr/>
        <a:lstStyle/>
        <a:p>
          <a:endParaRPr lang="en-US"/>
        </a:p>
      </dgm:t>
    </dgm:pt>
    <dgm:pt modelId="{9EC01EE5-C5B5-4568-88B7-92D95A432FCB}" type="pres">
      <dgm:prSet presAssocID="{5C16C88B-26EA-4B5A-BF43-3E559F0231CA}" presName="linearFlow" presStyleCnt="0">
        <dgm:presLayoutVars>
          <dgm:dir/>
          <dgm:animLvl val="lvl"/>
          <dgm:resizeHandles val="exact"/>
        </dgm:presLayoutVars>
      </dgm:prSet>
      <dgm:spPr/>
    </dgm:pt>
    <dgm:pt modelId="{E4D91136-1042-478F-9F7D-3E59EA7BA030}" type="pres">
      <dgm:prSet presAssocID="{BA1B56C2-BCB5-48C3-BF03-7124FC543B9F}" presName="composite" presStyleCnt="0"/>
      <dgm:spPr/>
    </dgm:pt>
    <dgm:pt modelId="{81467713-FB3E-492F-9774-BE6CF6522EED}" type="pres">
      <dgm:prSet presAssocID="{BA1B56C2-BCB5-48C3-BF03-7124FC543B9F}" presName="parentText" presStyleLbl="alignNode1" presStyleIdx="0" presStyleCnt="4" custLinFactNeighborY="-7705">
        <dgm:presLayoutVars>
          <dgm:chMax val="1"/>
          <dgm:bulletEnabled val="1"/>
        </dgm:presLayoutVars>
      </dgm:prSet>
      <dgm:spPr/>
    </dgm:pt>
    <dgm:pt modelId="{DDAA8F40-623B-440C-AC4B-8D86FF92A421}" type="pres">
      <dgm:prSet presAssocID="{BA1B56C2-BCB5-48C3-BF03-7124FC543B9F}" presName="descendantText" presStyleLbl="alignAcc1" presStyleIdx="0" presStyleCnt="4" custScaleY="100255" custLinFactNeighborY="348">
        <dgm:presLayoutVars>
          <dgm:bulletEnabled val="1"/>
        </dgm:presLayoutVars>
      </dgm:prSet>
      <dgm:spPr/>
    </dgm:pt>
    <dgm:pt modelId="{620AF1FF-CE49-46DA-85DC-6D160D0F0813}" type="pres">
      <dgm:prSet presAssocID="{F15BFB35-7304-4612-A425-37F50824313F}" presName="sp" presStyleCnt="0"/>
      <dgm:spPr/>
    </dgm:pt>
    <dgm:pt modelId="{94857FD6-574C-475B-85DC-2FF3F982EFF8}" type="pres">
      <dgm:prSet presAssocID="{61FFA72D-A6F4-4814-967E-5EECAB0B8CEB}" presName="composite" presStyleCnt="0"/>
      <dgm:spPr/>
    </dgm:pt>
    <dgm:pt modelId="{0399D9BD-C5A7-40C9-8E92-3F90CAFD15D7}" type="pres">
      <dgm:prSet presAssocID="{61FFA72D-A6F4-4814-967E-5EECAB0B8CEB}" presName="parentText" presStyleLbl="alignNode1" presStyleIdx="1" presStyleCnt="4">
        <dgm:presLayoutVars>
          <dgm:chMax val="1"/>
          <dgm:bulletEnabled val="1"/>
        </dgm:presLayoutVars>
      </dgm:prSet>
      <dgm:spPr/>
    </dgm:pt>
    <dgm:pt modelId="{BFD98CFD-E55B-4779-ACCC-45B88B3EC3E6}" type="pres">
      <dgm:prSet presAssocID="{61FFA72D-A6F4-4814-967E-5EECAB0B8CEB}" presName="descendantText" presStyleLbl="alignAcc1" presStyleIdx="1" presStyleCnt="4">
        <dgm:presLayoutVars>
          <dgm:bulletEnabled val="1"/>
        </dgm:presLayoutVars>
      </dgm:prSet>
      <dgm:spPr/>
    </dgm:pt>
    <dgm:pt modelId="{AB1AD240-DA4D-42C7-BC49-A1734C6D16E5}" type="pres">
      <dgm:prSet presAssocID="{4A291A8C-F54F-4E92-819E-285089D04BE6}" presName="sp" presStyleCnt="0"/>
      <dgm:spPr/>
    </dgm:pt>
    <dgm:pt modelId="{76DD35BF-40FC-4E50-9CA5-A89062EB5F73}" type="pres">
      <dgm:prSet presAssocID="{95EAB5D5-2B74-496E-82AE-BFF52C7F81F9}" presName="composite" presStyleCnt="0"/>
      <dgm:spPr/>
    </dgm:pt>
    <dgm:pt modelId="{DA197B53-5583-4755-8F3B-C46C642758BB}" type="pres">
      <dgm:prSet presAssocID="{95EAB5D5-2B74-496E-82AE-BFF52C7F81F9}" presName="parentText" presStyleLbl="alignNode1" presStyleIdx="2" presStyleCnt="4">
        <dgm:presLayoutVars>
          <dgm:chMax val="1"/>
          <dgm:bulletEnabled val="1"/>
        </dgm:presLayoutVars>
      </dgm:prSet>
      <dgm:spPr/>
    </dgm:pt>
    <dgm:pt modelId="{F8AFAE6A-AD69-418C-9652-EB6D0271195F}" type="pres">
      <dgm:prSet presAssocID="{95EAB5D5-2B74-496E-82AE-BFF52C7F81F9}" presName="descendantText" presStyleLbl="alignAcc1" presStyleIdx="2" presStyleCnt="4">
        <dgm:presLayoutVars>
          <dgm:bulletEnabled val="1"/>
        </dgm:presLayoutVars>
      </dgm:prSet>
      <dgm:spPr/>
    </dgm:pt>
    <dgm:pt modelId="{6D380F05-8661-4627-B92C-B3AD6D293F9C}" type="pres">
      <dgm:prSet presAssocID="{B8A4F466-2049-426F-86DE-A5BEEAC9D274}" presName="sp" presStyleCnt="0"/>
      <dgm:spPr/>
    </dgm:pt>
    <dgm:pt modelId="{C02A1A95-BF19-4AC9-8D8C-4F35468B1A11}" type="pres">
      <dgm:prSet presAssocID="{8A2D37EF-CAFF-45D4-9285-098BFBD91089}" presName="composite" presStyleCnt="0"/>
      <dgm:spPr/>
    </dgm:pt>
    <dgm:pt modelId="{9B6F3B80-063A-4A03-A613-D9A9D774E344}" type="pres">
      <dgm:prSet presAssocID="{8A2D37EF-CAFF-45D4-9285-098BFBD91089}" presName="parentText" presStyleLbl="alignNode1" presStyleIdx="3" presStyleCnt="4">
        <dgm:presLayoutVars>
          <dgm:chMax val="1"/>
          <dgm:bulletEnabled val="1"/>
        </dgm:presLayoutVars>
      </dgm:prSet>
      <dgm:spPr/>
    </dgm:pt>
    <dgm:pt modelId="{9BA7F799-A804-4CB0-BE83-1F80644F6771}" type="pres">
      <dgm:prSet presAssocID="{8A2D37EF-CAFF-45D4-9285-098BFBD91089}" presName="descendantText" presStyleLbl="alignAcc1" presStyleIdx="3" presStyleCnt="4">
        <dgm:presLayoutVars>
          <dgm:bulletEnabled val="1"/>
        </dgm:presLayoutVars>
      </dgm:prSet>
      <dgm:spPr/>
    </dgm:pt>
  </dgm:ptLst>
  <dgm:cxnLst>
    <dgm:cxn modelId="{DA372411-90F2-4A1E-A8D4-60FC927FB68B}" srcId="{BA1B56C2-BCB5-48C3-BF03-7124FC543B9F}" destId="{CD50DE1C-862F-4E86-8F52-F77A2725FAD6}" srcOrd="0" destOrd="0" parTransId="{69BF907D-3AE2-4785-89F1-F4A0F5AA086F}" sibTransId="{BF243F0B-B836-48D0-B209-90C4FB3C5D44}"/>
    <dgm:cxn modelId="{FE69A217-EB70-4487-8B5F-39EF0CADE221}" srcId="{5C16C88B-26EA-4B5A-BF43-3E559F0231CA}" destId="{95EAB5D5-2B74-496E-82AE-BFF52C7F81F9}" srcOrd="2" destOrd="0" parTransId="{FE422355-95AD-4361-AE85-C6FCCF0CB41F}" sibTransId="{B8A4F466-2049-426F-86DE-A5BEEAC9D274}"/>
    <dgm:cxn modelId="{1519281F-6711-41FD-B6D0-90D24E6221A2}" type="presOf" srcId="{5C16C88B-26EA-4B5A-BF43-3E559F0231CA}" destId="{9EC01EE5-C5B5-4568-88B7-92D95A432FCB}" srcOrd="0" destOrd="0" presId="urn:microsoft.com/office/officeart/2005/8/layout/chevron2"/>
    <dgm:cxn modelId="{0AEC5222-4FFB-43B2-84DE-1C9996E31540}" srcId="{5C16C88B-26EA-4B5A-BF43-3E559F0231CA}" destId="{BA1B56C2-BCB5-48C3-BF03-7124FC543B9F}" srcOrd="0" destOrd="0" parTransId="{B2F3C8EF-022F-41E3-8EC6-19EC690304EE}" sibTransId="{F15BFB35-7304-4612-A425-37F50824313F}"/>
    <dgm:cxn modelId="{0290854B-ACC2-490A-9621-2AB76FAD0FEE}" type="presOf" srcId="{CD50DE1C-862F-4E86-8F52-F77A2725FAD6}" destId="{DDAA8F40-623B-440C-AC4B-8D86FF92A421}" srcOrd="0" destOrd="0" presId="urn:microsoft.com/office/officeart/2005/8/layout/chevron2"/>
    <dgm:cxn modelId="{F493687B-34B4-46C1-87DC-8D634773A39D}" type="presOf" srcId="{8A2D37EF-CAFF-45D4-9285-098BFBD91089}" destId="{9B6F3B80-063A-4A03-A613-D9A9D774E344}" srcOrd="0" destOrd="0" presId="urn:microsoft.com/office/officeart/2005/8/layout/chevron2"/>
    <dgm:cxn modelId="{2612707E-3FE4-4C9C-9DFB-91F989C7DB91}" type="presOf" srcId="{BA1B56C2-BCB5-48C3-BF03-7124FC543B9F}" destId="{81467713-FB3E-492F-9774-BE6CF6522EED}" srcOrd="0" destOrd="0" presId="urn:microsoft.com/office/officeart/2005/8/layout/chevron2"/>
    <dgm:cxn modelId="{EDBF6299-1F18-4AD1-BC8D-892B393BC295}" type="presOf" srcId="{F82F6633-C02A-45AB-9C61-B962ECACD321}" destId="{BFD98CFD-E55B-4779-ACCC-45B88B3EC3E6}" srcOrd="0" destOrd="0" presId="urn:microsoft.com/office/officeart/2005/8/layout/chevron2"/>
    <dgm:cxn modelId="{375F549F-6AA0-45A4-8DAD-47BA3544180F}" srcId="{95EAB5D5-2B74-496E-82AE-BFF52C7F81F9}" destId="{B27F8188-C0E3-4D72-BC31-00C422B866A6}" srcOrd="0" destOrd="0" parTransId="{99B9024E-C97E-45B6-9EB1-1C9F4C20D778}" sibTransId="{54CA5303-B9A2-4A9B-9324-BB974692D446}"/>
    <dgm:cxn modelId="{544082B3-860A-4CF9-AC25-9A14C328F980}" type="presOf" srcId="{B27F8188-C0E3-4D72-BC31-00C422B866A6}" destId="{F8AFAE6A-AD69-418C-9652-EB6D0271195F}" srcOrd="0" destOrd="0" presId="urn:microsoft.com/office/officeart/2005/8/layout/chevron2"/>
    <dgm:cxn modelId="{F2FE93B6-3983-4FAB-B1BF-9BF7CDA82BC5}" srcId="{5C16C88B-26EA-4B5A-BF43-3E559F0231CA}" destId="{61FFA72D-A6F4-4814-967E-5EECAB0B8CEB}" srcOrd="1" destOrd="0" parTransId="{58DC4F4D-B029-4A95-815E-C42CAAFB255A}" sibTransId="{4A291A8C-F54F-4E92-819E-285089D04BE6}"/>
    <dgm:cxn modelId="{A947D0BF-B204-4110-97C3-2980E51534B3}" type="presOf" srcId="{61FFA72D-A6F4-4814-967E-5EECAB0B8CEB}" destId="{0399D9BD-C5A7-40C9-8E92-3F90CAFD15D7}" srcOrd="0" destOrd="0" presId="urn:microsoft.com/office/officeart/2005/8/layout/chevron2"/>
    <dgm:cxn modelId="{277CA6C1-3385-44D7-A375-48C1D0F022BF}" srcId="{8A2D37EF-CAFF-45D4-9285-098BFBD91089}" destId="{3F40E2BC-60D4-4D5E-8ED9-FF9330A0101B}" srcOrd="0" destOrd="0" parTransId="{F5E12BF9-D497-4546-A3A2-DDD8CD643B35}" sibTransId="{F4C001A6-3994-4D56-9015-9E0F31DA0A93}"/>
    <dgm:cxn modelId="{37073BC8-F3EA-4DA5-A258-4D33B702CD21}" srcId="{61FFA72D-A6F4-4814-967E-5EECAB0B8CEB}" destId="{F82F6633-C02A-45AB-9C61-B962ECACD321}" srcOrd="0" destOrd="0" parTransId="{F8367116-C041-44F0-93B1-003C1A06FFB7}" sibTransId="{97E555CB-214A-4974-8D5A-B18935364C12}"/>
    <dgm:cxn modelId="{E89FF2F6-5692-477D-909C-8A0EB71B24AA}" srcId="{5C16C88B-26EA-4B5A-BF43-3E559F0231CA}" destId="{8A2D37EF-CAFF-45D4-9285-098BFBD91089}" srcOrd="3" destOrd="0" parTransId="{2CD66CF1-C64E-430E-8FDA-6753F2B638A8}" sibTransId="{4025767D-50EA-4E5E-AB2C-A13EDE52CB05}"/>
    <dgm:cxn modelId="{2EF3D8F7-ECC3-40B7-8062-FB745009B463}" type="presOf" srcId="{95EAB5D5-2B74-496E-82AE-BFF52C7F81F9}" destId="{DA197B53-5583-4755-8F3B-C46C642758BB}" srcOrd="0" destOrd="0" presId="urn:microsoft.com/office/officeart/2005/8/layout/chevron2"/>
    <dgm:cxn modelId="{928175FB-FD4E-4DFC-BEE1-4BC8307E2FD0}" type="presOf" srcId="{3F40E2BC-60D4-4D5E-8ED9-FF9330A0101B}" destId="{9BA7F799-A804-4CB0-BE83-1F80644F6771}" srcOrd="0" destOrd="0" presId="urn:microsoft.com/office/officeart/2005/8/layout/chevron2"/>
    <dgm:cxn modelId="{31AF7B6E-5A5A-41E7-BBD8-3F8A8FF3B6D8}" type="presParOf" srcId="{9EC01EE5-C5B5-4568-88B7-92D95A432FCB}" destId="{E4D91136-1042-478F-9F7D-3E59EA7BA030}" srcOrd="0" destOrd="0" presId="urn:microsoft.com/office/officeart/2005/8/layout/chevron2"/>
    <dgm:cxn modelId="{E86CD5A4-1CB4-49C8-9C36-288D2ECA2F0D}" type="presParOf" srcId="{E4D91136-1042-478F-9F7D-3E59EA7BA030}" destId="{81467713-FB3E-492F-9774-BE6CF6522EED}" srcOrd="0" destOrd="0" presId="urn:microsoft.com/office/officeart/2005/8/layout/chevron2"/>
    <dgm:cxn modelId="{93126EB8-70C7-4163-BE6A-54D252FC29EA}" type="presParOf" srcId="{E4D91136-1042-478F-9F7D-3E59EA7BA030}" destId="{DDAA8F40-623B-440C-AC4B-8D86FF92A421}" srcOrd="1" destOrd="0" presId="urn:microsoft.com/office/officeart/2005/8/layout/chevron2"/>
    <dgm:cxn modelId="{04A0E424-3328-4EBF-A2EC-BB3B567D2974}" type="presParOf" srcId="{9EC01EE5-C5B5-4568-88B7-92D95A432FCB}" destId="{620AF1FF-CE49-46DA-85DC-6D160D0F0813}" srcOrd="1" destOrd="0" presId="urn:microsoft.com/office/officeart/2005/8/layout/chevron2"/>
    <dgm:cxn modelId="{341CC6D4-DAB7-4D40-A2FF-9D782F5360EB}" type="presParOf" srcId="{9EC01EE5-C5B5-4568-88B7-92D95A432FCB}" destId="{94857FD6-574C-475B-85DC-2FF3F982EFF8}" srcOrd="2" destOrd="0" presId="urn:microsoft.com/office/officeart/2005/8/layout/chevron2"/>
    <dgm:cxn modelId="{AB0AFE81-89E9-4903-8141-2B0A31FD8B91}" type="presParOf" srcId="{94857FD6-574C-475B-85DC-2FF3F982EFF8}" destId="{0399D9BD-C5A7-40C9-8E92-3F90CAFD15D7}" srcOrd="0" destOrd="0" presId="urn:microsoft.com/office/officeart/2005/8/layout/chevron2"/>
    <dgm:cxn modelId="{1B36177C-0F54-40E5-A771-4C68BF71C3AB}" type="presParOf" srcId="{94857FD6-574C-475B-85DC-2FF3F982EFF8}" destId="{BFD98CFD-E55B-4779-ACCC-45B88B3EC3E6}" srcOrd="1" destOrd="0" presId="urn:microsoft.com/office/officeart/2005/8/layout/chevron2"/>
    <dgm:cxn modelId="{79C89E38-169A-4BA6-902D-B1D4EB144AF8}" type="presParOf" srcId="{9EC01EE5-C5B5-4568-88B7-92D95A432FCB}" destId="{AB1AD240-DA4D-42C7-BC49-A1734C6D16E5}" srcOrd="3" destOrd="0" presId="urn:microsoft.com/office/officeart/2005/8/layout/chevron2"/>
    <dgm:cxn modelId="{22762B2F-575E-48E2-BEA9-1E0A9A5B3C38}" type="presParOf" srcId="{9EC01EE5-C5B5-4568-88B7-92D95A432FCB}" destId="{76DD35BF-40FC-4E50-9CA5-A89062EB5F73}" srcOrd="4" destOrd="0" presId="urn:microsoft.com/office/officeart/2005/8/layout/chevron2"/>
    <dgm:cxn modelId="{9E4C8B27-D34D-4CEF-99F6-153E27EDB850}" type="presParOf" srcId="{76DD35BF-40FC-4E50-9CA5-A89062EB5F73}" destId="{DA197B53-5583-4755-8F3B-C46C642758BB}" srcOrd="0" destOrd="0" presId="urn:microsoft.com/office/officeart/2005/8/layout/chevron2"/>
    <dgm:cxn modelId="{6EE5D3EB-AA0D-4114-96C4-C60C0823AEE0}" type="presParOf" srcId="{76DD35BF-40FC-4E50-9CA5-A89062EB5F73}" destId="{F8AFAE6A-AD69-418C-9652-EB6D0271195F}" srcOrd="1" destOrd="0" presId="urn:microsoft.com/office/officeart/2005/8/layout/chevron2"/>
    <dgm:cxn modelId="{5C04CAB5-CF83-451F-83BF-FDA29ED4F559}" type="presParOf" srcId="{9EC01EE5-C5B5-4568-88B7-92D95A432FCB}" destId="{6D380F05-8661-4627-B92C-B3AD6D293F9C}" srcOrd="5" destOrd="0" presId="urn:microsoft.com/office/officeart/2005/8/layout/chevron2"/>
    <dgm:cxn modelId="{6B12651B-0E1E-41BF-B2AD-A4DB7A5989EE}" type="presParOf" srcId="{9EC01EE5-C5B5-4568-88B7-92D95A432FCB}" destId="{C02A1A95-BF19-4AC9-8D8C-4F35468B1A11}" srcOrd="6" destOrd="0" presId="urn:microsoft.com/office/officeart/2005/8/layout/chevron2"/>
    <dgm:cxn modelId="{F6507F36-F867-4FA4-B348-5BA47423B3EF}" type="presParOf" srcId="{C02A1A95-BF19-4AC9-8D8C-4F35468B1A11}" destId="{9B6F3B80-063A-4A03-A613-D9A9D774E344}" srcOrd="0" destOrd="0" presId="urn:microsoft.com/office/officeart/2005/8/layout/chevron2"/>
    <dgm:cxn modelId="{F8626F7D-ACDE-4728-9BF4-19B1CDB5F481}" type="presParOf" srcId="{C02A1A95-BF19-4AC9-8D8C-4F35468B1A11}" destId="{9BA7F799-A804-4CB0-BE83-1F80644F677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236D8-FCC9-48DB-91B7-2D2EA88960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C49943-BCAA-4579-B57C-E817CF07566F}">
      <dgm:prSet phldrT="[Text]" custT="1"/>
      <dgm:spPr>
        <a:solidFill>
          <a:srgbClr val="1B5187"/>
        </a:solidFill>
      </dgm:spPr>
      <dgm:t>
        <a:bodyPr/>
        <a:lstStyle/>
        <a:p>
          <a:r>
            <a:rPr lang="en-US" sz="2200" dirty="0"/>
            <a:t>Programs are active in over 160 countries for faculty, administrators and professionals</a:t>
          </a:r>
        </a:p>
      </dgm:t>
    </dgm:pt>
    <dgm:pt modelId="{7AE9F350-7579-490B-9F72-B3BACC80FDC9}" type="parTrans" cxnId="{64DDA75B-A5F1-4629-B282-CA6F48EF4E8A}">
      <dgm:prSet/>
      <dgm:spPr/>
      <dgm:t>
        <a:bodyPr/>
        <a:lstStyle/>
        <a:p>
          <a:endParaRPr lang="en-US"/>
        </a:p>
      </dgm:t>
    </dgm:pt>
    <dgm:pt modelId="{316F1257-398E-4E4E-A5C3-0C6556FDDB34}" type="sibTrans" cxnId="{64DDA75B-A5F1-4629-B282-CA6F48EF4E8A}">
      <dgm:prSet/>
      <dgm:spPr/>
      <dgm:t>
        <a:bodyPr/>
        <a:lstStyle/>
        <a:p>
          <a:endParaRPr lang="en-US"/>
        </a:p>
      </dgm:t>
    </dgm:pt>
    <dgm:pt modelId="{FA5E6489-9605-4692-A169-EBB00F34EF19}">
      <dgm:prSet phldrT="[Text]" custT="1"/>
      <dgm:spPr>
        <a:solidFill>
          <a:srgbClr val="1B5187"/>
        </a:solidFill>
      </dgm:spPr>
      <dgm:t>
        <a:bodyPr/>
        <a:lstStyle/>
        <a:p>
          <a:r>
            <a:rPr lang="en-US" sz="2200" b="1" dirty="0"/>
            <a:t>Core Fulbright U.S. Scholar Program</a:t>
          </a:r>
          <a:r>
            <a:rPr lang="en-US" sz="2200" dirty="0"/>
            <a:t> - </a:t>
          </a:r>
          <a:r>
            <a:rPr lang="en-US" sz="2200" dirty="0">
              <a:solidFill>
                <a:schemeClr val="bg1"/>
              </a:solidFill>
            </a:rPr>
            <a:t>Annual competition; teaching and/or research; two to twelve months</a:t>
          </a:r>
        </a:p>
      </dgm:t>
    </dgm:pt>
    <dgm:pt modelId="{F6F7784E-A7AB-4675-8DC8-0A1BB353C2EF}" type="parTrans" cxnId="{8D5E518B-74A0-4202-82A1-2606C7602979}">
      <dgm:prSet/>
      <dgm:spPr/>
      <dgm:t>
        <a:bodyPr/>
        <a:lstStyle/>
        <a:p>
          <a:endParaRPr lang="en-US"/>
        </a:p>
      </dgm:t>
    </dgm:pt>
    <dgm:pt modelId="{035BDA58-8C96-4565-B424-5FCFAD33528C}" type="sibTrans" cxnId="{8D5E518B-74A0-4202-82A1-2606C7602979}">
      <dgm:prSet/>
      <dgm:spPr/>
      <dgm:t>
        <a:bodyPr/>
        <a:lstStyle/>
        <a:p>
          <a:endParaRPr lang="en-US"/>
        </a:p>
      </dgm:t>
    </dgm:pt>
    <dgm:pt modelId="{D392DF42-1FD1-4D95-BC84-3EE4DE7EC3D0}">
      <dgm:prSet phldrT="[Text]" custT="1"/>
      <dgm:spPr>
        <a:solidFill>
          <a:srgbClr val="1B5187"/>
        </a:solidFill>
      </dgm:spPr>
      <dgm:t>
        <a:bodyPr/>
        <a:lstStyle/>
        <a:p>
          <a:r>
            <a:rPr lang="en-US" sz="2200" b="1" dirty="0"/>
            <a:t>Fulbright Specialist Program </a:t>
          </a:r>
          <a:r>
            <a:rPr lang="en-US" sz="2200" dirty="0"/>
            <a:t>– Rolling deadline; teaching and development; two to six weeks</a:t>
          </a:r>
          <a:endParaRPr lang="en-US" sz="2200" dirty="0">
            <a:solidFill>
              <a:srgbClr val="1B5187"/>
            </a:solidFill>
          </a:endParaRPr>
        </a:p>
      </dgm:t>
    </dgm:pt>
    <dgm:pt modelId="{6351DFC6-3C28-4BCA-B9F3-C71376C872FF}" type="parTrans" cxnId="{4187C970-0A65-4989-A7AC-5A2FA4B29C55}">
      <dgm:prSet/>
      <dgm:spPr/>
      <dgm:t>
        <a:bodyPr/>
        <a:lstStyle/>
        <a:p>
          <a:endParaRPr lang="en-US"/>
        </a:p>
      </dgm:t>
    </dgm:pt>
    <dgm:pt modelId="{E147C41C-2858-46EF-98D0-CE4884868E56}" type="sibTrans" cxnId="{4187C970-0A65-4989-A7AC-5A2FA4B29C55}">
      <dgm:prSet/>
      <dgm:spPr/>
      <dgm:t>
        <a:bodyPr/>
        <a:lstStyle/>
        <a:p>
          <a:endParaRPr lang="en-US"/>
        </a:p>
      </dgm:t>
    </dgm:pt>
    <dgm:pt modelId="{F50C2452-AB68-4D03-8589-4562E24E0F21}">
      <dgm:prSet custT="1"/>
      <dgm:spPr>
        <a:solidFill>
          <a:srgbClr val="1B5187"/>
        </a:solidFill>
      </dgm:spPr>
      <dgm:t>
        <a:bodyPr/>
        <a:lstStyle/>
        <a:p>
          <a:r>
            <a:rPr lang="en-US" sz="2200" b="1" dirty="0"/>
            <a:t>Administrators, Seminar &amp; Special Initiative Programs </a:t>
          </a:r>
          <a:r>
            <a:rPr lang="en-US" sz="2200" dirty="0"/>
            <a:t>- Annual competitions; teaching, seminar, and/or research; vary from two week to two month exchanges</a:t>
          </a:r>
        </a:p>
      </dgm:t>
    </dgm:pt>
    <dgm:pt modelId="{F18DA706-5ACE-4741-839B-FE9F41B4B8B9}" type="parTrans" cxnId="{F9392ADD-3281-4BEB-BE15-5AE9DA41FAA8}">
      <dgm:prSet/>
      <dgm:spPr/>
      <dgm:t>
        <a:bodyPr/>
        <a:lstStyle/>
        <a:p>
          <a:endParaRPr lang="en-US"/>
        </a:p>
      </dgm:t>
    </dgm:pt>
    <dgm:pt modelId="{030FAFCC-61D6-4B2B-828B-EAAB67FB6BDF}" type="sibTrans" cxnId="{F9392ADD-3281-4BEB-BE15-5AE9DA41FAA8}">
      <dgm:prSet/>
      <dgm:spPr/>
      <dgm:t>
        <a:bodyPr/>
        <a:lstStyle/>
        <a:p>
          <a:endParaRPr lang="en-US"/>
        </a:p>
      </dgm:t>
    </dgm:pt>
    <dgm:pt modelId="{D9D0606E-30AA-480D-8C94-07DB2F930FB3}" type="pres">
      <dgm:prSet presAssocID="{501236D8-FCC9-48DB-91B7-2D2EA8896072}" presName="linear" presStyleCnt="0">
        <dgm:presLayoutVars>
          <dgm:animLvl val="lvl"/>
          <dgm:resizeHandles val="exact"/>
        </dgm:presLayoutVars>
      </dgm:prSet>
      <dgm:spPr/>
    </dgm:pt>
    <dgm:pt modelId="{F73E0B54-A806-4C5E-9D25-80C2F55D58C7}" type="pres">
      <dgm:prSet presAssocID="{F0C49943-BCAA-4579-B57C-E817CF07566F}" presName="parentText" presStyleLbl="node1" presStyleIdx="0" presStyleCnt="4">
        <dgm:presLayoutVars>
          <dgm:chMax val="0"/>
          <dgm:bulletEnabled val="1"/>
        </dgm:presLayoutVars>
      </dgm:prSet>
      <dgm:spPr/>
    </dgm:pt>
    <dgm:pt modelId="{A6AD9A8B-A7C7-4CE4-A444-30AB1276C6B6}" type="pres">
      <dgm:prSet presAssocID="{316F1257-398E-4E4E-A5C3-0C6556FDDB34}" presName="spacer" presStyleCnt="0"/>
      <dgm:spPr/>
    </dgm:pt>
    <dgm:pt modelId="{79600D80-3424-4BAC-9728-822C447CA794}" type="pres">
      <dgm:prSet presAssocID="{FA5E6489-9605-4692-A169-EBB00F34EF19}" presName="parentText" presStyleLbl="node1" presStyleIdx="1" presStyleCnt="4" custLinFactNeighborX="-245" custLinFactNeighborY="558">
        <dgm:presLayoutVars>
          <dgm:chMax val="0"/>
          <dgm:bulletEnabled val="1"/>
        </dgm:presLayoutVars>
      </dgm:prSet>
      <dgm:spPr/>
    </dgm:pt>
    <dgm:pt modelId="{81957A46-9D7F-4301-A480-B899115EBF28}" type="pres">
      <dgm:prSet presAssocID="{035BDA58-8C96-4565-B424-5FCFAD33528C}" presName="spacer" presStyleCnt="0"/>
      <dgm:spPr/>
    </dgm:pt>
    <dgm:pt modelId="{352C7EAA-5442-401F-BD7F-A7B435D53893}" type="pres">
      <dgm:prSet presAssocID="{D392DF42-1FD1-4D95-BC84-3EE4DE7EC3D0}" presName="parentText" presStyleLbl="node1" presStyleIdx="2" presStyleCnt="4">
        <dgm:presLayoutVars>
          <dgm:chMax val="0"/>
          <dgm:bulletEnabled val="1"/>
        </dgm:presLayoutVars>
      </dgm:prSet>
      <dgm:spPr/>
    </dgm:pt>
    <dgm:pt modelId="{579968C1-7950-43D0-A736-A6AAD9A9D592}" type="pres">
      <dgm:prSet presAssocID="{E147C41C-2858-46EF-98D0-CE4884868E56}" presName="spacer" presStyleCnt="0"/>
      <dgm:spPr/>
    </dgm:pt>
    <dgm:pt modelId="{20298798-54E0-48A2-98CD-E40955B1D6F4}" type="pres">
      <dgm:prSet presAssocID="{F50C2452-AB68-4D03-8589-4562E24E0F21}" presName="parentText" presStyleLbl="node1" presStyleIdx="3" presStyleCnt="4" custLinFactY="13928" custLinFactNeighborY="100000">
        <dgm:presLayoutVars>
          <dgm:chMax val="0"/>
          <dgm:bulletEnabled val="1"/>
        </dgm:presLayoutVars>
      </dgm:prSet>
      <dgm:spPr/>
    </dgm:pt>
  </dgm:ptLst>
  <dgm:cxnLst>
    <dgm:cxn modelId="{6480994E-4248-4E73-8905-49D573C0C7AA}" type="presOf" srcId="{F0C49943-BCAA-4579-B57C-E817CF07566F}" destId="{F73E0B54-A806-4C5E-9D25-80C2F55D58C7}" srcOrd="0" destOrd="0" presId="urn:microsoft.com/office/officeart/2005/8/layout/vList2"/>
    <dgm:cxn modelId="{64DDA75B-A5F1-4629-B282-CA6F48EF4E8A}" srcId="{501236D8-FCC9-48DB-91B7-2D2EA8896072}" destId="{F0C49943-BCAA-4579-B57C-E817CF07566F}" srcOrd="0" destOrd="0" parTransId="{7AE9F350-7579-490B-9F72-B3BACC80FDC9}" sibTransId="{316F1257-398E-4E4E-A5C3-0C6556FDDB34}"/>
    <dgm:cxn modelId="{4187C970-0A65-4989-A7AC-5A2FA4B29C55}" srcId="{501236D8-FCC9-48DB-91B7-2D2EA8896072}" destId="{D392DF42-1FD1-4D95-BC84-3EE4DE7EC3D0}" srcOrd="2" destOrd="0" parTransId="{6351DFC6-3C28-4BCA-B9F3-C71376C872FF}" sibTransId="{E147C41C-2858-46EF-98D0-CE4884868E56}"/>
    <dgm:cxn modelId="{8D5E518B-74A0-4202-82A1-2606C7602979}" srcId="{501236D8-FCC9-48DB-91B7-2D2EA8896072}" destId="{FA5E6489-9605-4692-A169-EBB00F34EF19}" srcOrd="1" destOrd="0" parTransId="{F6F7784E-A7AB-4675-8DC8-0A1BB353C2EF}" sibTransId="{035BDA58-8C96-4565-B424-5FCFAD33528C}"/>
    <dgm:cxn modelId="{F21710C2-8CA5-4745-90FD-C37E2E2178C6}" type="presOf" srcId="{D392DF42-1FD1-4D95-BC84-3EE4DE7EC3D0}" destId="{352C7EAA-5442-401F-BD7F-A7B435D53893}" srcOrd="0" destOrd="0" presId="urn:microsoft.com/office/officeart/2005/8/layout/vList2"/>
    <dgm:cxn modelId="{A2E0CFC8-D625-41C7-A561-0EB09B8AD7A3}" type="presOf" srcId="{F50C2452-AB68-4D03-8589-4562E24E0F21}" destId="{20298798-54E0-48A2-98CD-E40955B1D6F4}" srcOrd="0" destOrd="0" presId="urn:microsoft.com/office/officeart/2005/8/layout/vList2"/>
    <dgm:cxn modelId="{BA9EEBCC-FCD6-4184-A26D-4C43E3CC3E4F}" type="presOf" srcId="{501236D8-FCC9-48DB-91B7-2D2EA8896072}" destId="{D9D0606E-30AA-480D-8C94-07DB2F930FB3}" srcOrd="0" destOrd="0" presId="urn:microsoft.com/office/officeart/2005/8/layout/vList2"/>
    <dgm:cxn modelId="{F9392ADD-3281-4BEB-BE15-5AE9DA41FAA8}" srcId="{501236D8-FCC9-48DB-91B7-2D2EA8896072}" destId="{F50C2452-AB68-4D03-8589-4562E24E0F21}" srcOrd="3" destOrd="0" parTransId="{F18DA706-5ACE-4741-839B-FE9F41B4B8B9}" sibTransId="{030FAFCC-61D6-4B2B-828B-EAAB67FB6BDF}"/>
    <dgm:cxn modelId="{4937CCE5-AEB6-470D-AFC8-918F52A6C675}" type="presOf" srcId="{FA5E6489-9605-4692-A169-EBB00F34EF19}" destId="{79600D80-3424-4BAC-9728-822C447CA794}" srcOrd="0" destOrd="0" presId="urn:microsoft.com/office/officeart/2005/8/layout/vList2"/>
    <dgm:cxn modelId="{655E1EDF-FD08-4FF4-B46A-90E4F07E3773}" type="presParOf" srcId="{D9D0606E-30AA-480D-8C94-07DB2F930FB3}" destId="{F73E0B54-A806-4C5E-9D25-80C2F55D58C7}" srcOrd="0" destOrd="0" presId="urn:microsoft.com/office/officeart/2005/8/layout/vList2"/>
    <dgm:cxn modelId="{DCBC3691-2F98-4769-8261-34ECC308DF02}" type="presParOf" srcId="{D9D0606E-30AA-480D-8C94-07DB2F930FB3}" destId="{A6AD9A8B-A7C7-4CE4-A444-30AB1276C6B6}" srcOrd="1" destOrd="0" presId="urn:microsoft.com/office/officeart/2005/8/layout/vList2"/>
    <dgm:cxn modelId="{C29CCAF4-3D71-4A21-98B7-59EE7302941B}" type="presParOf" srcId="{D9D0606E-30AA-480D-8C94-07DB2F930FB3}" destId="{79600D80-3424-4BAC-9728-822C447CA794}" srcOrd="2" destOrd="0" presId="urn:microsoft.com/office/officeart/2005/8/layout/vList2"/>
    <dgm:cxn modelId="{7707E96B-C586-40BA-9CC0-0A63CF22E672}" type="presParOf" srcId="{D9D0606E-30AA-480D-8C94-07DB2F930FB3}" destId="{81957A46-9D7F-4301-A480-B899115EBF28}" srcOrd="3" destOrd="0" presId="urn:microsoft.com/office/officeart/2005/8/layout/vList2"/>
    <dgm:cxn modelId="{7700050A-0554-46D6-BB8E-AFADB1614292}" type="presParOf" srcId="{D9D0606E-30AA-480D-8C94-07DB2F930FB3}" destId="{352C7EAA-5442-401F-BD7F-A7B435D53893}" srcOrd="4" destOrd="0" presId="urn:microsoft.com/office/officeart/2005/8/layout/vList2"/>
    <dgm:cxn modelId="{BB5B0DD2-9958-481C-80C3-B5F79A4D26BB}" type="presParOf" srcId="{D9D0606E-30AA-480D-8C94-07DB2F930FB3}" destId="{579968C1-7950-43D0-A736-A6AAD9A9D592}" srcOrd="5" destOrd="0" presId="urn:microsoft.com/office/officeart/2005/8/layout/vList2"/>
    <dgm:cxn modelId="{1E05DCE3-8761-437E-AFB9-1C86D847F217}" type="presParOf" srcId="{D9D0606E-30AA-480D-8C94-07DB2F930FB3}" destId="{20298798-54E0-48A2-98CD-E40955B1D6F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56189E-F8DE-42B7-9EB8-12E93C8F0D5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E66D5C61-6588-43EF-9276-7BCA69C61F01}">
      <dgm:prSet phldrT="[Text]"/>
      <dgm:spPr>
        <a:solidFill>
          <a:srgbClr val="1B5187"/>
        </a:solidFill>
      </dgm:spPr>
      <dgm:t>
        <a:bodyPr/>
        <a:lstStyle/>
        <a:p>
          <a:r>
            <a:rPr lang="en-US" dirty="0"/>
            <a:t>Some countries add travel for dependents, dependent schooling, research allowance, book allowance</a:t>
          </a:r>
          <a:br>
            <a:rPr lang="en-US" dirty="0"/>
          </a:br>
          <a:endParaRPr lang="en-US" dirty="0"/>
        </a:p>
      </dgm:t>
    </dgm:pt>
    <dgm:pt modelId="{43F791F8-B2C5-4D80-9DE8-49F967BA499B}" type="parTrans" cxnId="{AA2F0FD3-CC97-49A4-9499-6A330F0B0575}">
      <dgm:prSet/>
      <dgm:spPr/>
      <dgm:t>
        <a:bodyPr/>
        <a:lstStyle/>
        <a:p>
          <a:endParaRPr lang="en-US"/>
        </a:p>
      </dgm:t>
    </dgm:pt>
    <dgm:pt modelId="{892C01D7-F6D8-438B-9AAF-E18582EA89CF}" type="sibTrans" cxnId="{AA2F0FD3-CC97-49A4-9499-6A330F0B0575}">
      <dgm:prSet/>
      <dgm:spPr/>
      <dgm:t>
        <a:bodyPr/>
        <a:lstStyle/>
        <a:p>
          <a:endParaRPr lang="en-US"/>
        </a:p>
      </dgm:t>
    </dgm:pt>
    <dgm:pt modelId="{6BADF30D-DE15-4FF7-B817-D5B3EB944244}">
      <dgm:prSet phldrT="[Text]"/>
      <dgm:spPr>
        <a:solidFill>
          <a:srgbClr val="1B5187"/>
        </a:solidFill>
      </dgm:spPr>
      <dgm:t>
        <a:bodyPr/>
        <a:lstStyle/>
        <a:p>
          <a:r>
            <a:rPr lang="en-US" dirty="0"/>
            <a:t>Stipends and living allowances vary considerably from country to country</a:t>
          </a:r>
        </a:p>
      </dgm:t>
    </dgm:pt>
    <dgm:pt modelId="{D5251F2A-F78E-431E-B572-0329C0C6EE46}" type="parTrans" cxnId="{E5B57E44-F36E-4FA6-8C21-E59075E302F7}">
      <dgm:prSet/>
      <dgm:spPr/>
      <dgm:t>
        <a:bodyPr/>
        <a:lstStyle/>
        <a:p>
          <a:endParaRPr lang="en-US"/>
        </a:p>
      </dgm:t>
    </dgm:pt>
    <dgm:pt modelId="{B9A5D07D-1AF3-44CF-B36C-4ADE4BD3CC46}" type="sibTrans" cxnId="{E5B57E44-F36E-4FA6-8C21-E59075E302F7}">
      <dgm:prSet/>
      <dgm:spPr/>
      <dgm:t>
        <a:bodyPr/>
        <a:lstStyle/>
        <a:p>
          <a:endParaRPr lang="en-US"/>
        </a:p>
      </dgm:t>
    </dgm:pt>
    <dgm:pt modelId="{B59A83A3-FE01-455F-8018-702ABCF87A73}">
      <dgm:prSet phldrT="[Text]"/>
      <dgm:spPr>
        <a:solidFill>
          <a:srgbClr val="1B5187"/>
        </a:solidFill>
      </dgm:spPr>
      <dgm:t>
        <a:bodyPr/>
        <a:lstStyle/>
        <a:p>
          <a:r>
            <a:rPr lang="en-US" dirty="0">
              <a:ln>
                <a:solidFill>
                  <a:schemeClr val="bg1"/>
                </a:solidFill>
              </a:ln>
            </a:rPr>
            <a:t>Country benefits are found with the award descriptions at </a:t>
          </a:r>
          <a:r>
            <a:rPr lang="en-US" dirty="0">
              <a:ln>
                <a:solidFill>
                  <a:schemeClr val="bg1"/>
                </a:solidFill>
              </a:ln>
              <a:solidFill>
                <a:schemeClr val="bg1"/>
              </a:solidFill>
              <a:hlinkClick xmlns:r="http://schemas.openxmlformats.org/officeDocument/2006/relationships" r:id="rId1"/>
            </a:rPr>
            <a:t>http://catalog.cies.org/</a:t>
          </a:r>
          <a:r>
            <a:rPr lang="en-US" dirty="0">
              <a:ln>
                <a:solidFill>
                  <a:schemeClr val="bg1"/>
                </a:solidFill>
              </a:ln>
              <a:solidFill>
                <a:schemeClr val="bg1"/>
              </a:solidFill>
            </a:rPr>
            <a:t>   </a:t>
          </a:r>
        </a:p>
      </dgm:t>
    </dgm:pt>
    <dgm:pt modelId="{EA082900-0362-4FCC-AEEB-F33AB8F0BA86}" type="parTrans" cxnId="{15D5DBD5-7CBC-42DC-8180-E7D4923B1787}">
      <dgm:prSet/>
      <dgm:spPr/>
      <dgm:t>
        <a:bodyPr/>
        <a:lstStyle/>
        <a:p>
          <a:endParaRPr lang="en-US"/>
        </a:p>
      </dgm:t>
    </dgm:pt>
    <dgm:pt modelId="{FFB34CD8-6AA5-4C48-BFD6-645F3B9D2BF4}" type="sibTrans" cxnId="{15D5DBD5-7CBC-42DC-8180-E7D4923B1787}">
      <dgm:prSet/>
      <dgm:spPr/>
      <dgm:t>
        <a:bodyPr/>
        <a:lstStyle/>
        <a:p>
          <a:endParaRPr lang="en-US"/>
        </a:p>
      </dgm:t>
    </dgm:pt>
    <dgm:pt modelId="{07196C51-EFA2-4ABC-92F1-94EB54092372}">
      <dgm:prSet phldrT="[Text]"/>
      <dgm:spPr>
        <a:solidFill>
          <a:srgbClr val="1B5187"/>
        </a:solidFill>
      </dgm:spPr>
      <dgm:t>
        <a:bodyPr/>
        <a:lstStyle/>
        <a:p>
          <a:r>
            <a:rPr lang="en-US" dirty="0"/>
            <a:t>Package includes stipend, in-country living allowance, travel for grantee</a:t>
          </a:r>
          <a:br>
            <a:rPr lang="en-US" dirty="0"/>
          </a:br>
          <a:endParaRPr lang="en-US" dirty="0"/>
        </a:p>
      </dgm:t>
    </dgm:pt>
    <dgm:pt modelId="{E9812BCA-86FA-4320-BEB2-1669005FE6EB}" type="sibTrans" cxnId="{9E68F26A-C46C-4324-8AA1-0C495D1B1ADE}">
      <dgm:prSet/>
      <dgm:spPr/>
      <dgm:t>
        <a:bodyPr/>
        <a:lstStyle/>
        <a:p>
          <a:endParaRPr lang="en-US"/>
        </a:p>
      </dgm:t>
    </dgm:pt>
    <dgm:pt modelId="{43C5254E-B170-470D-8E8C-CEEAC3768A9F}" type="parTrans" cxnId="{9E68F26A-C46C-4324-8AA1-0C495D1B1ADE}">
      <dgm:prSet/>
      <dgm:spPr/>
      <dgm:t>
        <a:bodyPr/>
        <a:lstStyle/>
        <a:p>
          <a:endParaRPr lang="en-US"/>
        </a:p>
      </dgm:t>
    </dgm:pt>
    <dgm:pt modelId="{9B9FFD64-076B-4CA9-A4DE-1BE9BDC2910F}" type="pres">
      <dgm:prSet presAssocID="{9756189E-F8DE-42B7-9EB8-12E93C8F0D52}" presName="linear" presStyleCnt="0">
        <dgm:presLayoutVars>
          <dgm:dir/>
          <dgm:resizeHandles val="exact"/>
        </dgm:presLayoutVars>
      </dgm:prSet>
      <dgm:spPr/>
    </dgm:pt>
    <dgm:pt modelId="{281D98CB-E94C-4E96-BBA8-9DAF271494E4}" type="pres">
      <dgm:prSet presAssocID="{07196C51-EFA2-4ABC-92F1-94EB54092372}" presName="comp" presStyleCnt="0"/>
      <dgm:spPr/>
    </dgm:pt>
    <dgm:pt modelId="{BCB4C826-01AC-4C7A-9107-E80C8FE64F85}" type="pres">
      <dgm:prSet presAssocID="{07196C51-EFA2-4ABC-92F1-94EB54092372}" presName="box" presStyleLbl="node1" presStyleIdx="0" presStyleCnt="4"/>
      <dgm:spPr/>
    </dgm:pt>
    <dgm:pt modelId="{8C2CF5BE-7314-4AF3-9D5F-93B0FF78220B}" type="pres">
      <dgm:prSet presAssocID="{07196C51-EFA2-4ABC-92F1-94EB54092372}" presName="img" presStyleLbl="fgImgPlace1" presStyleIdx="0" presStyleCnt="4" custScaleX="8680" custScaleY="9796" custLinFactNeighborX="-485" custLinFactNeighborY="2001"/>
      <dgm:spPr>
        <a:ln>
          <a:solidFill>
            <a:srgbClr val="C84D0A"/>
          </a:solidFill>
        </a:ln>
      </dgm:spPr>
    </dgm:pt>
    <dgm:pt modelId="{F83E6A01-B319-48E2-A266-2B6A578370B2}" type="pres">
      <dgm:prSet presAssocID="{07196C51-EFA2-4ABC-92F1-94EB54092372}" presName="text" presStyleLbl="node1" presStyleIdx="0" presStyleCnt="4">
        <dgm:presLayoutVars>
          <dgm:bulletEnabled val="1"/>
        </dgm:presLayoutVars>
      </dgm:prSet>
      <dgm:spPr/>
    </dgm:pt>
    <dgm:pt modelId="{1A29350C-B5F5-4BB6-B985-A19DED1F859B}" type="pres">
      <dgm:prSet presAssocID="{E9812BCA-86FA-4320-BEB2-1669005FE6EB}" presName="spacer" presStyleCnt="0"/>
      <dgm:spPr/>
    </dgm:pt>
    <dgm:pt modelId="{D4D5056D-585F-43CA-A403-E9A9485CE2B9}" type="pres">
      <dgm:prSet presAssocID="{E66D5C61-6588-43EF-9276-7BCA69C61F01}" presName="comp" presStyleCnt="0"/>
      <dgm:spPr/>
    </dgm:pt>
    <dgm:pt modelId="{4F843D92-3160-44D4-9735-D376DC70AF7D}" type="pres">
      <dgm:prSet presAssocID="{E66D5C61-6588-43EF-9276-7BCA69C61F01}" presName="box" presStyleLbl="node1" presStyleIdx="1" presStyleCnt="4"/>
      <dgm:spPr/>
    </dgm:pt>
    <dgm:pt modelId="{41A7B1AC-86A5-4388-AA03-CF1E55800D78}" type="pres">
      <dgm:prSet presAssocID="{E66D5C61-6588-43EF-9276-7BCA69C61F01}" presName="img" presStyleLbl="fgImgPlace1" presStyleIdx="1" presStyleCnt="4" custScaleX="8680" custScaleY="10466" custLinFactNeighborX="-1120" custLinFactNeighborY="-3631"/>
      <dgm:spPr>
        <a:blipFill rotWithShape="1">
          <a:blip xmlns:r="http://schemas.openxmlformats.org/officeDocument/2006/relationships" r:embed="rId2"/>
          <a:stretch>
            <a:fillRect/>
          </a:stretch>
        </a:blipFill>
        <a:ln>
          <a:solidFill>
            <a:srgbClr val="C84D0A"/>
          </a:solidFill>
        </a:ln>
      </dgm:spPr>
    </dgm:pt>
    <dgm:pt modelId="{FA6D6706-436B-4216-899E-B3D5CC537A0C}" type="pres">
      <dgm:prSet presAssocID="{E66D5C61-6588-43EF-9276-7BCA69C61F01}" presName="text" presStyleLbl="node1" presStyleIdx="1" presStyleCnt="4">
        <dgm:presLayoutVars>
          <dgm:bulletEnabled val="1"/>
        </dgm:presLayoutVars>
      </dgm:prSet>
      <dgm:spPr/>
    </dgm:pt>
    <dgm:pt modelId="{1C0BD45C-159C-4617-B33D-1F1ED07F219A}" type="pres">
      <dgm:prSet presAssocID="{892C01D7-F6D8-438B-9AAF-E18582EA89CF}" presName="spacer" presStyleCnt="0"/>
      <dgm:spPr/>
    </dgm:pt>
    <dgm:pt modelId="{1E2977EB-D1A3-44A4-B0B9-6DE98B7768C1}" type="pres">
      <dgm:prSet presAssocID="{6BADF30D-DE15-4FF7-B817-D5B3EB944244}" presName="comp" presStyleCnt="0"/>
      <dgm:spPr/>
    </dgm:pt>
    <dgm:pt modelId="{44B08F5A-F496-412C-9D76-57859194DAF8}" type="pres">
      <dgm:prSet presAssocID="{6BADF30D-DE15-4FF7-B817-D5B3EB944244}" presName="box" presStyleLbl="node1" presStyleIdx="2" presStyleCnt="4"/>
      <dgm:spPr/>
    </dgm:pt>
    <dgm:pt modelId="{A6EA5597-0765-4AC8-94B9-097A98F4C4B8}" type="pres">
      <dgm:prSet presAssocID="{6BADF30D-DE15-4FF7-B817-D5B3EB944244}" presName="img" presStyleLbl="fgImgPlace1" presStyleIdx="2" presStyleCnt="4" custFlipVert="1" custFlipHor="1" custScaleX="9987" custScaleY="12136"/>
      <dgm:spPr>
        <a:blipFill rotWithShape="1">
          <a:blip xmlns:r="http://schemas.openxmlformats.org/officeDocument/2006/relationships" r:embed="rId2"/>
          <a:stretch>
            <a:fillRect/>
          </a:stretch>
        </a:blipFill>
        <a:ln>
          <a:solidFill>
            <a:srgbClr val="C84D0A"/>
          </a:solidFill>
        </a:ln>
      </dgm:spPr>
    </dgm:pt>
    <dgm:pt modelId="{66C62814-A2AA-41D7-8A66-FC7575024B1D}" type="pres">
      <dgm:prSet presAssocID="{6BADF30D-DE15-4FF7-B817-D5B3EB944244}" presName="text" presStyleLbl="node1" presStyleIdx="2" presStyleCnt="4">
        <dgm:presLayoutVars>
          <dgm:bulletEnabled val="1"/>
        </dgm:presLayoutVars>
      </dgm:prSet>
      <dgm:spPr/>
    </dgm:pt>
    <dgm:pt modelId="{EE3A436A-FB81-435F-AAD7-A1A62F011511}" type="pres">
      <dgm:prSet presAssocID="{B9A5D07D-1AF3-44CF-B36C-4ADE4BD3CC46}" presName="spacer" presStyleCnt="0"/>
      <dgm:spPr/>
    </dgm:pt>
    <dgm:pt modelId="{2C978B8B-4D04-45EB-8029-C61B42C7BD1D}" type="pres">
      <dgm:prSet presAssocID="{B59A83A3-FE01-455F-8018-702ABCF87A73}" presName="comp" presStyleCnt="0"/>
      <dgm:spPr/>
    </dgm:pt>
    <dgm:pt modelId="{1D0E0087-5200-4D6D-8BE7-D089A416B1B5}" type="pres">
      <dgm:prSet presAssocID="{B59A83A3-FE01-455F-8018-702ABCF87A73}" presName="box" presStyleLbl="node1" presStyleIdx="3" presStyleCnt="4" custLinFactNeighborY="252"/>
      <dgm:spPr/>
    </dgm:pt>
    <dgm:pt modelId="{0D499242-1C6E-4CB1-8109-3E72EAEB41A7}" type="pres">
      <dgm:prSet presAssocID="{B59A83A3-FE01-455F-8018-702ABCF87A73}" presName="img" presStyleLbl="fgImgPlace1" presStyleIdx="3" presStyleCnt="4" custFlipVert="0" custFlipHor="0" custScaleX="10062" custScaleY="5282" custLinFactNeighborX="3310" custLinFactNeighborY="-409"/>
      <dgm:spPr>
        <a:ln>
          <a:solidFill>
            <a:srgbClr val="C84D0A"/>
          </a:solidFill>
        </a:ln>
      </dgm:spPr>
    </dgm:pt>
    <dgm:pt modelId="{DE0DC421-29EA-4594-B02A-7D3EE3CCA0B7}" type="pres">
      <dgm:prSet presAssocID="{B59A83A3-FE01-455F-8018-702ABCF87A73}" presName="text" presStyleLbl="node1" presStyleIdx="3" presStyleCnt="4">
        <dgm:presLayoutVars>
          <dgm:bulletEnabled val="1"/>
        </dgm:presLayoutVars>
      </dgm:prSet>
      <dgm:spPr/>
    </dgm:pt>
  </dgm:ptLst>
  <dgm:cxnLst>
    <dgm:cxn modelId="{D037820D-DD88-4811-9385-6534882B3387}" type="presOf" srcId="{E66D5C61-6588-43EF-9276-7BCA69C61F01}" destId="{4F843D92-3160-44D4-9735-D376DC70AF7D}" srcOrd="0" destOrd="0" presId="urn:microsoft.com/office/officeart/2005/8/layout/vList4"/>
    <dgm:cxn modelId="{510FF134-B902-4DCF-A0B0-56EF7BBD069B}" type="presOf" srcId="{E66D5C61-6588-43EF-9276-7BCA69C61F01}" destId="{FA6D6706-436B-4216-899E-B3D5CC537A0C}" srcOrd="1" destOrd="0" presId="urn:microsoft.com/office/officeart/2005/8/layout/vList4"/>
    <dgm:cxn modelId="{E5B57E44-F36E-4FA6-8C21-E59075E302F7}" srcId="{9756189E-F8DE-42B7-9EB8-12E93C8F0D52}" destId="{6BADF30D-DE15-4FF7-B817-D5B3EB944244}" srcOrd="2" destOrd="0" parTransId="{D5251F2A-F78E-431E-B572-0329C0C6EE46}" sibTransId="{B9A5D07D-1AF3-44CF-B36C-4ADE4BD3CC46}"/>
    <dgm:cxn modelId="{B6C4C051-FD5B-44F5-AEB3-156AC1ED0C47}" type="presOf" srcId="{B59A83A3-FE01-455F-8018-702ABCF87A73}" destId="{1D0E0087-5200-4D6D-8BE7-D089A416B1B5}" srcOrd="0" destOrd="0" presId="urn:microsoft.com/office/officeart/2005/8/layout/vList4"/>
    <dgm:cxn modelId="{41147E64-B11D-49CA-BB73-1EC0154C68E2}" type="presOf" srcId="{6BADF30D-DE15-4FF7-B817-D5B3EB944244}" destId="{44B08F5A-F496-412C-9D76-57859194DAF8}" srcOrd="0" destOrd="0" presId="urn:microsoft.com/office/officeart/2005/8/layout/vList4"/>
    <dgm:cxn modelId="{9E68F26A-C46C-4324-8AA1-0C495D1B1ADE}" srcId="{9756189E-F8DE-42B7-9EB8-12E93C8F0D52}" destId="{07196C51-EFA2-4ABC-92F1-94EB54092372}" srcOrd="0" destOrd="0" parTransId="{43C5254E-B170-470D-8E8C-CEEAC3768A9F}" sibTransId="{E9812BCA-86FA-4320-BEB2-1669005FE6EB}"/>
    <dgm:cxn modelId="{80ECF176-E429-4EA7-87BC-55B6AEEA91C9}" type="presOf" srcId="{07196C51-EFA2-4ABC-92F1-94EB54092372}" destId="{BCB4C826-01AC-4C7A-9107-E80C8FE64F85}" srcOrd="0" destOrd="0" presId="urn:microsoft.com/office/officeart/2005/8/layout/vList4"/>
    <dgm:cxn modelId="{8D6CB17B-7D1B-405B-9AEC-3B01C9140E28}" type="presOf" srcId="{6BADF30D-DE15-4FF7-B817-D5B3EB944244}" destId="{66C62814-A2AA-41D7-8A66-FC7575024B1D}" srcOrd="1" destOrd="0" presId="urn:microsoft.com/office/officeart/2005/8/layout/vList4"/>
    <dgm:cxn modelId="{741EB6BE-C135-432E-B6D2-3BEA10AEF6D5}" type="presOf" srcId="{B59A83A3-FE01-455F-8018-702ABCF87A73}" destId="{DE0DC421-29EA-4594-B02A-7D3EE3CCA0B7}" srcOrd="1" destOrd="0" presId="urn:microsoft.com/office/officeart/2005/8/layout/vList4"/>
    <dgm:cxn modelId="{AA2F0FD3-CC97-49A4-9499-6A330F0B0575}" srcId="{9756189E-F8DE-42B7-9EB8-12E93C8F0D52}" destId="{E66D5C61-6588-43EF-9276-7BCA69C61F01}" srcOrd="1" destOrd="0" parTransId="{43F791F8-B2C5-4D80-9DE8-49F967BA499B}" sibTransId="{892C01D7-F6D8-438B-9AAF-E18582EA89CF}"/>
    <dgm:cxn modelId="{15D5DBD5-7CBC-42DC-8180-E7D4923B1787}" srcId="{9756189E-F8DE-42B7-9EB8-12E93C8F0D52}" destId="{B59A83A3-FE01-455F-8018-702ABCF87A73}" srcOrd="3" destOrd="0" parTransId="{EA082900-0362-4FCC-AEEB-F33AB8F0BA86}" sibTransId="{FFB34CD8-6AA5-4C48-BFD6-645F3B9D2BF4}"/>
    <dgm:cxn modelId="{0EE66BDF-ACB8-49C5-94C7-1C4EF89FA365}" type="presOf" srcId="{07196C51-EFA2-4ABC-92F1-94EB54092372}" destId="{F83E6A01-B319-48E2-A266-2B6A578370B2}" srcOrd="1" destOrd="0" presId="urn:microsoft.com/office/officeart/2005/8/layout/vList4"/>
    <dgm:cxn modelId="{2E97ABE8-3C41-438E-ABC1-6FE44CFA45F3}" type="presOf" srcId="{9756189E-F8DE-42B7-9EB8-12E93C8F0D52}" destId="{9B9FFD64-076B-4CA9-A4DE-1BE9BDC2910F}" srcOrd="0" destOrd="0" presId="urn:microsoft.com/office/officeart/2005/8/layout/vList4"/>
    <dgm:cxn modelId="{A324491E-7DA6-4996-A2B5-F7CC5BEA968F}" type="presParOf" srcId="{9B9FFD64-076B-4CA9-A4DE-1BE9BDC2910F}" destId="{281D98CB-E94C-4E96-BBA8-9DAF271494E4}" srcOrd="0" destOrd="0" presId="urn:microsoft.com/office/officeart/2005/8/layout/vList4"/>
    <dgm:cxn modelId="{D69D9B16-0382-456E-90A4-C96E2F1732C4}" type="presParOf" srcId="{281D98CB-E94C-4E96-BBA8-9DAF271494E4}" destId="{BCB4C826-01AC-4C7A-9107-E80C8FE64F85}" srcOrd="0" destOrd="0" presId="urn:microsoft.com/office/officeart/2005/8/layout/vList4"/>
    <dgm:cxn modelId="{6A8DA029-8771-4592-B24D-6B26514E7E07}" type="presParOf" srcId="{281D98CB-E94C-4E96-BBA8-9DAF271494E4}" destId="{8C2CF5BE-7314-4AF3-9D5F-93B0FF78220B}" srcOrd="1" destOrd="0" presId="urn:microsoft.com/office/officeart/2005/8/layout/vList4"/>
    <dgm:cxn modelId="{B9C8B49B-A4BF-4579-B0FE-D96964BE388C}" type="presParOf" srcId="{281D98CB-E94C-4E96-BBA8-9DAF271494E4}" destId="{F83E6A01-B319-48E2-A266-2B6A578370B2}" srcOrd="2" destOrd="0" presId="urn:microsoft.com/office/officeart/2005/8/layout/vList4"/>
    <dgm:cxn modelId="{E0B57EC3-2B6C-48CC-A8BD-4CD20617579E}" type="presParOf" srcId="{9B9FFD64-076B-4CA9-A4DE-1BE9BDC2910F}" destId="{1A29350C-B5F5-4BB6-B985-A19DED1F859B}" srcOrd="1" destOrd="0" presId="urn:microsoft.com/office/officeart/2005/8/layout/vList4"/>
    <dgm:cxn modelId="{847197F0-3000-4594-8C79-0EAAF6125BC8}" type="presParOf" srcId="{9B9FFD64-076B-4CA9-A4DE-1BE9BDC2910F}" destId="{D4D5056D-585F-43CA-A403-E9A9485CE2B9}" srcOrd="2" destOrd="0" presId="urn:microsoft.com/office/officeart/2005/8/layout/vList4"/>
    <dgm:cxn modelId="{F5EA511F-549F-4BC7-89FC-8C7AD74F934B}" type="presParOf" srcId="{D4D5056D-585F-43CA-A403-E9A9485CE2B9}" destId="{4F843D92-3160-44D4-9735-D376DC70AF7D}" srcOrd="0" destOrd="0" presId="urn:microsoft.com/office/officeart/2005/8/layout/vList4"/>
    <dgm:cxn modelId="{F0790C8D-C1F6-43DE-8E8B-155A1E9F9807}" type="presParOf" srcId="{D4D5056D-585F-43CA-A403-E9A9485CE2B9}" destId="{41A7B1AC-86A5-4388-AA03-CF1E55800D78}" srcOrd="1" destOrd="0" presId="urn:microsoft.com/office/officeart/2005/8/layout/vList4"/>
    <dgm:cxn modelId="{A4416E86-82C4-4B96-903E-640FFAA9693F}" type="presParOf" srcId="{D4D5056D-585F-43CA-A403-E9A9485CE2B9}" destId="{FA6D6706-436B-4216-899E-B3D5CC537A0C}" srcOrd="2" destOrd="0" presId="urn:microsoft.com/office/officeart/2005/8/layout/vList4"/>
    <dgm:cxn modelId="{0205F5B1-ED57-4828-9AB4-6DD49DEE2386}" type="presParOf" srcId="{9B9FFD64-076B-4CA9-A4DE-1BE9BDC2910F}" destId="{1C0BD45C-159C-4617-B33D-1F1ED07F219A}" srcOrd="3" destOrd="0" presId="urn:microsoft.com/office/officeart/2005/8/layout/vList4"/>
    <dgm:cxn modelId="{F5445888-F5B0-427A-BD1E-177E9D151FAB}" type="presParOf" srcId="{9B9FFD64-076B-4CA9-A4DE-1BE9BDC2910F}" destId="{1E2977EB-D1A3-44A4-B0B9-6DE98B7768C1}" srcOrd="4" destOrd="0" presId="urn:microsoft.com/office/officeart/2005/8/layout/vList4"/>
    <dgm:cxn modelId="{14B2679A-1B74-4450-8F5C-81D484A7B70C}" type="presParOf" srcId="{1E2977EB-D1A3-44A4-B0B9-6DE98B7768C1}" destId="{44B08F5A-F496-412C-9D76-57859194DAF8}" srcOrd="0" destOrd="0" presId="urn:microsoft.com/office/officeart/2005/8/layout/vList4"/>
    <dgm:cxn modelId="{93E19EB8-E500-4B7D-8247-B10C42333680}" type="presParOf" srcId="{1E2977EB-D1A3-44A4-B0B9-6DE98B7768C1}" destId="{A6EA5597-0765-4AC8-94B9-097A98F4C4B8}" srcOrd="1" destOrd="0" presId="urn:microsoft.com/office/officeart/2005/8/layout/vList4"/>
    <dgm:cxn modelId="{B3E32CEE-7AA8-4877-8E1B-01D93ABC447F}" type="presParOf" srcId="{1E2977EB-D1A3-44A4-B0B9-6DE98B7768C1}" destId="{66C62814-A2AA-41D7-8A66-FC7575024B1D}" srcOrd="2" destOrd="0" presId="urn:microsoft.com/office/officeart/2005/8/layout/vList4"/>
    <dgm:cxn modelId="{ED7D41EE-E75F-433F-B34A-EAF6E41775C4}" type="presParOf" srcId="{9B9FFD64-076B-4CA9-A4DE-1BE9BDC2910F}" destId="{EE3A436A-FB81-435F-AAD7-A1A62F011511}" srcOrd="5" destOrd="0" presId="urn:microsoft.com/office/officeart/2005/8/layout/vList4"/>
    <dgm:cxn modelId="{D3240D96-80A1-4350-BB1D-89FF553586D5}" type="presParOf" srcId="{9B9FFD64-076B-4CA9-A4DE-1BE9BDC2910F}" destId="{2C978B8B-4D04-45EB-8029-C61B42C7BD1D}" srcOrd="6" destOrd="0" presId="urn:microsoft.com/office/officeart/2005/8/layout/vList4"/>
    <dgm:cxn modelId="{9367EF0D-6243-4CD8-93AD-D732DEFC5B7B}" type="presParOf" srcId="{2C978B8B-4D04-45EB-8029-C61B42C7BD1D}" destId="{1D0E0087-5200-4D6D-8BE7-D089A416B1B5}" srcOrd="0" destOrd="0" presId="urn:microsoft.com/office/officeart/2005/8/layout/vList4"/>
    <dgm:cxn modelId="{64D44280-A4AB-4D86-BD1B-A4CE1E5D7D1E}" type="presParOf" srcId="{2C978B8B-4D04-45EB-8029-C61B42C7BD1D}" destId="{0D499242-1C6E-4CB1-8109-3E72EAEB41A7}" srcOrd="1" destOrd="0" presId="urn:microsoft.com/office/officeart/2005/8/layout/vList4"/>
    <dgm:cxn modelId="{EA969BE9-49C3-4D83-B357-F04398F19082}" type="presParOf" srcId="{2C978B8B-4D04-45EB-8029-C61B42C7BD1D}" destId="{DE0DC421-29EA-4594-B02A-7D3EE3CCA0B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E0472B-D283-44F3-8BAE-9F40B226539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7B07B3BD-124F-4A2B-BD45-AA6697EDD658}">
      <dgm:prSet phldrT="[Text]" custT="1"/>
      <dgm:spPr>
        <a:solidFill>
          <a:srgbClr val="1B5187"/>
        </a:solidFill>
      </dgm:spPr>
      <dgm:t>
        <a:bodyPr/>
        <a:lstStyle/>
        <a:p>
          <a:r>
            <a:rPr lang="en-US" sz="1600" b="1" dirty="0"/>
            <a:t>31 MARCH</a:t>
          </a:r>
        </a:p>
      </dgm:t>
    </dgm:pt>
    <dgm:pt modelId="{D44E0301-CF47-44DA-8E45-8F9A60CB07DD}" type="parTrans" cxnId="{1F71EA99-E54E-425B-89E1-E63810E91F90}">
      <dgm:prSet/>
      <dgm:spPr/>
      <dgm:t>
        <a:bodyPr/>
        <a:lstStyle/>
        <a:p>
          <a:endParaRPr lang="en-US"/>
        </a:p>
      </dgm:t>
    </dgm:pt>
    <dgm:pt modelId="{9FCF9345-B241-4067-A6F2-552DBFCF7DFE}" type="sibTrans" cxnId="{1F71EA99-E54E-425B-89E1-E63810E91F90}">
      <dgm:prSet/>
      <dgm:spPr/>
      <dgm:t>
        <a:bodyPr/>
        <a:lstStyle/>
        <a:p>
          <a:endParaRPr lang="en-US"/>
        </a:p>
      </dgm:t>
    </dgm:pt>
    <dgm:pt modelId="{ECCB8B42-6BC1-4D28-A8FB-AF3F6D3563AF}">
      <dgm:prSet phldrT="[Text]" custT="1"/>
      <dgm:spPr/>
      <dgm:t>
        <a:bodyPr/>
        <a:lstStyle/>
        <a:p>
          <a:r>
            <a:rPr lang="en-US" sz="1700" dirty="0"/>
            <a:t>Applications open</a:t>
          </a:r>
        </a:p>
      </dgm:t>
    </dgm:pt>
    <dgm:pt modelId="{88A920AE-29E2-4279-90AB-75B59BC87F7C}" type="parTrans" cxnId="{444FF42A-FFCF-4BB7-AFBE-258D5338AA7A}">
      <dgm:prSet/>
      <dgm:spPr/>
      <dgm:t>
        <a:bodyPr/>
        <a:lstStyle/>
        <a:p>
          <a:endParaRPr lang="en-US"/>
        </a:p>
      </dgm:t>
    </dgm:pt>
    <dgm:pt modelId="{B9BFF707-0B69-4B0C-B1D2-225288F0F6D4}" type="sibTrans" cxnId="{444FF42A-FFCF-4BB7-AFBE-258D5338AA7A}">
      <dgm:prSet/>
      <dgm:spPr/>
      <dgm:t>
        <a:bodyPr/>
        <a:lstStyle/>
        <a:p>
          <a:endParaRPr lang="en-US"/>
        </a:p>
      </dgm:t>
    </dgm:pt>
    <dgm:pt modelId="{EAA650E2-41AE-4469-8DF8-F7D7AB6CEB38}">
      <dgm:prSet phldrT="[Text]" custT="1"/>
      <dgm:spPr>
        <a:solidFill>
          <a:srgbClr val="1B5187"/>
        </a:solidFill>
      </dgm:spPr>
      <dgm:t>
        <a:bodyPr/>
        <a:lstStyle/>
        <a:p>
          <a:r>
            <a:rPr lang="en-US" sz="1600" b="1" dirty="0"/>
            <a:t>15 SEPTEMBER</a:t>
          </a:r>
        </a:p>
      </dgm:t>
    </dgm:pt>
    <dgm:pt modelId="{33BFE235-F1CF-4BED-BB3B-284924F0F2F4}" type="parTrans" cxnId="{49AFADD1-ED20-414F-885D-5866EB0093A6}">
      <dgm:prSet/>
      <dgm:spPr/>
      <dgm:t>
        <a:bodyPr/>
        <a:lstStyle/>
        <a:p>
          <a:endParaRPr lang="en-US"/>
        </a:p>
      </dgm:t>
    </dgm:pt>
    <dgm:pt modelId="{3149FF3D-8CFB-4CAF-A073-5E984DB51E5A}" type="sibTrans" cxnId="{49AFADD1-ED20-414F-885D-5866EB0093A6}">
      <dgm:prSet/>
      <dgm:spPr/>
      <dgm:t>
        <a:bodyPr/>
        <a:lstStyle/>
        <a:p>
          <a:endParaRPr lang="en-US"/>
        </a:p>
      </dgm:t>
    </dgm:pt>
    <dgm:pt modelId="{BC5E69A1-E362-4F66-ADF5-371EE9E00FD5}">
      <dgm:prSet phldrT="[Text]" custT="1"/>
      <dgm:spPr/>
      <dgm:t>
        <a:bodyPr/>
        <a:lstStyle/>
        <a:p>
          <a:r>
            <a:rPr lang="en-US" sz="1700" dirty="0"/>
            <a:t>Applications closed</a:t>
          </a:r>
        </a:p>
      </dgm:t>
    </dgm:pt>
    <dgm:pt modelId="{CB649A5B-0A2C-4703-A213-ABC3F3B66C5F}" type="parTrans" cxnId="{24B030BB-DACA-4089-871B-80960D96C0F4}">
      <dgm:prSet/>
      <dgm:spPr/>
      <dgm:t>
        <a:bodyPr/>
        <a:lstStyle/>
        <a:p>
          <a:endParaRPr lang="en-US"/>
        </a:p>
      </dgm:t>
    </dgm:pt>
    <dgm:pt modelId="{FCA32027-00F1-4228-BECA-CD321D5C279D}" type="sibTrans" cxnId="{24B030BB-DACA-4089-871B-80960D96C0F4}">
      <dgm:prSet/>
      <dgm:spPr/>
      <dgm:t>
        <a:bodyPr/>
        <a:lstStyle/>
        <a:p>
          <a:endParaRPr lang="en-US"/>
        </a:p>
      </dgm:t>
    </dgm:pt>
    <dgm:pt modelId="{D72E896A-2B3E-4F49-AC8A-DB65A7EAB7FB}">
      <dgm:prSet phldrT="[Text]" custT="1"/>
      <dgm:spPr>
        <a:solidFill>
          <a:srgbClr val="1B5187"/>
        </a:solidFill>
      </dgm:spPr>
      <dgm:t>
        <a:bodyPr/>
        <a:lstStyle/>
        <a:p>
          <a:r>
            <a:rPr lang="en-US" sz="1600" b="1" dirty="0"/>
            <a:t>OCTOBER - NOVEMBER</a:t>
          </a:r>
        </a:p>
      </dgm:t>
    </dgm:pt>
    <dgm:pt modelId="{EC8028E6-1FDA-482E-BBDD-D33CD9F3CDD7}" type="parTrans" cxnId="{CB27CD78-C391-4937-950A-6DB87BA7D72E}">
      <dgm:prSet/>
      <dgm:spPr/>
      <dgm:t>
        <a:bodyPr/>
        <a:lstStyle/>
        <a:p>
          <a:endParaRPr lang="en-US"/>
        </a:p>
      </dgm:t>
    </dgm:pt>
    <dgm:pt modelId="{EEBD997F-EC89-42AB-B4B6-24F7FE46CCCE}" type="sibTrans" cxnId="{CB27CD78-C391-4937-950A-6DB87BA7D72E}">
      <dgm:prSet/>
      <dgm:spPr/>
      <dgm:t>
        <a:bodyPr/>
        <a:lstStyle/>
        <a:p>
          <a:endParaRPr lang="en-US"/>
        </a:p>
      </dgm:t>
    </dgm:pt>
    <dgm:pt modelId="{713EDA00-D352-494B-8292-EAA511E14A0E}">
      <dgm:prSet phldrT="[Text]" custT="1"/>
      <dgm:spPr/>
      <dgm:t>
        <a:bodyPr/>
        <a:lstStyle/>
        <a:p>
          <a:r>
            <a:rPr lang="en-US" sz="1600" dirty="0">
              <a:solidFill>
                <a:srgbClr val="1B5187"/>
              </a:solidFill>
            </a:rPr>
            <a:t>U.S. peer review committees discuss applications for a single geographical region </a:t>
          </a:r>
          <a:endParaRPr lang="en-US" sz="1600" dirty="0"/>
        </a:p>
      </dgm:t>
    </dgm:pt>
    <dgm:pt modelId="{1A929C5D-B385-41CE-A50A-D71E519B6E23}" type="parTrans" cxnId="{F9FEB558-0BEC-4C67-B3FA-E7341FFE9991}">
      <dgm:prSet/>
      <dgm:spPr/>
      <dgm:t>
        <a:bodyPr/>
        <a:lstStyle/>
        <a:p>
          <a:endParaRPr lang="en-US"/>
        </a:p>
      </dgm:t>
    </dgm:pt>
    <dgm:pt modelId="{C4B7B70E-782A-42A6-9167-BA4533A1F0C2}" type="sibTrans" cxnId="{F9FEB558-0BEC-4C67-B3FA-E7341FFE9991}">
      <dgm:prSet/>
      <dgm:spPr/>
      <dgm:t>
        <a:bodyPr/>
        <a:lstStyle/>
        <a:p>
          <a:endParaRPr lang="en-US"/>
        </a:p>
      </dgm:t>
    </dgm:pt>
    <dgm:pt modelId="{FA0B7DEA-E002-4409-980D-48F63A7C99E9}">
      <dgm:prSet phldrT="[Text]" custT="1"/>
      <dgm:spPr/>
      <dgm:t>
        <a:bodyPr/>
        <a:lstStyle/>
        <a:p>
          <a:r>
            <a:rPr lang="en-US" sz="1700" dirty="0">
              <a:solidFill>
                <a:srgbClr val="1B5187"/>
              </a:solidFill>
            </a:rPr>
            <a:t>Grant packets sent to grantees</a:t>
          </a:r>
          <a:endParaRPr lang="en-US" sz="1700" dirty="0"/>
        </a:p>
      </dgm:t>
    </dgm:pt>
    <dgm:pt modelId="{1B14BF72-576A-4A78-8070-668228F432BB}" type="parTrans" cxnId="{EE8F7DA6-FC6D-4E15-93ED-C79C1BB02945}">
      <dgm:prSet/>
      <dgm:spPr/>
      <dgm:t>
        <a:bodyPr/>
        <a:lstStyle/>
        <a:p>
          <a:endParaRPr lang="en-US"/>
        </a:p>
      </dgm:t>
    </dgm:pt>
    <dgm:pt modelId="{DEFE8C79-B3A2-4C5E-8A33-153E31C1ADF0}" type="sibTrans" cxnId="{EE8F7DA6-FC6D-4E15-93ED-C79C1BB02945}">
      <dgm:prSet/>
      <dgm:spPr/>
      <dgm:t>
        <a:bodyPr/>
        <a:lstStyle/>
        <a:p>
          <a:endParaRPr lang="en-US"/>
        </a:p>
      </dgm:t>
    </dgm:pt>
    <dgm:pt modelId="{167D1CA0-3094-486B-A7B6-9F48B03B8363}">
      <dgm:prSet phldrT="[Text]" custT="1"/>
      <dgm:spPr/>
      <dgm:t>
        <a:bodyPr/>
        <a:lstStyle/>
        <a:p>
          <a:r>
            <a:rPr lang="en-US" sz="1600" dirty="0">
              <a:solidFill>
                <a:srgbClr val="1B5187"/>
              </a:solidFill>
            </a:rPr>
            <a:t>Applicants notified of status - Recommended applications are sent to host countries  and to the J. William Fulbright Foreign Scholarship Board</a:t>
          </a:r>
          <a:endParaRPr lang="en-US" sz="1600" dirty="0"/>
        </a:p>
      </dgm:t>
    </dgm:pt>
    <dgm:pt modelId="{6763D8BB-3433-45DE-9FF5-164FE30ECB96}" type="parTrans" cxnId="{0AF9A2CE-BE4E-40F1-9AD2-AFD0365E53D2}">
      <dgm:prSet/>
      <dgm:spPr/>
      <dgm:t>
        <a:bodyPr/>
        <a:lstStyle/>
        <a:p>
          <a:endParaRPr lang="en-US"/>
        </a:p>
      </dgm:t>
    </dgm:pt>
    <dgm:pt modelId="{C27FCEC3-8DBB-4891-847B-EE314709E4A1}" type="sibTrans" cxnId="{0AF9A2CE-BE4E-40F1-9AD2-AFD0365E53D2}">
      <dgm:prSet/>
      <dgm:spPr/>
      <dgm:t>
        <a:bodyPr/>
        <a:lstStyle/>
        <a:p>
          <a:endParaRPr lang="en-US"/>
        </a:p>
      </dgm:t>
    </dgm:pt>
    <dgm:pt modelId="{30C49E4C-87CB-4D32-B108-ED02B98632E9}">
      <dgm:prSet phldrT="[Text]" custT="1"/>
      <dgm:spPr/>
      <dgm:t>
        <a:bodyPr/>
        <a:lstStyle/>
        <a:p>
          <a:r>
            <a:rPr lang="en-US" sz="1700" dirty="0">
              <a:solidFill>
                <a:srgbClr val="1B5187"/>
              </a:solidFill>
            </a:rPr>
            <a:t>Grantees notified of final approvals</a:t>
          </a:r>
          <a:endParaRPr lang="en-US" sz="1700" dirty="0"/>
        </a:p>
      </dgm:t>
    </dgm:pt>
    <dgm:pt modelId="{69CC6CB4-3A74-46E2-A8A6-BBC5B19C2843}" type="parTrans" cxnId="{427A1E04-AFE4-4251-9C79-DC05AFA3F0A2}">
      <dgm:prSet/>
      <dgm:spPr/>
      <dgm:t>
        <a:bodyPr/>
        <a:lstStyle/>
        <a:p>
          <a:endParaRPr lang="en-US"/>
        </a:p>
      </dgm:t>
    </dgm:pt>
    <dgm:pt modelId="{02A3AC3D-7F54-4E39-B38D-E65EC3157CA0}" type="sibTrans" cxnId="{427A1E04-AFE4-4251-9C79-DC05AFA3F0A2}">
      <dgm:prSet/>
      <dgm:spPr/>
      <dgm:t>
        <a:bodyPr/>
        <a:lstStyle/>
        <a:p>
          <a:endParaRPr lang="en-US"/>
        </a:p>
      </dgm:t>
    </dgm:pt>
    <dgm:pt modelId="{42B0AA40-8D50-4025-B529-2025B755739F}">
      <dgm:prSet phldrT="[Text]" custT="1"/>
      <dgm:spPr>
        <a:solidFill>
          <a:srgbClr val="1B5187"/>
        </a:solidFill>
      </dgm:spPr>
      <dgm:t>
        <a:bodyPr/>
        <a:lstStyle/>
        <a:p>
          <a:r>
            <a:rPr lang="en-US" sz="1600" b="1" dirty="0"/>
            <a:t>FEBRUARY-MAY</a:t>
          </a:r>
        </a:p>
      </dgm:t>
    </dgm:pt>
    <dgm:pt modelId="{39A6455D-DDF7-4AF6-97C8-BF1B20976222}" type="parTrans" cxnId="{A173C4F0-48FF-497F-8924-0CF60B5EEAFB}">
      <dgm:prSet/>
      <dgm:spPr/>
      <dgm:t>
        <a:bodyPr/>
        <a:lstStyle/>
        <a:p>
          <a:endParaRPr lang="en-US"/>
        </a:p>
      </dgm:t>
    </dgm:pt>
    <dgm:pt modelId="{A007D21D-F458-4BA6-9EB4-2A3461F05094}" type="sibTrans" cxnId="{A173C4F0-48FF-497F-8924-0CF60B5EEAFB}">
      <dgm:prSet/>
      <dgm:spPr/>
      <dgm:t>
        <a:bodyPr/>
        <a:lstStyle/>
        <a:p>
          <a:endParaRPr lang="en-US"/>
        </a:p>
      </dgm:t>
    </dgm:pt>
    <dgm:pt modelId="{B58EAA67-BA01-411F-8570-1898B290EDCF}">
      <dgm:prSet phldrT="[Text]" custT="1"/>
      <dgm:spPr>
        <a:solidFill>
          <a:srgbClr val="1B5187"/>
        </a:solidFill>
      </dgm:spPr>
      <dgm:t>
        <a:bodyPr/>
        <a:lstStyle/>
        <a:p>
          <a:r>
            <a:rPr lang="en-US" sz="1600" b="1" dirty="0"/>
            <a:t>MAY-JUNE</a:t>
          </a:r>
        </a:p>
      </dgm:t>
    </dgm:pt>
    <dgm:pt modelId="{6DF57E31-EF14-4210-841B-FEDCC2C2AC05}" type="parTrans" cxnId="{F33E8B13-FD73-4E9E-9CEA-ED2CDC28AF1C}">
      <dgm:prSet/>
      <dgm:spPr/>
      <dgm:t>
        <a:bodyPr/>
        <a:lstStyle/>
        <a:p>
          <a:endParaRPr lang="en-US"/>
        </a:p>
      </dgm:t>
    </dgm:pt>
    <dgm:pt modelId="{6488D9E9-494F-430A-A539-837155A92C5E}" type="sibTrans" cxnId="{F33E8B13-FD73-4E9E-9CEA-ED2CDC28AF1C}">
      <dgm:prSet/>
      <dgm:spPr/>
      <dgm:t>
        <a:bodyPr/>
        <a:lstStyle/>
        <a:p>
          <a:endParaRPr lang="en-US"/>
        </a:p>
      </dgm:t>
    </dgm:pt>
    <dgm:pt modelId="{60BF88BD-C8F8-4DAC-B779-2E6B91EFC9FC}">
      <dgm:prSet phldrT="[Text]" custT="1"/>
      <dgm:spPr>
        <a:solidFill>
          <a:srgbClr val="1B5187"/>
        </a:solidFill>
      </dgm:spPr>
      <dgm:t>
        <a:bodyPr/>
        <a:lstStyle/>
        <a:p>
          <a:r>
            <a:rPr lang="en-US" sz="1600" b="1" dirty="0"/>
            <a:t>NOVEMBER-JANUARY</a:t>
          </a:r>
        </a:p>
      </dgm:t>
    </dgm:pt>
    <dgm:pt modelId="{C35E6BF6-BBFA-4A23-B3AB-018989F0CE25}" type="sibTrans" cxnId="{4FB8F96A-8E7E-413A-A5CB-99B31F2E5F17}">
      <dgm:prSet/>
      <dgm:spPr/>
      <dgm:t>
        <a:bodyPr/>
        <a:lstStyle/>
        <a:p>
          <a:endParaRPr lang="en-US"/>
        </a:p>
      </dgm:t>
    </dgm:pt>
    <dgm:pt modelId="{6ECD3CDC-B0D5-41E0-80E4-FADA7ABEC652}" type="parTrans" cxnId="{4FB8F96A-8E7E-413A-A5CB-99B31F2E5F17}">
      <dgm:prSet/>
      <dgm:spPr/>
      <dgm:t>
        <a:bodyPr/>
        <a:lstStyle/>
        <a:p>
          <a:endParaRPr lang="en-US"/>
        </a:p>
      </dgm:t>
    </dgm:pt>
    <dgm:pt modelId="{D032291A-E0AB-41CE-BF2D-6849F5A8F383}" type="pres">
      <dgm:prSet presAssocID="{86E0472B-D283-44F3-8BAE-9F40B2265394}" presName="Name0" presStyleCnt="0">
        <dgm:presLayoutVars>
          <dgm:dir/>
          <dgm:animLvl val="lvl"/>
          <dgm:resizeHandles val="exact"/>
        </dgm:presLayoutVars>
      </dgm:prSet>
      <dgm:spPr/>
    </dgm:pt>
    <dgm:pt modelId="{AA8AE45B-0788-4641-BF30-7429DAF2EC42}" type="pres">
      <dgm:prSet presAssocID="{B58EAA67-BA01-411F-8570-1898B290EDCF}" presName="boxAndChildren" presStyleCnt="0"/>
      <dgm:spPr/>
    </dgm:pt>
    <dgm:pt modelId="{94DBA47E-CDFB-4E27-B64A-35CA838BBB69}" type="pres">
      <dgm:prSet presAssocID="{B58EAA67-BA01-411F-8570-1898B290EDCF}" presName="parentTextBox" presStyleLbl="node1" presStyleIdx="0" presStyleCnt="6"/>
      <dgm:spPr/>
    </dgm:pt>
    <dgm:pt modelId="{DF10408C-5124-4C74-B836-568403A29035}" type="pres">
      <dgm:prSet presAssocID="{B58EAA67-BA01-411F-8570-1898B290EDCF}" presName="entireBox" presStyleLbl="node1" presStyleIdx="0" presStyleCnt="6"/>
      <dgm:spPr/>
    </dgm:pt>
    <dgm:pt modelId="{4B0FB089-5B82-450C-A3B6-A49A89AA0C66}" type="pres">
      <dgm:prSet presAssocID="{B58EAA67-BA01-411F-8570-1898B290EDCF}" presName="descendantBox" presStyleCnt="0"/>
      <dgm:spPr/>
    </dgm:pt>
    <dgm:pt modelId="{E28F6FDC-04BF-429A-BA53-83B729B2397D}" type="pres">
      <dgm:prSet presAssocID="{FA0B7DEA-E002-4409-980D-48F63A7C99E9}" presName="childTextBox" presStyleLbl="fgAccFollowNode1" presStyleIdx="0" presStyleCnt="6">
        <dgm:presLayoutVars>
          <dgm:bulletEnabled val="1"/>
        </dgm:presLayoutVars>
      </dgm:prSet>
      <dgm:spPr/>
    </dgm:pt>
    <dgm:pt modelId="{9B3B2839-9593-4F2F-A041-020250793E2F}" type="pres">
      <dgm:prSet presAssocID="{A007D21D-F458-4BA6-9EB4-2A3461F05094}" presName="sp" presStyleCnt="0"/>
      <dgm:spPr/>
    </dgm:pt>
    <dgm:pt modelId="{BDC3CB87-58E8-408D-8B56-E89B4AD226B1}" type="pres">
      <dgm:prSet presAssocID="{42B0AA40-8D50-4025-B529-2025B755739F}" presName="arrowAndChildren" presStyleCnt="0"/>
      <dgm:spPr/>
    </dgm:pt>
    <dgm:pt modelId="{3D911328-6A8C-42A9-A4F6-E607FAD7AEB9}" type="pres">
      <dgm:prSet presAssocID="{42B0AA40-8D50-4025-B529-2025B755739F}" presName="parentTextArrow" presStyleLbl="node1" presStyleIdx="0" presStyleCnt="6"/>
      <dgm:spPr/>
    </dgm:pt>
    <dgm:pt modelId="{9A0CC004-F898-4630-925A-D98440C9B7AB}" type="pres">
      <dgm:prSet presAssocID="{42B0AA40-8D50-4025-B529-2025B755739F}" presName="arrow" presStyleLbl="node1" presStyleIdx="1" presStyleCnt="6"/>
      <dgm:spPr/>
    </dgm:pt>
    <dgm:pt modelId="{3104CDBE-F206-4D66-B43F-9DC46725DC9C}" type="pres">
      <dgm:prSet presAssocID="{42B0AA40-8D50-4025-B529-2025B755739F}" presName="descendantArrow" presStyleCnt="0"/>
      <dgm:spPr/>
    </dgm:pt>
    <dgm:pt modelId="{F4D6B349-B384-40EF-BB92-C6AB0CCB343E}" type="pres">
      <dgm:prSet presAssocID="{30C49E4C-87CB-4D32-B108-ED02B98632E9}" presName="childTextArrow" presStyleLbl="fgAccFollowNode1" presStyleIdx="1" presStyleCnt="6">
        <dgm:presLayoutVars>
          <dgm:bulletEnabled val="1"/>
        </dgm:presLayoutVars>
      </dgm:prSet>
      <dgm:spPr/>
    </dgm:pt>
    <dgm:pt modelId="{1C5052ED-49EF-4FFF-862B-876DF377F220}" type="pres">
      <dgm:prSet presAssocID="{C35E6BF6-BBFA-4A23-B3AB-018989F0CE25}" presName="sp" presStyleCnt="0"/>
      <dgm:spPr/>
    </dgm:pt>
    <dgm:pt modelId="{B45E83B9-10C1-4A5A-ABD9-B1AB37B2C7D4}" type="pres">
      <dgm:prSet presAssocID="{60BF88BD-C8F8-4DAC-B779-2E6B91EFC9FC}" presName="arrowAndChildren" presStyleCnt="0"/>
      <dgm:spPr/>
    </dgm:pt>
    <dgm:pt modelId="{DB589F23-1CCB-42C2-A5A6-4067EDCB6406}" type="pres">
      <dgm:prSet presAssocID="{60BF88BD-C8F8-4DAC-B779-2E6B91EFC9FC}" presName="parentTextArrow" presStyleLbl="node1" presStyleIdx="1" presStyleCnt="6"/>
      <dgm:spPr/>
    </dgm:pt>
    <dgm:pt modelId="{D86D3C29-8B93-439B-BEA8-2A9529436048}" type="pres">
      <dgm:prSet presAssocID="{60BF88BD-C8F8-4DAC-B779-2E6B91EFC9FC}" presName="arrow" presStyleLbl="node1" presStyleIdx="2" presStyleCnt="6" custScaleY="130921"/>
      <dgm:spPr/>
    </dgm:pt>
    <dgm:pt modelId="{66446254-A670-4768-BDF8-F58682162505}" type="pres">
      <dgm:prSet presAssocID="{60BF88BD-C8F8-4DAC-B779-2E6B91EFC9FC}" presName="descendantArrow" presStyleCnt="0"/>
      <dgm:spPr/>
    </dgm:pt>
    <dgm:pt modelId="{0EE0553A-A2E7-4505-B257-DE3B0BD7CCE6}" type="pres">
      <dgm:prSet presAssocID="{167D1CA0-3094-486B-A7B6-9F48B03B8363}" presName="childTextArrow" presStyleLbl="fgAccFollowNode1" presStyleIdx="2" presStyleCnt="6" custScaleY="176543">
        <dgm:presLayoutVars>
          <dgm:bulletEnabled val="1"/>
        </dgm:presLayoutVars>
      </dgm:prSet>
      <dgm:spPr/>
    </dgm:pt>
    <dgm:pt modelId="{3E208F16-DF91-4439-B3A4-845610C13333}" type="pres">
      <dgm:prSet presAssocID="{EEBD997F-EC89-42AB-B4B6-24F7FE46CCCE}" presName="sp" presStyleCnt="0"/>
      <dgm:spPr/>
    </dgm:pt>
    <dgm:pt modelId="{74CB7894-3110-4893-8E85-72335A0BE387}" type="pres">
      <dgm:prSet presAssocID="{D72E896A-2B3E-4F49-AC8A-DB65A7EAB7FB}" presName="arrowAndChildren" presStyleCnt="0"/>
      <dgm:spPr/>
    </dgm:pt>
    <dgm:pt modelId="{076CF6DD-8966-4F26-8872-2BF44ACFA686}" type="pres">
      <dgm:prSet presAssocID="{D72E896A-2B3E-4F49-AC8A-DB65A7EAB7FB}" presName="parentTextArrow" presStyleLbl="node1" presStyleIdx="2" presStyleCnt="6"/>
      <dgm:spPr/>
    </dgm:pt>
    <dgm:pt modelId="{67E8D1AA-FC96-4836-9170-C3477979B2F5}" type="pres">
      <dgm:prSet presAssocID="{D72E896A-2B3E-4F49-AC8A-DB65A7EAB7FB}" presName="arrow" presStyleLbl="node1" presStyleIdx="3" presStyleCnt="6"/>
      <dgm:spPr/>
    </dgm:pt>
    <dgm:pt modelId="{9C411269-A1C5-4060-B9C5-83C56F6D5113}" type="pres">
      <dgm:prSet presAssocID="{D72E896A-2B3E-4F49-AC8A-DB65A7EAB7FB}" presName="descendantArrow" presStyleCnt="0"/>
      <dgm:spPr/>
    </dgm:pt>
    <dgm:pt modelId="{7B88D682-FF98-4061-8592-6FA62F5B65B0}" type="pres">
      <dgm:prSet presAssocID="{713EDA00-D352-494B-8292-EAA511E14A0E}" presName="childTextArrow" presStyleLbl="fgAccFollowNode1" presStyleIdx="3" presStyleCnt="6">
        <dgm:presLayoutVars>
          <dgm:bulletEnabled val="1"/>
        </dgm:presLayoutVars>
      </dgm:prSet>
      <dgm:spPr/>
    </dgm:pt>
    <dgm:pt modelId="{576F0160-26AC-4E7D-AB02-B593FCE18411}" type="pres">
      <dgm:prSet presAssocID="{3149FF3D-8CFB-4CAF-A073-5E984DB51E5A}" presName="sp" presStyleCnt="0"/>
      <dgm:spPr/>
    </dgm:pt>
    <dgm:pt modelId="{F56C696F-0F3B-46BA-846F-073878A6208B}" type="pres">
      <dgm:prSet presAssocID="{EAA650E2-41AE-4469-8DF8-F7D7AB6CEB38}" presName="arrowAndChildren" presStyleCnt="0"/>
      <dgm:spPr/>
    </dgm:pt>
    <dgm:pt modelId="{E47B34FD-5FC6-4C2F-8C7A-E604FFD86E4A}" type="pres">
      <dgm:prSet presAssocID="{EAA650E2-41AE-4469-8DF8-F7D7AB6CEB38}" presName="parentTextArrow" presStyleLbl="node1" presStyleIdx="3" presStyleCnt="6"/>
      <dgm:spPr/>
    </dgm:pt>
    <dgm:pt modelId="{D3CDCD40-8F8C-449F-9A37-9F7AC2CAD47B}" type="pres">
      <dgm:prSet presAssocID="{EAA650E2-41AE-4469-8DF8-F7D7AB6CEB38}" presName="arrow" presStyleLbl="node1" presStyleIdx="4" presStyleCnt="6"/>
      <dgm:spPr/>
    </dgm:pt>
    <dgm:pt modelId="{F5CBE994-7DC8-493B-B0A0-D83D8B5EB142}" type="pres">
      <dgm:prSet presAssocID="{EAA650E2-41AE-4469-8DF8-F7D7AB6CEB38}" presName="descendantArrow" presStyleCnt="0"/>
      <dgm:spPr/>
    </dgm:pt>
    <dgm:pt modelId="{D3323D27-2F2D-4DB2-8954-4E30D86EF769}" type="pres">
      <dgm:prSet presAssocID="{BC5E69A1-E362-4F66-ADF5-371EE9E00FD5}" presName="childTextArrow" presStyleLbl="fgAccFollowNode1" presStyleIdx="4" presStyleCnt="6" custLinFactNeighborY="11102">
        <dgm:presLayoutVars>
          <dgm:bulletEnabled val="1"/>
        </dgm:presLayoutVars>
      </dgm:prSet>
      <dgm:spPr/>
    </dgm:pt>
    <dgm:pt modelId="{07172F5B-841B-4725-99C6-A92F0A1A0AD8}" type="pres">
      <dgm:prSet presAssocID="{9FCF9345-B241-4067-A6F2-552DBFCF7DFE}" presName="sp" presStyleCnt="0"/>
      <dgm:spPr/>
    </dgm:pt>
    <dgm:pt modelId="{D155FB0D-D5C2-4EAB-B6BC-530A4559D190}" type="pres">
      <dgm:prSet presAssocID="{7B07B3BD-124F-4A2B-BD45-AA6697EDD658}" presName="arrowAndChildren" presStyleCnt="0"/>
      <dgm:spPr/>
    </dgm:pt>
    <dgm:pt modelId="{9785E288-01B7-4027-B733-0DCACE1CCCA2}" type="pres">
      <dgm:prSet presAssocID="{7B07B3BD-124F-4A2B-BD45-AA6697EDD658}" presName="parentTextArrow" presStyleLbl="node1" presStyleIdx="4" presStyleCnt="6"/>
      <dgm:spPr/>
    </dgm:pt>
    <dgm:pt modelId="{45CD93F2-0283-4666-AE21-9CE138272666}" type="pres">
      <dgm:prSet presAssocID="{7B07B3BD-124F-4A2B-BD45-AA6697EDD658}" presName="arrow" presStyleLbl="node1" presStyleIdx="5" presStyleCnt="6"/>
      <dgm:spPr/>
    </dgm:pt>
    <dgm:pt modelId="{0E8B0DB9-7E5D-473A-9D40-48A9957B91D1}" type="pres">
      <dgm:prSet presAssocID="{7B07B3BD-124F-4A2B-BD45-AA6697EDD658}" presName="descendantArrow" presStyleCnt="0"/>
      <dgm:spPr/>
    </dgm:pt>
    <dgm:pt modelId="{2312EAE4-B7A7-4020-8DDC-DE087CD119AB}" type="pres">
      <dgm:prSet presAssocID="{ECCB8B42-6BC1-4D28-A8FB-AF3F6D3563AF}" presName="childTextArrow" presStyleLbl="fgAccFollowNode1" presStyleIdx="5" presStyleCnt="6">
        <dgm:presLayoutVars>
          <dgm:bulletEnabled val="1"/>
        </dgm:presLayoutVars>
      </dgm:prSet>
      <dgm:spPr/>
    </dgm:pt>
  </dgm:ptLst>
  <dgm:cxnLst>
    <dgm:cxn modelId="{6D2DC102-00FB-479D-9036-2F514F33362E}" type="presOf" srcId="{30C49E4C-87CB-4D32-B108-ED02B98632E9}" destId="{F4D6B349-B384-40EF-BB92-C6AB0CCB343E}" srcOrd="0" destOrd="0" presId="urn:microsoft.com/office/officeart/2005/8/layout/process4"/>
    <dgm:cxn modelId="{427A1E04-AFE4-4251-9C79-DC05AFA3F0A2}" srcId="{42B0AA40-8D50-4025-B529-2025B755739F}" destId="{30C49E4C-87CB-4D32-B108-ED02B98632E9}" srcOrd="0" destOrd="0" parTransId="{69CC6CB4-3A74-46E2-A8A6-BBC5B19C2843}" sibTransId="{02A3AC3D-7F54-4E39-B38D-E65EC3157CA0}"/>
    <dgm:cxn modelId="{18970707-D157-4162-A4B8-2BC63593998F}" type="presOf" srcId="{FA0B7DEA-E002-4409-980D-48F63A7C99E9}" destId="{E28F6FDC-04BF-429A-BA53-83B729B2397D}" srcOrd="0" destOrd="0" presId="urn:microsoft.com/office/officeart/2005/8/layout/process4"/>
    <dgm:cxn modelId="{9B981007-E3B3-43F6-A809-2D8161F2E867}" type="presOf" srcId="{60BF88BD-C8F8-4DAC-B779-2E6B91EFC9FC}" destId="{D86D3C29-8B93-439B-BEA8-2A9529436048}" srcOrd="1" destOrd="0" presId="urn:microsoft.com/office/officeart/2005/8/layout/process4"/>
    <dgm:cxn modelId="{D3FDD30E-853F-4977-85C2-B9AFAA519195}" type="presOf" srcId="{B58EAA67-BA01-411F-8570-1898B290EDCF}" destId="{94DBA47E-CDFB-4E27-B64A-35CA838BBB69}" srcOrd="0" destOrd="0" presId="urn:microsoft.com/office/officeart/2005/8/layout/process4"/>
    <dgm:cxn modelId="{F33E8B13-FD73-4E9E-9CEA-ED2CDC28AF1C}" srcId="{86E0472B-D283-44F3-8BAE-9F40B2265394}" destId="{B58EAA67-BA01-411F-8570-1898B290EDCF}" srcOrd="5" destOrd="0" parTransId="{6DF57E31-EF14-4210-841B-FEDCC2C2AC05}" sibTransId="{6488D9E9-494F-430A-A539-837155A92C5E}"/>
    <dgm:cxn modelId="{A2D54A1F-8B13-47D5-ADCC-74F170C129BB}" type="presOf" srcId="{7B07B3BD-124F-4A2B-BD45-AA6697EDD658}" destId="{9785E288-01B7-4027-B733-0DCACE1CCCA2}" srcOrd="0" destOrd="0" presId="urn:microsoft.com/office/officeart/2005/8/layout/process4"/>
    <dgm:cxn modelId="{272E3F20-D52C-4602-B243-881D25A5F4E9}" type="presOf" srcId="{86E0472B-D283-44F3-8BAE-9F40B2265394}" destId="{D032291A-E0AB-41CE-BF2D-6849F5A8F383}" srcOrd="0" destOrd="0" presId="urn:microsoft.com/office/officeart/2005/8/layout/process4"/>
    <dgm:cxn modelId="{444FF42A-FFCF-4BB7-AFBE-258D5338AA7A}" srcId="{7B07B3BD-124F-4A2B-BD45-AA6697EDD658}" destId="{ECCB8B42-6BC1-4D28-A8FB-AF3F6D3563AF}" srcOrd="0" destOrd="0" parTransId="{88A920AE-29E2-4279-90AB-75B59BC87F7C}" sibTransId="{B9BFF707-0B69-4B0C-B1D2-225288F0F6D4}"/>
    <dgm:cxn modelId="{F9FEB558-0BEC-4C67-B3FA-E7341FFE9991}" srcId="{D72E896A-2B3E-4F49-AC8A-DB65A7EAB7FB}" destId="{713EDA00-D352-494B-8292-EAA511E14A0E}" srcOrd="0" destOrd="0" parTransId="{1A929C5D-B385-41CE-A50A-D71E519B6E23}" sibTransId="{C4B7B70E-782A-42A6-9167-BA4533A1F0C2}"/>
    <dgm:cxn modelId="{14D5385B-922F-459C-B983-51F718292341}" type="presOf" srcId="{EAA650E2-41AE-4469-8DF8-F7D7AB6CEB38}" destId="{E47B34FD-5FC6-4C2F-8C7A-E604FFD86E4A}" srcOrd="0" destOrd="0" presId="urn:microsoft.com/office/officeart/2005/8/layout/process4"/>
    <dgm:cxn modelId="{20574662-28AA-4131-A8D7-95E043260F8D}" type="presOf" srcId="{42B0AA40-8D50-4025-B529-2025B755739F}" destId="{3D911328-6A8C-42A9-A4F6-E607FAD7AEB9}" srcOrd="0" destOrd="0" presId="urn:microsoft.com/office/officeart/2005/8/layout/process4"/>
    <dgm:cxn modelId="{4FB8F96A-8E7E-413A-A5CB-99B31F2E5F17}" srcId="{86E0472B-D283-44F3-8BAE-9F40B2265394}" destId="{60BF88BD-C8F8-4DAC-B779-2E6B91EFC9FC}" srcOrd="3" destOrd="0" parTransId="{6ECD3CDC-B0D5-41E0-80E4-FADA7ABEC652}" sibTransId="{C35E6BF6-BBFA-4A23-B3AB-018989F0CE25}"/>
    <dgm:cxn modelId="{CB27CD78-C391-4937-950A-6DB87BA7D72E}" srcId="{86E0472B-D283-44F3-8BAE-9F40B2265394}" destId="{D72E896A-2B3E-4F49-AC8A-DB65A7EAB7FB}" srcOrd="2" destOrd="0" parTransId="{EC8028E6-1FDA-482E-BBDD-D33CD9F3CDD7}" sibTransId="{EEBD997F-EC89-42AB-B4B6-24F7FE46CCCE}"/>
    <dgm:cxn modelId="{4F2A6E94-FA82-4E05-A732-AFDDC6602443}" type="presOf" srcId="{BC5E69A1-E362-4F66-ADF5-371EE9E00FD5}" destId="{D3323D27-2F2D-4DB2-8954-4E30D86EF769}" srcOrd="0" destOrd="0" presId="urn:microsoft.com/office/officeart/2005/8/layout/process4"/>
    <dgm:cxn modelId="{1F71EA99-E54E-425B-89E1-E63810E91F90}" srcId="{86E0472B-D283-44F3-8BAE-9F40B2265394}" destId="{7B07B3BD-124F-4A2B-BD45-AA6697EDD658}" srcOrd="0" destOrd="0" parTransId="{D44E0301-CF47-44DA-8E45-8F9A60CB07DD}" sibTransId="{9FCF9345-B241-4067-A6F2-552DBFCF7DFE}"/>
    <dgm:cxn modelId="{BCE418A1-8182-47C9-B762-75E7838E9858}" type="presOf" srcId="{42B0AA40-8D50-4025-B529-2025B755739F}" destId="{9A0CC004-F898-4630-925A-D98440C9B7AB}" srcOrd="1" destOrd="0" presId="urn:microsoft.com/office/officeart/2005/8/layout/process4"/>
    <dgm:cxn modelId="{EE8F7DA6-FC6D-4E15-93ED-C79C1BB02945}" srcId="{B58EAA67-BA01-411F-8570-1898B290EDCF}" destId="{FA0B7DEA-E002-4409-980D-48F63A7C99E9}" srcOrd="0" destOrd="0" parTransId="{1B14BF72-576A-4A78-8070-668228F432BB}" sibTransId="{DEFE8C79-B3A2-4C5E-8A33-153E31C1ADF0}"/>
    <dgm:cxn modelId="{E69DE1A8-9EFE-4683-95C5-7DDBA1F96F57}" type="presOf" srcId="{7B07B3BD-124F-4A2B-BD45-AA6697EDD658}" destId="{45CD93F2-0283-4666-AE21-9CE138272666}" srcOrd="1" destOrd="0" presId="urn:microsoft.com/office/officeart/2005/8/layout/process4"/>
    <dgm:cxn modelId="{4B846FAE-A3CB-4272-848C-081AB6C6C1EB}" type="presOf" srcId="{713EDA00-D352-494B-8292-EAA511E14A0E}" destId="{7B88D682-FF98-4061-8592-6FA62F5B65B0}" srcOrd="0" destOrd="0" presId="urn:microsoft.com/office/officeart/2005/8/layout/process4"/>
    <dgm:cxn modelId="{752480AF-4481-44E6-AD17-80D8A543F1CC}" type="presOf" srcId="{B58EAA67-BA01-411F-8570-1898B290EDCF}" destId="{DF10408C-5124-4C74-B836-568403A29035}" srcOrd="1" destOrd="0" presId="urn:microsoft.com/office/officeart/2005/8/layout/process4"/>
    <dgm:cxn modelId="{24B030BB-DACA-4089-871B-80960D96C0F4}" srcId="{EAA650E2-41AE-4469-8DF8-F7D7AB6CEB38}" destId="{BC5E69A1-E362-4F66-ADF5-371EE9E00FD5}" srcOrd="0" destOrd="0" parTransId="{CB649A5B-0A2C-4703-A213-ABC3F3B66C5F}" sibTransId="{FCA32027-00F1-4228-BECA-CD321D5C279D}"/>
    <dgm:cxn modelId="{992C8BBD-4A07-4922-9E36-CE75D57C38A6}" type="presOf" srcId="{D72E896A-2B3E-4F49-AC8A-DB65A7EAB7FB}" destId="{67E8D1AA-FC96-4836-9170-C3477979B2F5}" srcOrd="1" destOrd="0" presId="urn:microsoft.com/office/officeart/2005/8/layout/process4"/>
    <dgm:cxn modelId="{0AF9A2CE-BE4E-40F1-9AD2-AFD0365E53D2}" srcId="{60BF88BD-C8F8-4DAC-B779-2E6B91EFC9FC}" destId="{167D1CA0-3094-486B-A7B6-9F48B03B8363}" srcOrd="0" destOrd="0" parTransId="{6763D8BB-3433-45DE-9FF5-164FE30ECB96}" sibTransId="{C27FCEC3-8DBB-4891-847B-EE314709E4A1}"/>
    <dgm:cxn modelId="{49AFADD1-ED20-414F-885D-5866EB0093A6}" srcId="{86E0472B-D283-44F3-8BAE-9F40B2265394}" destId="{EAA650E2-41AE-4469-8DF8-F7D7AB6CEB38}" srcOrd="1" destOrd="0" parTransId="{33BFE235-F1CF-4BED-BB3B-284924F0F2F4}" sibTransId="{3149FF3D-8CFB-4CAF-A073-5E984DB51E5A}"/>
    <dgm:cxn modelId="{341334D7-F380-458D-8820-FF284492712F}" type="presOf" srcId="{D72E896A-2B3E-4F49-AC8A-DB65A7EAB7FB}" destId="{076CF6DD-8966-4F26-8872-2BF44ACFA686}" srcOrd="0" destOrd="0" presId="urn:microsoft.com/office/officeart/2005/8/layout/process4"/>
    <dgm:cxn modelId="{2AFA8DED-EFB9-466F-99A4-ACF7AFD9F8EC}" type="presOf" srcId="{EAA650E2-41AE-4469-8DF8-F7D7AB6CEB38}" destId="{D3CDCD40-8F8C-449F-9A37-9F7AC2CAD47B}" srcOrd="1" destOrd="0" presId="urn:microsoft.com/office/officeart/2005/8/layout/process4"/>
    <dgm:cxn modelId="{A173C4F0-48FF-497F-8924-0CF60B5EEAFB}" srcId="{86E0472B-D283-44F3-8BAE-9F40B2265394}" destId="{42B0AA40-8D50-4025-B529-2025B755739F}" srcOrd="4" destOrd="0" parTransId="{39A6455D-DDF7-4AF6-97C8-BF1B20976222}" sibTransId="{A007D21D-F458-4BA6-9EB4-2A3461F05094}"/>
    <dgm:cxn modelId="{BE82F7F0-A7CB-4CD7-AB19-15FD80980310}" type="presOf" srcId="{167D1CA0-3094-486B-A7B6-9F48B03B8363}" destId="{0EE0553A-A2E7-4505-B257-DE3B0BD7CCE6}" srcOrd="0" destOrd="0" presId="urn:microsoft.com/office/officeart/2005/8/layout/process4"/>
    <dgm:cxn modelId="{3829AFF9-6DAF-426A-BEE1-0C43E9DD2F78}" type="presOf" srcId="{ECCB8B42-6BC1-4D28-A8FB-AF3F6D3563AF}" destId="{2312EAE4-B7A7-4020-8DDC-DE087CD119AB}" srcOrd="0" destOrd="0" presId="urn:microsoft.com/office/officeart/2005/8/layout/process4"/>
    <dgm:cxn modelId="{0506D9FD-915B-41F6-AB9D-D1F5F3C90288}" type="presOf" srcId="{60BF88BD-C8F8-4DAC-B779-2E6B91EFC9FC}" destId="{DB589F23-1CCB-42C2-A5A6-4067EDCB6406}" srcOrd="0" destOrd="0" presId="urn:microsoft.com/office/officeart/2005/8/layout/process4"/>
    <dgm:cxn modelId="{CCDB3250-DDBB-417F-A257-808E2CC2AB62}" type="presParOf" srcId="{D032291A-E0AB-41CE-BF2D-6849F5A8F383}" destId="{AA8AE45B-0788-4641-BF30-7429DAF2EC42}" srcOrd="0" destOrd="0" presId="urn:microsoft.com/office/officeart/2005/8/layout/process4"/>
    <dgm:cxn modelId="{366BB8C4-C902-4EE6-9016-D15E21BE503C}" type="presParOf" srcId="{AA8AE45B-0788-4641-BF30-7429DAF2EC42}" destId="{94DBA47E-CDFB-4E27-B64A-35CA838BBB69}" srcOrd="0" destOrd="0" presId="urn:microsoft.com/office/officeart/2005/8/layout/process4"/>
    <dgm:cxn modelId="{36EFFC90-FF3A-424D-91F9-FC64B829F8F3}" type="presParOf" srcId="{AA8AE45B-0788-4641-BF30-7429DAF2EC42}" destId="{DF10408C-5124-4C74-B836-568403A29035}" srcOrd="1" destOrd="0" presId="urn:microsoft.com/office/officeart/2005/8/layout/process4"/>
    <dgm:cxn modelId="{1BCAA6C5-C470-4E9A-B9C6-10D3E4DECFFC}" type="presParOf" srcId="{AA8AE45B-0788-4641-BF30-7429DAF2EC42}" destId="{4B0FB089-5B82-450C-A3B6-A49A89AA0C66}" srcOrd="2" destOrd="0" presId="urn:microsoft.com/office/officeart/2005/8/layout/process4"/>
    <dgm:cxn modelId="{CB85A029-9FDC-4908-99CC-3C776471522E}" type="presParOf" srcId="{4B0FB089-5B82-450C-A3B6-A49A89AA0C66}" destId="{E28F6FDC-04BF-429A-BA53-83B729B2397D}" srcOrd="0" destOrd="0" presId="urn:microsoft.com/office/officeart/2005/8/layout/process4"/>
    <dgm:cxn modelId="{366F139F-DCB5-4E57-AD6F-7946FA6F857A}" type="presParOf" srcId="{D032291A-E0AB-41CE-BF2D-6849F5A8F383}" destId="{9B3B2839-9593-4F2F-A041-020250793E2F}" srcOrd="1" destOrd="0" presId="urn:microsoft.com/office/officeart/2005/8/layout/process4"/>
    <dgm:cxn modelId="{2A294C31-B1C3-4C4F-AA1B-441C77BDDC59}" type="presParOf" srcId="{D032291A-E0AB-41CE-BF2D-6849F5A8F383}" destId="{BDC3CB87-58E8-408D-8B56-E89B4AD226B1}" srcOrd="2" destOrd="0" presId="urn:microsoft.com/office/officeart/2005/8/layout/process4"/>
    <dgm:cxn modelId="{AA277458-2BCB-41D9-AFF9-3E0E289DA905}" type="presParOf" srcId="{BDC3CB87-58E8-408D-8B56-E89B4AD226B1}" destId="{3D911328-6A8C-42A9-A4F6-E607FAD7AEB9}" srcOrd="0" destOrd="0" presId="urn:microsoft.com/office/officeart/2005/8/layout/process4"/>
    <dgm:cxn modelId="{482E1F45-6C55-4E90-8E72-40AC2EF7AA50}" type="presParOf" srcId="{BDC3CB87-58E8-408D-8B56-E89B4AD226B1}" destId="{9A0CC004-F898-4630-925A-D98440C9B7AB}" srcOrd="1" destOrd="0" presId="urn:microsoft.com/office/officeart/2005/8/layout/process4"/>
    <dgm:cxn modelId="{769BF5AC-A6DE-475B-8311-05372417D2A0}" type="presParOf" srcId="{BDC3CB87-58E8-408D-8B56-E89B4AD226B1}" destId="{3104CDBE-F206-4D66-B43F-9DC46725DC9C}" srcOrd="2" destOrd="0" presId="urn:microsoft.com/office/officeart/2005/8/layout/process4"/>
    <dgm:cxn modelId="{171610FE-DDDD-4FEA-9313-801D2CC94D2D}" type="presParOf" srcId="{3104CDBE-F206-4D66-B43F-9DC46725DC9C}" destId="{F4D6B349-B384-40EF-BB92-C6AB0CCB343E}" srcOrd="0" destOrd="0" presId="urn:microsoft.com/office/officeart/2005/8/layout/process4"/>
    <dgm:cxn modelId="{13E61317-31B8-40FB-9DF9-CEF2C0E33275}" type="presParOf" srcId="{D032291A-E0AB-41CE-BF2D-6849F5A8F383}" destId="{1C5052ED-49EF-4FFF-862B-876DF377F220}" srcOrd="3" destOrd="0" presId="urn:microsoft.com/office/officeart/2005/8/layout/process4"/>
    <dgm:cxn modelId="{AAA0F26B-C32F-4767-96E4-CAB7BB2391C2}" type="presParOf" srcId="{D032291A-E0AB-41CE-BF2D-6849F5A8F383}" destId="{B45E83B9-10C1-4A5A-ABD9-B1AB37B2C7D4}" srcOrd="4" destOrd="0" presId="urn:microsoft.com/office/officeart/2005/8/layout/process4"/>
    <dgm:cxn modelId="{4E3718EF-787E-47AE-9ED4-327AE0196F09}" type="presParOf" srcId="{B45E83B9-10C1-4A5A-ABD9-B1AB37B2C7D4}" destId="{DB589F23-1CCB-42C2-A5A6-4067EDCB6406}" srcOrd="0" destOrd="0" presId="urn:microsoft.com/office/officeart/2005/8/layout/process4"/>
    <dgm:cxn modelId="{4A1F0F6D-EBBD-4EFE-8272-26265D562267}" type="presParOf" srcId="{B45E83B9-10C1-4A5A-ABD9-B1AB37B2C7D4}" destId="{D86D3C29-8B93-439B-BEA8-2A9529436048}" srcOrd="1" destOrd="0" presId="urn:microsoft.com/office/officeart/2005/8/layout/process4"/>
    <dgm:cxn modelId="{F4366A5D-9D2B-427D-AD13-61EEE8987FD9}" type="presParOf" srcId="{B45E83B9-10C1-4A5A-ABD9-B1AB37B2C7D4}" destId="{66446254-A670-4768-BDF8-F58682162505}" srcOrd="2" destOrd="0" presId="urn:microsoft.com/office/officeart/2005/8/layout/process4"/>
    <dgm:cxn modelId="{1D7813C0-30BB-4B69-9B30-FF7D8C0C0545}" type="presParOf" srcId="{66446254-A670-4768-BDF8-F58682162505}" destId="{0EE0553A-A2E7-4505-B257-DE3B0BD7CCE6}" srcOrd="0" destOrd="0" presId="urn:microsoft.com/office/officeart/2005/8/layout/process4"/>
    <dgm:cxn modelId="{A1668E09-8F18-4979-9B79-F19C2959ABAC}" type="presParOf" srcId="{D032291A-E0AB-41CE-BF2D-6849F5A8F383}" destId="{3E208F16-DF91-4439-B3A4-845610C13333}" srcOrd="5" destOrd="0" presId="urn:microsoft.com/office/officeart/2005/8/layout/process4"/>
    <dgm:cxn modelId="{0A86FB02-3902-40AE-AB51-B0A2B20BE59B}" type="presParOf" srcId="{D032291A-E0AB-41CE-BF2D-6849F5A8F383}" destId="{74CB7894-3110-4893-8E85-72335A0BE387}" srcOrd="6" destOrd="0" presId="urn:microsoft.com/office/officeart/2005/8/layout/process4"/>
    <dgm:cxn modelId="{54F4C0FE-0E0F-43E0-93B0-EC949FC8D223}" type="presParOf" srcId="{74CB7894-3110-4893-8E85-72335A0BE387}" destId="{076CF6DD-8966-4F26-8872-2BF44ACFA686}" srcOrd="0" destOrd="0" presId="urn:microsoft.com/office/officeart/2005/8/layout/process4"/>
    <dgm:cxn modelId="{3EB565BE-2534-480F-AA0D-5D3B04935F7A}" type="presParOf" srcId="{74CB7894-3110-4893-8E85-72335A0BE387}" destId="{67E8D1AA-FC96-4836-9170-C3477979B2F5}" srcOrd="1" destOrd="0" presId="urn:microsoft.com/office/officeart/2005/8/layout/process4"/>
    <dgm:cxn modelId="{A970A685-969C-4CF0-ABA5-B9C8BD727C98}" type="presParOf" srcId="{74CB7894-3110-4893-8E85-72335A0BE387}" destId="{9C411269-A1C5-4060-B9C5-83C56F6D5113}" srcOrd="2" destOrd="0" presId="urn:microsoft.com/office/officeart/2005/8/layout/process4"/>
    <dgm:cxn modelId="{2279DAC0-1000-48F7-BB5A-553FC26AB412}" type="presParOf" srcId="{9C411269-A1C5-4060-B9C5-83C56F6D5113}" destId="{7B88D682-FF98-4061-8592-6FA62F5B65B0}" srcOrd="0" destOrd="0" presId="urn:microsoft.com/office/officeart/2005/8/layout/process4"/>
    <dgm:cxn modelId="{5452336A-4646-4189-AE6F-94E05C8C67A6}" type="presParOf" srcId="{D032291A-E0AB-41CE-BF2D-6849F5A8F383}" destId="{576F0160-26AC-4E7D-AB02-B593FCE18411}" srcOrd="7" destOrd="0" presId="urn:microsoft.com/office/officeart/2005/8/layout/process4"/>
    <dgm:cxn modelId="{A6B0845E-6B9A-482E-BA77-F1E4D8624A1C}" type="presParOf" srcId="{D032291A-E0AB-41CE-BF2D-6849F5A8F383}" destId="{F56C696F-0F3B-46BA-846F-073878A6208B}" srcOrd="8" destOrd="0" presId="urn:microsoft.com/office/officeart/2005/8/layout/process4"/>
    <dgm:cxn modelId="{D856425C-402A-4A72-BC7E-74A4963D0DC8}" type="presParOf" srcId="{F56C696F-0F3B-46BA-846F-073878A6208B}" destId="{E47B34FD-5FC6-4C2F-8C7A-E604FFD86E4A}" srcOrd="0" destOrd="0" presId="urn:microsoft.com/office/officeart/2005/8/layout/process4"/>
    <dgm:cxn modelId="{1DCDA5B2-DAE9-42AA-8DBD-488412C733EF}" type="presParOf" srcId="{F56C696F-0F3B-46BA-846F-073878A6208B}" destId="{D3CDCD40-8F8C-449F-9A37-9F7AC2CAD47B}" srcOrd="1" destOrd="0" presId="urn:microsoft.com/office/officeart/2005/8/layout/process4"/>
    <dgm:cxn modelId="{0F64481A-2F7E-4F69-8407-4470B6767C3E}" type="presParOf" srcId="{F56C696F-0F3B-46BA-846F-073878A6208B}" destId="{F5CBE994-7DC8-493B-B0A0-D83D8B5EB142}" srcOrd="2" destOrd="0" presId="urn:microsoft.com/office/officeart/2005/8/layout/process4"/>
    <dgm:cxn modelId="{ECBD4882-47BE-4E45-980A-E6378899C20A}" type="presParOf" srcId="{F5CBE994-7DC8-493B-B0A0-D83D8B5EB142}" destId="{D3323D27-2F2D-4DB2-8954-4E30D86EF769}" srcOrd="0" destOrd="0" presId="urn:microsoft.com/office/officeart/2005/8/layout/process4"/>
    <dgm:cxn modelId="{7A97BE5B-6D45-497B-AA0B-5FAD8CD68BA0}" type="presParOf" srcId="{D032291A-E0AB-41CE-BF2D-6849F5A8F383}" destId="{07172F5B-841B-4725-99C6-A92F0A1A0AD8}" srcOrd="9" destOrd="0" presId="urn:microsoft.com/office/officeart/2005/8/layout/process4"/>
    <dgm:cxn modelId="{6B2F3AE8-1E61-418F-BF01-51D25CE94F27}" type="presParOf" srcId="{D032291A-E0AB-41CE-BF2D-6849F5A8F383}" destId="{D155FB0D-D5C2-4EAB-B6BC-530A4559D190}" srcOrd="10" destOrd="0" presId="urn:microsoft.com/office/officeart/2005/8/layout/process4"/>
    <dgm:cxn modelId="{6EA20899-1D5C-4FA8-8441-2F65B71A562D}" type="presParOf" srcId="{D155FB0D-D5C2-4EAB-B6BC-530A4559D190}" destId="{9785E288-01B7-4027-B733-0DCACE1CCCA2}" srcOrd="0" destOrd="0" presId="urn:microsoft.com/office/officeart/2005/8/layout/process4"/>
    <dgm:cxn modelId="{34194289-9488-4D0E-9EA9-F93814497D0A}" type="presParOf" srcId="{D155FB0D-D5C2-4EAB-B6BC-530A4559D190}" destId="{45CD93F2-0283-4666-AE21-9CE138272666}" srcOrd="1" destOrd="0" presId="urn:microsoft.com/office/officeart/2005/8/layout/process4"/>
    <dgm:cxn modelId="{13231DB9-6EC1-466D-BE88-E9A56B43CDCA}" type="presParOf" srcId="{D155FB0D-D5C2-4EAB-B6BC-530A4559D190}" destId="{0E8B0DB9-7E5D-473A-9D40-48A9957B91D1}" srcOrd="2" destOrd="0" presId="urn:microsoft.com/office/officeart/2005/8/layout/process4"/>
    <dgm:cxn modelId="{44C199AB-D472-40A6-A443-F09F34C0CCEC}" type="presParOf" srcId="{0E8B0DB9-7E5D-473A-9D40-48A9957B91D1}" destId="{2312EAE4-B7A7-4020-8DDC-DE087CD119A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FD814D-ECBA-4DD9-9473-777A52ED166F}" type="doc">
      <dgm:prSet loTypeId="urn:microsoft.com/office/officeart/2005/8/layout/vList3" loCatId="list" qsTypeId="urn:microsoft.com/office/officeart/2005/8/quickstyle/simple1" qsCatId="simple" csTypeId="urn:microsoft.com/office/officeart/2005/8/colors/accent1_2" csCatId="accent1" phldr="1"/>
      <dgm:spPr/>
    </dgm:pt>
    <dgm:pt modelId="{5D2FDA78-CC0D-409C-85BE-CDC60DF53993}">
      <dgm:prSet phldrT="[Text]" custT="1"/>
      <dgm:spPr>
        <a:solidFill>
          <a:srgbClr val="1B3A60"/>
        </a:solidFill>
      </dgm:spPr>
      <dgm:t>
        <a:bodyPr/>
        <a:lstStyle/>
        <a:p>
          <a:r>
            <a:rPr lang="en-US" sz="1800" dirty="0"/>
            <a:t>The Flex Award is designed for scholars who require multiple visits to the host country over short segme</a:t>
          </a:r>
          <a:r>
            <a:rPr lang="en-US" sz="2100" dirty="0"/>
            <a:t>nts</a:t>
          </a:r>
        </a:p>
      </dgm:t>
    </dgm:pt>
    <dgm:pt modelId="{2BB33927-6B96-4969-AFEB-6D53F42F7583}" type="parTrans" cxnId="{C5C9FAB6-76C0-4EE1-AD83-B43AA876A7C6}">
      <dgm:prSet/>
      <dgm:spPr/>
      <dgm:t>
        <a:bodyPr/>
        <a:lstStyle/>
        <a:p>
          <a:endParaRPr lang="en-US"/>
        </a:p>
      </dgm:t>
    </dgm:pt>
    <dgm:pt modelId="{C24F1093-516C-4489-9524-446BD20C055F}" type="sibTrans" cxnId="{C5C9FAB6-76C0-4EE1-AD83-B43AA876A7C6}">
      <dgm:prSet/>
      <dgm:spPr/>
      <dgm:t>
        <a:bodyPr/>
        <a:lstStyle/>
        <a:p>
          <a:endParaRPr lang="en-US"/>
        </a:p>
      </dgm:t>
    </dgm:pt>
    <dgm:pt modelId="{DA1D40FE-F212-4E38-B686-2E71B9319534}">
      <dgm:prSet phldrT="[Text]" custT="1"/>
      <dgm:spPr>
        <a:solidFill>
          <a:srgbClr val="1B3A60"/>
        </a:solidFill>
      </dgm:spPr>
      <dgm:t>
        <a:bodyPr/>
        <a:lstStyle/>
        <a:p>
          <a:r>
            <a:rPr lang="en-US" sz="1800" dirty="0"/>
            <a:t>Applicants must indicate plans for Flex in their project statement, including a project timeline. </a:t>
          </a:r>
        </a:p>
      </dgm:t>
    </dgm:pt>
    <dgm:pt modelId="{CABE76BA-52E6-440D-8823-1F7E8BFC1408}" type="parTrans" cxnId="{93249357-4544-4663-8B77-43678F71D89F}">
      <dgm:prSet/>
      <dgm:spPr/>
      <dgm:t>
        <a:bodyPr/>
        <a:lstStyle/>
        <a:p>
          <a:endParaRPr lang="en-US"/>
        </a:p>
      </dgm:t>
    </dgm:pt>
    <dgm:pt modelId="{64779312-D203-47B9-9F44-B6C1C988AA19}" type="sibTrans" cxnId="{93249357-4544-4663-8B77-43678F71D89F}">
      <dgm:prSet/>
      <dgm:spPr/>
      <dgm:t>
        <a:bodyPr/>
        <a:lstStyle/>
        <a:p>
          <a:endParaRPr lang="en-US"/>
        </a:p>
      </dgm:t>
    </dgm:pt>
    <dgm:pt modelId="{71536361-FF5B-4A1F-9ACB-6D9E62BFE22F}">
      <dgm:prSet phldrT="[Text]" custT="1"/>
      <dgm:spPr>
        <a:solidFill>
          <a:srgbClr val="1B3A60"/>
        </a:solidFill>
      </dgm:spPr>
      <dgm:t>
        <a:bodyPr/>
        <a:lstStyle/>
        <a:p>
          <a:r>
            <a:rPr lang="en-US" sz="1800" dirty="0"/>
            <a:t>Flex grantees may be asked to give public talks, mentor students, and engage with the host-country academic comm</a:t>
          </a:r>
          <a:r>
            <a:rPr lang="en-US" sz="1700" dirty="0"/>
            <a:t>unity</a:t>
          </a:r>
        </a:p>
      </dgm:t>
    </dgm:pt>
    <dgm:pt modelId="{04B6382C-75C9-472E-88D9-CF405F55380A}" type="parTrans" cxnId="{CF26BB1C-AAD0-4272-AC03-2F7E34CA343F}">
      <dgm:prSet/>
      <dgm:spPr/>
      <dgm:t>
        <a:bodyPr/>
        <a:lstStyle/>
        <a:p>
          <a:endParaRPr lang="en-US"/>
        </a:p>
      </dgm:t>
    </dgm:pt>
    <dgm:pt modelId="{3C4EFABD-3D53-4103-8686-F02F9CD0B4AC}" type="sibTrans" cxnId="{CF26BB1C-AAD0-4272-AC03-2F7E34CA343F}">
      <dgm:prSet/>
      <dgm:spPr/>
      <dgm:t>
        <a:bodyPr/>
        <a:lstStyle/>
        <a:p>
          <a:endParaRPr lang="en-US"/>
        </a:p>
      </dgm:t>
    </dgm:pt>
    <dgm:pt modelId="{6F90B126-90C8-41CF-9D0A-69215AAAA3CC}">
      <dgm:prSet phldrT="[Text]" custT="1"/>
      <dgm:spPr>
        <a:solidFill>
          <a:srgbClr val="1B3A60"/>
        </a:solidFill>
      </dgm:spPr>
      <dgm:t>
        <a:bodyPr/>
        <a:lstStyle/>
        <a:p>
          <a:r>
            <a:rPr lang="en-US" sz="1800" dirty="0"/>
            <a:t>Opportunities in some country and some regional awards</a:t>
          </a:r>
        </a:p>
      </dgm:t>
    </dgm:pt>
    <dgm:pt modelId="{E252A197-3ECF-40D7-86A4-1DB6B80E40A1}" type="parTrans" cxnId="{760BA1CB-AABB-4138-A966-3DC285CB3510}">
      <dgm:prSet/>
      <dgm:spPr/>
      <dgm:t>
        <a:bodyPr/>
        <a:lstStyle/>
        <a:p>
          <a:endParaRPr lang="en-US"/>
        </a:p>
      </dgm:t>
    </dgm:pt>
    <dgm:pt modelId="{F552ADE9-891C-4322-87B5-8689FBA1903E}" type="sibTrans" cxnId="{760BA1CB-AABB-4138-A966-3DC285CB3510}">
      <dgm:prSet/>
      <dgm:spPr/>
      <dgm:t>
        <a:bodyPr/>
        <a:lstStyle/>
        <a:p>
          <a:endParaRPr lang="en-US"/>
        </a:p>
      </dgm:t>
    </dgm:pt>
    <dgm:pt modelId="{3AA60CA2-3D2A-4D99-9879-CBD7219529F9}" type="pres">
      <dgm:prSet presAssocID="{8BFD814D-ECBA-4DD9-9473-777A52ED166F}" presName="linearFlow" presStyleCnt="0">
        <dgm:presLayoutVars>
          <dgm:dir/>
          <dgm:resizeHandles val="exact"/>
        </dgm:presLayoutVars>
      </dgm:prSet>
      <dgm:spPr/>
    </dgm:pt>
    <dgm:pt modelId="{BD76A033-9429-4A8D-9594-C12EBD8C6FF3}" type="pres">
      <dgm:prSet presAssocID="{5D2FDA78-CC0D-409C-85BE-CDC60DF53993}" presName="composite" presStyleCnt="0"/>
      <dgm:spPr/>
    </dgm:pt>
    <dgm:pt modelId="{B6491217-A394-4484-828E-DC2D1A46483B}" type="pres">
      <dgm:prSet presAssocID="{5D2FDA78-CC0D-409C-85BE-CDC60DF53993}" presName="imgShp" presStyleLbl="fgImgPlace1" presStyleIdx="0" presStyleCnt="4" custAng="60000" custFlipVert="0" custFlipHor="0" custScaleX="10378" custScaleY="10379" custLinFactNeighborX="-88951" custLinFactNeighborY="-1357"/>
      <dgm:spPr>
        <a:prstGeom prst="star5">
          <a:avLst/>
        </a:prstGeom>
      </dgm:spPr>
    </dgm:pt>
    <dgm:pt modelId="{CB815221-98BB-42FA-864F-0C7764DB4371}" type="pres">
      <dgm:prSet presAssocID="{5D2FDA78-CC0D-409C-85BE-CDC60DF53993}" presName="txShp" presStyleLbl="node1" presStyleIdx="0" presStyleCnt="4" custScaleX="150376" custScaleY="102860" custLinFactNeighborX="-7435" custLinFactNeighborY="-146">
        <dgm:presLayoutVars>
          <dgm:bulletEnabled val="1"/>
        </dgm:presLayoutVars>
      </dgm:prSet>
      <dgm:spPr/>
    </dgm:pt>
    <dgm:pt modelId="{42D90826-5B11-4397-A190-7C58BE9858FF}" type="pres">
      <dgm:prSet presAssocID="{C24F1093-516C-4489-9524-446BD20C055F}" presName="spacing" presStyleCnt="0"/>
      <dgm:spPr/>
    </dgm:pt>
    <dgm:pt modelId="{AFE9EECC-6BDA-4593-97CD-135E878671E3}" type="pres">
      <dgm:prSet presAssocID="{DA1D40FE-F212-4E38-B686-2E71B9319534}" presName="composite" presStyleCnt="0"/>
      <dgm:spPr/>
    </dgm:pt>
    <dgm:pt modelId="{58F68339-BFAA-4623-BFFE-E6F5D7ECD6F7}" type="pres">
      <dgm:prSet presAssocID="{DA1D40FE-F212-4E38-B686-2E71B9319534}" presName="imgShp" presStyleLbl="fgImgPlace1" presStyleIdx="1" presStyleCnt="4" custScaleX="10379" custScaleY="10379" custLinFactNeighborX="-84482" custLinFactNeighborY="-3683"/>
      <dgm:spPr>
        <a:prstGeom prst="star5">
          <a:avLst/>
        </a:prstGeom>
      </dgm:spPr>
    </dgm:pt>
    <dgm:pt modelId="{12EBF442-9FE2-4427-A3F1-575DCC6A9F79}" type="pres">
      <dgm:prSet presAssocID="{DA1D40FE-F212-4E38-B686-2E71B9319534}" presName="txShp" presStyleLbl="node1" presStyleIdx="1" presStyleCnt="4" custScaleX="150376" custLinFactNeighborX="6557" custLinFactNeighborY="-5512">
        <dgm:presLayoutVars>
          <dgm:bulletEnabled val="1"/>
        </dgm:presLayoutVars>
      </dgm:prSet>
      <dgm:spPr/>
    </dgm:pt>
    <dgm:pt modelId="{B39591BD-E479-45A4-A85B-4AB1987B67F4}" type="pres">
      <dgm:prSet presAssocID="{64779312-D203-47B9-9F44-B6C1C988AA19}" presName="spacing" presStyleCnt="0"/>
      <dgm:spPr/>
    </dgm:pt>
    <dgm:pt modelId="{ADF87D19-D29E-49C5-8409-1F1AB1C0675E}" type="pres">
      <dgm:prSet presAssocID="{71536361-FF5B-4A1F-9ACB-6D9E62BFE22F}" presName="composite" presStyleCnt="0"/>
      <dgm:spPr/>
    </dgm:pt>
    <dgm:pt modelId="{F325124A-1152-4AA6-82AF-2045BD9FA35D}" type="pres">
      <dgm:prSet presAssocID="{71536361-FF5B-4A1F-9ACB-6D9E62BFE22F}" presName="imgShp" presStyleLbl="fgImgPlace1" presStyleIdx="2" presStyleCnt="4" custFlipVert="1" custScaleX="10378" custScaleY="10379" custLinFactNeighborX="-82903" custLinFactNeighborY="-7221"/>
      <dgm:spPr>
        <a:prstGeom prst="star5">
          <a:avLst/>
        </a:prstGeom>
        <a:noFill/>
      </dgm:spPr>
    </dgm:pt>
    <dgm:pt modelId="{8ED064A1-F9CF-43EC-B216-1BC607895402}" type="pres">
      <dgm:prSet presAssocID="{71536361-FF5B-4A1F-9ACB-6D9E62BFE22F}" presName="txShp" presStyleLbl="node1" presStyleIdx="2" presStyleCnt="4" custScaleX="150376" custLinFactNeighborX="-25815" custLinFactNeighborY="-8111">
        <dgm:presLayoutVars>
          <dgm:bulletEnabled val="1"/>
        </dgm:presLayoutVars>
      </dgm:prSet>
      <dgm:spPr/>
    </dgm:pt>
    <dgm:pt modelId="{CED3F78E-0725-4874-BCC3-6816B971BEFD}" type="pres">
      <dgm:prSet presAssocID="{3C4EFABD-3D53-4103-8686-F02F9CD0B4AC}" presName="spacing" presStyleCnt="0"/>
      <dgm:spPr/>
    </dgm:pt>
    <dgm:pt modelId="{650EAA30-8CD3-4A0E-A8D6-65D4993C3B8C}" type="pres">
      <dgm:prSet presAssocID="{6F90B126-90C8-41CF-9D0A-69215AAAA3CC}" presName="composite" presStyleCnt="0"/>
      <dgm:spPr/>
    </dgm:pt>
    <dgm:pt modelId="{CE84504C-E295-4A08-99BD-12721B0DD6B8}" type="pres">
      <dgm:prSet presAssocID="{6F90B126-90C8-41CF-9D0A-69215AAAA3CC}" presName="imgShp" presStyleLbl="fgImgPlace1" presStyleIdx="3" presStyleCnt="4" custAng="0" custFlipVert="0" custFlipHor="1" custScaleX="10378" custScaleY="10379" custLinFactNeighborX="-86487" custLinFactNeighborY="985"/>
      <dgm:spPr>
        <a:prstGeom prst="star5">
          <a:avLst/>
        </a:prstGeom>
        <a:effectLst>
          <a:outerShdw blurRad="50800" dist="50800" dir="5400000" algn="ctr" rotWithShape="0">
            <a:schemeClr val="tx2"/>
          </a:outerShdw>
        </a:effectLst>
      </dgm:spPr>
    </dgm:pt>
    <dgm:pt modelId="{C4906AC2-609C-4BE1-B3D8-50F9FC024C65}" type="pres">
      <dgm:prSet presAssocID="{6F90B126-90C8-41CF-9D0A-69215AAAA3CC}" presName="txShp" presStyleLbl="node1" presStyleIdx="3" presStyleCnt="4" custScaleX="150376" custLinFactNeighborX="-13143" custLinFactNeighborY="282">
        <dgm:presLayoutVars>
          <dgm:bulletEnabled val="1"/>
        </dgm:presLayoutVars>
      </dgm:prSet>
      <dgm:spPr/>
    </dgm:pt>
  </dgm:ptLst>
  <dgm:cxnLst>
    <dgm:cxn modelId="{CF26BB1C-AAD0-4272-AC03-2F7E34CA343F}" srcId="{8BFD814D-ECBA-4DD9-9473-777A52ED166F}" destId="{71536361-FF5B-4A1F-9ACB-6D9E62BFE22F}" srcOrd="2" destOrd="0" parTransId="{04B6382C-75C9-472E-88D9-CF405F55380A}" sibTransId="{3C4EFABD-3D53-4103-8686-F02F9CD0B4AC}"/>
    <dgm:cxn modelId="{97DA7B28-BA10-4EBE-956A-38FF893881BF}" type="presOf" srcId="{6F90B126-90C8-41CF-9D0A-69215AAAA3CC}" destId="{C4906AC2-609C-4BE1-B3D8-50F9FC024C65}" srcOrd="0" destOrd="0" presId="urn:microsoft.com/office/officeart/2005/8/layout/vList3"/>
    <dgm:cxn modelId="{DFA63A2E-AF6A-4889-96A4-F1C08584A0AE}" type="presOf" srcId="{5D2FDA78-CC0D-409C-85BE-CDC60DF53993}" destId="{CB815221-98BB-42FA-864F-0C7764DB4371}" srcOrd="0" destOrd="0" presId="urn:microsoft.com/office/officeart/2005/8/layout/vList3"/>
    <dgm:cxn modelId="{13F53E56-1066-47F4-AFFC-C4F756078E91}" type="presOf" srcId="{DA1D40FE-F212-4E38-B686-2E71B9319534}" destId="{12EBF442-9FE2-4427-A3F1-575DCC6A9F79}" srcOrd="0" destOrd="0" presId="urn:microsoft.com/office/officeart/2005/8/layout/vList3"/>
    <dgm:cxn modelId="{93249357-4544-4663-8B77-43678F71D89F}" srcId="{8BFD814D-ECBA-4DD9-9473-777A52ED166F}" destId="{DA1D40FE-F212-4E38-B686-2E71B9319534}" srcOrd="1" destOrd="0" parTransId="{CABE76BA-52E6-440D-8823-1F7E8BFC1408}" sibTransId="{64779312-D203-47B9-9F44-B6C1C988AA19}"/>
    <dgm:cxn modelId="{DE46D55C-191C-47D3-91CF-28DFB71915DE}" type="presOf" srcId="{8BFD814D-ECBA-4DD9-9473-777A52ED166F}" destId="{3AA60CA2-3D2A-4D99-9879-CBD7219529F9}" srcOrd="0" destOrd="0" presId="urn:microsoft.com/office/officeart/2005/8/layout/vList3"/>
    <dgm:cxn modelId="{09135678-8265-4271-991F-CDFFE95C3C14}" type="presOf" srcId="{71536361-FF5B-4A1F-9ACB-6D9E62BFE22F}" destId="{8ED064A1-F9CF-43EC-B216-1BC607895402}" srcOrd="0" destOrd="0" presId="urn:microsoft.com/office/officeart/2005/8/layout/vList3"/>
    <dgm:cxn modelId="{C5C9FAB6-76C0-4EE1-AD83-B43AA876A7C6}" srcId="{8BFD814D-ECBA-4DD9-9473-777A52ED166F}" destId="{5D2FDA78-CC0D-409C-85BE-CDC60DF53993}" srcOrd="0" destOrd="0" parTransId="{2BB33927-6B96-4969-AFEB-6D53F42F7583}" sibTransId="{C24F1093-516C-4489-9524-446BD20C055F}"/>
    <dgm:cxn modelId="{760BA1CB-AABB-4138-A966-3DC285CB3510}" srcId="{8BFD814D-ECBA-4DD9-9473-777A52ED166F}" destId="{6F90B126-90C8-41CF-9D0A-69215AAAA3CC}" srcOrd="3" destOrd="0" parTransId="{E252A197-3ECF-40D7-86A4-1DB6B80E40A1}" sibTransId="{F552ADE9-891C-4322-87B5-8689FBA1903E}"/>
    <dgm:cxn modelId="{5D682F65-9EF5-422F-BFD8-037BCE1E454B}" type="presParOf" srcId="{3AA60CA2-3D2A-4D99-9879-CBD7219529F9}" destId="{BD76A033-9429-4A8D-9594-C12EBD8C6FF3}" srcOrd="0" destOrd="0" presId="urn:microsoft.com/office/officeart/2005/8/layout/vList3"/>
    <dgm:cxn modelId="{97F1A6BF-15A2-48B5-829F-BD4168DD6075}" type="presParOf" srcId="{BD76A033-9429-4A8D-9594-C12EBD8C6FF3}" destId="{B6491217-A394-4484-828E-DC2D1A46483B}" srcOrd="0" destOrd="0" presId="urn:microsoft.com/office/officeart/2005/8/layout/vList3"/>
    <dgm:cxn modelId="{31DF34C4-8802-47FD-9D42-E4C457C82EAF}" type="presParOf" srcId="{BD76A033-9429-4A8D-9594-C12EBD8C6FF3}" destId="{CB815221-98BB-42FA-864F-0C7764DB4371}" srcOrd="1" destOrd="0" presId="urn:microsoft.com/office/officeart/2005/8/layout/vList3"/>
    <dgm:cxn modelId="{5EC47FB9-F1E9-43C8-AE33-815EB839B16F}" type="presParOf" srcId="{3AA60CA2-3D2A-4D99-9879-CBD7219529F9}" destId="{42D90826-5B11-4397-A190-7C58BE9858FF}" srcOrd="1" destOrd="0" presId="urn:microsoft.com/office/officeart/2005/8/layout/vList3"/>
    <dgm:cxn modelId="{A94C8C51-DB4C-49C8-A77E-27DD9430041B}" type="presParOf" srcId="{3AA60CA2-3D2A-4D99-9879-CBD7219529F9}" destId="{AFE9EECC-6BDA-4593-97CD-135E878671E3}" srcOrd="2" destOrd="0" presId="urn:microsoft.com/office/officeart/2005/8/layout/vList3"/>
    <dgm:cxn modelId="{362D5821-B05B-4505-87DC-EF05C6F4D4F2}" type="presParOf" srcId="{AFE9EECC-6BDA-4593-97CD-135E878671E3}" destId="{58F68339-BFAA-4623-BFFE-E6F5D7ECD6F7}" srcOrd="0" destOrd="0" presId="urn:microsoft.com/office/officeart/2005/8/layout/vList3"/>
    <dgm:cxn modelId="{B04D4F8B-77B2-40F4-B29F-A8AB01BB8D43}" type="presParOf" srcId="{AFE9EECC-6BDA-4593-97CD-135E878671E3}" destId="{12EBF442-9FE2-4427-A3F1-575DCC6A9F79}" srcOrd="1" destOrd="0" presId="urn:microsoft.com/office/officeart/2005/8/layout/vList3"/>
    <dgm:cxn modelId="{7454A5C5-F51B-424F-A74E-ECDB59E27AD5}" type="presParOf" srcId="{3AA60CA2-3D2A-4D99-9879-CBD7219529F9}" destId="{B39591BD-E479-45A4-A85B-4AB1987B67F4}" srcOrd="3" destOrd="0" presId="urn:microsoft.com/office/officeart/2005/8/layout/vList3"/>
    <dgm:cxn modelId="{784DE973-73E0-493F-8E4B-F9BE43CC73B8}" type="presParOf" srcId="{3AA60CA2-3D2A-4D99-9879-CBD7219529F9}" destId="{ADF87D19-D29E-49C5-8409-1F1AB1C0675E}" srcOrd="4" destOrd="0" presId="urn:microsoft.com/office/officeart/2005/8/layout/vList3"/>
    <dgm:cxn modelId="{7EC56146-96D8-4562-816C-866A82B9DE77}" type="presParOf" srcId="{ADF87D19-D29E-49C5-8409-1F1AB1C0675E}" destId="{F325124A-1152-4AA6-82AF-2045BD9FA35D}" srcOrd="0" destOrd="0" presId="urn:microsoft.com/office/officeart/2005/8/layout/vList3"/>
    <dgm:cxn modelId="{7B5250A8-93F5-4AA5-90E5-43C58E20AE10}" type="presParOf" srcId="{ADF87D19-D29E-49C5-8409-1F1AB1C0675E}" destId="{8ED064A1-F9CF-43EC-B216-1BC607895402}" srcOrd="1" destOrd="0" presId="urn:microsoft.com/office/officeart/2005/8/layout/vList3"/>
    <dgm:cxn modelId="{71BD5910-8C8D-459C-88A5-C239D789AE08}" type="presParOf" srcId="{3AA60CA2-3D2A-4D99-9879-CBD7219529F9}" destId="{CED3F78E-0725-4874-BCC3-6816B971BEFD}" srcOrd="5" destOrd="0" presId="urn:microsoft.com/office/officeart/2005/8/layout/vList3"/>
    <dgm:cxn modelId="{E3627B05-49DC-4697-97A3-624D921BBC5C}" type="presParOf" srcId="{3AA60CA2-3D2A-4D99-9879-CBD7219529F9}" destId="{650EAA30-8CD3-4A0E-A8D6-65D4993C3B8C}" srcOrd="6" destOrd="0" presId="urn:microsoft.com/office/officeart/2005/8/layout/vList3"/>
    <dgm:cxn modelId="{620B5FF8-7152-4BB0-8C06-7196275DD3D3}" type="presParOf" srcId="{650EAA30-8CD3-4A0E-A8D6-65D4993C3B8C}" destId="{CE84504C-E295-4A08-99BD-12721B0DD6B8}" srcOrd="0" destOrd="0" presId="urn:microsoft.com/office/officeart/2005/8/layout/vList3"/>
    <dgm:cxn modelId="{A8CC111C-C297-4669-9D13-033AC0840566}" type="presParOf" srcId="{650EAA30-8CD3-4A0E-A8D6-65D4993C3B8C}" destId="{C4906AC2-609C-4BE1-B3D8-50F9FC024C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9C2F33-D249-4101-9B8F-1173DC9018A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36B23F-8D95-418C-A6CC-8105616C7417}">
      <dgm:prSet phldrT="[Text]" custT="1"/>
      <dgm:spPr>
        <a:solidFill>
          <a:srgbClr val="1B5187"/>
        </a:solidFill>
        <a:ln>
          <a:solidFill>
            <a:srgbClr val="1B5187"/>
          </a:solidFill>
        </a:ln>
      </dgm:spPr>
      <dgm:t>
        <a:bodyPr/>
        <a:lstStyle/>
        <a:p>
          <a:r>
            <a:rPr lang="en-US" sz="2400" dirty="0"/>
            <a:t>Distinguished Scholars</a:t>
          </a:r>
        </a:p>
      </dgm:t>
    </dgm:pt>
    <dgm:pt modelId="{8E57425F-7D8C-4F64-9C1A-A4ADE326B403}" type="parTrans" cxnId="{7BD05977-5B0C-4DA0-83B3-80121C4836B0}">
      <dgm:prSet/>
      <dgm:spPr/>
      <dgm:t>
        <a:bodyPr/>
        <a:lstStyle/>
        <a:p>
          <a:endParaRPr lang="en-US"/>
        </a:p>
      </dgm:t>
    </dgm:pt>
    <dgm:pt modelId="{6CF721D3-51C8-4E87-BD50-5AAF13ADC05C}" type="sibTrans" cxnId="{7BD05977-5B0C-4DA0-83B3-80121C4836B0}">
      <dgm:prSet/>
      <dgm:spPr/>
      <dgm:t>
        <a:bodyPr/>
        <a:lstStyle/>
        <a:p>
          <a:endParaRPr lang="en-US"/>
        </a:p>
      </dgm:t>
    </dgm:pt>
    <dgm:pt modelId="{8376EE9A-7A8C-4D6E-9E21-B6A758C1CD9D}">
      <dgm:prSet phldrT="[Text]" custT="1"/>
      <dgm:spPr>
        <a:solidFill>
          <a:srgbClr val="1B5187"/>
        </a:solidFill>
        <a:ln>
          <a:solidFill>
            <a:srgbClr val="1B5187"/>
          </a:solidFill>
        </a:ln>
      </dgm:spPr>
      <dgm:t>
        <a:bodyPr/>
        <a:lstStyle/>
        <a:p>
          <a:r>
            <a:rPr lang="en-US" sz="2400" dirty="0"/>
            <a:t>Global Scholar</a:t>
          </a:r>
        </a:p>
      </dgm:t>
    </dgm:pt>
    <dgm:pt modelId="{0BA93E09-F59C-4626-9756-089EA09BC5A2}" type="parTrans" cxnId="{9F5EA3FF-AB13-420B-AE20-7E043D75A6B3}">
      <dgm:prSet/>
      <dgm:spPr/>
      <dgm:t>
        <a:bodyPr/>
        <a:lstStyle/>
        <a:p>
          <a:endParaRPr lang="en-US"/>
        </a:p>
      </dgm:t>
    </dgm:pt>
    <dgm:pt modelId="{0F4A0464-7C37-4F22-AF98-72FA7434531B}" type="sibTrans" cxnId="{9F5EA3FF-AB13-420B-AE20-7E043D75A6B3}">
      <dgm:prSet/>
      <dgm:spPr/>
      <dgm:t>
        <a:bodyPr/>
        <a:lstStyle/>
        <a:p>
          <a:endParaRPr lang="en-US"/>
        </a:p>
      </dgm:t>
    </dgm:pt>
    <dgm:pt modelId="{29C57898-8560-488F-B316-FFCEF3EA8822}">
      <dgm:prSet phldrT="[Text]" custT="1"/>
      <dgm:spPr>
        <a:solidFill>
          <a:srgbClr val="1B5187"/>
        </a:solidFill>
        <a:ln>
          <a:solidFill>
            <a:srgbClr val="1B5187"/>
          </a:solidFill>
        </a:ln>
      </dgm:spPr>
      <dgm:t>
        <a:bodyPr/>
        <a:lstStyle/>
        <a:p>
          <a:r>
            <a:rPr lang="en-US" sz="2400" dirty="0"/>
            <a:t>Public Policy Fellowship</a:t>
          </a:r>
        </a:p>
      </dgm:t>
    </dgm:pt>
    <dgm:pt modelId="{EFDAF45F-4AA7-477B-8A27-3C544795579B}" type="parTrans" cxnId="{B4A61E74-AAC9-4B5A-83BB-8D31566974CA}">
      <dgm:prSet/>
      <dgm:spPr/>
      <dgm:t>
        <a:bodyPr/>
        <a:lstStyle/>
        <a:p>
          <a:endParaRPr lang="en-US"/>
        </a:p>
      </dgm:t>
    </dgm:pt>
    <dgm:pt modelId="{2B90F9B1-D36C-4951-98AD-25FA66B4E8A6}" type="sibTrans" cxnId="{B4A61E74-AAC9-4B5A-83BB-8D31566974CA}">
      <dgm:prSet/>
      <dgm:spPr/>
      <dgm:t>
        <a:bodyPr/>
        <a:lstStyle/>
        <a:p>
          <a:endParaRPr lang="en-US"/>
        </a:p>
      </dgm:t>
    </dgm:pt>
    <dgm:pt modelId="{671EB2A4-677F-42EB-9374-470611F571EF}">
      <dgm:prSet phldrT="[Text]" custT="1"/>
      <dgm:spPr>
        <a:solidFill>
          <a:srgbClr val="1B5187"/>
        </a:solidFill>
        <a:ln>
          <a:solidFill>
            <a:srgbClr val="1B5187"/>
          </a:solidFill>
        </a:ln>
      </dgm:spPr>
      <dgm:t>
        <a:bodyPr/>
        <a:lstStyle/>
        <a:p>
          <a:r>
            <a:rPr lang="en-US" sz="2400" dirty="0"/>
            <a:t>Fulbright Arctic Initiative</a:t>
          </a:r>
        </a:p>
      </dgm:t>
    </dgm:pt>
    <dgm:pt modelId="{2EBFED50-91DB-47AB-877F-EA7E873E887B}" type="parTrans" cxnId="{80E47335-9EB7-44B2-86C3-CCD63A5006CB}">
      <dgm:prSet/>
      <dgm:spPr/>
      <dgm:t>
        <a:bodyPr/>
        <a:lstStyle/>
        <a:p>
          <a:endParaRPr lang="en-US"/>
        </a:p>
      </dgm:t>
    </dgm:pt>
    <dgm:pt modelId="{D802D1ED-AE53-4F1A-9E34-7F1725FBF8E6}" type="sibTrans" cxnId="{80E47335-9EB7-44B2-86C3-CCD63A5006CB}">
      <dgm:prSet/>
      <dgm:spPr/>
      <dgm:t>
        <a:bodyPr/>
        <a:lstStyle/>
        <a:p>
          <a:endParaRPr lang="en-US"/>
        </a:p>
      </dgm:t>
    </dgm:pt>
    <dgm:pt modelId="{36746EE4-FE9B-42F6-926A-7489D5E236E2}" type="pres">
      <dgm:prSet presAssocID="{0F9C2F33-D249-4101-9B8F-1173DC9018AC}" presName="diagram" presStyleCnt="0">
        <dgm:presLayoutVars>
          <dgm:dir/>
          <dgm:resizeHandles val="exact"/>
        </dgm:presLayoutVars>
      </dgm:prSet>
      <dgm:spPr/>
    </dgm:pt>
    <dgm:pt modelId="{1B464B4E-6801-473E-8D0E-BCB9E4BBE8A5}" type="pres">
      <dgm:prSet presAssocID="{F836B23F-8D95-418C-A6CC-8105616C7417}" presName="node" presStyleLbl="node1" presStyleIdx="0" presStyleCnt="4">
        <dgm:presLayoutVars>
          <dgm:bulletEnabled val="1"/>
        </dgm:presLayoutVars>
      </dgm:prSet>
      <dgm:spPr/>
    </dgm:pt>
    <dgm:pt modelId="{32ADF10E-0F39-4BE0-9942-4C3D623816A6}" type="pres">
      <dgm:prSet presAssocID="{6CF721D3-51C8-4E87-BD50-5AAF13ADC05C}" presName="sibTrans" presStyleCnt="0"/>
      <dgm:spPr/>
    </dgm:pt>
    <dgm:pt modelId="{1598E6BD-16C7-4AF6-9D93-021D6D65A2CD}" type="pres">
      <dgm:prSet presAssocID="{8376EE9A-7A8C-4D6E-9E21-B6A758C1CD9D}" presName="node" presStyleLbl="node1" presStyleIdx="1" presStyleCnt="4">
        <dgm:presLayoutVars>
          <dgm:bulletEnabled val="1"/>
        </dgm:presLayoutVars>
      </dgm:prSet>
      <dgm:spPr/>
    </dgm:pt>
    <dgm:pt modelId="{3D3DD47A-0EB4-4774-903F-C520EB313F02}" type="pres">
      <dgm:prSet presAssocID="{0F4A0464-7C37-4F22-AF98-72FA7434531B}" presName="sibTrans" presStyleCnt="0"/>
      <dgm:spPr/>
    </dgm:pt>
    <dgm:pt modelId="{9B639563-52E5-4871-89FD-17A69866262C}" type="pres">
      <dgm:prSet presAssocID="{29C57898-8560-488F-B316-FFCEF3EA8822}" presName="node" presStyleLbl="node1" presStyleIdx="2" presStyleCnt="4">
        <dgm:presLayoutVars>
          <dgm:bulletEnabled val="1"/>
        </dgm:presLayoutVars>
      </dgm:prSet>
      <dgm:spPr/>
    </dgm:pt>
    <dgm:pt modelId="{0652D064-0695-4014-8DD1-70081E4D0050}" type="pres">
      <dgm:prSet presAssocID="{2B90F9B1-D36C-4951-98AD-25FA66B4E8A6}" presName="sibTrans" presStyleCnt="0"/>
      <dgm:spPr/>
    </dgm:pt>
    <dgm:pt modelId="{C1F75840-7B73-4CEB-86EC-A43E3A559925}" type="pres">
      <dgm:prSet presAssocID="{671EB2A4-677F-42EB-9374-470611F571EF}" presName="node" presStyleLbl="node1" presStyleIdx="3" presStyleCnt="4">
        <dgm:presLayoutVars>
          <dgm:bulletEnabled val="1"/>
        </dgm:presLayoutVars>
      </dgm:prSet>
      <dgm:spPr/>
    </dgm:pt>
  </dgm:ptLst>
  <dgm:cxnLst>
    <dgm:cxn modelId="{65B29A32-71EC-4866-9A19-98AE55EA8D04}" type="presOf" srcId="{0F9C2F33-D249-4101-9B8F-1173DC9018AC}" destId="{36746EE4-FE9B-42F6-926A-7489D5E236E2}" srcOrd="0" destOrd="0" presId="urn:microsoft.com/office/officeart/2005/8/layout/default"/>
    <dgm:cxn modelId="{80E47335-9EB7-44B2-86C3-CCD63A5006CB}" srcId="{0F9C2F33-D249-4101-9B8F-1173DC9018AC}" destId="{671EB2A4-677F-42EB-9374-470611F571EF}" srcOrd="3" destOrd="0" parTransId="{2EBFED50-91DB-47AB-877F-EA7E873E887B}" sibTransId="{D802D1ED-AE53-4F1A-9E34-7F1725FBF8E6}"/>
    <dgm:cxn modelId="{B4A61E74-AAC9-4B5A-83BB-8D31566974CA}" srcId="{0F9C2F33-D249-4101-9B8F-1173DC9018AC}" destId="{29C57898-8560-488F-B316-FFCEF3EA8822}" srcOrd="2" destOrd="0" parTransId="{EFDAF45F-4AA7-477B-8A27-3C544795579B}" sibTransId="{2B90F9B1-D36C-4951-98AD-25FA66B4E8A6}"/>
    <dgm:cxn modelId="{C9DDC475-F3C3-4B6B-BBE3-8F9A4DF82E58}" type="presOf" srcId="{671EB2A4-677F-42EB-9374-470611F571EF}" destId="{C1F75840-7B73-4CEB-86EC-A43E3A559925}" srcOrd="0" destOrd="0" presId="urn:microsoft.com/office/officeart/2005/8/layout/default"/>
    <dgm:cxn modelId="{7BD05977-5B0C-4DA0-83B3-80121C4836B0}" srcId="{0F9C2F33-D249-4101-9B8F-1173DC9018AC}" destId="{F836B23F-8D95-418C-A6CC-8105616C7417}" srcOrd="0" destOrd="0" parTransId="{8E57425F-7D8C-4F64-9C1A-A4ADE326B403}" sibTransId="{6CF721D3-51C8-4E87-BD50-5AAF13ADC05C}"/>
    <dgm:cxn modelId="{BA8736A0-0544-48FC-9AFE-D4398330C4EA}" type="presOf" srcId="{F836B23F-8D95-418C-A6CC-8105616C7417}" destId="{1B464B4E-6801-473E-8D0E-BCB9E4BBE8A5}" srcOrd="0" destOrd="0" presId="urn:microsoft.com/office/officeart/2005/8/layout/default"/>
    <dgm:cxn modelId="{F75D9FC7-8544-49DB-9B1F-7FB4BC005F30}" type="presOf" srcId="{8376EE9A-7A8C-4D6E-9E21-B6A758C1CD9D}" destId="{1598E6BD-16C7-4AF6-9D93-021D6D65A2CD}" srcOrd="0" destOrd="0" presId="urn:microsoft.com/office/officeart/2005/8/layout/default"/>
    <dgm:cxn modelId="{901D5ACA-FC8F-4E8D-BFA9-AC80F1715309}" type="presOf" srcId="{29C57898-8560-488F-B316-FFCEF3EA8822}" destId="{9B639563-52E5-4871-89FD-17A69866262C}" srcOrd="0" destOrd="0" presId="urn:microsoft.com/office/officeart/2005/8/layout/default"/>
    <dgm:cxn modelId="{9F5EA3FF-AB13-420B-AE20-7E043D75A6B3}" srcId="{0F9C2F33-D249-4101-9B8F-1173DC9018AC}" destId="{8376EE9A-7A8C-4D6E-9E21-B6A758C1CD9D}" srcOrd="1" destOrd="0" parTransId="{0BA93E09-F59C-4626-9756-089EA09BC5A2}" sibTransId="{0F4A0464-7C37-4F22-AF98-72FA7434531B}"/>
    <dgm:cxn modelId="{597191EC-CBC5-408D-A87A-EA3D83A4D2BD}" type="presParOf" srcId="{36746EE4-FE9B-42F6-926A-7489D5E236E2}" destId="{1B464B4E-6801-473E-8D0E-BCB9E4BBE8A5}" srcOrd="0" destOrd="0" presId="urn:microsoft.com/office/officeart/2005/8/layout/default"/>
    <dgm:cxn modelId="{2B8214D0-E768-4215-B320-16D38DF0B043}" type="presParOf" srcId="{36746EE4-FE9B-42F6-926A-7489D5E236E2}" destId="{32ADF10E-0F39-4BE0-9942-4C3D623816A6}" srcOrd="1" destOrd="0" presId="urn:microsoft.com/office/officeart/2005/8/layout/default"/>
    <dgm:cxn modelId="{B0A505E9-6110-44B4-A437-6BD0270EFD3C}" type="presParOf" srcId="{36746EE4-FE9B-42F6-926A-7489D5E236E2}" destId="{1598E6BD-16C7-4AF6-9D93-021D6D65A2CD}" srcOrd="2" destOrd="0" presId="urn:microsoft.com/office/officeart/2005/8/layout/default"/>
    <dgm:cxn modelId="{8DB889EE-0C14-4AB1-B883-1142C96853BE}" type="presParOf" srcId="{36746EE4-FE9B-42F6-926A-7489D5E236E2}" destId="{3D3DD47A-0EB4-4774-903F-C520EB313F02}" srcOrd="3" destOrd="0" presId="urn:microsoft.com/office/officeart/2005/8/layout/default"/>
    <dgm:cxn modelId="{3C5F6ED8-401E-4863-9843-B9BCC1B26F48}" type="presParOf" srcId="{36746EE4-FE9B-42F6-926A-7489D5E236E2}" destId="{9B639563-52E5-4871-89FD-17A69866262C}" srcOrd="4" destOrd="0" presId="urn:microsoft.com/office/officeart/2005/8/layout/default"/>
    <dgm:cxn modelId="{036A55E1-F410-4FC2-A787-B47509C10454}" type="presParOf" srcId="{36746EE4-FE9B-42F6-926A-7489D5E236E2}" destId="{0652D064-0695-4014-8DD1-70081E4D0050}" srcOrd="5" destOrd="0" presId="urn:microsoft.com/office/officeart/2005/8/layout/default"/>
    <dgm:cxn modelId="{64FF1D0C-C697-4184-BF5E-8D11F6B901D5}" type="presParOf" srcId="{36746EE4-FE9B-42F6-926A-7489D5E236E2}" destId="{C1F75840-7B73-4CEB-86EC-A43E3A55992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1A8B54-EB6A-400E-8EDF-2EE3E3DA6C2A}" type="doc">
      <dgm:prSet loTypeId="urn:microsoft.com/office/officeart/2005/8/layout/vList3" loCatId="picture" qsTypeId="urn:microsoft.com/office/officeart/2005/8/quickstyle/simple1" qsCatId="simple" csTypeId="urn:microsoft.com/office/officeart/2005/8/colors/accent1_2" csCatId="accent1" phldr="1"/>
      <dgm:spPr/>
    </dgm:pt>
    <dgm:pt modelId="{06F5645D-246D-4141-9303-12AD38D967CD}">
      <dgm:prSet phldrT="[Text]"/>
      <dgm:spPr>
        <a:solidFill>
          <a:srgbClr val="1B3A60"/>
        </a:solidFill>
        <a:ln>
          <a:solidFill>
            <a:srgbClr val="1B5187"/>
          </a:solidFill>
        </a:ln>
      </dgm:spPr>
      <dgm:t>
        <a:bodyPr/>
        <a:lstStyle/>
        <a:p>
          <a:r>
            <a:rPr lang="en-US" dirty="0">
              <a:solidFill>
                <a:schemeClr val="bg1"/>
              </a:solidFill>
              <a:latin typeface="+mj-lt"/>
            </a:rPr>
            <a:t>Trans-regional research activity or combined teaching/research activity</a:t>
          </a:r>
          <a:endParaRPr lang="en-US" dirty="0">
            <a:solidFill>
              <a:schemeClr val="bg1"/>
            </a:solidFill>
          </a:endParaRPr>
        </a:p>
      </dgm:t>
    </dgm:pt>
    <dgm:pt modelId="{AAEE0D8D-48C3-40C3-9DC5-BA9C90E41C01}" type="parTrans" cxnId="{AD389312-5D36-4072-BFD9-E4BDD8AB0020}">
      <dgm:prSet/>
      <dgm:spPr/>
      <dgm:t>
        <a:bodyPr/>
        <a:lstStyle/>
        <a:p>
          <a:endParaRPr lang="en-US"/>
        </a:p>
      </dgm:t>
    </dgm:pt>
    <dgm:pt modelId="{D3D2D45E-881E-4995-9C87-10CE2494688B}" type="sibTrans" cxnId="{AD389312-5D36-4072-BFD9-E4BDD8AB0020}">
      <dgm:prSet/>
      <dgm:spPr/>
      <dgm:t>
        <a:bodyPr/>
        <a:lstStyle/>
        <a:p>
          <a:endParaRPr lang="en-US"/>
        </a:p>
      </dgm:t>
    </dgm:pt>
    <dgm:pt modelId="{E01E62FC-2518-47D3-9D2F-44423AF6CABA}">
      <dgm:prSet phldrT="[Text]"/>
      <dgm:spPr>
        <a:solidFill>
          <a:srgbClr val="1B3A60"/>
        </a:solidFill>
        <a:ln>
          <a:solidFill>
            <a:srgbClr val="1B5187"/>
          </a:solidFill>
        </a:ln>
      </dgm:spPr>
      <dgm:t>
        <a:bodyPr/>
        <a:lstStyle/>
        <a:p>
          <a:r>
            <a:rPr lang="en-US" dirty="0">
              <a:solidFill>
                <a:schemeClr val="bg1"/>
              </a:solidFill>
              <a:latin typeface="+mj-lt"/>
            </a:rPr>
            <a:t>All disciplines and from those with an interdisciplinary focus</a:t>
          </a:r>
          <a:endParaRPr lang="en-US" dirty="0">
            <a:solidFill>
              <a:schemeClr val="bg1"/>
            </a:solidFill>
          </a:endParaRPr>
        </a:p>
      </dgm:t>
    </dgm:pt>
    <dgm:pt modelId="{581E4685-3127-4107-BCAF-C4F4DD692330}" type="parTrans" cxnId="{A09E617D-35E6-4CA6-A437-7EB333B36896}">
      <dgm:prSet/>
      <dgm:spPr/>
      <dgm:t>
        <a:bodyPr/>
        <a:lstStyle/>
        <a:p>
          <a:endParaRPr lang="en-US"/>
        </a:p>
      </dgm:t>
    </dgm:pt>
    <dgm:pt modelId="{C2FB3111-CDE1-4FC2-8717-3CEEB36687E9}" type="sibTrans" cxnId="{A09E617D-35E6-4CA6-A437-7EB333B36896}">
      <dgm:prSet/>
      <dgm:spPr/>
      <dgm:t>
        <a:bodyPr/>
        <a:lstStyle/>
        <a:p>
          <a:endParaRPr lang="en-US"/>
        </a:p>
      </dgm:t>
    </dgm:pt>
    <dgm:pt modelId="{4C0A5FC1-2A7D-47A1-92D8-B85870CE36EA}">
      <dgm:prSet phldrT="[Text]"/>
      <dgm:spPr>
        <a:solidFill>
          <a:srgbClr val="1B3A60"/>
        </a:solidFill>
      </dgm:spPr>
      <dgm:t>
        <a:bodyPr/>
        <a:lstStyle/>
        <a:p>
          <a:r>
            <a:rPr lang="en-US" dirty="0">
              <a:solidFill>
                <a:schemeClr val="bg1"/>
              </a:solidFill>
              <a:latin typeface="+mj-lt"/>
            </a:rPr>
            <a:t>Global perspective and demonstrate why residence in each of the proposed host countries is needed to accomplish the project.</a:t>
          </a:r>
          <a:endParaRPr lang="en-US" dirty="0">
            <a:solidFill>
              <a:schemeClr val="bg1"/>
            </a:solidFill>
          </a:endParaRPr>
        </a:p>
      </dgm:t>
    </dgm:pt>
    <dgm:pt modelId="{AC643231-A599-42B8-AD9C-474DB14B9C7F}" type="parTrans" cxnId="{F41735B8-9955-45F3-9D79-4F1F92CC9F12}">
      <dgm:prSet/>
      <dgm:spPr/>
      <dgm:t>
        <a:bodyPr/>
        <a:lstStyle/>
        <a:p>
          <a:endParaRPr lang="en-US"/>
        </a:p>
      </dgm:t>
    </dgm:pt>
    <dgm:pt modelId="{97CC6CE7-72C6-459D-B572-0E90DB4DFD88}" type="sibTrans" cxnId="{F41735B8-9955-45F3-9D79-4F1F92CC9F12}">
      <dgm:prSet/>
      <dgm:spPr/>
      <dgm:t>
        <a:bodyPr/>
        <a:lstStyle/>
        <a:p>
          <a:endParaRPr lang="en-US"/>
        </a:p>
      </dgm:t>
    </dgm:pt>
    <dgm:pt modelId="{D5B2C117-132D-45AE-B6AB-C64E85ADF596}">
      <dgm:prSet/>
      <dgm:spPr>
        <a:solidFill>
          <a:srgbClr val="1B3A60"/>
        </a:solidFill>
      </dgm:spPr>
      <dgm:t>
        <a:bodyPr/>
        <a:lstStyle/>
        <a:p>
          <a:r>
            <a:rPr lang="en-US" dirty="0">
              <a:solidFill>
                <a:schemeClr val="bg1"/>
              </a:solidFill>
              <a:latin typeface="+mj-lt"/>
            </a:rPr>
            <a:t>Two or three countries representing two or three world regions</a:t>
          </a:r>
          <a:endParaRPr lang="en-US" dirty="0">
            <a:solidFill>
              <a:schemeClr val="bg1"/>
            </a:solidFill>
          </a:endParaRPr>
        </a:p>
      </dgm:t>
    </dgm:pt>
    <dgm:pt modelId="{C29AE873-5B81-469E-9FC7-6BED726C5D97}" type="parTrans" cxnId="{86EBCEBB-E224-4C18-9417-02A0DA4FC6C5}">
      <dgm:prSet/>
      <dgm:spPr/>
      <dgm:t>
        <a:bodyPr/>
        <a:lstStyle/>
        <a:p>
          <a:endParaRPr lang="en-US"/>
        </a:p>
      </dgm:t>
    </dgm:pt>
    <dgm:pt modelId="{50EB9826-6A7B-4013-9D7D-35FB2DB16A0A}" type="sibTrans" cxnId="{86EBCEBB-E224-4C18-9417-02A0DA4FC6C5}">
      <dgm:prSet/>
      <dgm:spPr/>
      <dgm:t>
        <a:bodyPr/>
        <a:lstStyle/>
        <a:p>
          <a:endParaRPr lang="en-US"/>
        </a:p>
      </dgm:t>
    </dgm:pt>
    <dgm:pt modelId="{CD5D0186-0FC0-4DFF-A281-D54CDD0000B2}">
      <dgm:prSet/>
      <dgm:spPr>
        <a:solidFill>
          <a:srgbClr val="1B3A60"/>
        </a:solidFill>
      </dgm:spPr>
      <dgm:t>
        <a:bodyPr/>
        <a:lstStyle/>
        <a:p>
          <a:r>
            <a:rPr lang="en-US" dirty="0">
              <a:solidFill>
                <a:schemeClr val="bg1"/>
              </a:solidFill>
              <a:latin typeface="+mj-lt"/>
            </a:rPr>
            <a:t>One multi-country trip, two or three single country trips or two dual-country trips</a:t>
          </a:r>
          <a:endParaRPr lang="en-US" dirty="0">
            <a:solidFill>
              <a:schemeClr val="bg1"/>
            </a:solidFill>
          </a:endParaRPr>
        </a:p>
      </dgm:t>
    </dgm:pt>
    <dgm:pt modelId="{210F76F3-24D8-4834-9648-0B0A4C6CC27D}" type="parTrans" cxnId="{BCF26AAE-208C-47C3-A078-5ABDE9DCB8BC}">
      <dgm:prSet/>
      <dgm:spPr/>
      <dgm:t>
        <a:bodyPr/>
        <a:lstStyle/>
        <a:p>
          <a:endParaRPr lang="en-US"/>
        </a:p>
      </dgm:t>
    </dgm:pt>
    <dgm:pt modelId="{4E5E4FF2-023E-40F0-90D0-27E2511AE92C}" type="sibTrans" cxnId="{BCF26AAE-208C-47C3-A078-5ABDE9DCB8BC}">
      <dgm:prSet/>
      <dgm:spPr/>
      <dgm:t>
        <a:bodyPr/>
        <a:lstStyle/>
        <a:p>
          <a:endParaRPr lang="en-US"/>
        </a:p>
      </dgm:t>
    </dgm:pt>
    <dgm:pt modelId="{93DC9426-13F1-4431-95AB-2C19670E2D0E}">
      <dgm:prSet phldrT="[Text]"/>
      <dgm:spPr>
        <a:solidFill>
          <a:srgbClr val="1B3A60"/>
        </a:solidFill>
      </dgm:spPr>
      <dgm:t>
        <a:bodyPr/>
        <a:lstStyle/>
        <a:p>
          <a:r>
            <a:rPr lang="en-US" dirty="0">
              <a:solidFill>
                <a:schemeClr val="bg1"/>
              </a:solidFill>
              <a:latin typeface="+mj-lt"/>
            </a:rPr>
            <a:t>Three to six months - minimum of one month in </a:t>
          </a:r>
          <a:r>
            <a:rPr lang="en-US">
              <a:solidFill>
                <a:schemeClr val="bg1"/>
              </a:solidFill>
              <a:latin typeface="+mj-lt"/>
            </a:rPr>
            <a:t>each country </a:t>
          </a:r>
          <a:r>
            <a:rPr lang="en-US" dirty="0">
              <a:solidFill>
                <a:schemeClr val="bg1"/>
              </a:solidFill>
              <a:latin typeface="+mj-lt"/>
            </a:rPr>
            <a:t>each visit</a:t>
          </a:r>
          <a:endParaRPr lang="en-US" dirty="0">
            <a:solidFill>
              <a:schemeClr val="bg1"/>
            </a:solidFill>
          </a:endParaRPr>
        </a:p>
      </dgm:t>
    </dgm:pt>
    <dgm:pt modelId="{C87B390C-B8E2-4F9D-8704-15F512EEFD95}" type="parTrans" cxnId="{AF973E26-C5F9-4C42-ACD2-0ACDBBF152BC}">
      <dgm:prSet/>
      <dgm:spPr/>
      <dgm:t>
        <a:bodyPr/>
        <a:lstStyle/>
        <a:p>
          <a:endParaRPr lang="en-US"/>
        </a:p>
      </dgm:t>
    </dgm:pt>
    <dgm:pt modelId="{38E794A8-DF42-41A7-8D9C-F3D61B8D1ECE}" type="sibTrans" cxnId="{AF973E26-C5F9-4C42-ACD2-0ACDBBF152BC}">
      <dgm:prSet/>
      <dgm:spPr/>
      <dgm:t>
        <a:bodyPr/>
        <a:lstStyle/>
        <a:p>
          <a:endParaRPr lang="en-US"/>
        </a:p>
      </dgm:t>
    </dgm:pt>
    <dgm:pt modelId="{FD4B34C0-98B5-4FC2-A3A1-6C93383AF674}">
      <dgm:prSet/>
      <dgm:spPr>
        <a:solidFill>
          <a:srgbClr val="1B3A60"/>
        </a:solidFill>
      </dgm:spPr>
      <dgm:t>
        <a:bodyPr/>
        <a:lstStyle/>
        <a:p>
          <a:r>
            <a:rPr lang="en-US" dirty="0">
              <a:solidFill>
                <a:schemeClr val="bg1"/>
              </a:solidFill>
              <a:latin typeface="+mj-lt"/>
            </a:rPr>
            <a:t>Within one academic year or spread over two consecutive years</a:t>
          </a:r>
        </a:p>
      </dgm:t>
    </dgm:pt>
    <dgm:pt modelId="{7F461558-5255-420D-B19B-A787B96E359B}" type="parTrans" cxnId="{8D80CDBB-B58F-4FBE-862C-56AE4EA4D65E}">
      <dgm:prSet/>
      <dgm:spPr/>
      <dgm:t>
        <a:bodyPr/>
        <a:lstStyle/>
        <a:p>
          <a:endParaRPr lang="en-US"/>
        </a:p>
      </dgm:t>
    </dgm:pt>
    <dgm:pt modelId="{F0F92F3A-63D2-480B-B9DF-878598ACD1BA}" type="sibTrans" cxnId="{8D80CDBB-B58F-4FBE-862C-56AE4EA4D65E}">
      <dgm:prSet/>
      <dgm:spPr/>
      <dgm:t>
        <a:bodyPr/>
        <a:lstStyle/>
        <a:p>
          <a:endParaRPr lang="en-US"/>
        </a:p>
      </dgm:t>
    </dgm:pt>
    <dgm:pt modelId="{28F71DA2-33D1-4D5F-B2C2-C81BA66AA3D8}" type="pres">
      <dgm:prSet presAssocID="{8F1A8B54-EB6A-400E-8EDF-2EE3E3DA6C2A}" presName="linearFlow" presStyleCnt="0">
        <dgm:presLayoutVars>
          <dgm:dir/>
          <dgm:resizeHandles val="exact"/>
        </dgm:presLayoutVars>
      </dgm:prSet>
      <dgm:spPr/>
    </dgm:pt>
    <dgm:pt modelId="{73D276FC-449A-4498-A600-04A74EA9A2E7}" type="pres">
      <dgm:prSet presAssocID="{06F5645D-246D-4141-9303-12AD38D967CD}" presName="composite" presStyleCnt="0"/>
      <dgm:spPr/>
    </dgm:pt>
    <dgm:pt modelId="{51F93D3F-8952-4E46-8F56-C1B7E8EF0946}" type="pres">
      <dgm:prSet presAssocID="{06F5645D-246D-4141-9303-12AD38D967CD}" presName="imgShp" presStyleLbl="fgImgPlace1" presStyleIdx="0" presStyleCnt="7" custScaleX="102985" custLinFactX="-76063" custLinFactNeighborX="-100000" custLinFactNeighborY="12612"/>
      <dgm:spPr>
        <a:prstGeom prst="star5">
          <a:avLst/>
        </a:prstGeom>
        <a:solidFill>
          <a:schemeClr val="accent2"/>
        </a:solidFill>
      </dgm:spPr>
    </dgm:pt>
    <dgm:pt modelId="{42D4B125-9E99-425F-8DB2-1191CACA8343}" type="pres">
      <dgm:prSet presAssocID="{06F5645D-246D-4141-9303-12AD38D967CD}" presName="txShp" presStyleLbl="node1" presStyleIdx="0" presStyleCnt="7" custScaleX="150376" custLinFactNeighborX="0" custLinFactNeighborY="25551">
        <dgm:presLayoutVars>
          <dgm:bulletEnabled val="1"/>
        </dgm:presLayoutVars>
      </dgm:prSet>
      <dgm:spPr/>
    </dgm:pt>
    <dgm:pt modelId="{E30C94BB-47E9-466B-A5FC-7843BDD2BD59}" type="pres">
      <dgm:prSet presAssocID="{D3D2D45E-881E-4995-9C87-10CE2494688B}" presName="spacing" presStyleCnt="0"/>
      <dgm:spPr/>
    </dgm:pt>
    <dgm:pt modelId="{07B3D768-C082-46BF-996E-E3ED8C80C432}" type="pres">
      <dgm:prSet presAssocID="{D5B2C117-132D-45AE-B6AB-C64E85ADF596}" presName="composite" presStyleCnt="0"/>
      <dgm:spPr/>
    </dgm:pt>
    <dgm:pt modelId="{8B63A78B-A84E-41B1-AFB9-1048037AF4A1}" type="pres">
      <dgm:prSet presAssocID="{D5B2C117-132D-45AE-B6AB-C64E85ADF596}" presName="imgShp" presStyleLbl="fgImgPlace1" presStyleIdx="1" presStyleCnt="7" custLinFactX="-79682" custLinFactNeighborX="-100000" custLinFactNeighborY="-793"/>
      <dgm:spPr>
        <a:prstGeom prst="star5">
          <a:avLst/>
        </a:prstGeom>
        <a:solidFill>
          <a:schemeClr val="accent2"/>
        </a:solidFill>
      </dgm:spPr>
    </dgm:pt>
    <dgm:pt modelId="{FDCE3551-33E4-4A4D-8A1F-CC02C8EBF7EB}" type="pres">
      <dgm:prSet presAssocID="{D5B2C117-132D-45AE-B6AB-C64E85ADF596}" presName="txShp" presStyleLbl="node1" presStyleIdx="1" presStyleCnt="7" custScaleX="150376" custLinFactNeighborX="0" custLinFactNeighborY="12146">
        <dgm:presLayoutVars>
          <dgm:bulletEnabled val="1"/>
        </dgm:presLayoutVars>
      </dgm:prSet>
      <dgm:spPr/>
    </dgm:pt>
    <dgm:pt modelId="{C1353B52-F5B9-44E2-A4AB-33E35FB19458}" type="pres">
      <dgm:prSet presAssocID="{50EB9826-6A7B-4013-9D7D-35FB2DB16A0A}" presName="spacing" presStyleCnt="0"/>
      <dgm:spPr/>
    </dgm:pt>
    <dgm:pt modelId="{EF470BAE-F885-44CB-894C-56D1C834D256}" type="pres">
      <dgm:prSet presAssocID="{CD5D0186-0FC0-4DFF-A281-D54CDD0000B2}" presName="composite" presStyleCnt="0"/>
      <dgm:spPr/>
    </dgm:pt>
    <dgm:pt modelId="{D7EC289D-C2B5-49F4-8333-A69C97254A36}" type="pres">
      <dgm:prSet presAssocID="{CD5D0186-0FC0-4DFF-A281-D54CDD0000B2}" presName="imgShp" presStyleLbl="fgImgPlace1" presStyleIdx="2" presStyleCnt="7" custLinFactX="-79860" custLinFactNeighborX="-100000" custLinFactNeighborY="11680"/>
      <dgm:spPr>
        <a:prstGeom prst="star5">
          <a:avLst/>
        </a:prstGeom>
        <a:solidFill>
          <a:schemeClr val="accent2"/>
        </a:solidFill>
      </dgm:spPr>
    </dgm:pt>
    <dgm:pt modelId="{C301F38F-5FCF-48F0-9D64-F5029567EEDC}" type="pres">
      <dgm:prSet presAssocID="{CD5D0186-0FC0-4DFF-A281-D54CDD0000B2}" presName="txShp" presStyleLbl="node1" presStyleIdx="2" presStyleCnt="7" custScaleX="150376" custScaleY="98489" custLinFactNeighborX="-27003" custLinFactNeighborY="4679">
        <dgm:presLayoutVars>
          <dgm:bulletEnabled val="1"/>
        </dgm:presLayoutVars>
      </dgm:prSet>
      <dgm:spPr/>
    </dgm:pt>
    <dgm:pt modelId="{B6E50BD7-7580-4D79-A0E7-8B61D45F5E29}" type="pres">
      <dgm:prSet presAssocID="{4E5E4FF2-023E-40F0-90D0-27E2511AE92C}" presName="spacing" presStyleCnt="0"/>
      <dgm:spPr/>
    </dgm:pt>
    <dgm:pt modelId="{DC404143-F741-4930-BDDC-1AED7777C7D9}" type="pres">
      <dgm:prSet presAssocID="{E01E62FC-2518-47D3-9D2F-44423AF6CABA}" presName="composite" presStyleCnt="0"/>
      <dgm:spPr/>
    </dgm:pt>
    <dgm:pt modelId="{77E5AFC2-45DE-4E46-B130-4C5F7B44332E}" type="pres">
      <dgm:prSet presAssocID="{E01E62FC-2518-47D3-9D2F-44423AF6CABA}" presName="imgShp" presStyleLbl="fgImgPlace1" presStyleIdx="3" presStyleCnt="7" custLinFactX="-77555" custLinFactNeighborX="-100000" custLinFactNeighborY="-1724"/>
      <dgm:spPr>
        <a:prstGeom prst="star5">
          <a:avLst/>
        </a:prstGeom>
        <a:solidFill>
          <a:schemeClr val="accent2"/>
        </a:solidFill>
      </dgm:spPr>
    </dgm:pt>
    <dgm:pt modelId="{FBFD5055-5C4A-4B86-BED8-4B18CDA70F42}" type="pres">
      <dgm:prSet presAssocID="{E01E62FC-2518-47D3-9D2F-44423AF6CABA}" presName="txShp" presStyleLbl="node1" presStyleIdx="3" presStyleCnt="7" custScaleX="150376" custLinFactNeighborX="21941" custLinFactNeighborY="-3873">
        <dgm:presLayoutVars>
          <dgm:bulletEnabled val="1"/>
        </dgm:presLayoutVars>
      </dgm:prSet>
      <dgm:spPr/>
    </dgm:pt>
    <dgm:pt modelId="{CF9E0D1E-59DB-4E8C-8B17-171583755FCA}" type="pres">
      <dgm:prSet presAssocID="{C2FB3111-CDE1-4FC2-8717-3CEEB36687E9}" presName="spacing" presStyleCnt="0"/>
      <dgm:spPr/>
    </dgm:pt>
    <dgm:pt modelId="{B4727E1C-4383-4836-81D2-D2418596C465}" type="pres">
      <dgm:prSet presAssocID="{4C0A5FC1-2A7D-47A1-92D8-B85870CE36EA}" presName="composite" presStyleCnt="0"/>
      <dgm:spPr/>
    </dgm:pt>
    <dgm:pt modelId="{487BD6DC-430D-41E2-B030-81C5181AB29B}" type="pres">
      <dgm:prSet presAssocID="{4C0A5FC1-2A7D-47A1-92D8-B85870CE36EA}" presName="imgShp" presStyleLbl="fgImgPlace1" presStyleIdx="4" presStyleCnt="7" custLinFactX="-79505" custLinFactNeighborX="-100000" custLinFactNeighborY="10748"/>
      <dgm:spPr>
        <a:prstGeom prst="star5">
          <a:avLst/>
        </a:prstGeom>
        <a:solidFill>
          <a:schemeClr val="accent2"/>
        </a:solidFill>
      </dgm:spPr>
    </dgm:pt>
    <dgm:pt modelId="{D38DC35B-CD5B-4CD9-B9D6-7CE5EB4BA2D9}" type="pres">
      <dgm:prSet presAssocID="{4C0A5FC1-2A7D-47A1-92D8-B85870CE36EA}" presName="txShp" presStyleLbl="node1" presStyleIdx="4" presStyleCnt="7" custScaleX="150376" custLinFactNeighborX="-28435" custLinFactNeighborY="-1398">
        <dgm:presLayoutVars>
          <dgm:bulletEnabled val="1"/>
        </dgm:presLayoutVars>
      </dgm:prSet>
      <dgm:spPr/>
    </dgm:pt>
    <dgm:pt modelId="{C108F4A6-A058-4387-B484-2E266EA6523F}" type="pres">
      <dgm:prSet presAssocID="{97CC6CE7-72C6-459D-B572-0E90DB4DFD88}" presName="spacing" presStyleCnt="0"/>
      <dgm:spPr/>
    </dgm:pt>
    <dgm:pt modelId="{D802B36E-542F-44A7-8368-A0967A4189D1}" type="pres">
      <dgm:prSet presAssocID="{93DC9426-13F1-4431-95AB-2C19670E2D0E}" presName="composite" presStyleCnt="0"/>
      <dgm:spPr/>
    </dgm:pt>
    <dgm:pt modelId="{CE310FA9-03EC-49D9-BFC3-D0F710680C99}" type="pres">
      <dgm:prSet presAssocID="{93DC9426-13F1-4431-95AB-2C19670E2D0E}" presName="imgShp" presStyleLbl="fgImgPlace1" presStyleIdx="5" presStyleCnt="7" custLinFactX="-77555" custLinFactNeighborX="-100000" custLinFactNeighborY="-2656"/>
      <dgm:spPr>
        <a:prstGeom prst="star5">
          <a:avLst/>
        </a:prstGeom>
        <a:solidFill>
          <a:schemeClr val="accent2"/>
        </a:solidFill>
      </dgm:spPr>
    </dgm:pt>
    <dgm:pt modelId="{1632E99A-C3C4-4C08-99EF-A7462B2DCD3D}" type="pres">
      <dgm:prSet presAssocID="{93DC9426-13F1-4431-95AB-2C19670E2D0E}" presName="txShp" presStyleLbl="node1" presStyleIdx="5" presStyleCnt="7" custScaleX="150376" custLinFactNeighborX="-28298" custLinFactNeighborY="-4815">
        <dgm:presLayoutVars>
          <dgm:bulletEnabled val="1"/>
        </dgm:presLayoutVars>
      </dgm:prSet>
      <dgm:spPr/>
    </dgm:pt>
    <dgm:pt modelId="{241C5325-6C57-4CF6-A7EA-3A844346ECBC}" type="pres">
      <dgm:prSet presAssocID="{38E794A8-DF42-41A7-8D9C-F3D61B8D1ECE}" presName="spacing" presStyleCnt="0"/>
      <dgm:spPr/>
    </dgm:pt>
    <dgm:pt modelId="{A40670FD-2A7F-4923-A610-CF5363854F59}" type="pres">
      <dgm:prSet presAssocID="{FD4B34C0-98B5-4FC2-A3A1-6C93383AF674}" presName="composite" presStyleCnt="0"/>
      <dgm:spPr/>
    </dgm:pt>
    <dgm:pt modelId="{80111CDC-3E52-437F-97F2-3CF493F1A336}" type="pres">
      <dgm:prSet presAssocID="{FD4B34C0-98B5-4FC2-A3A1-6C93383AF674}" presName="imgShp" presStyleLbl="fgImgPlace1" presStyleIdx="6" presStyleCnt="7" custLinFactX="-77556" custLinFactNeighborX="-100000" custLinFactNeighborY="3045"/>
      <dgm:spPr>
        <a:prstGeom prst="star5">
          <a:avLst/>
        </a:prstGeom>
        <a:solidFill>
          <a:schemeClr val="accent2"/>
        </a:solidFill>
      </dgm:spPr>
    </dgm:pt>
    <dgm:pt modelId="{C10281E8-A935-4C5C-8611-98EEAAADD176}" type="pres">
      <dgm:prSet presAssocID="{FD4B34C0-98B5-4FC2-A3A1-6C93383AF674}" presName="txShp" presStyleLbl="node1" presStyleIdx="6" presStyleCnt="7" custScaleX="150376" custLinFactNeighborX="-27877" custLinFactNeighborY="386">
        <dgm:presLayoutVars>
          <dgm:bulletEnabled val="1"/>
        </dgm:presLayoutVars>
      </dgm:prSet>
      <dgm:spPr/>
    </dgm:pt>
  </dgm:ptLst>
  <dgm:cxnLst>
    <dgm:cxn modelId="{AD389312-5D36-4072-BFD9-E4BDD8AB0020}" srcId="{8F1A8B54-EB6A-400E-8EDF-2EE3E3DA6C2A}" destId="{06F5645D-246D-4141-9303-12AD38D967CD}" srcOrd="0" destOrd="0" parTransId="{AAEE0D8D-48C3-40C3-9DC5-BA9C90E41C01}" sibTransId="{D3D2D45E-881E-4995-9C87-10CE2494688B}"/>
    <dgm:cxn modelId="{FC308A13-A38E-4787-B6C2-A94C2A3FE6A8}" type="presOf" srcId="{FD4B34C0-98B5-4FC2-A3A1-6C93383AF674}" destId="{C10281E8-A935-4C5C-8611-98EEAAADD176}" srcOrd="0" destOrd="0" presId="urn:microsoft.com/office/officeart/2005/8/layout/vList3"/>
    <dgm:cxn modelId="{AF973E26-C5F9-4C42-ACD2-0ACDBBF152BC}" srcId="{8F1A8B54-EB6A-400E-8EDF-2EE3E3DA6C2A}" destId="{93DC9426-13F1-4431-95AB-2C19670E2D0E}" srcOrd="5" destOrd="0" parTransId="{C87B390C-B8E2-4F9D-8704-15F512EEFD95}" sibTransId="{38E794A8-DF42-41A7-8D9C-F3D61B8D1ECE}"/>
    <dgm:cxn modelId="{AC0C8B26-ECE4-40D9-86F4-BD3ED33DB943}" type="presOf" srcId="{06F5645D-246D-4141-9303-12AD38D967CD}" destId="{42D4B125-9E99-425F-8DB2-1191CACA8343}" srcOrd="0" destOrd="0" presId="urn:microsoft.com/office/officeart/2005/8/layout/vList3"/>
    <dgm:cxn modelId="{4E0D645C-0F15-4072-AF88-09A682694F2B}" type="presOf" srcId="{8F1A8B54-EB6A-400E-8EDF-2EE3E3DA6C2A}" destId="{28F71DA2-33D1-4D5F-B2C2-C81BA66AA3D8}" srcOrd="0" destOrd="0" presId="urn:microsoft.com/office/officeart/2005/8/layout/vList3"/>
    <dgm:cxn modelId="{A09E617D-35E6-4CA6-A437-7EB333B36896}" srcId="{8F1A8B54-EB6A-400E-8EDF-2EE3E3DA6C2A}" destId="{E01E62FC-2518-47D3-9D2F-44423AF6CABA}" srcOrd="3" destOrd="0" parTransId="{581E4685-3127-4107-BCAF-C4F4DD692330}" sibTransId="{C2FB3111-CDE1-4FC2-8717-3CEEB36687E9}"/>
    <dgm:cxn modelId="{E436E081-5DB7-4511-A087-C46F7FF85D41}" type="presOf" srcId="{93DC9426-13F1-4431-95AB-2C19670E2D0E}" destId="{1632E99A-C3C4-4C08-99EF-A7462B2DCD3D}" srcOrd="0" destOrd="0" presId="urn:microsoft.com/office/officeart/2005/8/layout/vList3"/>
    <dgm:cxn modelId="{500A23A9-DBD8-44FA-A6E2-8795A5DE04C9}" type="presOf" srcId="{E01E62FC-2518-47D3-9D2F-44423AF6CABA}" destId="{FBFD5055-5C4A-4B86-BED8-4B18CDA70F42}" srcOrd="0" destOrd="0" presId="urn:microsoft.com/office/officeart/2005/8/layout/vList3"/>
    <dgm:cxn modelId="{BCF26AAE-208C-47C3-A078-5ABDE9DCB8BC}" srcId="{8F1A8B54-EB6A-400E-8EDF-2EE3E3DA6C2A}" destId="{CD5D0186-0FC0-4DFF-A281-D54CDD0000B2}" srcOrd="2" destOrd="0" parTransId="{210F76F3-24D8-4834-9648-0B0A4C6CC27D}" sibTransId="{4E5E4FF2-023E-40F0-90D0-27E2511AE92C}"/>
    <dgm:cxn modelId="{F41735B8-9955-45F3-9D79-4F1F92CC9F12}" srcId="{8F1A8B54-EB6A-400E-8EDF-2EE3E3DA6C2A}" destId="{4C0A5FC1-2A7D-47A1-92D8-B85870CE36EA}" srcOrd="4" destOrd="0" parTransId="{AC643231-A599-42B8-AD9C-474DB14B9C7F}" sibTransId="{97CC6CE7-72C6-459D-B572-0E90DB4DFD88}"/>
    <dgm:cxn modelId="{3E0752BB-3CA8-425F-AF16-982B6D619D3E}" type="presOf" srcId="{D5B2C117-132D-45AE-B6AB-C64E85ADF596}" destId="{FDCE3551-33E4-4A4D-8A1F-CC02C8EBF7EB}" srcOrd="0" destOrd="0" presId="urn:microsoft.com/office/officeart/2005/8/layout/vList3"/>
    <dgm:cxn modelId="{8D80CDBB-B58F-4FBE-862C-56AE4EA4D65E}" srcId="{8F1A8B54-EB6A-400E-8EDF-2EE3E3DA6C2A}" destId="{FD4B34C0-98B5-4FC2-A3A1-6C93383AF674}" srcOrd="6" destOrd="0" parTransId="{7F461558-5255-420D-B19B-A787B96E359B}" sibTransId="{F0F92F3A-63D2-480B-B9DF-878598ACD1BA}"/>
    <dgm:cxn modelId="{86EBCEBB-E224-4C18-9417-02A0DA4FC6C5}" srcId="{8F1A8B54-EB6A-400E-8EDF-2EE3E3DA6C2A}" destId="{D5B2C117-132D-45AE-B6AB-C64E85ADF596}" srcOrd="1" destOrd="0" parTransId="{C29AE873-5B81-469E-9FC7-6BED726C5D97}" sibTransId="{50EB9826-6A7B-4013-9D7D-35FB2DB16A0A}"/>
    <dgm:cxn modelId="{86A564EF-1B53-4859-AB91-6CFA4DDC06FD}" type="presOf" srcId="{4C0A5FC1-2A7D-47A1-92D8-B85870CE36EA}" destId="{D38DC35B-CD5B-4CD9-B9D6-7CE5EB4BA2D9}" srcOrd="0" destOrd="0" presId="urn:microsoft.com/office/officeart/2005/8/layout/vList3"/>
    <dgm:cxn modelId="{BC5C37F6-552A-4CD5-9C26-4B197F16FD22}" type="presOf" srcId="{CD5D0186-0FC0-4DFF-A281-D54CDD0000B2}" destId="{C301F38F-5FCF-48F0-9D64-F5029567EEDC}" srcOrd="0" destOrd="0" presId="urn:microsoft.com/office/officeart/2005/8/layout/vList3"/>
    <dgm:cxn modelId="{50CA9D60-6B59-4052-8899-1D526AB1C33D}" type="presParOf" srcId="{28F71DA2-33D1-4D5F-B2C2-C81BA66AA3D8}" destId="{73D276FC-449A-4498-A600-04A74EA9A2E7}" srcOrd="0" destOrd="0" presId="urn:microsoft.com/office/officeart/2005/8/layout/vList3"/>
    <dgm:cxn modelId="{39C8D47E-5C2F-44DA-BF9C-1A195F065424}" type="presParOf" srcId="{73D276FC-449A-4498-A600-04A74EA9A2E7}" destId="{51F93D3F-8952-4E46-8F56-C1B7E8EF0946}" srcOrd="0" destOrd="0" presId="urn:microsoft.com/office/officeart/2005/8/layout/vList3"/>
    <dgm:cxn modelId="{CC3B0AAC-C897-46ED-9D98-DB226D4C1F54}" type="presParOf" srcId="{73D276FC-449A-4498-A600-04A74EA9A2E7}" destId="{42D4B125-9E99-425F-8DB2-1191CACA8343}" srcOrd="1" destOrd="0" presId="urn:microsoft.com/office/officeart/2005/8/layout/vList3"/>
    <dgm:cxn modelId="{BD7C40A3-3D32-46C0-9012-2177E00F245C}" type="presParOf" srcId="{28F71DA2-33D1-4D5F-B2C2-C81BA66AA3D8}" destId="{E30C94BB-47E9-466B-A5FC-7843BDD2BD59}" srcOrd="1" destOrd="0" presId="urn:microsoft.com/office/officeart/2005/8/layout/vList3"/>
    <dgm:cxn modelId="{7CBF5B5C-A1CE-43F3-969B-B8866B6DFBFF}" type="presParOf" srcId="{28F71DA2-33D1-4D5F-B2C2-C81BA66AA3D8}" destId="{07B3D768-C082-46BF-996E-E3ED8C80C432}" srcOrd="2" destOrd="0" presId="urn:microsoft.com/office/officeart/2005/8/layout/vList3"/>
    <dgm:cxn modelId="{44D46F5D-2878-470A-8A39-DDD138E620D0}" type="presParOf" srcId="{07B3D768-C082-46BF-996E-E3ED8C80C432}" destId="{8B63A78B-A84E-41B1-AFB9-1048037AF4A1}" srcOrd="0" destOrd="0" presId="urn:microsoft.com/office/officeart/2005/8/layout/vList3"/>
    <dgm:cxn modelId="{BC45B461-44AA-44EE-83B2-ADB652321547}" type="presParOf" srcId="{07B3D768-C082-46BF-996E-E3ED8C80C432}" destId="{FDCE3551-33E4-4A4D-8A1F-CC02C8EBF7EB}" srcOrd="1" destOrd="0" presId="urn:microsoft.com/office/officeart/2005/8/layout/vList3"/>
    <dgm:cxn modelId="{A4E5B127-4D50-4045-A2D6-FF1A0F56E9E4}" type="presParOf" srcId="{28F71DA2-33D1-4D5F-B2C2-C81BA66AA3D8}" destId="{C1353B52-F5B9-44E2-A4AB-33E35FB19458}" srcOrd="3" destOrd="0" presId="urn:microsoft.com/office/officeart/2005/8/layout/vList3"/>
    <dgm:cxn modelId="{AC5C2742-4239-4641-B8CB-EA600513D6F4}" type="presParOf" srcId="{28F71DA2-33D1-4D5F-B2C2-C81BA66AA3D8}" destId="{EF470BAE-F885-44CB-894C-56D1C834D256}" srcOrd="4" destOrd="0" presId="urn:microsoft.com/office/officeart/2005/8/layout/vList3"/>
    <dgm:cxn modelId="{D8BA5615-EFC5-4795-9841-9779268EFD0C}" type="presParOf" srcId="{EF470BAE-F885-44CB-894C-56D1C834D256}" destId="{D7EC289D-C2B5-49F4-8333-A69C97254A36}" srcOrd="0" destOrd="0" presId="urn:microsoft.com/office/officeart/2005/8/layout/vList3"/>
    <dgm:cxn modelId="{5A3DF1A5-3370-47CB-A2EF-35344B6C5FDF}" type="presParOf" srcId="{EF470BAE-F885-44CB-894C-56D1C834D256}" destId="{C301F38F-5FCF-48F0-9D64-F5029567EEDC}" srcOrd="1" destOrd="0" presId="urn:microsoft.com/office/officeart/2005/8/layout/vList3"/>
    <dgm:cxn modelId="{F6831368-F132-45BE-B023-1551388ED89D}" type="presParOf" srcId="{28F71DA2-33D1-4D5F-B2C2-C81BA66AA3D8}" destId="{B6E50BD7-7580-4D79-A0E7-8B61D45F5E29}" srcOrd="5" destOrd="0" presId="urn:microsoft.com/office/officeart/2005/8/layout/vList3"/>
    <dgm:cxn modelId="{76C9C469-A207-4A85-9BFA-FABF43AD6A42}" type="presParOf" srcId="{28F71DA2-33D1-4D5F-B2C2-C81BA66AA3D8}" destId="{DC404143-F741-4930-BDDC-1AED7777C7D9}" srcOrd="6" destOrd="0" presId="urn:microsoft.com/office/officeart/2005/8/layout/vList3"/>
    <dgm:cxn modelId="{3923C0D7-1FF7-4D4F-8A7A-A9B7252ED254}" type="presParOf" srcId="{DC404143-F741-4930-BDDC-1AED7777C7D9}" destId="{77E5AFC2-45DE-4E46-B130-4C5F7B44332E}" srcOrd="0" destOrd="0" presId="urn:microsoft.com/office/officeart/2005/8/layout/vList3"/>
    <dgm:cxn modelId="{BAA5DFD2-143F-4F96-B87C-3AA8DE7D368C}" type="presParOf" srcId="{DC404143-F741-4930-BDDC-1AED7777C7D9}" destId="{FBFD5055-5C4A-4B86-BED8-4B18CDA70F42}" srcOrd="1" destOrd="0" presId="urn:microsoft.com/office/officeart/2005/8/layout/vList3"/>
    <dgm:cxn modelId="{876DC5F7-9418-42C0-88BF-06AF198FD07B}" type="presParOf" srcId="{28F71DA2-33D1-4D5F-B2C2-C81BA66AA3D8}" destId="{CF9E0D1E-59DB-4E8C-8B17-171583755FCA}" srcOrd="7" destOrd="0" presId="urn:microsoft.com/office/officeart/2005/8/layout/vList3"/>
    <dgm:cxn modelId="{EDA81775-4E43-45B6-9A7A-52D30FF36922}" type="presParOf" srcId="{28F71DA2-33D1-4D5F-B2C2-C81BA66AA3D8}" destId="{B4727E1C-4383-4836-81D2-D2418596C465}" srcOrd="8" destOrd="0" presId="urn:microsoft.com/office/officeart/2005/8/layout/vList3"/>
    <dgm:cxn modelId="{A8B2B05C-A237-4F2D-A8A7-2330E23F8449}" type="presParOf" srcId="{B4727E1C-4383-4836-81D2-D2418596C465}" destId="{487BD6DC-430D-41E2-B030-81C5181AB29B}" srcOrd="0" destOrd="0" presId="urn:microsoft.com/office/officeart/2005/8/layout/vList3"/>
    <dgm:cxn modelId="{71D54B4D-AC4E-4548-8691-5660A1990019}" type="presParOf" srcId="{B4727E1C-4383-4836-81D2-D2418596C465}" destId="{D38DC35B-CD5B-4CD9-B9D6-7CE5EB4BA2D9}" srcOrd="1" destOrd="0" presId="urn:microsoft.com/office/officeart/2005/8/layout/vList3"/>
    <dgm:cxn modelId="{53F9484A-1E9E-4CA9-8D39-24FCA715B1D3}" type="presParOf" srcId="{28F71DA2-33D1-4D5F-B2C2-C81BA66AA3D8}" destId="{C108F4A6-A058-4387-B484-2E266EA6523F}" srcOrd="9" destOrd="0" presId="urn:microsoft.com/office/officeart/2005/8/layout/vList3"/>
    <dgm:cxn modelId="{9C764EF2-14EE-4D26-BDB5-077746900EC2}" type="presParOf" srcId="{28F71DA2-33D1-4D5F-B2C2-C81BA66AA3D8}" destId="{D802B36E-542F-44A7-8368-A0967A4189D1}" srcOrd="10" destOrd="0" presId="urn:microsoft.com/office/officeart/2005/8/layout/vList3"/>
    <dgm:cxn modelId="{3742243C-4F27-4976-9F3D-B18BB41994AF}" type="presParOf" srcId="{D802B36E-542F-44A7-8368-A0967A4189D1}" destId="{CE310FA9-03EC-49D9-BFC3-D0F710680C99}" srcOrd="0" destOrd="0" presId="urn:microsoft.com/office/officeart/2005/8/layout/vList3"/>
    <dgm:cxn modelId="{189437FA-C4F0-4679-BF3C-340F1AC70698}" type="presParOf" srcId="{D802B36E-542F-44A7-8368-A0967A4189D1}" destId="{1632E99A-C3C4-4C08-99EF-A7462B2DCD3D}" srcOrd="1" destOrd="0" presId="urn:microsoft.com/office/officeart/2005/8/layout/vList3"/>
    <dgm:cxn modelId="{156C5BCA-F9D4-42D2-85AD-B01979C89148}" type="presParOf" srcId="{28F71DA2-33D1-4D5F-B2C2-C81BA66AA3D8}" destId="{241C5325-6C57-4CF6-A7EA-3A844346ECBC}" srcOrd="11" destOrd="0" presId="urn:microsoft.com/office/officeart/2005/8/layout/vList3"/>
    <dgm:cxn modelId="{60A61DF7-B890-441E-B477-795D07F31F7F}" type="presParOf" srcId="{28F71DA2-33D1-4D5F-B2C2-C81BA66AA3D8}" destId="{A40670FD-2A7F-4923-A610-CF5363854F59}" srcOrd="12" destOrd="0" presId="urn:microsoft.com/office/officeart/2005/8/layout/vList3"/>
    <dgm:cxn modelId="{D9D1B826-9E73-46A3-B173-F3CCA87E36A7}" type="presParOf" srcId="{A40670FD-2A7F-4923-A610-CF5363854F59}" destId="{80111CDC-3E52-437F-97F2-3CF493F1A336}" srcOrd="0" destOrd="0" presId="urn:microsoft.com/office/officeart/2005/8/layout/vList3"/>
    <dgm:cxn modelId="{6086A0C8-938D-4DAD-B66F-04667FE9CB61}" type="presParOf" srcId="{A40670FD-2A7F-4923-A610-CF5363854F59}" destId="{C10281E8-A935-4C5C-8611-98EEAAADD17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67713-FB3E-492F-9774-BE6CF6522EED}">
      <dsp:nvSpPr>
        <dsp:cNvPr id="0" name=""/>
        <dsp:cNvSpPr/>
      </dsp:nvSpPr>
      <dsp:spPr>
        <a:xfrm rot="5400000">
          <a:off x="-156699" y="156699"/>
          <a:ext cx="1044661" cy="731263"/>
        </a:xfrm>
        <a:prstGeom prst="chevron">
          <a:avLst/>
        </a:prstGeom>
        <a:solidFill>
          <a:srgbClr val="1B3A60"/>
        </a:solidFill>
        <a:ln w="25400" cap="flat" cmpd="sng" algn="ctr">
          <a:solidFill>
            <a:srgbClr val="1B3A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365632"/>
        <a:ext cx="731263" cy="313398"/>
      </dsp:txXfrm>
    </dsp:sp>
    <dsp:sp modelId="{DDAA8F40-623B-440C-AC4B-8D86FF92A421}">
      <dsp:nvSpPr>
        <dsp:cNvPr id="0" name=""/>
        <dsp:cNvSpPr/>
      </dsp:nvSpPr>
      <dsp:spPr>
        <a:xfrm rot="5400000">
          <a:off x="3911450" y="-3175868"/>
          <a:ext cx="680761" cy="7041136"/>
        </a:xfrm>
        <a:prstGeom prst="round2SameRect">
          <a:avLst/>
        </a:prstGeom>
        <a:solidFill>
          <a:schemeClr val="lt1">
            <a:alpha val="90000"/>
            <a:hueOff val="0"/>
            <a:satOff val="0"/>
            <a:lumOff val="0"/>
            <a:alphaOff val="0"/>
          </a:schemeClr>
        </a:solidFill>
        <a:ln w="25400" cap="flat" cmpd="sng" algn="ctr">
          <a:solidFill>
            <a:srgbClr val="1B3A60"/>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rgbClr val="1B3A60"/>
              </a:solidFill>
            </a:rPr>
            <a:t>Introduction</a:t>
          </a:r>
        </a:p>
      </dsp:txBody>
      <dsp:txXfrm rot="-5400000">
        <a:off x="731263" y="37551"/>
        <a:ext cx="7007904" cy="614297"/>
      </dsp:txXfrm>
    </dsp:sp>
    <dsp:sp modelId="{0399D9BD-C5A7-40C9-8E92-3F90CAFD15D7}">
      <dsp:nvSpPr>
        <dsp:cNvPr id="0" name=""/>
        <dsp:cNvSpPr/>
      </dsp:nvSpPr>
      <dsp:spPr>
        <a:xfrm rot="5400000">
          <a:off x="-156699" y="1054307"/>
          <a:ext cx="1044661" cy="731263"/>
        </a:xfrm>
        <a:prstGeom prst="chevron">
          <a:avLst/>
        </a:prstGeom>
        <a:solidFill>
          <a:srgbClr val="1B3A60"/>
        </a:solidFill>
        <a:ln w="25400" cap="flat" cmpd="sng" algn="ctr">
          <a:solidFill>
            <a:srgbClr val="1B3A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1263240"/>
        <a:ext cx="731263" cy="313398"/>
      </dsp:txXfrm>
    </dsp:sp>
    <dsp:sp modelId="{BFD98CFD-E55B-4779-ACCC-45B88B3EC3E6}">
      <dsp:nvSpPr>
        <dsp:cNvPr id="0" name=""/>
        <dsp:cNvSpPr/>
      </dsp:nvSpPr>
      <dsp:spPr>
        <a:xfrm rot="5400000">
          <a:off x="3912316" y="-2283444"/>
          <a:ext cx="679030" cy="7041136"/>
        </a:xfrm>
        <a:prstGeom prst="round2SameRect">
          <a:avLst/>
        </a:prstGeom>
        <a:solidFill>
          <a:schemeClr val="lt1">
            <a:alpha val="90000"/>
            <a:hueOff val="0"/>
            <a:satOff val="0"/>
            <a:lumOff val="0"/>
            <a:alphaOff val="0"/>
          </a:schemeClr>
        </a:solidFill>
        <a:ln w="25400" cap="flat" cmpd="sng" algn="ctr">
          <a:solidFill>
            <a:srgbClr val="1B3A60"/>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rgbClr val="1B3A60"/>
              </a:solidFill>
            </a:rPr>
            <a:t>Core Fulbright U.S. Scholar Program</a:t>
          </a:r>
        </a:p>
      </dsp:txBody>
      <dsp:txXfrm rot="-5400000">
        <a:off x="731263" y="930757"/>
        <a:ext cx="7007988" cy="612734"/>
      </dsp:txXfrm>
    </dsp:sp>
    <dsp:sp modelId="{DA197B53-5583-4755-8F3B-C46C642758BB}">
      <dsp:nvSpPr>
        <dsp:cNvPr id="0" name=""/>
        <dsp:cNvSpPr/>
      </dsp:nvSpPr>
      <dsp:spPr>
        <a:xfrm rot="5400000">
          <a:off x="-156699" y="1949094"/>
          <a:ext cx="1044661" cy="731263"/>
        </a:xfrm>
        <a:prstGeom prst="chevron">
          <a:avLst/>
        </a:prstGeom>
        <a:solidFill>
          <a:srgbClr val="1B3A60"/>
        </a:solidFill>
        <a:ln w="25400" cap="flat" cmpd="sng" algn="ctr">
          <a:solidFill>
            <a:srgbClr val="1B3A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158027"/>
        <a:ext cx="731263" cy="313398"/>
      </dsp:txXfrm>
    </dsp:sp>
    <dsp:sp modelId="{F8AFAE6A-AD69-418C-9652-EB6D0271195F}">
      <dsp:nvSpPr>
        <dsp:cNvPr id="0" name=""/>
        <dsp:cNvSpPr/>
      </dsp:nvSpPr>
      <dsp:spPr>
        <a:xfrm rot="5400000">
          <a:off x="3912316" y="-1388658"/>
          <a:ext cx="679030" cy="7041136"/>
        </a:xfrm>
        <a:prstGeom prst="round2SameRect">
          <a:avLst/>
        </a:prstGeom>
        <a:solidFill>
          <a:schemeClr val="lt1">
            <a:alpha val="90000"/>
            <a:hueOff val="0"/>
            <a:satOff val="0"/>
            <a:lumOff val="0"/>
            <a:alphaOff val="0"/>
          </a:schemeClr>
        </a:solidFill>
        <a:ln w="25400" cap="flat" cmpd="sng" algn="ctr">
          <a:solidFill>
            <a:srgbClr val="1B3A60"/>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rgbClr val="1B3A60"/>
              </a:solidFill>
            </a:rPr>
            <a:t>Additional Fulbright U.S. Scholar Opportunities</a:t>
          </a:r>
        </a:p>
      </dsp:txBody>
      <dsp:txXfrm rot="-5400000">
        <a:off x="731263" y="1825543"/>
        <a:ext cx="7007988" cy="612734"/>
      </dsp:txXfrm>
    </dsp:sp>
    <dsp:sp modelId="{9B6F3B80-063A-4A03-A613-D9A9D774E344}">
      <dsp:nvSpPr>
        <dsp:cNvPr id="0" name=""/>
        <dsp:cNvSpPr/>
      </dsp:nvSpPr>
      <dsp:spPr>
        <a:xfrm rot="5400000">
          <a:off x="-156699" y="2843881"/>
          <a:ext cx="1044661" cy="731263"/>
        </a:xfrm>
        <a:prstGeom prst="chevron">
          <a:avLst/>
        </a:prstGeom>
        <a:solidFill>
          <a:srgbClr val="1B3A60"/>
        </a:solidFill>
        <a:ln w="25400" cap="flat" cmpd="sng" algn="ctr">
          <a:solidFill>
            <a:srgbClr val="1B3A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3052814"/>
        <a:ext cx="731263" cy="313398"/>
      </dsp:txXfrm>
    </dsp:sp>
    <dsp:sp modelId="{9BA7F799-A804-4CB0-BE83-1F80644F6771}">
      <dsp:nvSpPr>
        <dsp:cNvPr id="0" name=""/>
        <dsp:cNvSpPr/>
      </dsp:nvSpPr>
      <dsp:spPr>
        <a:xfrm rot="5400000">
          <a:off x="3912316" y="-493871"/>
          <a:ext cx="679030" cy="7041136"/>
        </a:xfrm>
        <a:prstGeom prst="round2SameRect">
          <a:avLst/>
        </a:prstGeom>
        <a:solidFill>
          <a:schemeClr val="lt1">
            <a:alpha val="90000"/>
            <a:hueOff val="0"/>
            <a:satOff val="0"/>
            <a:lumOff val="0"/>
            <a:alphaOff val="0"/>
          </a:schemeClr>
        </a:solidFill>
        <a:ln w="25400" cap="flat" cmpd="sng" algn="ctr">
          <a:solidFill>
            <a:srgbClr val="1B3A60"/>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rgbClr val="1B3A60"/>
              </a:solidFill>
            </a:rPr>
            <a:t>Ramapo College Summer Workshop Opportunity</a:t>
          </a:r>
        </a:p>
      </dsp:txBody>
      <dsp:txXfrm rot="-5400000">
        <a:off x="731263" y="2720330"/>
        <a:ext cx="7007988" cy="612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E0B54-A806-4C5E-9D25-80C2F55D58C7}">
      <dsp:nvSpPr>
        <dsp:cNvPr id="0" name=""/>
        <dsp:cNvSpPr/>
      </dsp:nvSpPr>
      <dsp:spPr>
        <a:xfrm>
          <a:off x="0" y="2190"/>
          <a:ext cx="7772400" cy="1131906"/>
        </a:xfrm>
        <a:prstGeom prst="roundRect">
          <a:avLst/>
        </a:prstGeom>
        <a:solidFill>
          <a:srgbClr val="1B5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Programs are active in over 160 countries for faculty, administrators and professionals</a:t>
          </a:r>
        </a:p>
      </dsp:txBody>
      <dsp:txXfrm>
        <a:off x="55255" y="57445"/>
        <a:ext cx="7661890" cy="1021396"/>
      </dsp:txXfrm>
    </dsp:sp>
    <dsp:sp modelId="{79600D80-3424-4BAC-9728-822C447CA794}">
      <dsp:nvSpPr>
        <dsp:cNvPr id="0" name=""/>
        <dsp:cNvSpPr/>
      </dsp:nvSpPr>
      <dsp:spPr>
        <a:xfrm>
          <a:off x="0" y="1147502"/>
          <a:ext cx="7772400" cy="1131906"/>
        </a:xfrm>
        <a:prstGeom prst="roundRect">
          <a:avLst/>
        </a:prstGeom>
        <a:solidFill>
          <a:srgbClr val="1B5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Core Fulbright U.S. Scholar Program</a:t>
          </a:r>
          <a:r>
            <a:rPr lang="en-US" sz="2200" kern="1200" dirty="0"/>
            <a:t> - </a:t>
          </a:r>
          <a:r>
            <a:rPr lang="en-US" sz="2200" kern="1200" dirty="0">
              <a:solidFill>
                <a:schemeClr val="bg1"/>
              </a:solidFill>
            </a:rPr>
            <a:t>Annual competition; teaching and/or research; two to twelve months</a:t>
          </a:r>
        </a:p>
      </dsp:txBody>
      <dsp:txXfrm>
        <a:off x="55255" y="1202757"/>
        <a:ext cx="7661890" cy="1021396"/>
      </dsp:txXfrm>
    </dsp:sp>
    <dsp:sp modelId="{352C7EAA-5442-401F-BD7F-A7B435D53893}">
      <dsp:nvSpPr>
        <dsp:cNvPr id="0" name=""/>
        <dsp:cNvSpPr/>
      </dsp:nvSpPr>
      <dsp:spPr>
        <a:xfrm>
          <a:off x="0" y="2292665"/>
          <a:ext cx="7772400" cy="1131906"/>
        </a:xfrm>
        <a:prstGeom prst="roundRect">
          <a:avLst/>
        </a:prstGeom>
        <a:solidFill>
          <a:srgbClr val="1B5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Fulbright Specialist Program </a:t>
          </a:r>
          <a:r>
            <a:rPr lang="en-US" sz="2200" kern="1200" dirty="0"/>
            <a:t>– Rolling deadline; teaching and development; two to six weeks</a:t>
          </a:r>
          <a:endParaRPr lang="en-US" sz="2200" kern="1200" dirty="0">
            <a:solidFill>
              <a:srgbClr val="1B5187"/>
            </a:solidFill>
          </a:endParaRPr>
        </a:p>
      </dsp:txBody>
      <dsp:txXfrm>
        <a:off x="55255" y="2347920"/>
        <a:ext cx="7661890" cy="1021396"/>
      </dsp:txXfrm>
    </dsp:sp>
    <dsp:sp modelId="{20298798-54E0-48A2-98CD-E40955B1D6F4}">
      <dsp:nvSpPr>
        <dsp:cNvPr id="0" name=""/>
        <dsp:cNvSpPr/>
      </dsp:nvSpPr>
      <dsp:spPr>
        <a:xfrm>
          <a:off x="0" y="3440093"/>
          <a:ext cx="7772400" cy="1131906"/>
        </a:xfrm>
        <a:prstGeom prst="roundRect">
          <a:avLst/>
        </a:prstGeom>
        <a:solidFill>
          <a:srgbClr val="1B5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Administrators, Seminar &amp; Special Initiative Programs </a:t>
          </a:r>
          <a:r>
            <a:rPr lang="en-US" sz="2200" kern="1200" dirty="0"/>
            <a:t>- Annual competitions; teaching, seminar, and/or research; vary from two week to two month exchanges</a:t>
          </a:r>
        </a:p>
      </dsp:txBody>
      <dsp:txXfrm>
        <a:off x="55255" y="3495348"/>
        <a:ext cx="7661890" cy="1021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C826-01AC-4C7A-9107-E80C8FE64F85}">
      <dsp:nvSpPr>
        <dsp:cNvPr id="0" name=""/>
        <dsp:cNvSpPr/>
      </dsp:nvSpPr>
      <dsp:spPr>
        <a:xfrm>
          <a:off x="0" y="0"/>
          <a:ext cx="7772400" cy="1009501"/>
        </a:xfrm>
        <a:prstGeom prst="roundRect">
          <a:avLst>
            <a:gd name="adj" fmla="val 10000"/>
          </a:avLst>
        </a:prstGeom>
        <a:solidFill>
          <a:srgbClr val="1B5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Package includes stipend, in-country living allowance, travel for grantee</a:t>
          </a:r>
          <a:br>
            <a:rPr lang="en-US" sz="2000" kern="1200" dirty="0"/>
          </a:br>
          <a:endParaRPr lang="en-US" sz="2000" kern="1200" dirty="0"/>
        </a:p>
      </dsp:txBody>
      <dsp:txXfrm>
        <a:off x="1655430" y="0"/>
        <a:ext cx="6116969" cy="1009501"/>
      </dsp:txXfrm>
    </dsp:sp>
    <dsp:sp modelId="{8C2CF5BE-7314-4AF3-9D5F-93B0FF78220B}">
      <dsp:nvSpPr>
        <dsp:cNvPr id="0" name=""/>
        <dsp:cNvSpPr/>
      </dsp:nvSpPr>
      <dsp:spPr>
        <a:xfrm>
          <a:off x="803186" y="481354"/>
          <a:ext cx="134928" cy="79112"/>
        </a:xfrm>
        <a:prstGeom prst="roundRect">
          <a:avLst>
            <a:gd name="adj" fmla="val 10000"/>
          </a:avLst>
        </a:prstGeom>
        <a:solidFill>
          <a:schemeClr val="accent1">
            <a:tint val="50000"/>
            <a:hueOff val="0"/>
            <a:satOff val="0"/>
            <a:lumOff val="0"/>
            <a:alphaOff val="0"/>
          </a:schemeClr>
        </a:solidFill>
        <a:ln w="25400" cap="flat" cmpd="sng" algn="ctr">
          <a:solidFill>
            <a:srgbClr val="C84D0A"/>
          </a:solidFill>
          <a:prstDash val="solid"/>
        </a:ln>
        <a:effectLst/>
      </dsp:spPr>
      <dsp:style>
        <a:lnRef idx="2">
          <a:scrgbClr r="0" g="0" b="0"/>
        </a:lnRef>
        <a:fillRef idx="1">
          <a:scrgbClr r="0" g="0" b="0"/>
        </a:fillRef>
        <a:effectRef idx="0">
          <a:scrgbClr r="0" g="0" b="0"/>
        </a:effectRef>
        <a:fontRef idx="minor"/>
      </dsp:style>
    </dsp:sp>
    <dsp:sp modelId="{4F843D92-3160-44D4-9735-D376DC70AF7D}">
      <dsp:nvSpPr>
        <dsp:cNvPr id="0" name=""/>
        <dsp:cNvSpPr/>
      </dsp:nvSpPr>
      <dsp:spPr>
        <a:xfrm>
          <a:off x="0" y="1110451"/>
          <a:ext cx="7772400" cy="1009501"/>
        </a:xfrm>
        <a:prstGeom prst="roundRect">
          <a:avLst>
            <a:gd name="adj" fmla="val 10000"/>
          </a:avLst>
        </a:prstGeom>
        <a:solidFill>
          <a:srgbClr val="1B5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Some countries add travel for dependents, dependent schooling, research allowance, book allowance</a:t>
          </a:r>
          <a:br>
            <a:rPr lang="en-US" sz="2000" kern="1200" dirty="0"/>
          </a:br>
          <a:endParaRPr lang="en-US" sz="2000" kern="1200" dirty="0"/>
        </a:p>
      </dsp:txBody>
      <dsp:txXfrm>
        <a:off x="1655430" y="1110451"/>
        <a:ext cx="6116969" cy="1009501"/>
      </dsp:txXfrm>
    </dsp:sp>
    <dsp:sp modelId="{41A7B1AC-86A5-4388-AA03-CF1E55800D78}">
      <dsp:nvSpPr>
        <dsp:cNvPr id="0" name=""/>
        <dsp:cNvSpPr/>
      </dsp:nvSpPr>
      <dsp:spPr>
        <a:xfrm>
          <a:off x="793315" y="1543616"/>
          <a:ext cx="134928" cy="84523"/>
        </a:xfrm>
        <a:prstGeom prst="roundRect">
          <a:avLst>
            <a:gd name="adj" fmla="val 10000"/>
          </a:avLst>
        </a:prstGeom>
        <a:blipFill rotWithShape="1">
          <a:blip xmlns:r="http://schemas.openxmlformats.org/officeDocument/2006/relationships" r:embed="rId1"/>
          <a:stretch>
            <a:fillRect/>
          </a:stretch>
        </a:blipFill>
        <a:ln w="25400" cap="flat" cmpd="sng" algn="ctr">
          <a:solidFill>
            <a:srgbClr val="C84D0A"/>
          </a:solidFill>
          <a:prstDash val="solid"/>
        </a:ln>
        <a:effectLst/>
      </dsp:spPr>
      <dsp:style>
        <a:lnRef idx="2">
          <a:scrgbClr r="0" g="0" b="0"/>
        </a:lnRef>
        <a:fillRef idx="1">
          <a:scrgbClr r="0" g="0" b="0"/>
        </a:fillRef>
        <a:effectRef idx="0">
          <a:scrgbClr r="0" g="0" b="0"/>
        </a:effectRef>
        <a:fontRef idx="minor"/>
      </dsp:style>
    </dsp:sp>
    <dsp:sp modelId="{44B08F5A-F496-412C-9D76-57859194DAF8}">
      <dsp:nvSpPr>
        <dsp:cNvPr id="0" name=""/>
        <dsp:cNvSpPr/>
      </dsp:nvSpPr>
      <dsp:spPr>
        <a:xfrm>
          <a:off x="0" y="2220902"/>
          <a:ext cx="7772400" cy="1009501"/>
        </a:xfrm>
        <a:prstGeom prst="roundRect">
          <a:avLst>
            <a:gd name="adj" fmla="val 10000"/>
          </a:avLst>
        </a:prstGeom>
        <a:solidFill>
          <a:srgbClr val="1B5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Stipends and living allowances vary considerably from country to country</a:t>
          </a:r>
        </a:p>
      </dsp:txBody>
      <dsp:txXfrm>
        <a:off x="1655430" y="2220902"/>
        <a:ext cx="6116969" cy="1009501"/>
      </dsp:txXfrm>
    </dsp:sp>
    <dsp:sp modelId="{A6EA5597-0765-4AC8-94B9-097A98F4C4B8}">
      <dsp:nvSpPr>
        <dsp:cNvPr id="0" name=""/>
        <dsp:cNvSpPr/>
      </dsp:nvSpPr>
      <dsp:spPr>
        <a:xfrm flipH="1" flipV="1">
          <a:off x="800567" y="2676647"/>
          <a:ext cx="155245" cy="98010"/>
        </a:xfrm>
        <a:prstGeom prst="roundRect">
          <a:avLst>
            <a:gd name="adj" fmla="val 10000"/>
          </a:avLst>
        </a:prstGeom>
        <a:blipFill rotWithShape="1">
          <a:blip xmlns:r="http://schemas.openxmlformats.org/officeDocument/2006/relationships" r:embed="rId1"/>
          <a:stretch>
            <a:fillRect/>
          </a:stretch>
        </a:blipFill>
        <a:ln w="25400" cap="flat" cmpd="sng" algn="ctr">
          <a:solidFill>
            <a:srgbClr val="C84D0A"/>
          </a:solidFill>
          <a:prstDash val="solid"/>
        </a:ln>
        <a:effectLst/>
      </dsp:spPr>
      <dsp:style>
        <a:lnRef idx="2">
          <a:scrgbClr r="0" g="0" b="0"/>
        </a:lnRef>
        <a:fillRef idx="1">
          <a:scrgbClr r="0" g="0" b="0"/>
        </a:fillRef>
        <a:effectRef idx="0">
          <a:scrgbClr r="0" g="0" b="0"/>
        </a:effectRef>
        <a:fontRef idx="minor"/>
      </dsp:style>
    </dsp:sp>
    <dsp:sp modelId="{1D0E0087-5200-4D6D-8BE7-D089A416B1B5}">
      <dsp:nvSpPr>
        <dsp:cNvPr id="0" name=""/>
        <dsp:cNvSpPr/>
      </dsp:nvSpPr>
      <dsp:spPr>
        <a:xfrm>
          <a:off x="0" y="3333897"/>
          <a:ext cx="7772400" cy="1009501"/>
        </a:xfrm>
        <a:prstGeom prst="roundRect">
          <a:avLst>
            <a:gd name="adj" fmla="val 10000"/>
          </a:avLst>
        </a:prstGeom>
        <a:solidFill>
          <a:srgbClr val="1B5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n>
                <a:solidFill>
                  <a:schemeClr val="bg1"/>
                </a:solidFill>
              </a:ln>
            </a:rPr>
            <a:t>Country benefits are found with the award descriptions at </a:t>
          </a:r>
          <a:r>
            <a:rPr lang="en-US" sz="2000" kern="1200" dirty="0">
              <a:ln>
                <a:solidFill>
                  <a:schemeClr val="bg1"/>
                </a:solidFill>
              </a:ln>
              <a:solidFill>
                <a:schemeClr val="bg1"/>
              </a:solidFill>
              <a:hlinkClick xmlns:r="http://schemas.openxmlformats.org/officeDocument/2006/relationships" r:id="rId2"/>
            </a:rPr>
            <a:t>http://catalog.cies.org/</a:t>
          </a:r>
          <a:r>
            <a:rPr lang="en-US" sz="2000" kern="1200" dirty="0">
              <a:ln>
                <a:solidFill>
                  <a:schemeClr val="bg1"/>
                </a:solidFill>
              </a:ln>
              <a:solidFill>
                <a:schemeClr val="bg1"/>
              </a:solidFill>
            </a:rPr>
            <a:t>   </a:t>
          </a:r>
        </a:p>
      </dsp:txBody>
      <dsp:txXfrm>
        <a:off x="1655430" y="3333897"/>
        <a:ext cx="6116969" cy="1009501"/>
      </dsp:txXfrm>
    </dsp:sp>
    <dsp:sp modelId="{0D499242-1C6E-4CB1-8109-3E72EAEB41A7}">
      <dsp:nvSpPr>
        <dsp:cNvPr id="0" name=""/>
        <dsp:cNvSpPr/>
      </dsp:nvSpPr>
      <dsp:spPr>
        <a:xfrm>
          <a:off x="851437" y="3811472"/>
          <a:ext cx="156411" cy="42657"/>
        </a:xfrm>
        <a:prstGeom prst="roundRect">
          <a:avLst>
            <a:gd name="adj" fmla="val 10000"/>
          </a:avLst>
        </a:prstGeom>
        <a:solidFill>
          <a:schemeClr val="accent1">
            <a:tint val="50000"/>
            <a:hueOff val="0"/>
            <a:satOff val="0"/>
            <a:lumOff val="0"/>
            <a:alphaOff val="0"/>
          </a:schemeClr>
        </a:solidFill>
        <a:ln w="25400" cap="flat" cmpd="sng" algn="ctr">
          <a:solidFill>
            <a:srgbClr val="C84D0A"/>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0408C-5124-4C74-B836-568403A29035}">
      <dsp:nvSpPr>
        <dsp:cNvPr id="0" name=""/>
        <dsp:cNvSpPr/>
      </dsp:nvSpPr>
      <dsp:spPr>
        <a:xfrm>
          <a:off x="0" y="3865318"/>
          <a:ext cx="7772400" cy="477710"/>
        </a:xfrm>
        <a:prstGeom prst="rect">
          <a:avLst/>
        </a:prstGeom>
        <a:solidFill>
          <a:srgbClr val="1B5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MAY-JUNE</a:t>
          </a:r>
        </a:p>
      </dsp:txBody>
      <dsp:txXfrm>
        <a:off x="0" y="3865318"/>
        <a:ext cx="7772400" cy="257963"/>
      </dsp:txXfrm>
    </dsp:sp>
    <dsp:sp modelId="{E28F6FDC-04BF-429A-BA53-83B729B2397D}">
      <dsp:nvSpPr>
        <dsp:cNvPr id="0" name=""/>
        <dsp:cNvSpPr/>
      </dsp:nvSpPr>
      <dsp:spPr>
        <a:xfrm>
          <a:off x="0" y="4113727"/>
          <a:ext cx="7772400" cy="2197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1B5187"/>
              </a:solidFill>
            </a:rPr>
            <a:t>Grant packets sent to grantees</a:t>
          </a:r>
          <a:endParaRPr lang="en-US" sz="1700" kern="1200" dirty="0"/>
        </a:p>
      </dsp:txBody>
      <dsp:txXfrm>
        <a:off x="0" y="4113727"/>
        <a:ext cx="7772400" cy="219746"/>
      </dsp:txXfrm>
    </dsp:sp>
    <dsp:sp modelId="{9A0CC004-F898-4630-925A-D98440C9B7AB}">
      <dsp:nvSpPr>
        <dsp:cNvPr id="0" name=""/>
        <dsp:cNvSpPr/>
      </dsp:nvSpPr>
      <dsp:spPr>
        <a:xfrm rot="10800000">
          <a:off x="0" y="3137765"/>
          <a:ext cx="7772400" cy="734718"/>
        </a:xfrm>
        <a:prstGeom prst="upArrowCallout">
          <a:avLst/>
        </a:prstGeom>
        <a:solidFill>
          <a:srgbClr val="1B5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FEBRUARY-MAY</a:t>
          </a:r>
        </a:p>
      </dsp:txBody>
      <dsp:txXfrm rot="-10800000">
        <a:off x="0" y="3137765"/>
        <a:ext cx="7772400" cy="257886"/>
      </dsp:txXfrm>
    </dsp:sp>
    <dsp:sp modelId="{F4D6B349-B384-40EF-BB92-C6AB0CCB343E}">
      <dsp:nvSpPr>
        <dsp:cNvPr id="0" name=""/>
        <dsp:cNvSpPr/>
      </dsp:nvSpPr>
      <dsp:spPr>
        <a:xfrm>
          <a:off x="0" y="3395651"/>
          <a:ext cx="7772400" cy="219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1B5187"/>
              </a:solidFill>
            </a:rPr>
            <a:t>Grantees notified of final approvals</a:t>
          </a:r>
          <a:endParaRPr lang="en-US" sz="1700" kern="1200" dirty="0"/>
        </a:p>
      </dsp:txBody>
      <dsp:txXfrm>
        <a:off x="0" y="3395651"/>
        <a:ext cx="7772400" cy="219680"/>
      </dsp:txXfrm>
    </dsp:sp>
    <dsp:sp modelId="{D86D3C29-8B93-439B-BEA8-2A9529436048}">
      <dsp:nvSpPr>
        <dsp:cNvPr id="0" name=""/>
        <dsp:cNvSpPr/>
      </dsp:nvSpPr>
      <dsp:spPr>
        <a:xfrm rot="10800000">
          <a:off x="0" y="2183030"/>
          <a:ext cx="7772400" cy="961900"/>
        </a:xfrm>
        <a:prstGeom prst="upArrowCallout">
          <a:avLst/>
        </a:prstGeom>
        <a:solidFill>
          <a:srgbClr val="1B5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NOVEMBER-JANUARY</a:t>
          </a:r>
        </a:p>
      </dsp:txBody>
      <dsp:txXfrm rot="-10800000">
        <a:off x="0" y="2183030"/>
        <a:ext cx="7772400" cy="337627"/>
      </dsp:txXfrm>
    </dsp:sp>
    <dsp:sp modelId="{0EE0553A-A2E7-4505-B257-DE3B0BD7CCE6}">
      <dsp:nvSpPr>
        <dsp:cNvPr id="0" name=""/>
        <dsp:cNvSpPr/>
      </dsp:nvSpPr>
      <dsp:spPr>
        <a:xfrm>
          <a:off x="0" y="2470432"/>
          <a:ext cx="7772400" cy="3878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1B5187"/>
              </a:solidFill>
            </a:rPr>
            <a:t>Applicants notified of status - Recommended applications are sent to host countries  and to the J. William Fulbright Foreign Scholarship Board</a:t>
          </a:r>
          <a:endParaRPr lang="en-US" sz="1600" kern="1200" dirty="0"/>
        </a:p>
      </dsp:txBody>
      <dsp:txXfrm>
        <a:off x="0" y="2470432"/>
        <a:ext cx="7772400" cy="387831"/>
      </dsp:txXfrm>
    </dsp:sp>
    <dsp:sp modelId="{67E8D1AA-FC96-4836-9170-C3477979B2F5}">
      <dsp:nvSpPr>
        <dsp:cNvPr id="0" name=""/>
        <dsp:cNvSpPr/>
      </dsp:nvSpPr>
      <dsp:spPr>
        <a:xfrm rot="10800000">
          <a:off x="0" y="1455477"/>
          <a:ext cx="7772400" cy="734718"/>
        </a:xfrm>
        <a:prstGeom prst="upArrowCallout">
          <a:avLst/>
        </a:prstGeom>
        <a:solidFill>
          <a:srgbClr val="1B5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OCTOBER - NOVEMBER</a:t>
          </a:r>
        </a:p>
      </dsp:txBody>
      <dsp:txXfrm rot="-10800000">
        <a:off x="0" y="1455477"/>
        <a:ext cx="7772400" cy="257886"/>
      </dsp:txXfrm>
    </dsp:sp>
    <dsp:sp modelId="{7B88D682-FF98-4061-8592-6FA62F5B65B0}">
      <dsp:nvSpPr>
        <dsp:cNvPr id="0" name=""/>
        <dsp:cNvSpPr/>
      </dsp:nvSpPr>
      <dsp:spPr>
        <a:xfrm>
          <a:off x="0" y="1713363"/>
          <a:ext cx="7772400" cy="219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1B5187"/>
              </a:solidFill>
            </a:rPr>
            <a:t>U.S. peer review committees discuss applications for a single geographical region </a:t>
          </a:r>
          <a:endParaRPr lang="en-US" sz="1600" kern="1200" dirty="0"/>
        </a:p>
      </dsp:txBody>
      <dsp:txXfrm>
        <a:off x="0" y="1713363"/>
        <a:ext cx="7772400" cy="219680"/>
      </dsp:txXfrm>
    </dsp:sp>
    <dsp:sp modelId="{D3CDCD40-8F8C-449F-9A37-9F7AC2CAD47B}">
      <dsp:nvSpPr>
        <dsp:cNvPr id="0" name=""/>
        <dsp:cNvSpPr/>
      </dsp:nvSpPr>
      <dsp:spPr>
        <a:xfrm rot="10800000">
          <a:off x="0" y="727924"/>
          <a:ext cx="7772400" cy="734718"/>
        </a:xfrm>
        <a:prstGeom prst="upArrowCallout">
          <a:avLst/>
        </a:prstGeom>
        <a:solidFill>
          <a:srgbClr val="1B5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15 SEPTEMBER</a:t>
          </a:r>
        </a:p>
      </dsp:txBody>
      <dsp:txXfrm rot="-10800000">
        <a:off x="0" y="727924"/>
        <a:ext cx="7772400" cy="257886"/>
      </dsp:txXfrm>
    </dsp:sp>
    <dsp:sp modelId="{D3323D27-2F2D-4DB2-8954-4E30D86EF769}">
      <dsp:nvSpPr>
        <dsp:cNvPr id="0" name=""/>
        <dsp:cNvSpPr/>
      </dsp:nvSpPr>
      <dsp:spPr>
        <a:xfrm>
          <a:off x="0" y="1010199"/>
          <a:ext cx="7772400" cy="219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Applications closed</a:t>
          </a:r>
        </a:p>
      </dsp:txBody>
      <dsp:txXfrm>
        <a:off x="0" y="1010199"/>
        <a:ext cx="7772400" cy="219680"/>
      </dsp:txXfrm>
    </dsp:sp>
    <dsp:sp modelId="{45CD93F2-0283-4666-AE21-9CE138272666}">
      <dsp:nvSpPr>
        <dsp:cNvPr id="0" name=""/>
        <dsp:cNvSpPr/>
      </dsp:nvSpPr>
      <dsp:spPr>
        <a:xfrm rot="10800000">
          <a:off x="0" y="371"/>
          <a:ext cx="7772400" cy="734718"/>
        </a:xfrm>
        <a:prstGeom prst="upArrowCallout">
          <a:avLst/>
        </a:prstGeom>
        <a:solidFill>
          <a:srgbClr val="1B5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31 MARCH</a:t>
          </a:r>
        </a:p>
      </dsp:txBody>
      <dsp:txXfrm rot="-10800000">
        <a:off x="0" y="371"/>
        <a:ext cx="7772400" cy="257886"/>
      </dsp:txXfrm>
    </dsp:sp>
    <dsp:sp modelId="{2312EAE4-B7A7-4020-8DDC-DE087CD119AB}">
      <dsp:nvSpPr>
        <dsp:cNvPr id="0" name=""/>
        <dsp:cNvSpPr/>
      </dsp:nvSpPr>
      <dsp:spPr>
        <a:xfrm>
          <a:off x="0" y="258257"/>
          <a:ext cx="7772400" cy="219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Applications open</a:t>
          </a:r>
        </a:p>
      </dsp:txBody>
      <dsp:txXfrm>
        <a:off x="0" y="258257"/>
        <a:ext cx="7772400" cy="219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15221-98BB-42FA-864F-0C7764DB4371}">
      <dsp:nvSpPr>
        <dsp:cNvPr id="0" name=""/>
        <dsp:cNvSpPr/>
      </dsp:nvSpPr>
      <dsp:spPr>
        <a:xfrm rot="10800000">
          <a:off x="-1" y="1201"/>
          <a:ext cx="7772403" cy="906253"/>
        </a:xfrm>
        <a:prstGeom prst="homePlate">
          <a:avLst/>
        </a:prstGeom>
        <a:solidFill>
          <a:srgbClr val="1B3A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52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Flex Award is designed for scholars who require multiple visits to the host country over short segme</a:t>
          </a:r>
          <a:r>
            <a:rPr lang="en-US" sz="2100" kern="1200" dirty="0"/>
            <a:t>nts</a:t>
          </a:r>
        </a:p>
      </dsp:txBody>
      <dsp:txXfrm rot="10800000">
        <a:off x="226562" y="1201"/>
        <a:ext cx="7545840" cy="906253"/>
      </dsp:txXfrm>
    </dsp:sp>
    <dsp:sp modelId="{B6491217-A394-4484-828E-DC2D1A46483B}">
      <dsp:nvSpPr>
        <dsp:cNvPr id="0" name=""/>
        <dsp:cNvSpPr/>
      </dsp:nvSpPr>
      <dsp:spPr>
        <a:xfrm rot="60000">
          <a:off x="472451" y="397936"/>
          <a:ext cx="91435" cy="91444"/>
        </a:xfrm>
        <a:prstGeom prst="star5">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EBF442-9FE2-4427-A3F1-575DCC6A9F79}">
      <dsp:nvSpPr>
        <dsp:cNvPr id="0" name=""/>
        <dsp:cNvSpPr/>
      </dsp:nvSpPr>
      <dsp:spPr>
        <a:xfrm rot="10800000">
          <a:off x="-1" y="1123179"/>
          <a:ext cx="7772403" cy="881055"/>
        </a:xfrm>
        <a:prstGeom prst="homePlate">
          <a:avLst/>
        </a:prstGeom>
        <a:solidFill>
          <a:srgbClr val="1B3A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52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Applicants must indicate plans for Flex in their project statement, including a project timeline. </a:t>
          </a:r>
        </a:p>
      </dsp:txBody>
      <dsp:txXfrm rot="10800000">
        <a:off x="220263" y="1123179"/>
        <a:ext cx="7552139" cy="881055"/>
      </dsp:txXfrm>
    </dsp:sp>
    <dsp:sp modelId="{58F68339-BFAA-4623-BFFE-E6F5D7ECD6F7}">
      <dsp:nvSpPr>
        <dsp:cNvPr id="0" name=""/>
        <dsp:cNvSpPr/>
      </dsp:nvSpPr>
      <dsp:spPr>
        <a:xfrm>
          <a:off x="511821" y="1534098"/>
          <a:ext cx="91444" cy="91444"/>
        </a:xfrm>
        <a:prstGeom prst="star5">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D064A1-F9CF-43EC-B216-1BC607895402}">
      <dsp:nvSpPr>
        <dsp:cNvPr id="0" name=""/>
        <dsp:cNvSpPr/>
      </dsp:nvSpPr>
      <dsp:spPr>
        <a:xfrm rot="10800000">
          <a:off x="-1" y="2244337"/>
          <a:ext cx="7772403" cy="881055"/>
        </a:xfrm>
        <a:prstGeom prst="homePlate">
          <a:avLst/>
        </a:prstGeom>
        <a:solidFill>
          <a:srgbClr val="1B3A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52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Flex grantees may be asked to give public talks, mentor students, and engage with the host-country academic comm</a:t>
          </a:r>
          <a:r>
            <a:rPr lang="en-US" sz="1700" kern="1200" dirty="0"/>
            <a:t>unity</a:t>
          </a:r>
        </a:p>
      </dsp:txBody>
      <dsp:txXfrm rot="10800000">
        <a:off x="220263" y="2244337"/>
        <a:ext cx="7552139" cy="881055"/>
      </dsp:txXfrm>
    </dsp:sp>
    <dsp:sp modelId="{F325124A-1152-4AA6-82AF-2045BD9FA35D}">
      <dsp:nvSpPr>
        <dsp:cNvPr id="0" name=""/>
        <dsp:cNvSpPr/>
      </dsp:nvSpPr>
      <dsp:spPr>
        <a:xfrm flipV="1">
          <a:off x="525737" y="2646984"/>
          <a:ext cx="91435" cy="91444"/>
        </a:xfrm>
        <a:prstGeom prst="star5">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906AC2-609C-4BE1-B3D8-50F9FC024C65}">
      <dsp:nvSpPr>
        <dsp:cNvPr id="0" name=""/>
        <dsp:cNvSpPr/>
      </dsp:nvSpPr>
      <dsp:spPr>
        <a:xfrm rot="10800000">
          <a:off x="-1" y="3462341"/>
          <a:ext cx="7772403" cy="881055"/>
        </a:xfrm>
        <a:prstGeom prst="homePlate">
          <a:avLst/>
        </a:prstGeom>
        <a:solidFill>
          <a:srgbClr val="1B3A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521"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Opportunities in some country and some regional awards</a:t>
          </a:r>
        </a:p>
      </dsp:txBody>
      <dsp:txXfrm rot="10800000">
        <a:off x="220263" y="3462341"/>
        <a:ext cx="7552139" cy="881055"/>
      </dsp:txXfrm>
    </dsp:sp>
    <dsp:sp modelId="{CE84504C-E295-4A08-99BD-12721B0DD6B8}">
      <dsp:nvSpPr>
        <dsp:cNvPr id="0" name=""/>
        <dsp:cNvSpPr/>
      </dsp:nvSpPr>
      <dsp:spPr>
        <a:xfrm flipH="1">
          <a:off x="494160" y="3863340"/>
          <a:ext cx="91435" cy="91444"/>
        </a:xfrm>
        <a:prstGeom prst="star5">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50800" dir="5400000" algn="ctr" rotWithShape="0">
            <a:schemeClr val="tx2"/>
          </a:outerShdw>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64B4E-6801-473E-8D0E-BCB9E4BBE8A5}">
      <dsp:nvSpPr>
        <dsp:cNvPr id="0" name=""/>
        <dsp:cNvSpPr/>
      </dsp:nvSpPr>
      <dsp:spPr>
        <a:xfrm>
          <a:off x="379511" y="892"/>
          <a:ext cx="3339703" cy="2003821"/>
        </a:xfrm>
        <a:prstGeom prst="rect">
          <a:avLst/>
        </a:prstGeom>
        <a:solidFill>
          <a:srgbClr val="1B5187"/>
        </a:solidFill>
        <a:ln w="25400" cap="flat" cmpd="sng" algn="ctr">
          <a:solidFill>
            <a:srgbClr val="1B51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Distinguished Scholars</a:t>
          </a:r>
        </a:p>
      </dsp:txBody>
      <dsp:txXfrm>
        <a:off x="379511" y="892"/>
        <a:ext cx="3339703" cy="2003821"/>
      </dsp:txXfrm>
    </dsp:sp>
    <dsp:sp modelId="{1598E6BD-16C7-4AF6-9D93-021D6D65A2CD}">
      <dsp:nvSpPr>
        <dsp:cNvPr id="0" name=""/>
        <dsp:cNvSpPr/>
      </dsp:nvSpPr>
      <dsp:spPr>
        <a:xfrm>
          <a:off x="4053185" y="892"/>
          <a:ext cx="3339703" cy="2003821"/>
        </a:xfrm>
        <a:prstGeom prst="rect">
          <a:avLst/>
        </a:prstGeom>
        <a:solidFill>
          <a:srgbClr val="1B5187"/>
        </a:solidFill>
        <a:ln w="25400" cap="flat" cmpd="sng" algn="ctr">
          <a:solidFill>
            <a:srgbClr val="1B51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Global Scholar</a:t>
          </a:r>
        </a:p>
      </dsp:txBody>
      <dsp:txXfrm>
        <a:off x="4053185" y="892"/>
        <a:ext cx="3339703" cy="2003821"/>
      </dsp:txXfrm>
    </dsp:sp>
    <dsp:sp modelId="{9B639563-52E5-4871-89FD-17A69866262C}">
      <dsp:nvSpPr>
        <dsp:cNvPr id="0" name=""/>
        <dsp:cNvSpPr/>
      </dsp:nvSpPr>
      <dsp:spPr>
        <a:xfrm>
          <a:off x="379511" y="2338685"/>
          <a:ext cx="3339703" cy="2003821"/>
        </a:xfrm>
        <a:prstGeom prst="rect">
          <a:avLst/>
        </a:prstGeom>
        <a:solidFill>
          <a:srgbClr val="1B5187"/>
        </a:solidFill>
        <a:ln w="25400" cap="flat" cmpd="sng" algn="ctr">
          <a:solidFill>
            <a:srgbClr val="1B51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Public Policy Fellowship</a:t>
          </a:r>
        </a:p>
      </dsp:txBody>
      <dsp:txXfrm>
        <a:off x="379511" y="2338685"/>
        <a:ext cx="3339703" cy="2003821"/>
      </dsp:txXfrm>
    </dsp:sp>
    <dsp:sp modelId="{C1F75840-7B73-4CEB-86EC-A43E3A559925}">
      <dsp:nvSpPr>
        <dsp:cNvPr id="0" name=""/>
        <dsp:cNvSpPr/>
      </dsp:nvSpPr>
      <dsp:spPr>
        <a:xfrm>
          <a:off x="4053185" y="2338685"/>
          <a:ext cx="3339703" cy="2003821"/>
        </a:xfrm>
        <a:prstGeom prst="rect">
          <a:avLst/>
        </a:prstGeom>
        <a:solidFill>
          <a:srgbClr val="1B5187"/>
        </a:solidFill>
        <a:ln w="25400" cap="flat" cmpd="sng" algn="ctr">
          <a:solidFill>
            <a:srgbClr val="1B51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Fulbright Arctic Initiative</a:t>
          </a:r>
        </a:p>
      </dsp:txBody>
      <dsp:txXfrm>
        <a:off x="4053185" y="2338685"/>
        <a:ext cx="3339703" cy="20038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4B125-9E99-425F-8DB2-1191CACA8343}">
      <dsp:nvSpPr>
        <dsp:cNvPr id="0" name=""/>
        <dsp:cNvSpPr/>
      </dsp:nvSpPr>
      <dsp:spPr>
        <a:xfrm rot="10800000">
          <a:off x="-1" y="149696"/>
          <a:ext cx="8001003" cy="580433"/>
        </a:xfrm>
        <a:prstGeom prst="homePlate">
          <a:avLst/>
        </a:prstGeom>
        <a:solidFill>
          <a:srgbClr val="1B3A60"/>
        </a:solidFill>
        <a:ln w="25400" cap="flat" cmpd="sng" algn="ctr">
          <a:solidFill>
            <a:srgbClr val="1B51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95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j-lt"/>
            </a:rPr>
            <a:t>Trans-regional research activity or combined teaching/research activity</a:t>
          </a:r>
          <a:endParaRPr lang="en-US" sz="1600" kern="1200" dirty="0">
            <a:solidFill>
              <a:schemeClr val="bg1"/>
            </a:solidFill>
          </a:endParaRPr>
        </a:p>
      </dsp:txBody>
      <dsp:txXfrm rot="10800000">
        <a:off x="145107" y="149696"/>
        <a:ext cx="7855895" cy="580433"/>
      </dsp:txXfrm>
    </dsp:sp>
    <dsp:sp modelId="{51F93D3F-8952-4E46-8F56-C1B7E8EF0946}">
      <dsp:nvSpPr>
        <dsp:cNvPr id="0" name=""/>
        <dsp:cNvSpPr/>
      </dsp:nvSpPr>
      <dsp:spPr>
        <a:xfrm>
          <a:off x="19358" y="74594"/>
          <a:ext cx="597759" cy="580433"/>
        </a:xfrm>
        <a:prstGeom prst="star5">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CE3551-33E4-4A4D-8A1F-CC02C8EBF7EB}">
      <dsp:nvSpPr>
        <dsp:cNvPr id="0" name=""/>
        <dsp:cNvSpPr/>
      </dsp:nvSpPr>
      <dsp:spPr>
        <a:xfrm rot="10800000">
          <a:off x="-1" y="825587"/>
          <a:ext cx="8001003" cy="580433"/>
        </a:xfrm>
        <a:prstGeom prst="homePlate">
          <a:avLst/>
        </a:prstGeom>
        <a:solidFill>
          <a:srgbClr val="1B3A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95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j-lt"/>
            </a:rPr>
            <a:t>Two or three countries representing two or three world regions</a:t>
          </a:r>
          <a:endParaRPr lang="en-US" sz="1600" kern="1200" dirty="0">
            <a:solidFill>
              <a:schemeClr val="bg1"/>
            </a:solidFill>
          </a:endParaRPr>
        </a:p>
      </dsp:txBody>
      <dsp:txXfrm rot="10800000">
        <a:off x="145107" y="825587"/>
        <a:ext cx="7855895" cy="580433"/>
      </dsp:txXfrm>
    </dsp:sp>
    <dsp:sp modelId="{8B63A78B-A84E-41B1-AFB9-1048037AF4A1}">
      <dsp:nvSpPr>
        <dsp:cNvPr id="0" name=""/>
        <dsp:cNvSpPr/>
      </dsp:nvSpPr>
      <dsp:spPr>
        <a:xfrm>
          <a:off x="7015" y="750484"/>
          <a:ext cx="580433" cy="580433"/>
        </a:xfrm>
        <a:prstGeom prst="star5">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01F38F-5FCF-48F0-9D64-F5029567EEDC}">
      <dsp:nvSpPr>
        <dsp:cNvPr id="0" name=""/>
        <dsp:cNvSpPr/>
      </dsp:nvSpPr>
      <dsp:spPr>
        <a:xfrm rot="10800000">
          <a:off x="-1" y="1540329"/>
          <a:ext cx="8001003" cy="571663"/>
        </a:xfrm>
        <a:prstGeom prst="homePlate">
          <a:avLst/>
        </a:prstGeom>
        <a:solidFill>
          <a:srgbClr val="1B3A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95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j-lt"/>
            </a:rPr>
            <a:t>One multi-country trip, two or three single country trips or two dual-country trips</a:t>
          </a:r>
          <a:endParaRPr lang="en-US" sz="1600" kern="1200" dirty="0">
            <a:solidFill>
              <a:schemeClr val="bg1"/>
            </a:solidFill>
          </a:endParaRPr>
        </a:p>
      </dsp:txBody>
      <dsp:txXfrm rot="10800000">
        <a:off x="142915" y="1540329"/>
        <a:ext cx="7858087" cy="571663"/>
      </dsp:txXfrm>
    </dsp:sp>
    <dsp:sp modelId="{D7EC289D-C2B5-49F4-8333-A69C97254A36}">
      <dsp:nvSpPr>
        <dsp:cNvPr id="0" name=""/>
        <dsp:cNvSpPr/>
      </dsp:nvSpPr>
      <dsp:spPr>
        <a:xfrm>
          <a:off x="5982" y="1576580"/>
          <a:ext cx="580433" cy="580433"/>
        </a:xfrm>
        <a:prstGeom prst="star5">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FD5055-5C4A-4B86-BED8-4B18CDA70F42}">
      <dsp:nvSpPr>
        <dsp:cNvPr id="0" name=""/>
        <dsp:cNvSpPr/>
      </dsp:nvSpPr>
      <dsp:spPr>
        <a:xfrm rot="10800000">
          <a:off x="-1" y="2240002"/>
          <a:ext cx="8001003" cy="580433"/>
        </a:xfrm>
        <a:prstGeom prst="homePlate">
          <a:avLst/>
        </a:prstGeom>
        <a:solidFill>
          <a:srgbClr val="1B3A60"/>
        </a:solidFill>
        <a:ln w="25400" cap="flat" cmpd="sng" algn="ctr">
          <a:solidFill>
            <a:srgbClr val="1B51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95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j-lt"/>
            </a:rPr>
            <a:t>All disciplines and from those with an interdisciplinary focus</a:t>
          </a:r>
          <a:endParaRPr lang="en-US" sz="1600" kern="1200" dirty="0">
            <a:solidFill>
              <a:schemeClr val="bg1"/>
            </a:solidFill>
          </a:endParaRPr>
        </a:p>
      </dsp:txBody>
      <dsp:txXfrm rot="10800000">
        <a:off x="145107" y="2240002"/>
        <a:ext cx="7855895" cy="580433"/>
      </dsp:txXfrm>
    </dsp:sp>
    <dsp:sp modelId="{77E5AFC2-45DE-4E46-B130-4C5F7B44332E}">
      <dsp:nvSpPr>
        <dsp:cNvPr id="0" name=""/>
        <dsp:cNvSpPr/>
      </dsp:nvSpPr>
      <dsp:spPr>
        <a:xfrm>
          <a:off x="19361" y="2252476"/>
          <a:ext cx="580433" cy="580433"/>
        </a:xfrm>
        <a:prstGeom prst="star5">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8DC35B-CD5B-4CD9-B9D6-7CE5EB4BA2D9}">
      <dsp:nvSpPr>
        <dsp:cNvPr id="0" name=""/>
        <dsp:cNvSpPr/>
      </dsp:nvSpPr>
      <dsp:spPr>
        <a:xfrm rot="10800000">
          <a:off x="-1" y="3008066"/>
          <a:ext cx="8001003" cy="580433"/>
        </a:xfrm>
        <a:prstGeom prst="homePlate">
          <a:avLst/>
        </a:prstGeom>
        <a:solidFill>
          <a:srgbClr val="1B3A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95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j-lt"/>
            </a:rPr>
            <a:t>Global perspective and demonstrate why residence in each of the proposed host countries is needed to accomplish the project.</a:t>
          </a:r>
          <a:endParaRPr lang="en-US" sz="1600" kern="1200" dirty="0">
            <a:solidFill>
              <a:schemeClr val="bg1"/>
            </a:solidFill>
          </a:endParaRPr>
        </a:p>
      </dsp:txBody>
      <dsp:txXfrm rot="10800000">
        <a:off x="145107" y="3008066"/>
        <a:ext cx="7855895" cy="580433"/>
      </dsp:txXfrm>
    </dsp:sp>
    <dsp:sp modelId="{487BD6DC-430D-41E2-B030-81C5181AB29B}">
      <dsp:nvSpPr>
        <dsp:cNvPr id="0" name=""/>
        <dsp:cNvSpPr/>
      </dsp:nvSpPr>
      <dsp:spPr>
        <a:xfrm>
          <a:off x="8042" y="3078565"/>
          <a:ext cx="580433" cy="580433"/>
        </a:xfrm>
        <a:prstGeom prst="star5">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2E99A-C3C4-4C08-99EF-A7462B2DCD3D}">
      <dsp:nvSpPr>
        <dsp:cNvPr id="0" name=""/>
        <dsp:cNvSpPr/>
      </dsp:nvSpPr>
      <dsp:spPr>
        <a:xfrm rot="10800000">
          <a:off x="-1" y="3741930"/>
          <a:ext cx="8001003" cy="580433"/>
        </a:xfrm>
        <a:prstGeom prst="homePlate">
          <a:avLst/>
        </a:prstGeom>
        <a:solidFill>
          <a:srgbClr val="1B3A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95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j-lt"/>
            </a:rPr>
            <a:t>Three to six months - minimum of one month in </a:t>
          </a:r>
          <a:r>
            <a:rPr lang="en-US" sz="1600" kern="1200">
              <a:solidFill>
                <a:schemeClr val="bg1"/>
              </a:solidFill>
              <a:latin typeface="+mj-lt"/>
            </a:rPr>
            <a:t>each country </a:t>
          </a:r>
          <a:r>
            <a:rPr lang="en-US" sz="1600" kern="1200" dirty="0">
              <a:solidFill>
                <a:schemeClr val="bg1"/>
              </a:solidFill>
              <a:latin typeface="+mj-lt"/>
            </a:rPr>
            <a:t>each visit</a:t>
          </a:r>
          <a:endParaRPr lang="en-US" sz="1600" kern="1200" dirty="0">
            <a:solidFill>
              <a:schemeClr val="bg1"/>
            </a:solidFill>
          </a:endParaRPr>
        </a:p>
      </dsp:txBody>
      <dsp:txXfrm rot="10800000">
        <a:off x="145107" y="3741930"/>
        <a:ext cx="7855895" cy="580433"/>
      </dsp:txXfrm>
    </dsp:sp>
    <dsp:sp modelId="{CE310FA9-03EC-49D9-BFC3-D0F710680C99}">
      <dsp:nvSpPr>
        <dsp:cNvPr id="0" name=""/>
        <dsp:cNvSpPr/>
      </dsp:nvSpPr>
      <dsp:spPr>
        <a:xfrm>
          <a:off x="19361" y="3754462"/>
          <a:ext cx="580433" cy="580433"/>
        </a:xfrm>
        <a:prstGeom prst="star5">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0281E8-A935-4C5C-8611-98EEAAADD176}">
      <dsp:nvSpPr>
        <dsp:cNvPr id="0" name=""/>
        <dsp:cNvSpPr/>
      </dsp:nvSpPr>
      <dsp:spPr>
        <a:xfrm rot="10800000">
          <a:off x="-1" y="4524966"/>
          <a:ext cx="8001003" cy="580433"/>
        </a:xfrm>
        <a:prstGeom prst="homePlate">
          <a:avLst/>
        </a:prstGeom>
        <a:solidFill>
          <a:srgbClr val="1B3A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595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j-lt"/>
            </a:rPr>
            <a:t>Within one academic year or spread over two consecutive years</a:t>
          </a:r>
        </a:p>
      </dsp:txBody>
      <dsp:txXfrm rot="10800000">
        <a:off x="145107" y="4524966"/>
        <a:ext cx="7855895" cy="580433"/>
      </dsp:txXfrm>
    </dsp:sp>
    <dsp:sp modelId="{80111CDC-3E52-437F-97F2-3CF493F1A336}">
      <dsp:nvSpPr>
        <dsp:cNvPr id="0" name=""/>
        <dsp:cNvSpPr/>
      </dsp:nvSpPr>
      <dsp:spPr>
        <a:xfrm>
          <a:off x="19355" y="4524966"/>
          <a:ext cx="580433" cy="580433"/>
        </a:xfrm>
        <a:prstGeom prst="star5">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789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176FF902-5555-4547-BEAE-77D88741452D}" type="datetimeFigureOut">
              <a:rPr lang="en-US"/>
              <a:pPr>
                <a:defRPr/>
              </a:pPr>
              <a:t>5/23/21</a:t>
            </a:fld>
            <a:endParaRPr lang="en-US"/>
          </a:p>
        </p:txBody>
      </p:sp>
      <p:sp>
        <p:nvSpPr>
          <p:cNvPr id="3789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789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26446928-6FEA-40C8-A5CD-BD8C6885C271}" type="slidenum">
              <a:rPr lang="en-US"/>
              <a:pPr>
                <a:defRPr/>
              </a:pPr>
              <a:t>‹#›</a:t>
            </a:fld>
            <a:endParaRPr lang="en-US"/>
          </a:p>
        </p:txBody>
      </p:sp>
    </p:spTree>
    <p:extLst>
      <p:ext uri="{BB962C8B-B14F-4D97-AF65-F5344CB8AC3E}">
        <p14:creationId xmlns:p14="http://schemas.microsoft.com/office/powerpoint/2010/main" val="3762973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938CB5E5-203E-4B79-A770-1CF47AE9DEE5}" type="datetimeFigureOut">
              <a:rPr lang="en-US"/>
              <a:pPr>
                <a:defRPr/>
              </a:pPr>
              <a:t>5/23/21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58BB35FB-4425-4B1B-ABF5-DD8CBBC357C5}" type="slidenum">
              <a:rPr lang="en-US"/>
              <a:pPr>
                <a:defRPr/>
              </a:pPr>
              <a:t>‹#›</a:t>
            </a:fld>
            <a:endParaRPr lang="en-US"/>
          </a:p>
        </p:txBody>
      </p:sp>
    </p:spTree>
    <p:extLst>
      <p:ext uri="{BB962C8B-B14F-4D97-AF65-F5344CB8AC3E}">
        <p14:creationId xmlns:p14="http://schemas.microsoft.com/office/powerpoint/2010/main" val="3000090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a:t>
            </a:fld>
            <a:endParaRPr lang="en-US"/>
          </a:p>
        </p:txBody>
      </p:sp>
    </p:spTree>
    <p:extLst>
      <p:ext uri="{BB962C8B-B14F-4D97-AF65-F5344CB8AC3E}">
        <p14:creationId xmlns:p14="http://schemas.microsoft.com/office/powerpoint/2010/main" val="27518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3</a:t>
            </a:fld>
            <a:endParaRPr lang="en-US"/>
          </a:p>
        </p:txBody>
      </p:sp>
    </p:spTree>
    <p:extLst>
      <p:ext uri="{BB962C8B-B14F-4D97-AF65-F5344CB8AC3E}">
        <p14:creationId xmlns:p14="http://schemas.microsoft.com/office/powerpoint/2010/main" val="61641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11</a:t>
            </a:fld>
            <a:endParaRPr lang="en-US"/>
          </a:p>
        </p:txBody>
      </p:sp>
    </p:spTree>
    <p:extLst>
      <p:ext uri="{BB962C8B-B14F-4D97-AF65-F5344CB8AC3E}">
        <p14:creationId xmlns:p14="http://schemas.microsoft.com/office/powerpoint/2010/main" val="3558852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12</a:t>
            </a:fld>
            <a:endParaRPr lang="en-US"/>
          </a:p>
        </p:txBody>
      </p:sp>
    </p:spTree>
    <p:extLst>
      <p:ext uri="{BB962C8B-B14F-4D97-AF65-F5344CB8AC3E}">
        <p14:creationId xmlns:p14="http://schemas.microsoft.com/office/powerpoint/2010/main" val="429289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Hilary</a:t>
            </a:r>
            <a:r>
              <a:rPr lang="en-US" baseline="0" dirty="0"/>
              <a:t> H. </a:t>
            </a:r>
            <a:endParaRPr lang="en-US" dirty="0"/>
          </a:p>
          <a:p>
            <a:pPr rtl="0"/>
            <a:endParaRPr lang="en-US" dirty="0"/>
          </a:p>
        </p:txBody>
      </p:sp>
    </p:spTree>
    <p:extLst>
      <p:ext uri="{BB962C8B-B14F-4D97-AF65-F5344CB8AC3E}">
        <p14:creationId xmlns:p14="http://schemas.microsoft.com/office/powerpoint/2010/main" val="3677285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Hilary</a:t>
            </a:r>
            <a:r>
              <a:rPr lang="en-US" baseline="0" dirty="0"/>
              <a:t> H. </a:t>
            </a:r>
            <a:endParaRPr lang="en-US" dirty="0"/>
          </a:p>
          <a:p>
            <a:pPr rtl="0"/>
            <a:endParaRPr lang="en-US" dirty="0"/>
          </a:p>
        </p:txBody>
      </p:sp>
    </p:spTree>
    <p:extLst>
      <p:ext uri="{BB962C8B-B14F-4D97-AF65-F5344CB8AC3E}">
        <p14:creationId xmlns:p14="http://schemas.microsoft.com/office/powerpoint/2010/main" val="1647835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20</a:t>
            </a:fld>
            <a:endParaRPr lang="en-US"/>
          </a:p>
        </p:txBody>
      </p:sp>
    </p:spTree>
    <p:extLst>
      <p:ext uri="{BB962C8B-B14F-4D97-AF65-F5344CB8AC3E}">
        <p14:creationId xmlns:p14="http://schemas.microsoft.com/office/powerpoint/2010/main" val="2127003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BB35FB-4425-4B1B-ABF5-DD8CBBC357C5}" type="slidenum">
              <a:rPr lang="en-US" smtClean="0"/>
              <a:pPr>
                <a:defRPr/>
              </a:pPr>
              <a:t>21</a:t>
            </a:fld>
            <a:endParaRPr lang="en-US"/>
          </a:p>
        </p:txBody>
      </p:sp>
    </p:spTree>
    <p:extLst>
      <p:ext uri="{BB962C8B-B14F-4D97-AF65-F5344CB8AC3E}">
        <p14:creationId xmlns:p14="http://schemas.microsoft.com/office/powerpoint/2010/main" val="110663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Hilary</a:t>
            </a:r>
            <a:r>
              <a:rPr lang="en-US" baseline="0" dirty="0"/>
              <a:t> H. </a:t>
            </a:r>
            <a:endParaRPr lang="en-US" dirty="0"/>
          </a:p>
          <a:p>
            <a:pPr rtl="0"/>
            <a:endParaRPr lang="en-US" dirty="0"/>
          </a:p>
        </p:txBody>
      </p:sp>
    </p:spTree>
    <p:extLst>
      <p:ext uri="{BB962C8B-B14F-4D97-AF65-F5344CB8AC3E}">
        <p14:creationId xmlns:p14="http://schemas.microsoft.com/office/powerpoint/2010/main" val="48201909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df"/><Relationship Id="rId2" Type="http://schemas.openxmlformats.org/officeDocument/2006/relationships/image" Target="../media/image2.png"/><Relationship Id="rId1" Type="http://schemas.openxmlformats.org/officeDocument/2006/relationships/slideMaster" Target="../slideMasters/slideMaster1.xml"/><Relationship Id="rId10" Type="http://schemas.openxmlformats.org/officeDocument/2006/relationships/image" Target="../media/image4.png"/><Relationship Id="rId9"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3" Type="http://schemas.openxmlformats.org/officeDocument/2006/relationships/image" Target="../media/image9.png"/><Relationship Id="rId3"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5.png"/><Relationship Id="rId16" Type="http://schemas.openxmlformats.org/officeDocument/2006/relationships/image" Target="../media/image12.png"/><Relationship Id="rId1" Type="http://schemas.openxmlformats.org/officeDocument/2006/relationships/slideMaster" Target="../slideMasters/slideMaster1.xml"/><Relationship Id="rId11" Type="http://schemas.openxmlformats.org/officeDocument/2006/relationships/image" Target="../media/image7.png"/><Relationship Id="rId15" Type="http://schemas.openxmlformats.org/officeDocument/2006/relationships/image" Target="../media/image11.png"/><Relationship Id="rId10" Type="http://schemas.openxmlformats.org/officeDocument/2006/relationships/image" Target="../media/image48.pdf"/><Relationship Id="rId1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30.pdf"/><Relationship Id="rId12" Type="http://schemas.openxmlformats.org/officeDocument/2006/relationships/image" Target="../media/image11.png"/><Relationship Id="rId1" Type="http://schemas.openxmlformats.org/officeDocument/2006/relationships/slideMaster" Target="../slideMasters/slideMaster1.xml"/><Relationship Id="rId11" Type="http://schemas.openxmlformats.org/officeDocument/2006/relationships/image" Target="../media/image12.png"/><Relationship Id="rId10" Type="http://schemas.openxmlformats.org/officeDocument/2006/relationships/image" Target="../media/image10.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30.pdf"/><Relationship Id="rId12" Type="http://schemas.openxmlformats.org/officeDocument/2006/relationships/image" Target="../media/image12.png"/><Relationship Id="rId1" Type="http://schemas.openxmlformats.org/officeDocument/2006/relationships/slideMaster" Target="../slideMasters/slideMaster1.xml"/><Relationship Id="rId11" Type="http://schemas.openxmlformats.org/officeDocument/2006/relationships/image" Target="../media/image11.png"/><Relationship Id="rId10" Type="http://schemas.openxmlformats.org/officeDocument/2006/relationships/image" Target="../media/image10.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srcRect/>
          <a:stretch>
            <a:fillRect/>
          </a:stretch>
        </p:blipFill>
        <p:spPr bwMode="auto">
          <a:xfrm>
            <a:off x="0" y="0"/>
            <a:ext cx="9144000" cy="207963"/>
          </a:xfrm>
          <a:prstGeom prst="rect">
            <a:avLst/>
          </a:prstGeom>
          <a:noFill/>
          <a:ln w="9525">
            <a:noFill/>
            <a:miter lim="800000"/>
            <a:headEnd/>
            <a:tailEnd/>
          </a:ln>
        </p:spPr>
      </p:pic>
      <p:pic>
        <p:nvPicPr>
          <p:cNvPr id="3" name="Picture 2"/>
          <p:cNvPicPr>
            <a:picLocks noChangeAspect="1"/>
          </p:cNvPicPr>
          <p:nvPr userDrawn="1"/>
        </p:nvPicPr>
        <mc:AlternateContent xmlns:mc="http://schemas.openxmlformats.org/markup-compatibility/2006">
          <mc:Choice xmlns="" xmlns:mv="urn:schemas-microsoft-com:mac:vml" xmlns:ma="http://schemas.microsoft.com/office/mac/drawingml/2008/main" xmlns:lc="http://schemas.openxmlformats.org/drawingml/2006/lockedCanvas" Requires="ma">
            <p:blipFill>
              <a:blip r:embed="rId8"/>
              <a:stretch>
                <a:fillRect/>
              </a:stretch>
            </p:blipFill>
          </mc:Choice>
          <mc:Fallback>
            <p:blipFill>
              <a:blip r:embed="rId9"/>
              <a:stretch>
                <a:fillRect/>
              </a:stretch>
            </p:blipFill>
          </mc:Fallback>
        </mc:AlternateContent>
        <p:spPr>
          <a:xfrm>
            <a:off x="5257800" y="609600"/>
            <a:ext cx="3505200" cy="1085481"/>
          </a:xfrm>
          <a:prstGeom prst="rect">
            <a:avLst/>
          </a:prstGeom>
        </p:spPr>
      </p:pic>
      <p:pic>
        <p:nvPicPr>
          <p:cNvPr id="5" name="Picture 8"/>
          <p:cNvPicPr>
            <a:picLocks noChangeAspect="1"/>
          </p:cNvPicPr>
          <p:nvPr userDrawn="1"/>
        </p:nvPicPr>
        <p:blipFill>
          <a:blip r:embed="rId10"/>
          <a:srcRect/>
          <a:stretch>
            <a:fillRect/>
          </a:stretch>
        </p:blipFill>
        <p:spPr bwMode="auto">
          <a:xfrm>
            <a:off x="0" y="3073400"/>
            <a:ext cx="9144000" cy="644525"/>
          </a:xfrm>
          <a:prstGeom prst="rect">
            <a:avLst/>
          </a:prstGeom>
          <a:noFill/>
          <a:ln w="9525">
            <a:noFill/>
            <a:miter lim="800000"/>
            <a:headEnd/>
            <a:tailEnd/>
          </a:ln>
        </p:spPr>
      </p:pic>
      <p:sp>
        <p:nvSpPr>
          <p:cNvPr id="9" name="Text Placeholder 8"/>
          <p:cNvSpPr>
            <a:spLocks noGrp="1"/>
          </p:cNvSpPr>
          <p:nvPr>
            <p:ph type="body" sz="quarter" idx="10" hasCustomPrompt="1"/>
          </p:nvPr>
        </p:nvSpPr>
        <p:spPr>
          <a:xfrm>
            <a:off x="1042916" y="3073400"/>
            <a:ext cx="8001000" cy="644525"/>
          </a:xfrm>
          <a:prstGeom prst="rect">
            <a:avLst/>
          </a:prstGeom>
        </p:spPr>
        <p:txBody>
          <a:bodyPr/>
          <a:lstStyle>
            <a:lvl1pPr marL="0" indent="0">
              <a:buNone/>
              <a:defRPr sz="3000">
                <a:solidFill>
                  <a:schemeClr val="bg1"/>
                </a:solidFill>
                <a:latin typeface="+mj-lt"/>
              </a:defRPr>
            </a:lvl1pPr>
          </a:lstStyle>
          <a:p>
            <a:pPr lvl="0"/>
            <a:r>
              <a:rPr lang="en-US" dirty="0"/>
              <a:t>Title</a:t>
            </a:r>
          </a:p>
        </p:txBody>
      </p:sp>
      <p:sp>
        <p:nvSpPr>
          <p:cNvPr id="12" name="Text Placeholder 11"/>
          <p:cNvSpPr>
            <a:spLocks noGrp="1"/>
          </p:cNvSpPr>
          <p:nvPr>
            <p:ph type="body" sz="quarter" idx="11" hasCustomPrompt="1"/>
          </p:nvPr>
        </p:nvSpPr>
        <p:spPr>
          <a:xfrm>
            <a:off x="990600" y="2209800"/>
            <a:ext cx="7186612" cy="609600"/>
          </a:xfrm>
          <a:prstGeom prst="rect">
            <a:avLst/>
          </a:prstGeom>
        </p:spPr>
        <p:txBody>
          <a:bodyPr/>
          <a:lstStyle>
            <a:lvl1pPr marL="0" indent="0">
              <a:buNone/>
              <a:defRPr sz="3000" baseline="0">
                <a:solidFill>
                  <a:srgbClr val="676767"/>
                </a:solidFill>
                <a:latin typeface="+mj-lt"/>
              </a:defRPr>
            </a:lvl1pPr>
          </a:lstStyle>
          <a:p>
            <a:pPr lvl="0"/>
            <a:r>
              <a:rPr lang="en-US" dirty="0"/>
              <a:t>Month DD, Year</a:t>
            </a:r>
          </a:p>
        </p:txBody>
      </p:sp>
      <p:sp>
        <p:nvSpPr>
          <p:cNvPr id="14" name="Text Placeholder 13"/>
          <p:cNvSpPr>
            <a:spLocks noGrp="1"/>
          </p:cNvSpPr>
          <p:nvPr>
            <p:ph type="body" sz="quarter" idx="12" hasCustomPrompt="1"/>
          </p:nvPr>
        </p:nvSpPr>
        <p:spPr>
          <a:xfrm>
            <a:off x="1042988" y="4038600"/>
            <a:ext cx="7720012" cy="1524000"/>
          </a:xfrm>
          <a:prstGeom prst="rect">
            <a:avLst/>
          </a:prstGeom>
        </p:spPr>
        <p:txBody>
          <a:bodyPr/>
          <a:lstStyle>
            <a:lvl1pPr marL="0" indent="0">
              <a:buNone/>
              <a:defRPr sz="1800" baseline="0">
                <a:solidFill>
                  <a:srgbClr val="57585B"/>
                </a:solidFill>
                <a:latin typeface="+mj-lt"/>
              </a:defRPr>
            </a:lvl1pPr>
          </a:lstStyle>
          <a:p>
            <a:pPr lvl="0"/>
            <a:r>
              <a:rPr lang="en-US" dirty="0"/>
              <a:t>Presenter Name and Email</a:t>
            </a:r>
          </a:p>
          <a:p>
            <a:pPr lvl="0"/>
            <a:r>
              <a:rPr lang="en-US" dirty="0"/>
              <a:t>Presenter Title</a:t>
            </a:r>
          </a:p>
          <a:p>
            <a:pPr lvl="0"/>
            <a:r>
              <a:rPr lang="en-US" dirty="0"/>
              <a:t>Institute of International Education/CIES</a:t>
            </a:r>
          </a:p>
          <a:p>
            <a:pPr lvl="0"/>
            <a:r>
              <a:rPr lang="en-US" dirty="0"/>
              <a:t>Washington, D.C.</a:t>
            </a:r>
          </a:p>
        </p:txBody>
      </p:sp>
    </p:spTree>
    <p:extLst>
      <p:ext uri="{BB962C8B-B14F-4D97-AF65-F5344CB8AC3E}">
        <p14:creationId xmlns:p14="http://schemas.microsoft.com/office/powerpoint/2010/main" val="407283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Section">
    <p:spTree>
      <p:nvGrpSpPr>
        <p:cNvPr id="1" name=""/>
        <p:cNvGrpSpPr/>
        <p:nvPr/>
      </p:nvGrpSpPr>
      <p:grpSpPr>
        <a:xfrm>
          <a:off x="0" y="0"/>
          <a:ext cx="0" cy="0"/>
          <a:chOff x="0" y="0"/>
          <a:chExt cx="0" cy="0"/>
        </a:xfrm>
      </p:grpSpPr>
      <p:pic>
        <p:nvPicPr>
          <p:cNvPr id="28" name="Picture 32"/>
          <p:cNvPicPr>
            <a:picLocks noChangeAspect="1"/>
          </p:cNvPicPr>
          <p:nvPr userDrawn="1"/>
        </p:nvPicPr>
        <p:blipFill>
          <a:blip r:embed="rId2"/>
          <a:srcRect/>
          <a:stretch>
            <a:fillRect/>
          </a:stretch>
        </p:blipFill>
        <p:spPr bwMode="auto">
          <a:xfrm>
            <a:off x="0" y="609600"/>
            <a:ext cx="9144000" cy="1054100"/>
          </a:xfrm>
          <a:prstGeom prst="rect">
            <a:avLst/>
          </a:prstGeom>
          <a:noFill/>
          <a:ln w="9525">
            <a:noFill/>
            <a:miter lim="800000"/>
            <a:headEnd/>
            <a:tailEnd/>
          </a:ln>
        </p:spPr>
      </p:pic>
      <p:pic>
        <p:nvPicPr>
          <p:cNvPr id="29" name="Picture 34"/>
          <p:cNvPicPr>
            <a:picLocks noChangeAspect="1"/>
          </p:cNvPicPr>
          <p:nvPr userDrawn="1"/>
        </p:nvPicPr>
        <p:blipFill>
          <a:blip r:embed="rId3"/>
          <a:srcRect/>
          <a:stretch>
            <a:fillRect/>
          </a:stretch>
        </p:blipFill>
        <p:spPr bwMode="auto">
          <a:xfrm>
            <a:off x="0" y="1663700"/>
            <a:ext cx="9144000" cy="230188"/>
          </a:xfrm>
          <a:prstGeom prst="rect">
            <a:avLst/>
          </a:prstGeom>
          <a:noFill/>
          <a:ln w="9525">
            <a:noFill/>
            <a:miter lim="800000"/>
            <a:headEnd/>
            <a:tailEnd/>
          </a:ln>
        </p:spPr>
      </p:pic>
      <p:pic>
        <p:nvPicPr>
          <p:cNvPr id="30" name="Picture 29"/>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0"/>
              <a:stretch>
                <a:fillRect/>
              </a:stretch>
            </p:blipFill>
          </mc:Choice>
          <mc:Fallback>
            <p:blipFill>
              <a:blip r:embed="rId11"/>
              <a:stretch>
                <a:fillRect/>
              </a:stretch>
            </p:blipFill>
          </mc:Fallback>
        </mc:AlternateContent>
        <p:spPr>
          <a:xfrm>
            <a:off x="7543800" y="914400"/>
            <a:ext cx="1422400" cy="444500"/>
          </a:xfrm>
          <a:prstGeom prst="rect">
            <a:avLst/>
          </a:prstGeom>
        </p:spPr>
      </p:pic>
      <p:pic>
        <p:nvPicPr>
          <p:cNvPr id="35" name="Picture 34"/>
          <p:cNvPicPr>
            <a:picLocks noChangeAspect="1"/>
          </p:cNvPicPr>
          <p:nvPr userDrawn="1"/>
        </p:nvPicPr>
        <p:blipFill>
          <a:blip r:embed="rId12"/>
          <a:srcRect/>
          <a:stretch>
            <a:fillRect/>
          </a:stretch>
        </p:blipFill>
        <p:spPr bwMode="auto">
          <a:xfrm>
            <a:off x="0" y="6019800"/>
            <a:ext cx="9144000" cy="127000"/>
          </a:xfrm>
          <a:prstGeom prst="rect">
            <a:avLst/>
          </a:prstGeom>
          <a:noFill/>
          <a:ln w="9525">
            <a:noFill/>
            <a:miter lim="800000"/>
            <a:headEnd/>
            <a:tailEnd/>
          </a:ln>
        </p:spPr>
      </p:pic>
      <p:pic>
        <p:nvPicPr>
          <p:cNvPr id="36" name="Picture 3"/>
          <p:cNvPicPr>
            <a:picLocks noChangeAspect="1"/>
          </p:cNvPicPr>
          <p:nvPr userDrawn="1"/>
        </p:nvPicPr>
        <p:blipFill>
          <a:blip r:embed="rId13"/>
          <a:srcRect/>
          <a:stretch>
            <a:fillRect/>
          </a:stretch>
        </p:blipFill>
        <p:spPr bwMode="auto">
          <a:xfrm>
            <a:off x="0" y="152400"/>
            <a:ext cx="1630363" cy="171450"/>
          </a:xfrm>
          <a:prstGeom prst="rect">
            <a:avLst/>
          </a:prstGeom>
          <a:noFill/>
          <a:ln w="9525">
            <a:noFill/>
            <a:miter lim="800000"/>
            <a:headEnd/>
            <a:tailEnd/>
          </a:ln>
        </p:spPr>
      </p:pic>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49115" y="6248400"/>
            <a:ext cx="4556760" cy="533400"/>
          </a:xfrm>
          <a:prstGeom prst="rect">
            <a:avLst/>
          </a:prstGeom>
        </p:spPr>
      </p:pic>
      <p:sp>
        <p:nvSpPr>
          <p:cNvPr id="4" name="Text Placeholder 3"/>
          <p:cNvSpPr>
            <a:spLocks noGrp="1"/>
          </p:cNvSpPr>
          <p:nvPr>
            <p:ph type="body" sz="quarter" idx="11" hasCustomPrompt="1"/>
          </p:nvPr>
        </p:nvSpPr>
        <p:spPr>
          <a:xfrm>
            <a:off x="457200" y="762000"/>
            <a:ext cx="6705600" cy="596900"/>
          </a:xfrm>
          <a:prstGeom prst="rect">
            <a:avLst/>
          </a:prstGeom>
        </p:spPr>
        <p:txBody>
          <a:bodyPr/>
          <a:lstStyle>
            <a:lvl1pPr marL="0" indent="0" algn="l">
              <a:buNone/>
              <a:defRPr sz="3000">
                <a:solidFill>
                  <a:schemeClr val="bg1"/>
                </a:solidFill>
                <a:latin typeface="+mj-lt"/>
              </a:defRPr>
            </a:lvl1pPr>
          </a:lstStyle>
          <a:p>
            <a:pPr lvl="0"/>
            <a:r>
              <a:rPr lang="en-US" dirty="0"/>
              <a:t>Title</a:t>
            </a:r>
          </a:p>
        </p:txBody>
      </p:sp>
      <p:sp>
        <p:nvSpPr>
          <p:cNvPr id="13" name="Content Placeholder 8"/>
          <p:cNvSpPr>
            <a:spLocks noGrp="1"/>
          </p:cNvSpPr>
          <p:nvPr>
            <p:ph sz="quarter" idx="12"/>
          </p:nvPr>
        </p:nvSpPr>
        <p:spPr>
          <a:xfrm>
            <a:off x="457200" y="1981200"/>
            <a:ext cx="7772400" cy="3733800"/>
          </a:xfrm>
          <a:prstGeom prst="rect">
            <a:avLst/>
          </a:prstGeom>
        </p:spPr>
        <p:txBody>
          <a:bodyPr/>
          <a:lstStyle>
            <a:lvl1pPr>
              <a:buClr>
                <a:srgbClr val="C84D0A"/>
              </a:buClr>
              <a:defRPr lang="en-US" sz="2000" kern="1200" dirty="0" smtClean="0">
                <a:solidFill>
                  <a:srgbClr val="1B3A60"/>
                </a:solidFill>
                <a:latin typeface="+mn-lt"/>
                <a:ea typeface="+mn-ea"/>
                <a:cs typeface="+mn-cs"/>
              </a:defRPr>
            </a:lvl1pPr>
            <a:lvl2pPr marL="742950" indent="-285750">
              <a:buClr>
                <a:srgbClr val="C84D0A"/>
              </a:buClr>
              <a:buFont typeface="Arial" panose="020B0604020202020204" pitchFamily="34" charset="0"/>
              <a:buChar char="•"/>
              <a:defRPr lang="en-US" sz="1800" kern="1200" dirty="0" smtClean="0">
                <a:solidFill>
                  <a:srgbClr val="1B3A60"/>
                </a:solidFill>
                <a:latin typeface="+mn-lt"/>
                <a:ea typeface="+mn-ea"/>
                <a:cs typeface="+mn-cs"/>
              </a:defRPr>
            </a:lvl2pPr>
            <a:lvl3pPr>
              <a:buClr>
                <a:srgbClr val="C84D0A"/>
              </a:buClr>
              <a:defRPr lang="en-US" sz="1800" kern="1200" dirty="0" smtClean="0">
                <a:solidFill>
                  <a:srgbClr val="1B3A60"/>
                </a:solidFill>
                <a:latin typeface="+mn-lt"/>
                <a:ea typeface="+mn-ea"/>
                <a:cs typeface="+mn-cs"/>
              </a:defRPr>
            </a:lvl3pPr>
            <a:lvl4pPr>
              <a:buClr>
                <a:srgbClr val="C84D0A"/>
              </a:buClr>
              <a:defRPr lang="en-US" sz="1800" kern="1200" dirty="0" smtClean="0">
                <a:solidFill>
                  <a:srgbClr val="1B3A60"/>
                </a:solidFill>
                <a:latin typeface="+mn-lt"/>
                <a:ea typeface="+mn-ea"/>
                <a:cs typeface="+mn-cs"/>
              </a:defRPr>
            </a:lvl4pPr>
            <a:lvl5pPr>
              <a:buClr>
                <a:srgbClr val="C84D0A"/>
              </a:buClr>
              <a:defRPr lang="en-US" sz="1800" kern="1200" dirty="0">
                <a:solidFill>
                  <a:srgbClr val="1B3A60"/>
                </a:solidFill>
                <a:latin typeface="+mn-lt"/>
                <a:ea typeface="+mn-ea"/>
                <a:cs typeface="+mn-cs"/>
              </a:defRPr>
            </a:lvl5pPr>
          </a:lstStyle>
          <a:p>
            <a:pPr lvl="0"/>
            <a:r>
              <a:rPr lang="en-US" dirty="0"/>
              <a:t>Click to edit Master text styles</a:t>
            </a:r>
          </a:p>
          <a:p>
            <a:pPr lvl="1"/>
            <a:r>
              <a:rPr lang="en-US" dirty="0"/>
              <a:t>Second level</a:t>
            </a:r>
          </a:p>
        </p:txBody>
      </p:sp>
      <p:pic>
        <p:nvPicPr>
          <p:cNvPr id="11" name="Picture 6"/>
          <p:cNvPicPr>
            <a:picLocks noChangeAspect="1"/>
          </p:cNvPicPr>
          <p:nvPr userDrawn="1"/>
        </p:nvPicPr>
        <p:blipFill>
          <a:blip r:embed="rId15"/>
          <a:srcRect/>
          <a:stretch>
            <a:fillRect/>
          </a:stretch>
        </p:blipFill>
        <p:spPr bwMode="auto">
          <a:xfrm>
            <a:off x="6407150" y="152400"/>
            <a:ext cx="171450" cy="171450"/>
          </a:xfrm>
          <a:prstGeom prst="rect">
            <a:avLst/>
          </a:prstGeom>
          <a:noFill/>
          <a:ln w="9525">
            <a:noFill/>
            <a:miter lim="800000"/>
            <a:headEnd/>
            <a:tailEnd/>
          </a:ln>
        </p:spPr>
      </p:pic>
      <p:pic>
        <p:nvPicPr>
          <p:cNvPr id="12" name="Picture 20"/>
          <p:cNvPicPr>
            <a:picLocks/>
          </p:cNvPicPr>
          <p:nvPr userDrawn="1"/>
        </p:nvPicPr>
        <p:blipFill>
          <a:blip r:embed="rId16"/>
          <a:srcRect/>
          <a:stretch>
            <a:fillRect/>
          </a:stretch>
        </p:blipFill>
        <p:spPr bwMode="auto">
          <a:xfrm>
            <a:off x="1630362" y="161925"/>
            <a:ext cx="4694237" cy="153987"/>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Layout">
    <p:spTree>
      <p:nvGrpSpPr>
        <p:cNvPr id="1" name=""/>
        <p:cNvGrpSpPr/>
        <p:nvPr/>
      </p:nvGrpSpPr>
      <p:grpSpPr>
        <a:xfrm>
          <a:off x="0" y="0"/>
          <a:ext cx="0" cy="0"/>
          <a:chOff x="0" y="0"/>
          <a:chExt cx="0" cy="0"/>
        </a:xfrm>
      </p:grpSpPr>
      <p:pic>
        <p:nvPicPr>
          <p:cNvPr id="8" name="Picture 7"/>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7391400" y="152400"/>
            <a:ext cx="1371600" cy="428625"/>
          </a:xfrm>
          <a:prstGeom prst="rect">
            <a:avLst/>
          </a:prstGeom>
        </p:spPr>
      </p:pic>
      <p:pic>
        <p:nvPicPr>
          <p:cNvPr id="10" name="Picture 9"/>
          <p:cNvPicPr>
            <a:picLocks noChangeAspect="1"/>
          </p:cNvPicPr>
          <p:nvPr userDrawn="1"/>
        </p:nvPicPr>
        <p:blipFill>
          <a:blip r:embed="rId9"/>
          <a:srcRect/>
          <a:stretch>
            <a:fillRect/>
          </a:stretch>
        </p:blipFill>
        <p:spPr bwMode="auto">
          <a:xfrm>
            <a:off x="0" y="6019800"/>
            <a:ext cx="9144000" cy="127000"/>
          </a:xfrm>
          <a:prstGeom prst="rect">
            <a:avLst/>
          </a:prstGeom>
          <a:noFill/>
          <a:ln w="9525">
            <a:noFill/>
            <a:miter lim="800000"/>
            <a:headEnd/>
            <a:tailEnd/>
          </a:ln>
        </p:spPr>
      </p:pic>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49115" y="6248400"/>
            <a:ext cx="4556760" cy="533400"/>
          </a:xfrm>
          <a:prstGeom prst="rect">
            <a:avLst/>
          </a:prstGeom>
        </p:spPr>
      </p:pic>
      <p:sp>
        <p:nvSpPr>
          <p:cNvPr id="4" name="Text Placeholder 3"/>
          <p:cNvSpPr>
            <a:spLocks noGrp="1"/>
          </p:cNvSpPr>
          <p:nvPr>
            <p:ph type="body" sz="quarter" idx="10"/>
          </p:nvPr>
        </p:nvSpPr>
        <p:spPr>
          <a:xfrm>
            <a:off x="533400" y="687316"/>
            <a:ext cx="7772400" cy="531884"/>
          </a:xfrm>
          <a:prstGeom prst="rect">
            <a:avLst/>
          </a:prstGeom>
        </p:spPr>
        <p:txBody>
          <a:bodyPr/>
          <a:lstStyle>
            <a:lvl1pPr marL="0" indent="0" algn="ctr">
              <a:buNone/>
              <a:defRPr lang="en-US" sz="2800" b="1" kern="0" dirty="0" smtClean="0">
                <a:solidFill>
                  <a:srgbClr val="C84D0A"/>
                </a:solidFill>
                <a:latin typeface="+mj-lt"/>
                <a:ea typeface="Open Sans Semibold" pitchFamily="34" charset="0"/>
                <a:cs typeface="Open Sans Semibold" pitchFamily="34" charset="0"/>
              </a:defRPr>
            </a:lvl1pPr>
          </a:lstStyle>
          <a:p>
            <a:pPr lvl="0"/>
            <a:r>
              <a:rPr lang="en-US" dirty="0"/>
              <a:t>Click to edit Master text styles</a:t>
            </a:r>
          </a:p>
        </p:txBody>
      </p:sp>
      <p:sp>
        <p:nvSpPr>
          <p:cNvPr id="9" name="Content Placeholder 8"/>
          <p:cNvSpPr>
            <a:spLocks noGrp="1"/>
          </p:cNvSpPr>
          <p:nvPr>
            <p:ph sz="quarter" idx="11"/>
          </p:nvPr>
        </p:nvSpPr>
        <p:spPr>
          <a:xfrm>
            <a:off x="533400" y="1371600"/>
            <a:ext cx="7772400" cy="4343400"/>
          </a:xfrm>
          <a:prstGeom prst="rect">
            <a:avLst/>
          </a:prstGeom>
        </p:spPr>
        <p:txBody>
          <a:bodyPr/>
          <a:lstStyle>
            <a:lvl1pPr>
              <a:buClr>
                <a:srgbClr val="C84D0A"/>
              </a:buClr>
              <a:defRPr lang="en-US" sz="2000" kern="1200" dirty="0" smtClean="0">
                <a:solidFill>
                  <a:srgbClr val="1B3A60"/>
                </a:solidFill>
                <a:latin typeface="+mn-lt"/>
                <a:ea typeface="+mn-ea"/>
                <a:cs typeface="+mn-cs"/>
              </a:defRPr>
            </a:lvl1pPr>
            <a:lvl2pPr marL="742950" indent="-285750">
              <a:buClr>
                <a:srgbClr val="C84D0A"/>
              </a:buClr>
              <a:buFont typeface="Arial" panose="020B0604020202020204" pitchFamily="34" charset="0"/>
              <a:buChar char="•"/>
              <a:defRPr lang="en-US" sz="1800" kern="1200" dirty="0" smtClean="0">
                <a:solidFill>
                  <a:srgbClr val="1B3A60"/>
                </a:solidFill>
                <a:latin typeface="+mn-lt"/>
                <a:ea typeface="+mn-ea"/>
                <a:cs typeface="+mn-cs"/>
              </a:defRPr>
            </a:lvl2pPr>
            <a:lvl3pPr>
              <a:buClr>
                <a:srgbClr val="C84D0A"/>
              </a:buClr>
              <a:defRPr lang="en-US" sz="1800" kern="1200" dirty="0" smtClean="0">
                <a:solidFill>
                  <a:srgbClr val="1B3A60"/>
                </a:solidFill>
                <a:latin typeface="+mn-lt"/>
                <a:ea typeface="+mn-ea"/>
                <a:cs typeface="+mn-cs"/>
              </a:defRPr>
            </a:lvl3pPr>
            <a:lvl4pPr>
              <a:buClr>
                <a:srgbClr val="C84D0A"/>
              </a:buClr>
              <a:defRPr lang="en-US" sz="1800" kern="1200" dirty="0" smtClean="0">
                <a:solidFill>
                  <a:srgbClr val="1B3A60"/>
                </a:solidFill>
                <a:latin typeface="+mn-lt"/>
                <a:ea typeface="+mn-ea"/>
                <a:cs typeface="+mn-cs"/>
              </a:defRPr>
            </a:lvl4pPr>
            <a:lvl5pPr>
              <a:buClr>
                <a:srgbClr val="C84D0A"/>
              </a:buClr>
              <a:defRPr lang="en-US" sz="1800" kern="1200" dirty="0">
                <a:solidFill>
                  <a:srgbClr val="1B3A60"/>
                </a:solidFill>
                <a:latin typeface="+mn-lt"/>
                <a:ea typeface="+mn-ea"/>
                <a:cs typeface="+mn-cs"/>
              </a:defRPr>
            </a:lvl5pPr>
          </a:lstStyle>
          <a:p>
            <a:pPr lvl="0"/>
            <a:r>
              <a:rPr lang="en-US" dirty="0"/>
              <a:t>Click to edit Master text styles</a:t>
            </a:r>
          </a:p>
          <a:p>
            <a:pPr lvl="1"/>
            <a:r>
              <a:rPr lang="en-US" dirty="0"/>
              <a:t>Second level</a:t>
            </a:r>
          </a:p>
        </p:txBody>
      </p:sp>
      <p:pic>
        <p:nvPicPr>
          <p:cNvPr id="12" name="Picture 20"/>
          <p:cNvPicPr>
            <a:picLocks/>
          </p:cNvPicPr>
          <p:nvPr userDrawn="1"/>
        </p:nvPicPr>
        <p:blipFill>
          <a:blip r:embed="rId11"/>
          <a:srcRect/>
          <a:stretch>
            <a:fillRect/>
          </a:stretch>
        </p:blipFill>
        <p:spPr bwMode="auto">
          <a:xfrm>
            <a:off x="0" y="169863"/>
            <a:ext cx="6324600" cy="146050"/>
          </a:xfrm>
          <a:prstGeom prst="rect">
            <a:avLst/>
          </a:prstGeom>
          <a:noFill/>
          <a:ln w="9525">
            <a:noFill/>
            <a:miter lim="800000"/>
            <a:headEnd/>
            <a:tailEnd/>
          </a:ln>
        </p:spPr>
      </p:pic>
      <p:pic>
        <p:nvPicPr>
          <p:cNvPr id="13" name="Picture 6"/>
          <p:cNvPicPr>
            <a:picLocks noChangeAspect="1"/>
          </p:cNvPicPr>
          <p:nvPr userDrawn="1"/>
        </p:nvPicPr>
        <p:blipFill>
          <a:blip r:embed="rId12"/>
          <a:srcRect/>
          <a:stretch>
            <a:fillRect/>
          </a:stretch>
        </p:blipFill>
        <p:spPr bwMode="auto">
          <a:xfrm>
            <a:off x="6407150" y="152400"/>
            <a:ext cx="171450" cy="171450"/>
          </a:xfrm>
          <a:prstGeom prst="rect">
            <a:avLst/>
          </a:prstGeom>
          <a:noFill/>
          <a:ln w="9525">
            <a:noFill/>
            <a:miter lim="800000"/>
            <a:headEnd/>
            <a:tailEnd/>
          </a:ln>
        </p:spPr>
      </p:pic>
    </p:spTree>
    <p:extLst>
      <p:ext uri="{BB962C8B-B14F-4D97-AF65-F5344CB8AC3E}">
        <p14:creationId xmlns:p14="http://schemas.microsoft.com/office/powerpoint/2010/main" val="115563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Body Layout">
    <p:spTree>
      <p:nvGrpSpPr>
        <p:cNvPr id="1" name=""/>
        <p:cNvGrpSpPr/>
        <p:nvPr/>
      </p:nvGrpSpPr>
      <p:grpSpPr>
        <a:xfrm>
          <a:off x="0" y="0"/>
          <a:ext cx="0" cy="0"/>
          <a:chOff x="0" y="0"/>
          <a:chExt cx="0" cy="0"/>
        </a:xfrm>
      </p:grpSpPr>
      <p:pic>
        <p:nvPicPr>
          <p:cNvPr id="21" name="image1.jpeg" descr="Picture2"/>
          <p:cNvPicPr/>
          <p:nvPr/>
        </p:nvPicPr>
        <p:blipFill>
          <a:blip r:embed="rId2">
            <a:extLst/>
          </a:blip>
          <a:stretch>
            <a:fillRect/>
          </a:stretch>
        </p:blipFill>
        <p:spPr>
          <a:xfrm>
            <a:off x="0" y="0"/>
            <a:ext cx="7315200" cy="5676900"/>
          </a:xfrm>
          <a:prstGeom prst="rect">
            <a:avLst/>
          </a:prstGeom>
          <a:ln w="12700">
            <a:miter lim="400000"/>
          </a:ln>
        </p:spPr>
      </p:pic>
      <p:pic>
        <p:nvPicPr>
          <p:cNvPr id="22" name="image12.png"/>
          <p:cNvPicPr/>
          <p:nvPr/>
        </p:nvPicPr>
        <p:blipFill>
          <a:blip r:embed="rId3">
            <a:extLst/>
          </a:blip>
          <a:stretch>
            <a:fillRect/>
          </a:stretch>
        </p:blipFill>
        <p:spPr>
          <a:xfrm>
            <a:off x="7391400" y="152400"/>
            <a:ext cx="1371600" cy="428625"/>
          </a:xfrm>
          <a:prstGeom prst="rect">
            <a:avLst/>
          </a:prstGeom>
          <a:ln w="12700">
            <a:miter lim="400000"/>
          </a:ln>
        </p:spPr>
      </p:pic>
      <p:pic>
        <p:nvPicPr>
          <p:cNvPr id="23" name="image7.png"/>
          <p:cNvPicPr/>
          <p:nvPr/>
        </p:nvPicPr>
        <p:blipFill>
          <a:blip r:embed="rId4">
            <a:extLst/>
          </a:blip>
          <a:stretch>
            <a:fillRect/>
          </a:stretch>
        </p:blipFill>
        <p:spPr>
          <a:xfrm>
            <a:off x="0" y="6019800"/>
            <a:ext cx="9144000" cy="127000"/>
          </a:xfrm>
          <a:prstGeom prst="rect">
            <a:avLst/>
          </a:prstGeom>
          <a:ln w="12700">
            <a:miter lim="400000"/>
          </a:ln>
        </p:spPr>
      </p:pic>
      <p:pic>
        <p:nvPicPr>
          <p:cNvPr id="24" name="image9.png"/>
          <p:cNvPicPr/>
          <p:nvPr/>
        </p:nvPicPr>
        <p:blipFill>
          <a:blip r:embed="rId5">
            <a:extLst/>
          </a:blip>
          <a:stretch>
            <a:fillRect/>
          </a:stretch>
        </p:blipFill>
        <p:spPr>
          <a:xfrm>
            <a:off x="4349115" y="6248400"/>
            <a:ext cx="4556760" cy="533400"/>
          </a:xfrm>
          <a:prstGeom prst="rect">
            <a:avLst/>
          </a:prstGeom>
          <a:ln w="12700">
            <a:miter lim="400000"/>
          </a:ln>
        </p:spPr>
      </p:pic>
      <p:sp>
        <p:nvSpPr>
          <p:cNvPr id="25" name="Shape 25"/>
          <p:cNvSpPr>
            <a:spLocks noGrp="1"/>
          </p:cNvSpPr>
          <p:nvPr>
            <p:ph type="body" idx="1"/>
          </p:nvPr>
        </p:nvSpPr>
        <p:spPr>
          <a:xfrm>
            <a:off x="533400" y="687315"/>
            <a:ext cx="7772400" cy="633485"/>
          </a:xfrm>
          <a:prstGeom prst="rect">
            <a:avLst/>
          </a:prstGeom>
        </p:spPr>
        <p:txBody>
          <a:bodyPr/>
          <a:lstStyle>
            <a:lvl1pPr algn="ctr">
              <a:spcBef>
                <a:spcPts val="600"/>
              </a:spcBef>
              <a:defRPr sz="2800" b="1">
                <a:solidFill>
                  <a:srgbClr val="C84D0A"/>
                </a:solidFill>
              </a:defRPr>
            </a:lvl1pPr>
            <a:lvl2pPr marL="742950" indent="-285750" algn="ctr">
              <a:spcBef>
                <a:spcPts val="600"/>
              </a:spcBef>
              <a:defRPr sz="2800" b="1">
                <a:solidFill>
                  <a:srgbClr val="C84D0A"/>
                </a:solidFill>
              </a:defRPr>
            </a:lvl2pPr>
            <a:lvl3pPr marL="1181100" indent="-266700" algn="ctr">
              <a:spcBef>
                <a:spcPts val="600"/>
              </a:spcBef>
              <a:defRPr sz="2800" b="1">
                <a:solidFill>
                  <a:srgbClr val="C84D0A"/>
                </a:solidFill>
              </a:defRPr>
            </a:lvl3pPr>
            <a:lvl4pPr marL="1691638" indent="-320038" algn="ctr">
              <a:spcBef>
                <a:spcPts val="600"/>
              </a:spcBef>
              <a:defRPr sz="2800" b="1">
                <a:solidFill>
                  <a:srgbClr val="C84D0A"/>
                </a:solidFill>
              </a:defRPr>
            </a:lvl4pPr>
            <a:lvl5pPr marL="2148838" indent="-320038" algn="ctr">
              <a:spcBef>
                <a:spcPts val="600"/>
              </a:spcBef>
              <a:defRPr sz="2800" b="1">
                <a:solidFill>
                  <a:srgbClr val="C84D0A"/>
                </a:solidFill>
              </a:defRPr>
            </a:lvl5pPr>
          </a:lstStyle>
          <a:p>
            <a:pPr lvl="0">
              <a:defRPr sz="1800" b="0">
                <a:solidFill>
                  <a:srgbClr val="000000"/>
                </a:solidFill>
              </a:defRPr>
            </a:pPr>
            <a:r>
              <a:rPr sz="2800" b="1">
                <a:solidFill>
                  <a:srgbClr val="C84D0A"/>
                </a:solidFill>
              </a:rPr>
              <a:t>Body Level One</a:t>
            </a:r>
          </a:p>
          <a:p>
            <a:pPr lvl="1">
              <a:defRPr sz="1800" b="0">
                <a:solidFill>
                  <a:srgbClr val="000000"/>
                </a:solidFill>
              </a:defRPr>
            </a:pPr>
            <a:r>
              <a:rPr sz="2800" b="1">
                <a:solidFill>
                  <a:srgbClr val="C84D0A"/>
                </a:solidFill>
              </a:rPr>
              <a:t>Body Level Two</a:t>
            </a:r>
          </a:p>
          <a:p>
            <a:pPr lvl="2">
              <a:defRPr sz="1800" b="0">
                <a:solidFill>
                  <a:srgbClr val="000000"/>
                </a:solidFill>
              </a:defRPr>
            </a:pPr>
            <a:r>
              <a:rPr sz="2800" b="1">
                <a:solidFill>
                  <a:srgbClr val="C84D0A"/>
                </a:solidFill>
              </a:rPr>
              <a:t>Body Level Three</a:t>
            </a:r>
          </a:p>
          <a:p>
            <a:pPr lvl="3">
              <a:defRPr sz="1800" b="0">
                <a:solidFill>
                  <a:srgbClr val="000000"/>
                </a:solidFill>
              </a:defRPr>
            </a:pPr>
            <a:r>
              <a:rPr sz="2800" b="1">
                <a:solidFill>
                  <a:srgbClr val="C84D0A"/>
                </a:solidFill>
              </a:rPr>
              <a:t>Body Level Four</a:t>
            </a:r>
          </a:p>
          <a:p>
            <a:pPr lvl="4">
              <a:defRPr sz="1800" b="0">
                <a:solidFill>
                  <a:srgbClr val="000000"/>
                </a:solidFill>
              </a:defRPr>
            </a:pPr>
            <a:r>
              <a:rPr sz="2800" b="1">
                <a:solidFill>
                  <a:srgbClr val="C84D0A"/>
                </a:solidFill>
              </a:rPr>
              <a:t>Body Level Five</a:t>
            </a:r>
          </a:p>
        </p:txBody>
      </p:sp>
      <p:pic>
        <p:nvPicPr>
          <p:cNvPr id="26" name="image10.png"/>
          <p:cNvPicPr/>
          <p:nvPr/>
        </p:nvPicPr>
        <p:blipFill>
          <a:blip r:embed="rId6">
            <a:extLst/>
          </a:blip>
          <a:stretch>
            <a:fillRect/>
          </a:stretch>
        </p:blipFill>
        <p:spPr>
          <a:xfrm>
            <a:off x="6407150" y="152400"/>
            <a:ext cx="139700" cy="139700"/>
          </a:xfrm>
          <a:prstGeom prst="rect">
            <a:avLst/>
          </a:prstGeom>
          <a:ln w="12700">
            <a:miter lim="400000"/>
          </a:ln>
        </p:spPr>
      </p:pic>
      <p:pic>
        <p:nvPicPr>
          <p:cNvPr id="27" name="image11.png"/>
          <p:cNvPicPr/>
          <p:nvPr/>
        </p:nvPicPr>
        <p:blipFill>
          <a:blip r:embed="rId7">
            <a:extLst/>
          </a:blip>
          <a:stretch>
            <a:fillRect/>
          </a:stretch>
        </p:blipFill>
        <p:spPr>
          <a:xfrm>
            <a:off x="0" y="169862"/>
            <a:ext cx="6324600" cy="146052"/>
          </a:xfrm>
          <a:prstGeom prst="rect">
            <a:avLst/>
          </a:prstGeom>
          <a:ln w="12700">
            <a:miter lim="400000"/>
          </a:ln>
        </p:spPr>
      </p:pic>
    </p:spTree>
    <p:extLst>
      <p:ext uri="{BB962C8B-B14F-4D97-AF65-F5344CB8AC3E}">
        <p14:creationId xmlns:p14="http://schemas.microsoft.com/office/powerpoint/2010/main" val="239833697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8" name="Picture 7"/>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7391400" y="269875"/>
            <a:ext cx="1371600" cy="428625"/>
          </a:xfrm>
          <a:prstGeom prst="rect">
            <a:avLst/>
          </a:prstGeom>
        </p:spPr>
      </p:pic>
      <p:pic>
        <p:nvPicPr>
          <p:cNvPr id="10" name="Picture 9"/>
          <p:cNvPicPr>
            <a:picLocks noChangeAspect="1"/>
          </p:cNvPicPr>
          <p:nvPr userDrawn="1"/>
        </p:nvPicPr>
        <p:blipFill>
          <a:blip r:embed="rId9"/>
          <a:srcRect/>
          <a:stretch>
            <a:fillRect/>
          </a:stretch>
        </p:blipFill>
        <p:spPr bwMode="auto">
          <a:xfrm>
            <a:off x="0" y="6019800"/>
            <a:ext cx="9144000" cy="127000"/>
          </a:xfrm>
          <a:prstGeom prst="rect">
            <a:avLst/>
          </a:prstGeom>
          <a:noFill/>
          <a:ln w="9525">
            <a:noFill/>
            <a:miter lim="800000"/>
            <a:headEnd/>
            <a:tailEnd/>
          </a:ln>
        </p:spPr>
      </p:pic>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49115" y="6248400"/>
            <a:ext cx="4556760" cy="533400"/>
          </a:xfrm>
          <a:prstGeom prst="rect">
            <a:avLst/>
          </a:prstGeom>
        </p:spPr>
      </p:pic>
      <p:pic>
        <p:nvPicPr>
          <p:cNvPr id="9" name="Picture 6"/>
          <p:cNvPicPr>
            <a:picLocks noChangeAspect="1"/>
          </p:cNvPicPr>
          <p:nvPr userDrawn="1"/>
        </p:nvPicPr>
        <p:blipFill>
          <a:blip r:embed="rId11"/>
          <a:srcRect/>
          <a:stretch>
            <a:fillRect/>
          </a:stretch>
        </p:blipFill>
        <p:spPr bwMode="auto">
          <a:xfrm>
            <a:off x="6407150" y="152400"/>
            <a:ext cx="139700" cy="139700"/>
          </a:xfrm>
          <a:prstGeom prst="rect">
            <a:avLst/>
          </a:prstGeom>
          <a:noFill/>
          <a:ln w="9525">
            <a:noFill/>
            <a:miter lim="800000"/>
            <a:headEnd/>
            <a:tailEnd/>
          </a:ln>
        </p:spPr>
      </p:pic>
      <p:pic>
        <p:nvPicPr>
          <p:cNvPr id="11" name="Picture 20"/>
          <p:cNvPicPr>
            <a:picLocks/>
          </p:cNvPicPr>
          <p:nvPr userDrawn="1"/>
        </p:nvPicPr>
        <p:blipFill>
          <a:blip r:embed="rId12"/>
          <a:srcRect/>
          <a:stretch>
            <a:fillRect/>
          </a:stretch>
        </p:blipFill>
        <p:spPr bwMode="auto">
          <a:xfrm>
            <a:off x="0" y="169863"/>
            <a:ext cx="6324600" cy="146050"/>
          </a:xfrm>
          <a:prstGeom prst="rect">
            <a:avLst/>
          </a:prstGeom>
          <a:noFill/>
          <a:ln w="9525">
            <a:noFill/>
            <a:miter lim="800000"/>
            <a:headEnd/>
            <a:tailEnd/>
          </a:ln>
        </p:spPr>
      </p:pic>
    </p:spTree>
    <p:extLst>
      <p:ext uri="{BB962C8B-B14F-4D97-AF65-F5344CB8AC3E}">
        <p14:creationId xmlns:p14="http://schemas.microsoft.com/office/powerpoint/2010/main" val="3423694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41" name="Picture 17" descr="Picture2"/>
          <p:cNvPicPr>
            <a:picLocks noChangeAspect="1" noChangeArrowheads="1"/>
          </p:cNvPicPr>
          <p:nvPr userDrawn="1"/>
        </p:nvPicPr>
        <p:blipFill>
          <a:blip r:embed="rId7"/>
          <a:srcRect/>
          <a:stretch>
            <a:fillRect/>
          </a:stretch>
        </p:blipFill>
        <p:spPr bwMode="auto">
          <a:xfrm>
            <a:off x="0" y="0"/>
            <a:ext cx="7315200" cy="5676900"/>
          </a:xfrm>
          <a:prstGeom prst="rect">
            <a:avLst/>
          </a:prstGeom>
          <a:noFill/>
        </p:spPr>
      </p:pic>
    </p:spTree>
  </p:cSld>
  <p:clrMap bg1="lt1" tx1="dk1" bg2="lt2" tx2="dk2" accent1="accent1" accent2="accent2" accent3="accent3" accent4="accent4" accent5="accent5" accent6="accent6" hlink="hlink" folHlink="folHlink"/>
  <p:sldLayoutIdLst>
    <p:sldLayoutId id="2147483663" r:id="rId1"/>
    <p:sldLayoutId id="2147483659" r:id="rId2"/>
    <p:sldLayoutId id="2147483665" r:id="rId3"/>
    <p:sldLayoutId id="2147483667" r:id="rId4"/>
    <p:sldLayoutId id="2147483668" r:id="rId5"/>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0.jp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jp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0.jp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hyperlink" Target="https://fulbrightspecialist.worldlearning.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jp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awards.cies.org/search?search_api_views_fulltext=&amp;field_award_multi_country=All&amp;field_award_type_list%5B%5D=1793&amp;field_award_grant_length=All&amp;field_award_degree_reqs=All"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catalog.cies.org/viewAward.aspx?n=7001&amp;dc=02" TargetMode="External"/><Relationship Id="rId2" Type="http://schemas.openxmlformats.org/officeDocument/2006/relationships/hyperlink" Target="http://www.cies.org/program/fulbright-global-scholar-award" TargetMode="Externa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0.jp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cies.org/us-scholar-awards/FPPF"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cies.org/arctic"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mailto:blevy1@Ramapo.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Fulbright Scholar Program Opportunities</a:t>
            </a:r>
          </a:p>
        </p:txBody>
      </p:sp>
      <p:sp>
        <p:nvSpPr>
          <p:cNvPr id="4" name="Text Placeholder 3"/>
          <p:cNvSpPr>
            <a:spLocks noGrp="1"/>
          </p:cNvSpPr>
          <p:nvPr>
            <p:ph type="body" sz="quarter" idx="12"/>
          </p:nvPr>
        </p:nvSpPr>
        <p:spPr/>
        <p:txBody>
          <a:bodyPr/>
          <a:lstStyle/>
          <a:p>
            <a:r>
              <a:rPr lang="en-US" sz="2400" b="1" cap="all" spc="230" baseline="30000" dirty="0">
                <a:solidFill>
                  <a:schemeClr val="tx2">
                    <a:lumMod val="75000"/>
                  </a:schemeClr>
                </a:solidFill>
                <a:latin typeface="Open Sans Semibold" pitchFamily="34" charset="0"/>
                <a:ea typeface="Open Sans Semibold" pitchFamily="34" charset="0"/>
                <a:cs typeface="Open Sans Semibold" pitchFamily="34" charset="0"/>
              </a:rPr>
              <a:t>24 May 2021</a:t>
            </a:r>
          </a:p>
          <a:p>
            <a:endParaRPr lang="en-US" sz="2400" b="1" cap="all" spc="230" baseline="30000" dirty="0">
              <a:solidFill>
                <a:schemeClr val="tx2">
                  <a:lumMod val="75000"/>
                </a:schemeClr>
              </a:solidFill>
              <a:latin typeface="Open Sans Semibold" pitchFamily="34" charset="0"/>
              <a:ea typeface="Open Sans Semibold" pitchFamily="34" charset="0"/>
              <a:cs typeface="Open Sans Semibold" pitchFamily="34" charset="0"/>
            </a:endParaRPr>
          </a:p>
          <a:p>
            <a:r>
              <a:rPr lang="en-US" sz="2400" b="1" cap="all" spc="230" baseline="30000" dirty="0">
                <a:solidFill>
                  <a:schemeClr val="tx2">
                    <a:lumMod val="75000"/>
                  </a:schemeClr>
                </a:solidFill>
                <a:latin typeface="Open Sans Semibold" pitchFamily="34" charset="0"/>
                <a:ea typeface="Open Sans Semibold" pitchFamily="34" charset="0"/>
                <a:cs typeface="Open Sans Semibold" pitchFamily="34" charset="0"/>
              </a:rPr>
              <a:t>Ramapo College of New Jersey</a:t>
            </a:r>
            <a:endParaRPr lang="en-US" sz="2400" b="1" cap="all" spc="230" dirty="0">
              <a:solidFill>
                <a:schemeClr val="tx2">
                  <a:lumMod val="75000"/>
                </a:schemeClr>
              </a:solidFill>
              <a:latin typeface="Open Sans Semibold" pitchFamily="34" charset="0"/>
              <a:ea typeface="Open Sans Semibold" pitchFamily="34" charset="0"/>
              <a:cs typeface="Open Sans Semibold" pitchFamily="34" charset="0"/>
            </a:endParaRPr>
          </a:p>
          <a:p>
            <a:endParaRPr lang="en-US" dirty="0"/>
          </a:p>
        </p:txBody>
      </p:sp>
      <p:pic>
        <p:nvPicPr>
          <p:cNvPr id="5" name="Picture 4">
            <a:extLst>
              <a:ext uri="{FF2B5EF4-FFF2-40B4-BE49-F238E27FC236}">
                <a16:creationId xmlns:a16="http://schemas.microsoft.com/office/drawing/2014/main" id="{AD4B9BD8-64BD-2D4A-8EAE-FDCD2234B0AD}"/>
              </a:ext>
            </a:extLst>
          </p:cNvPr>
          <p:cNvPicPr>
            <a:picLocks noChangeAspect="1"/>
          </p:cNvPicPr>
          <p:nvPr/>
        </p:nvPicPr>
        <p:blipFill>
          <a:blip r:embed="rId3"/>
          <a:stretch>
            <a:fillRect/>
          </a:stretch>
        </p:blipFill>
        <p:spPr>
          <a:xfrm>
            <a:off x="609600" y="533400"/>
            <a:ext cx="3657600" cy="1219200"/>
          </a:xfrm>
          <a:prstGeom prst="rect">
            <a:avLst/>
          </a:prstGeom>
        </p:spPr>
      </p:pic>
    </p:spTree>
    <p:extLst>
      <p:ext uri="{BB962C8B-B14F-4D97-AF65-F5344CB8AC3E}">
        <p14:creationId xmlns:p14="http://schemas.microsoft.com/office/powerpoint/2010/main" val="178521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819400" y="2009775"/>
            <a:ext cx="6096000" cy="762000"/>
          </a:xfrm>
        </p:spPr>
        <p:txBody>
          <a:bodyPr/>
          <a:lstStyle/>
          <a:p>
            <a:pPr marL="0" indent="0">
              <a:buNone/>
            </a:pPr>
            <a:r>
              <a:rPr lang="en-US" sz="2400" dirty="0"/>
              <a:t>95.1% of respondents reported that the Fulbright Scholar Program increased their </a:t>
            </a:r>
            <a:r>
              <a:rPr lang="en-US" sz="2400" b="1" dirty="0"/>
              <a:t>intercultural skills</a:t>
            </a:r>
            <a:r>
              <a:rPr lang="en-US" sz="2400" dirty="0"/>
              <a:t>. </a:t>
            </a:r>
          </a:p>
        </p:txBody>
      </p:sp>
      <p:sp>
        <p:nvSpPr>
          <p:cNvPr id="4" name="Text Placeholder 1"/>
          <p:cNvSpPr>
            <a:spLocks noGrp="1"/>
          </p:cNvSpPr>
          <p:nvPr>
            <p:ph type="body" sz="quarter" idx="10"/>
          </p:nvPr>
        </p:nvSpPr>
        <p:spPr>
          <a:xfrm>
            <a:off x="1295400" y="1108004"/>
            <a:ext cx="7772400" cy="531884"/>
          </a:xfrm>
        </p:spPr>
        <p:txBody>
          <a:bodyPr/>
          <a:lstStyle/>
          <a:p>
            <a:r>
              <a:rPr lang="en-US" dirty="0"/>
              <a:t>Intercultural &amp; Communication Skills</a:t>
            </a:r>
          </a:p>
        </p:txBody>
      </p:sp>
      <p:grpSp>
        <p:nvGrpSpPr>
          <p:cNvPr id="5" name="Group 4"/>
          <p:cNvGrpSpPr/>
          <p:nvPr/>
        </p:nvGrpSpPr>
        <p:grpSpPr>
          <a:xfrm>
            <a:off x="-457200" y="1270000"/>
            <a:ext cx="3962400" cy="2540000"/>
            <a:chOff x="369277" y="1579880"/>
            <a:chExt cx="4876800" cy="3251200"/>
          </a:xfrm>
        </p:grpSpPr>
        <p:graphicFrame>
          <p:nvGraphicFramePr>
            <p:cNvPr id="6" name="Chart 5"/>
            <p:cNvGraphicFramePr/>
            <p:nvPr>
              <p:extLst>
                <p:ext uri="{D42A27DB-BD31-4B8C-83A1-F6EECF244321}">
                  <p14:modId xmlns:p14="http://schemas.microsoft.com/office/powerpoint/2010/main" val="2328401925"/>
                </p:ext>
              </p:extLst>
            </p:nvPr>
          </p:nvGraphicFramePr>
          <p:xfrm>
            <a:off x="369277" y="1579880"/>
            <a:ext cx="4876800" cy="325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086707" y="2880360"/>
              <a:ext cx="1565031" cy="669722"/>
            </a:xfrm>
            <a:prstGeom prst="rect">
              <a:avLst/>
            </a:prstGeom>
            <a:noFill/>
          </p:spPr>
          <p:txBody>
            <a:bodyPr wrap="square" rtlCol="0">
              <a:spAutoFit/>
            </a:bodyPr>
            <a:lstStyle/>
            <a:p>
              <a:r>
                <a:rPr lang="en-US" sz="2800" b="1" dirty="0">
                  <a:solidFill>
                    <a:srgbClr val="C84D0A"/>
                  </a:solidFill>
                  <a:latin typeface="+mn-lt"/>
                </a:rPr>
                <a:t>95.1%</a:t>
              </a:r>
            </a:p>
          </p:txBody>
        </p:sp>
      </p:grpSp>
      <p:grpSp>
        <p:nvGrpSpPr>
          <p:cNvPr id="8" name="Group 7"/>
          <p:cNvGrpSpPr/>
          <p:nvPr/>
        </p:nvGrpSpPr>
        <p:grpSpPr>
          <a:xfrm>
            <a:off x="5638800" y="3505200"/>
            <a:ext cx="3810000" cy="2590800"/>
            <a:chOff x="5715000" y="2895600"/>
            <a:chExt cx="3810000" cy="2590800"/>
          </a:xfrm>
        </p:grpSpPr>
        <p:graphicFrame>
          <p:nvGraphicFramePr>
            <p:cNvPr id="9" name="Chart 8"/>
            <p:cNvGraphicFramePr/>
            <p:nvPr>
              <p:extLst>
                <p:ext uri="{D42A27DB-BD31-4B8C-83A1-F6EECF244321}">
                  <p14:modId xmlns:p14="http://schemas.microsoft.com/office/powerpoint/2010/main" val="3192206248"/>
                </p:ext>
              </p:extLst>
            </p:nvPr>
          </p:nvGraphicFramePr>
          <p:xfrm>
            <a:off x="5715000" y="2895600"/>
            <a:ext cx="3810000"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143750" y="3826530"/>
              <a:ext cx="1314450" cy="523220"/>
            </a:xfrm>
            <a:prstGeom prst="rect">
              <a:avLst/>
            </a:prstGeom>
            <a:noFill/>
          </p:spPr>
          <p:txBody>
            <a:bodyPr wrap="square" rtlCol="0">
              <a:spAutoFit/>
            </a:bodyPr>
            <a:lstStyle/>
            <a:p>
              <a:r>
                <a:rPr lang="en-US" sz="2800" b="1" dirty="0">
                  <a:solidFill>
                    <a:srgbClr val="C84D0A"/>
                  </a:solidFill>
                  <a:latin typeface="+mn-lt"/>
                </a:rPr>
                <a:t>93.9%</a:t>
              </a:r>
            </a:p>
          </p:txBody>
        </p:sp>
      </p:grpSp>
      <p:sp>
        <p:nvSpPr>
          <p:cNvPr id="11" name="Content Placeholder 2"/>
          <p:cNvSpPr txBox="1">
            <a:spLocks/>
          </p:cNvSpPr>
          <p:nvPr/>
        </p:nvSpPr>
        <p:spPr>
          <a:xfrm>
            <a:off x="381000" y="4114800"/>
            <a:ext cx="6096000" cy="762000"/>
          </a:xfrm>
          <a:prstGeom prst="rect">
            <a:avLst/>
          </a:prstGeom>
        </p:spPr>
        <p:txBody>
          <a:bodyPr/>
          <a:lstStyle>
            <a:lvl1pPr marL="342900" indent="-342900" algn="l" defTabSz="457200" rtl="0" eaLnBrk="0" fontAlgn="base" hangingPunct="0">
              <a:spcBef>
                <a:spcPct val="20000"/>
              </a:spcBef>
              <a:spcAft>
                <a:spcPct val="0"/>
              </a:spcAft>
              <a:buClr>
                <a:srgbClr val="C84D0A"/>
              </a:buClr>
              <a:buFont typeface="Arial" charset="0"/>
              <a:buChar char="•"/>
              <a:defRPr lang="en-US" sz="2000" kern="1200" dirty="0" smtClean="0">
                <a:solidFill>
                  <a:srgbClr val="1B3A60"/>
                </a:solidFill>
                <a:latin typeface="+mn-lt"/>
                <a:ea typeface="+mn-ea"/>
                <a:cs typeface="+mn-cs"/>
              </a:defRPr>
            </a:lvl1pPr>
            <a:lvl2pPr marL="742950" indent="-285750" algn="l" defTabSz="457200" rtl="0" eaLnBrk="0" fontAlgn="base" hangingPunct="0">
              <a:spcBef>
                <a:spcPct val="20000"/>
              </a:spcBef>
              <a:spcAft>
                <a:spcPct val="0"/>
              </a:spcAft>
              <a:buClr>
                <a:srgbClr val="C84D0A"/>
              </a:buClr>
              <a:buFont typeface="Arial" panose="020B0604020202020204" pitchFamily="34" charset="0"/>
              <a:buChar char="•"/>
              <a:defRPr lang="en-US" sz="1800" kern="1200" dirty="0" smtClean="0">
                <a:solidFill>
                  <a:srgbClr val="1B3A60"/>
                </a:solidFill>
                <a:latin typeface="+mn-lt"/>
                <a:ea typeface="+mn-ea"/>
                <a:cs typeface="+mn-cs"/>
              </a:defRPr>
            </a:lvl2pPr>
            <a:lvl3pPr marL="11430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3pPr>
            <a:lvl4pPr marL="16002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4pPr>
            <a:lvl5pPr marL="2057400" indent="-228600" algn="l" defTabSz="457200" rtl="0" eaLnBrk="0" fontAlgn="base" hangingPunct="0">
              <a:spcBef>
                <a:spcPct val="20000"/>
              </a:spcBef>
              <a:spcAft>
                <a:spcPct val="0"/>
              </a:spcAft>
              <a:buClr>
                <a:srgbClr val="C84D0A"/>
              </a:buClr>
              <a:buFont typeface="Arial" charset="0"/>
              <a:buChar char="»"/>
              <a:defRPr lang="en-US" sz="1800" kern="1200" dirty="0">
                <a:solidFill>
                  <a:srgbClr val="1B3A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a:t>93.9% of respondents reported that the Fulbright Scholar Program increased their </a:t>
            </a:r>
            <a:r>
              <a:rPr lang="en-US" sz="2400" b="1" dirty="0"/>
              <a:t>ability to function in a multi-cultural environment</a:t>
            </a:r>
            <a:r>
              <a:rPr lang="en-US" sz="2400" dirty="0"/>
              <a:t>. </a:t>
            </a:r>
          </a:p>
        </p:txBody>
      </p:sp>
      <p:pic>
        <p:nvPicPr>
          <p:cNvPr id="12" name="Picture 11">
            <a:extLst>
              <a:ext uri="{FF2B5EF4-FFF2-40B4-BE49-F238E27FC236}">
                <a16:creationId xmlns:a16="http://schemas.microsoft.com/office/drawing/2014/main" id="{14CC3021-2BE3-DB40-9FAD-A81680E90ED1}"/>
              </a:ext>
            </a:extLst>
          </p:cNvPr>
          <p:cNvPicPr>
            <a:picLocks noChangeAspect="1"/>
          </p:cNvPicPr>
          <p:nvPr/>
        </p:nvPicPr>
        <p:blipFill>
          <a:blip r:embed="rId4"/>
          <a:stretch>
            <a:fillRect/>
          </a:stretch>
        </p:blipFill>
        <p:spPr>
          <a:xfrm>
            <a:off x="5314950" y="100736"/>
            <a:ext cx="1752600" cy="584200"/>
          </a:xfrm>
          <a:prstGeom prst="rect">
            <a:avLst/>
          </a:prstGeom>
        </p:spPr>
      </p:pic>
    </p:spTree>
    <p:extLst>
      <p:ext uri="{BB962C8B-B14F-4D97-AF65-F5344CB8AC3E}">
        <p14:creationId xmlns:p14="http://schemas.microsoft.com/office/powerpoint/2010/main" val="374275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914400"/>
            <a:ext cx="8153400" cy="531884"/>
          </a:xfrm>
        </p:spPr>
        <p:txBody>
          <a:bodyPr/>
          <a:lstStyle/>
          <a:p>
            <a:pPr algn="ctr"/>
            <a:r>
              <a:rPr lang="en-US" dirty="0"/>
              <a:t>Who Are Fulbrighters?</a:t>
            </a:r>
          </a:p>
          <a:p>
            <a:endParaRPr lang="en-US" dirty="0"/>
          </a:p>
        </p:txBody>
      </p:sp>
      <p:sp>
        <p:nvSpPr>
          <p:cNvPr id="3" name="Content Placeholder 2"/>
          <p:cNvSpPr>
            <a:spLocks noGrp="1"/>
          </p:cNvSpPr>
          <p:nvPr>
            <p:ph sz="quarter" idx="11"/>
          </p:nvPr>
        </p:nvSpPr>
        <p:spPr>
          <a:xfrm>
            <a:off x="304800" y="1600200"/>
            <a:ext cx="8534400" cy="4572000"/>
          </a:xfrm>
        </p:spPr>
        <p:txBody>
          <a:bodyPr/>
          <a:lstStyle/>
          <a:p>
            <a:r>
              <a:rPr lang="en-US" dirty="0"/>
              <a:t>Grantees from nearly 500 institutions</a:t>
            </a:r>
            <a:br>
              <a:rPr lang="en-US" dirty="0"/>
            </a:br>
            <a:endParaRPr lang="en-US" sz="1050" dirty="0"/>
          </a:p>
          <a:p>
            <a:r>
              <a:rPr lang="en-US" dirty="0"/>
              <a:t>50 states, the District of Columbia, Puerto Rico and Guam</a:t>
            </a:r>
            <a:br>
              <a:rPr lang="en-US" dirty="0"/>
            </a:br>
            <a:endParaRPr lang="en-US" sz="1050" dirty="0"/>
          </a:p>
          <a:p>
            <a:r>
              <a:rPr lang="en-US" dirty="0"/>
              <a:t>All levels and ranks of academe </a:t>
            </a:r>
            <a:endParaRPr lang="en-US" sz="1050" dirty="0"/>
          </a:p>
          <a:p>
            <a:pPr lvl="1"/>
            <a:r>
              <a:rPr lang="en-US" dirty="0"/>
              <a:t>Tenured and untenured; Postdoc and new faculty</a:t>
            </a:r>
            <a:br>
              <a:rPr lang="en-US" dirty="0"/>
            </a:br>
            <a:endParaRPr lang="en-US" sz="500" dirty="0"/>
          </a:p>
          <a:p>
            <a:r>
              <a:rPr lang="en-US" dirty="0"/>
              <a:t>Artists, writers, independent and retired scholars, professionals</a:t>
            </a:r>
            <a:br>
              <a:rPr lang="en-US" dirty="0"/>
            </a:br>
            <a:endParaRPr lang="en-US" sz="1050" dirty="0"/>
          </a:p>
          <a:p>
            <a:r>
              <a:rPr lang="en-US" dirty="0"/>
              <a:t>All academic fields and many professional fields are eligible	</a:t>
            </a:r>
          </a:p>
          <a:p>
            <a:pPr lvl="1"/>
            <a:r>
              <a:rPr lang="en-US" dirty="0"/>
              <a:t>Traditional Humanities and Social Sciences</a:t>
            </a:r>
          </a:p>
          <a:p>
            <a:pPr lvl="1"/>
            <a:r>
              <a:rPr lang="en-US" dirty="0"/>
              <a:t>Hard and Applied Sciences</a:t>
            </a:r>
          </a:p>
          <a:p>
            <a:pPr lvl="1"/>
            <a:r>
              <a:rPr lang="en-US" dirty="0"/>
              <a:t>Technology</a:t>
            </a:r>
          </a:p>
          <a:p>
            <a:pPr lvl="1"/>
            <a:r>
              <a:rPr lang="en-US" dirty="0"/>
              <a:t>Engineering and Mathematics</a:t>
            </a:r>
          </a:p>
          <a:p>
            <a:pPr lvl="1"/>
            <a:r>
              <a:rPr lang="en-US" dirty="0"/>
              <a:t>Performing and Visual Arts</a:t>
            </a:r>
          </a:p>
          <a:p>
            <a:endParaRPr lang="en-US" sz="1200" dirty="0"/>
          </a:p>
          <a:p>
            <a:pPr marL="0" indent="0">
              <a:buNone/>
            </a:pPr>
            <a:endParaRPr lang="en-US" sz="1200" dirty="0"/>
          </a:p>
        </p:txBody>
      </p:sp>
      <p:pic>
        <p:nvPicPr>
          <p:cNvPr id="4" name="Picture 3">
            <a:extLst>
              <a:ext uri="{FF2B5EF4-FFF2-40B4-BE49-F238E27FC236}">
                <a16:creationId xmlns:a16="http://schemas.microsoft.com/office/drawing/2014/main" id="{15805D40-3CC5-0942-B252-A2D0D0A3DC79}"/>
              </a:ext>
            </a:extLst>
          </p:cNvPr>
          <p:cNvPicPr>
            <a:picLocks noChangeAspect="1"/>
          </p:cNvPicPr>
          <p:nvPr/>
        </p:nvPicPr>
        <p:blipFill>
          <a:blip r:embed="rId3"/>
          <a:stretch>
            <a:fillRect/>
          </a:stretch>
        </p:blipFill>
        <p:spPr>
          <a:xfrm>
            <a:off x="5334000" y="103116"/>
            <a:ext cx="1752600" cy="584200"/>
          </a:xfrm>
          <a:prstGeom prst="rect">
            <a:avLst/>
          </a:prstGeom>
        </p:spPr>
      </p:pic>
    </p:spTree>
    <p:extLst>
      <p:ext uri="{BB962C8B-B14F-4D97-AF65-F5344CB8AC3E}">
        <p14:creationId xmlns:p14="http://schemas.microsoft.com/office/powerpoint/2010/main" val="197585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763516"/>
            <a:ext cx="7620000" cy="531884"/>
          </a:xfrm>
        </p:spPr>
        <p:txBody>
          <a:bodyPr/>
          <a:lstStyle/>
          <a:p>
            <a:pPr algn="ctr"/>
            <a:r>
              <a:rPr lang="en-US" dirty="0"/>
              <a:t>Eligibility for U.S. Scholar Programs</a:t>
            </a:r>
          </a:p>
        </p:txBody>
      </p:sp>
      <p:sp>
        <p:nvSpPr>
          <p:cNvPr id="3" name="Content Placeholder 2"/>
          <p:cNvSpPr>
            <a:spLocks noGrp="1"/>
          </p:cNvSpPr>
          <p:nvPr>
            <p:ph sz="quarter" idx="11"/>
          </p:nvPr>
        </p:nvSpPr>
        <p:spPr>
          <a:xfrm>
            <a:off x="304800" y="1371600"/>
            <a:ext cx="8610600" cy="4495800"/>
          </a:xfrm>
        </p:spPr>
        <p:txBody>
          <a:bodyPr/>
          <a:lstStyle/>
          <a:p>
            <a:pPr>
              <a:spcBef>
                <a:spcPts val="0"/>
              </a:spcBef>
            </a:pPr>
            <a:r>
              <a:rPr lang="en-US" dirty="0"/>
              <a:t>U.S. citizenship</a:t>
            </a:r>
          </a:p>
          <a:p>
            <a:pPr>
              <a:spcBef>
                <a:spcPts val="0"/>
              </a:spcBef>
            </a:pPr>
            <a:endParaRPr lang="en-US" dirty="0"/>
          </a:p>
          <a:p>
            <a:pPr>
              <a:spcBef>
                <a:spcPts val="0"/>
              </a:spcBef>
            </a:pPr>
            <a:r>
              <a:rPr lang="en-US" dirty="0"/>
              <a:t>A Ph.D. or professional/terminal degree</a:t>
            </a:r>
          </a:p>
          <a:p>
            <a:pPr marL="0" indent="0">
              <a:spcBef>
                <a:spcPts val="0"/>
              </a:spcBef>
              <a:buNone/>
            </a:pPr>
            <a:endParaRPr lang="en-US" dirty="0"/>
          </a:p>
          <a:p>
            <a:pPr>
              <a:spcBef>
                <a:spcPts val="0"/>
              </a:spcBef>
            </a:pPr>
            <a:r>
              <a:rPr lang="en-US" dirty="0"/>
              <a:t>Professionals and artists outside academia - recognized professional standing and substantial accomplishments</a:t>
            </a:r>
          </a:p>
          <a:p>
            <a:pPr>
              <a:spcBef>
                <a:spcPts val="0"/>
              </a:spcBef>
            </a:pPr>
            <a:endParaRPr lang="en-US" dirty="0"/>
          </a:p>
          <a:p>
            <a:pPr>
              <a:spcBef>
                <a:spcPts val="0"/>
              </a:spcBef>
            </a:pPr>
            <a:r>
              <a:rPr lang="en-US" dirty="0"/>
              <a:t>Teaching experience as required by award; </a:t>
            </a:r>
          </a:p>
          <a:p>
            <a:pPr>
              <a:spcBef>
                <a:spcPts val="0"/>
              </a:spcBef>
            </a:pPr>
            <a:endParaRPr lang="en-US" dirty="0"/>
          </a:p>
          <a:p>
            <a:pPr>
              <a:spcBef>
                <a:spcPts val="0"/>
              </a:spcBef>
            </a:pPr>
            <a:r>
              <a:rPr lang="en-US" dirty="0"/>
              <a:t>Language skills may be required or recommended</a:t>
            </a:r>
          </a:p>
          <a:p>
            <a:pPr>
              <a:spcBef>
                <a:spcPts val="0"/>
              </a:spcBef>
            </a:pPr>
            <a:endParaRPr lang="en-US" dirty="0"/>
          </a:p>
          <a:p>
            <a:pPr>
              <a:spcBef>
                <a:spcPts val="0"/>
              </a:spcBef>
            </a:pPr>
            <a:r>
              <a:rPr lang="en-US" dirty="0"/>
              <a:t>Preference is given to candidates who have not previously received a Fulbright Scholar grant</a:t>
            </a:r>
          </a:p>
          <a:p>
            <a:pPr>
              <a:spcBef>
                <a:spcPts val="0"/>
              </a:spcBef>
            </a:pPr>
            <a:endParaRPr lang="en-US" dirty="0"/>
          </a:p>
          <a:p>
            <a:pPr>
              <a:spcBef>
                <a:spcPts val="0"/>
              </a:spcBef>
            </a:pPr>
            <a:r>
              <a:rPr lang="en-US" dirty="0"/>
              <a:t>Not eligible if significant time spent abroad recently</a:t>
            </a:r>
          </a:p>
          <a:p>
            <a:pPr>
              <a:spcBef>
                <a:spcPts val="0"/>
              </a:spcBef>
            </a:pPr>
            <a:endParaRPr lang="en-US" dirty="0"/>
          </a:p>
        </p:txBody>
      </p:sp>
      <p:pic>
        <p:nvPicPr>
          <p:cNvPr id="4" name="Picture 3">
            <a:extLst>
              <a:ext uri="{FF2B5EF4-FFF2-40B4-BE49-F238E27FC236}">
                <a16:creationId xmlns:a16="http://schemas.microsoft.com/office/drawing/2014/main" id="{D7572B2D-495B-DE45-B4EF-8D91E99EB054}"/>
              </a:ext>
            </a:extLst>
          </p:cNvPr>
          <p:cNvPicPr>
            <a:picLocks noChangeAspect="1"/>
          </p:cNvPicPr>
          <p:nvPr/>
        </p:nvPicPr>
        <p:blipFill>
          <a:blip r:embed="rId3"/>
          <a:stretch>
            <a:fillRect/>
          </a:stretch>
        </p:blipFill>
        <p:spPr>
          <a:xfrm>
            <a:off x="5334000" y="70459"/>
            <a:ext cx="1752600" cy="584200"/>
          </a:xfrm>
          <a:prstGeom prst="rect">
            <a:avLst/>
          </a:prstGeom>
        </p:spPr>
      </p:pic>
    </p:spTree>
    <p:extLst>
      <p:ext uri="{BB962C8B-B14F-4D97-AF65-F5344CB8AC3E}">
        <p14:creationId xmlns:p14="http://schemas.microsoft.com/office/powerpoint/2010/main" val="934602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764044"/>
            <a:ext cx="7772400" cy="531884"/>
          </a:xfrm>
        </p:spPr>
        <p:txBody>
          <a:bodyPr/>
          <a:lstStyle/>
          <a:p>
            <a:r>
              <a:rPr lang="en-US" sz="2400" dirty="0"/>
              <a:t>Fulbright U.S. Scholar Programs</a:t>
            </a:r>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val="907099572"/>
              </p:ext>
            </p:extLst>
          </p:nvPr>
        </p:nvGraphicFramePr>
        <p:xfrm>
          <a:off x="533400" y="12192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A3298BBC-9158-D646-B81D-286565639E9B}"/>
              </a:ext>
            </a:extLst>
          </p:cNvPr>
          <p:cNvPicPr>
            <a:picLocks noChangeAspect="1"/>
          </p:cNvPicPr>
          <p:nvPr/>
        </p:nvPicPr>
        <p:blipFill>
          <a:blip r:embed="rId7"/>
          <a:stretch>
            <a:fillRect/>
          </a:stretch>
        </p:blipFill>
        <p:spPr>
          <a:xfrm>
            <a:off x="5334000" y="27972"/>
            <a:ext cx="1752600" cy="584200"/>
          </a:xfrm>
          <a:prstGeom prst="rect">
            <a:avLst/>
          </a:prstGeom>
        </p:spPr>
      </p:pic>
    </p:spTree>
    <p:extLst>
      <p:ext uri="{BB962C8B-B14F-4D97-AF65-F5344CB8AC3E}">
        <p14:creationId xmlns:p14="http://schemas.microsoft.com/office/powerpoint/2010/main" val="3690420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910425"/>
            <a:ext cx="8229600" cy="531884"/>
          </a:xfrm>
        </p:spPr>
        <p:txBody>
          <a:bodyPr/>
          <a:lstStyle/>
          <a:p>
            <a:r>
              <a:rPr lang="en-US" dirty="0"/>
              <a:t>What Have U.S. Grantees Been Doing?</a:t>
            </a:r>
          </a:p>
        </p:txBody>
      </p:sp>
      <p:pic>
        <p:nvPicPr>
          <p:cNvPr id="1026" name="Picture 2"/>
          <p:cNvPicPr>
            <a:picLocks noGrp="1" noChangeAspect="1" noChangeArrowheads="1"/>
          </p:cNvPicPr>
          <p:nvPr>
            <p:ph sz="quarter" idx="11"/>
          </p:nvPr>
        </p:nvPicPr>
        <p:blipFill rotWithShape="1">
          <a:blip r:embed="rId2">
            <a:extLst>
              <a:ext uri="{28A0092B-C50C-407E-A947-70E740481C1C}">
                <a14:useLocalDpi xmlns:a14="http://schemas.microsoft.com/office/drawing/2010/main" val="0"/>
              </a:ext>
            </a:extLst>
          </a:blip>
          <a:srcRect t="11031"/>
          <a:stretch/>
        </p:blipFill>
        <p:spPr bwMode="auto">
          <a:xfrm>
            <a:off x="1219200" y="2000250"/>
            <a:ext cx="6629400" cy="36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3000" y="1474401"/>
            <a:ext cx="6705600" cy="461665"/>
          </a:xfrm>
          <a:prstGeom prst="rect">
            <a:avLst/>
          </a:prstGeom>
          <a:noFill/>
        </p:spPr>
        <p:txBody>
          <a:bodyPr wrap="square" rtlCol="0">
            <a:spAutoFit/>
          </a:bodyPr>
          <a:lstStyle/>
          <a:p>
            <a:pPr algn="ctr"/>
            <a:r>
              <a:rPr lang="en-US" sz="2400" b="1" dirty="0">
                <a:solidFill>
                  <a:srgbClr val="1B5187"/>
                </a:solidFill>
                <a:latin typeface="+mj-lt"/>
              </a:rPr>
              <a:t>U.S. Scholar Grants by Program Activity</a:t>
            </a:r>
          </a:p>
        </p:txBody>
      </p:sp>
      <p:pic>
        <p:nvPicPr>
          <p:cNvPr id="5" name="Picture 4">
            <a:extLst>
              <a:ext uri="{FF2B5EF4-FFF2-40B4-BE49-F238E27FC236}">
                <a16:creationId xmlns:a16="http://schemas.microsoft.com/office/drawing/2014/main" id="{C2D70229-A73E-A344-9DDF-F0A22EB8FFC3}"/>
              </a:ext>
            </a:extLst>
          </p:cNvPr>
          <p:cNvPicPr>
            <a:picLocks noChangeAspect="1"/>
          </p:cNvPicPr>
          <p:nvPr/>
        </p:nvPicPr>
        <p:blipFill>
          <a:blip r:embed="rId3"/>
          <a:stretch>
            <a:fillRect/>
          </a:stretch>
        </p:blipFill>
        <p:spPr>
          <a:xfrm>
            <a:off x="5257800" y="69663"/>
            <a:ext cx="1752600" cy="584200"/>
          </a:xfrm>
          <a:prstGeom prst="rect">
            <a:avLst/>
          </a:prstGeom>
        </p:spPr>
      </p:pic>
    </p:spTree>
    <p:extLst>
      <p:ext uri="{BB962C8B-B14F-4D97-AF65-F5344CB8AC3E}">
        <p14:creationId xmlns:p14="http://schemas.microsoft.com/office/powerpoint/2010/main" val="203942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763516"/>
            <a:ext cx="7772400" cy="531884"/>
          </a:xfrm>
        </p:spPr>
        <p:txBody>
          <a:bodyPr/>
          <a:lstStyle/>
          <a:p>
            <a:r>
              <a:rPr lang="en-US" dirty="0"/>
              <a:t>What are the Fulbright Grant Benefits?</a:t>
            </a:r>
          </a:p>
          <a:p>
            <a:endParaRPr lang="en-US" dirty="0"/>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val="26144610"/>
              </p:ext>
            </p:extLst>
          </p:nvPr>
        </p:nvGraphicFramePr>
        <p:xfrm>
          <a:off x="533400" y="1371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830E8E69-56CC-4F4A-B903-8A09C0D45088}"/>
              </a:ext>
            </a:extLst>
          </p:cNvPr>
          <p:cNvPicPr>
            <a:picLocks noChangeAspect="1"/>
          </p:cNvPicPr>
          <p:nvPr/>
        </p:nvPicPr>
        <p:blipFill>
          <a:blip r:embed="rId7"/>
          <a:stretch>
            <a:fillRect/>
          </a:stretch>
        </p:blipFill>
        <p:spPr>
          <a:xfrm>
            <a:off x="5410200" y="103116"/>
            <a:ext cx="1752600" cy="584200"/>
          </a:xfrm>
          <a:prstGeom prst="rect">
            <a:avLst/>
          </a:prstGeom>
        </p:spPr>
      </p:pic>
    </p:spTree>
    <p:extLst>
      <p:ext uri="{BB962C8B-B14F-4D97-AF65-F5344CB8AC3E}">
        <p14:creationId xmlns:p14="http://schemas.microsoft.com/office/powerpoint/2010/main" val="3422107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p:cNvSpPr>
            <a:spLocks noGrp="1"/>
          </p:cNvSpPr>
          <p:nvPr>
            <p:ph type="body" idx="1"/>
          </p:nvPr>
        </p:nvSpPr>
        <p:spPr>
          <a:xfrm>
            <a:off x="609600" y="930537"/>
            <a:ext cx="7772400" cy="531885"/>
          </a:xfrm>
          <a:prstGeom prst="rect">
            <a:avLst/>
          </a:prstGeom>
        </p:spPr>
        <p:txBody>
          <a:bodyPr lIns="0" tIns="0" rIns="0" bIns="0">
            <a:normAutofit/>
          </a:bodyPr>
          <a:lstStyle/>
          <a:p>
            <a:pPr marL="0" lvl="0" indent="0">
              <a:buNone/>
              <a:defRPr sz="1800" b="0">
                <a:solidFill>
                  <a:srgbClr val="000000"/>
                </a:solidFill>
              </a:defRPr>
            </a:pPr>
            <a:r>
              <a:rPr lang="en-US" sz="2800" b="1" dirty="0">
                <a:solidFill>
                  <a:srgbClr val="C84D0A"/>
                </a:solidFill>
              </a:rPr>
              <a:t>Overview of Application Process – CORE awards</a:t>
            </a:r>
            <a:endParaRPr sz="2800" b="1" dirty="0">
              <a:solidFill>
                <a:srgbClr val="C84D0A"/>
              </a:solidFill>
            </a:endParaRPr>
          </a:p>
        </p:txBody>
      </p:sp>
      <p:sp>
        <p:nvSpPr>
          <p:cNvPr id="3" name="TextBox 2"/>
          <p:cNvSpPr txBox="1"/>
          <p:nvPr/>
        </p:nvSpPr>
        <p:spPr>
          <a:xfrm>
            <a:off x="304800" y="1712007"/>
            <a:ext cx="3810000" cy="3046988"/>
          </a:xfrm>
          <a:prstGeom prst="rect">
            <a:avLst/>
          </a:prstGeom>
          <a:noFill/>
        </p:spPr>
        <p:txBody>
          <a:bodyPr wrap="square" rtlCol="0">
            <a:spAutoFit/>
          </a:bodyPr>
          <a:lstStyle/>
          <a:p>
            <a:pPr algn="ctr"/>
            <a:r>
              <a:rPr lang="en-US" sz="2000" b="1" dirty="0">
                <a:solidFill>
                  <a:schemeClr val="tx2"/>
                </a:solidFill>
                <a:latin typeface="+mj-lt"/>
              </a:rPr>
              <a:t>Required</a:t>
            </a:r>
          </a:p>
          <a:p>
            <a:pPr algn="ctr"/>
            <a:endParaRPr lang="en-US" sz="1600" b="1" dirty="0">
              <a:solidFill>
                <a:schemeClr val="tx2"/>
              </a:solidFill>
              <a:latin typeface="+mj-lt"/>
            </a:endParaRPr>
          </a:p>
          <a:p>
            <a:pPr marL="285750" indent="-285750">
              <a:buFont typeface="Arial" panose="020B0604020202020204" pitchFamily="34" charset="0"/>
              <a:buChar char="•"/>
            </a:pPr>
            <a:r>
              <a:rPr lang="en-US" sz="1600" dirty="0">
                <a:solidFill>
                  <a:schemeClr val="tx2"/>
                </a:solidFill>
                <a:latin typeface="+mj-lt"/>
              </a:rPr>
              <a:t>Project Statement</a:t>
            </a:r>
          </a:p>
          <a:p>
            <a:pPr marL="285750" indent="-285750">
              <a:buFont typeface="Arial" panose="020B0604020202020204" pitchFamily="34" charset="0"/>
              <a:buChar char="•"/>
            </a:pPr>
            <a:r>
              <a:rPr lang="en-US" sz="1600" dirty="0">
                <a:solidFill>
                  <a:schemeClr val="tx2"/>
                </a:solidFill>
                <a:latin typeface="+mj-lt"/>
              </a:rPr>
              <a:t>CV/Resume</a:t>
            </a:r>
          </a:p>
          <a:p>
            <a:pPr marL="285750" indent="-285750">
              <a:buFont typeface="Arial" panose="020B0604020202020204" pitchFamily="34" charset="0"/>
              <a:buChar char="•"/>
            </a:pPr>
            <a:r>
              <a:rPr lang="en-US" sz="1600" dirty="0">
                <a:solidFill>
                  <a:schemeClr val="tx2"/>
                </a:solidFill>
                <a:latin typeface="+mj-lt"/>
              </a:rPr>
              <a:t>Letters of Recommendations</a:t>
            </a:r>
          </a:p>
          <a:p>
            <a:pPr marL="285750" indent="-285750">
              <a:buFont typeface="Arial" panose="020B0604020202020204" pitchFamily="34" charset="0"/>
              <a:buChar char="•"/>
            </a:pPr>
            <a:r>
              <a:rPr lang="en-US" sz="1600" dirty="0">
                <a:solidFill>
                  <a:schemeClr val="tx2"/>
                </a:solidFill>
                <a:latin typeface="+mj-lt"/>
              </a:rPr>
              <a:t>Short Essays</a:t>
            </a:r>
          </a:p>
          <a:p>
            <a:pPr marL="742950" lvl="1" indent="-285750">
              <a:buFont typeface="Arial" panose="020B0604020202020204" pitchFamily="34" charset="0"/>
              <a:buChar char="•"/>
            </a:pPr>
            <a:r>
              <a:rPr lang="en-US" sz="1600" dirty="0">
                <a:solidFill>
                  <a:schemeClr val="tx2"/>
                </a:solidFill>
                <a:latin typeface="+mj-lt"/>
              </a:rPr>
              <a:t>Country Selection</a:t>
            </a:r>
          </a:p>
          <a:p>
            <a:pPr marL="742950" lvl="1" indent="-285750">
              <a:buFont typeface="Arial" panose="020B0604020202020204" pitchFamily="34" charset="0"/>
              <a:buChar char="•"/>
            </a:pPr>
            <a:r>
              <a:rPr lang="en-US" sz="1600" dirty="0">
                <a:solidFill>
                  <a:schemeClr val="tx2"/>
                </a:solidFill>
                <a:latin typeface="+mj-lt"/>
              </a:rPr>
              <a:t>Career Trajectory</a:t>
            </a:r>
          </a:p>
          <a:p>
            <a:pPr marL="742950" lvl="1" indent="-285750">
              <a:buFont typeface="Arial" panose="020B0604020202020204" pitchFamily="34" charset="0"/>
              <a:buChar char="•"/>
            </a:pPr>
            <a:r>
              <a:rPr lang="en-US" sz="1600" dirty="0">
                <a:solidFill>
                  <a:schemeClr val="tx2"/>
                </a:solidFill>
                <a:latin typeface="+mj-lt"/>
              </a:rPr>
              <a:t>Cultural Preparation</a:t>
            </a:r>
          </a:p>
          <a:p>
            <a:pPr marL="742950" lvl="1" indent="-285750">
              <a:buFont typeface="Arial" panose="020B0604020202020204" pitchFamily="34" charset="0"/>
              <a:buChar char="•"/>
            </a:pPr>
            <a:r>
              <a:rPr lang="en-US" sz="1600" dirty="0">
                <a:solidFill>
                  <a:schemeClr val="tx2"/>
                </a:solidFill>
                <a:latin typeface="+mj-lt"/>
              </a:rPr>
              <a:t>Teaching Preparation</a:t>
            </a:r>
            <a:endParaRPr lang="en-US" sz="1400" dirty="0">
              <a:solidFill>
                <a:schemeClr val="tx2"/>
              </a:solidFill>
              <a:latin typeface="+mj-lt"/>
            </a:endParaRPr>
          </a:p>
          <a:p>
            <a:pPr marL="285750" indent="-285750">
              <a:buFont typeface="Arial" panose="020B0604020202020204" pitchFamily="34" charset="0"/>
              <a:buChar char="•"/>
            </a:pPr>
            <a:endParaRPr lang="en-US" sz="1400" dirty="0">
              <a:solidFill>
                <a:schemeClr val="tx2"/>
              </a:solidFill>
              <a:latin typeface="+mj-lt"/>
            </a:endParaRPr>
          </a:p>
          <a:p>
            <a:endParaRPr lang="en-US" sz="1400" dirty="0">
              <a:latin typeface="+mj-lt"/>
            </a:endParaRPr>
          </a:p>
        </p:txBody>
      </p:sp>
      <p:sp>
        <p:nvSpPr>
          <p:cNvPr id="9" name="TextBox 8"/>
          <p:cNvSpPr txBox="1"/>
          <p:nvPr/>
        </p:nvSpPr>
        <p:spPr>
          <a:xfrm>
            <a:off x="4800600" y="1718370"/>
            <a:ext cx="3810000" cy="3077766"/>
          </a:xfrm>
          <a:prstGeom prst="rect">
            <a:avLst/>
          </a:prstGeom>
          <a:noFill/>
        </p:spPr>
        <p:txBody>
          <a:bodyPr wrap="square" rtlCol="0">
            <a:spAutoFit/>
          </a:bodyPr>
          <a:lstStyle/>
          <a:p>
            <a:pPr algn="ctr"/>
            <a:r>
              <a:rPr lang="en-US" sz="2000" b="1" dirty="0">
                <a:solidFill>
                  <a:schemeClr val="tx2"/>
                </a:solidFill>
                <a:latin typeface="+mj-lt"/>
              </a:rPr>
              <a:t>May be Required</a:t>
            </a:r>
          </a:p>
          <a:p>
            <a:pPr algn="ctr"/>
            <a:endParaRPr lang="en-US" sz="1400" b="1" dirty="0">
              <a:solidFill>
                <a:schemeClr val="tx2"/>
              </a:solidFill>
              <a:latin typeface="+mj-lt"/>
            </a:endParaRPr>
          </a:p>
          <a:p>
            <a:pPr marL="285750" indent="-285750">
              <a:buFont typeface="Arial" panose="020B0604020202020204" pitchFamily="34" charset="0"/>
              <a:buChar char="•"/>
            </a:pPr>
            <a:r>
              <a:rPr lang="en-US" sz="1600" dirty="0">
                <a:solidFill>
                  <a:schemeClr val="tx2"/>
                </a:solidFill>
              </a:rPr>
              <a:t>Bibliography (Research or Teaching/Research activities)</a:t>
            </a:r>
          </a:p>
          <a:p>
            <a:pPr marL="285750" indent="-285750">
              <a:buFont typeface="Arial" panose="020B0604020202020204" pitchFamily="34" charset="0"/>
              <a:buChar char="•"/>
            </a:pPr>
            <a:r>
              <a:rPr lang="en-US" sz="1600" dirty="0">
                <a:solidFill>
                  <a:schemeClr val="tx2"/>
                </a:solidFill>
              </a:rPr>
              <a:t>Syllabi (Teaching or Teaching/Research activities)</a:t>
            </a:r>
          </a:p>
          <a:p>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Portfolio (Arts disciplines only)</a:t>
            </a:r>
          </a:p>
          <a:p>
            <a:endParaRPr lang="en-US" sz="1600" dirty="0">
              <a:solidFill>
                <a:schemeClr val="tx2"/>
              </a:solidFill>
              <a:latin typeface="+mj-lt"/>
            </a:endParaRPr>
          </a:p>
          <a:p>
            <a:pPr marL="285750" indent="-285750">
              <a:buFont typeface="Arial" panose="020B0604020202020204" pitchFamily="34" charset="0"/>
              <a:buChar char="•"/>
            </a:pPr>
            <a:r>
              <a:rPr lang="en-US" sz="1600" dirty="0">
                <a:solidFill>
                  <a:schemeClr val="tx2"/>
                </a:solidFill>
                <a:latin typeface="+mj-lt"/>
              </a:rPr>
              <a:t>Letter of Invitation</a:t>
            </a:r>
          </a:p>
          <a:p>
            <a:pPr marL="285750" indent="-285750">
              <a:buFont typeface="Arial" panose="020B0604020202020204" pitchFamily="34" charset="0"/>
              <a:buChar char="•"/>
            </a:pPr>
            <a:endParaRPr lang="en-US" sz="1600" dirty="0">
              <a:solidFill>
                <a:schemeClr val="tx2"/>
              </a:solidFill>
              <a:latin typeface="+mj-lt"/>
            </a:endParaRPr>
          </a:p>
          <a:p>
            <a:pPr marL="285750" indent="-285750">
              <a:buFont typeface="Arial" panose="020B0604020202020204" pitchFamily="34" charset="0"/>
              <a:buChar char="•"/>
            </a:pPr>
            <a:r>
              <a:rPr lang="en-US" sz="1600" dirty="0">
                <a:solidFill>
                  <a:schemeClr val="tx2"/>
                </a:solidFill>
                <a:latin typeface="+mj-lt"/>
              </a:rPr>
              <a:t>Language Proficiency</a:t>
            </a:r>
          </a:p>
        </p:txBody>
      </p:sp>
      <p:cxnSp>
        <p:nvCxnSpPr>
          <p:cNvPr id="6" name="Straight Connector 5"/>
          <p:cNvCxnSpPr/>
          <p:nvPr/>
        </p:nvCxnSpPr>
        <p:spPr>
          <a:xfrm>
            <a:off x="4495800" y="1600200"/>
            <a:ext cx="0" cy="373380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0F4E0546-E5FE-6B41-9F27-9EDD60F786C9}"/>
              </a:ext>
            </a:extLst>
          </p:cNvPr>
          <p:cNvPicPr>
            <a:picLocks noChangeAspect="1"/>
          </p:cNvPicPr>
          <p:nvPr/>
        </p:nvPicPr>
        <p:blipFill>
          <a:blip r:embed="rId3"/>
          <a:stretch>
            <a:fillRect/>
          </a:stretch>
        </p:blipFill>
        <p:spPr>
          <a:xfrm>
            <a:off x="5410200" y="103115"/>
            <a:ext cx="1752600" cy="584200"/>
          </a:xfrm>
          <a:prstGeom prst="rect">
            <a:avLst/>
          </a:prstGeom>
        </p:spPr>
      </p:pic>
    </p:spTree>
    <p:extLst>
      <p:ext uri="{BB962C8B-B14F-4D97-AF65-F5344CB8AC3E}">
        <p14:creationId xmlns:p14="http://schemas.microsoft.com/office/powerpoint/2010/main" val="34844552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877816"/>
            <a:ext cx="8305800" cy="531884"/>
          </a:xfrm>
        </p:spPr>
        <p:txBody>
          <a:bodyPr/>
          <a:lstStyle/>
          <a:p>
            <a:r>
              <a:rPr lang="en-US" dirty="0"/>
              <a:t>What is the Review Process and the Timeline?</a:t>
            </a:r>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val="2149039587"/>
              </p:ext>
            </p:extLst>
          </p:nvPr>
        </p:nvGraphicFramePr>
        <p:xfrm>
          <a:off x="571500" y="16002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27FE61B8-5915-3D4F-8F38-DC36AC503DDE}"/>
              </a:ext>
            </a:extLst>
          </p:cNvPr>
          <p:cNvPicPr>
            <a:picLocks noChangeAspect="1"/>
          </p:cNvPicPr>
          <p:nvPr/>
        </p:nvPicPr>
        <p:blipFill>
          <a:blip r:embed="rId7"/>
          <a:stretch>
            <a:fillRect/>
          </a:stretch>
        </p:blipFill>
        <p:spPr>
          <a:xfrm>
            <a:off x="5410200" y="103116"/>
            <a:ext cx="1752600" cy="584200"/>
          </a:xfrm>
          <a:prstGeom prst="rect">
            <a:avLst/>
          </a:prstGeom>
        </p:spPr>
      </p:pic>
    </p:spTree>
    <p:extLst>
      <p:ext uri="{BB962C8B-B14F-4D97-AF65-F5344CB8AC3E}">
        <p14:creationId xmlns:p14="http://schemas.microsoft.com/office/powerpoint/2010/main" val="190168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p:cNvSpPr>
            <a:spLocks noGrp="1"/>
          </p:cNvSpPr>
          <p:nvPr>
            <p:ph type="body" idx="1"/>
          </p:nvPr>
        </p:nvSpPr>
        <p:spPr>
          <a:xfrm>
            <a:off x="609600" y="930537"/>
            <a:ext cx="7772400" cy="531885"/>
          </a:xfrm>
          <a:prstGeom prst="rect">
            <a:avLst/>
          </a:prstGeom>
        </p:spPr>
        <p:txBody>
          <a:bodyPr lIns="0" tIns="0" rIns="0" bIns="0">
            <a:normAutofit/>
          </a:bodyPr>
          <a:lstStyle/>
          <a:p>
            <a:pPr marL="0" lvl="0" indent="0">
              <a:buNone/>
              <a:defRPr sz="1800" b="0">
                <a:solidFill>
                  <a:srgbClr val="000000"/>
                </a:solidFill>
              </a:defRPr>
            </a:pPr>
            <a:r>
              <a:rPr lang="en-US" sz="2800" b="1" dirty="0">
                <a:solidFill>
                  <a:srgbClr val="C84D0A"/>
                </a:solidFill>
              </a:rPr>
              <a:t>Fulbright U.S. Scholar Programs</a:t>
            </a:r>
            <a:endParaRPr sz="2800" b="1" dirty="0">
              <a:solidFill>
                <a:srgbClr val="C84D0A"/>
              </a:solidFill>
            </a:endParaRPr>
          </a:p>
        </p:txBody>
      </p:sp>
      <p:sp>
        <p:nvSpPr>
          <p:cNvPr id="3" name="TextBox 2"/>
          <p:cNvSpPr txBox="1"/>
          <p:nvPr/>
        </p:nvSpPr>
        <p:spPr>
          <a:xfrm>
            <a:off x="304800" y="1712007"/>
            <a:ext cx="3810000" cy="3785652"/>
          </a:xfrm>
          <a:prstGeom prst="rect">
            <a:avLst/>
          </a:prstGeom>
          <a:noFill/>
        </p:spPr>
        <p:txBody>
          <a:bodyPr wrap="square" rtlCol="0">
            <a:spAutoFit/>
          </a:bodyPr>
          <a:lstStyle/>
          <a:p>
            <a:pPr algn="ctr"/>
            <a:r>
              <a:rPr lang="en-US" sz="2000" b="1" dirty="0">
                <a:solidFill>
                  <a:schemeClr val="tx2"/>
                </a:solidFill>
                <a:latin typeface="+mj-lt"/>
              </a:rPr>
              <a:t>Core Program</a:t>
            </a:r>
          </a:p>
          <a:p>
            <a:pPr algn="ctr"/>
            <a:endParaRPr lang="en-US" sz="1400" b="1"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Supports teaching and/or research activity for three to 12 months; Flex (multi-visit) option</a:t>
            </a:r>
          </a:p>
          <a:p>
            <a:endParaRPr lang="en-US" sz="1400"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Open to all disciplines</a:t>
            </a:r>
          </a:p>
          <a:p>
            <a:endParaRPr lang="en-US" sz="1400"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Apply to specific award with proposed project</a:t>
            </a:r>
          </a:p>
          <a:p>
            <a:endParaRPr lang="en-US" sz="1400"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Application deadline: </a:t>
            </a:r>
            <a:r>
              <a:rPr lang="en-US" sz="1400" b="1" i="1" dirty="0">
                <a:solidFill>
                  <a:schemeClr val="tx2"/>
                </a:solidFill>
                <a:latin typeface="+mj-lt"/>
              </a:rPr>
              <a:t>September 15, 2021</a:t>
            </a:r>
          </a:p>
          <a:p>
            <a:pPr marL="285750" indent="-285750">
              <a:buFont typeface="Arial" panose="020B0604020202020204" pitchFamily="34" charset="0"/>
              <a:buChar char="•"/>
            </a:pPr>
            <a:endParaRPr lang="en-US" sz="1400"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Most hosts are higher education institutions. </a:t>
            </a:r>
          </a:p>
          <a:p>
            <a:pPr marL="742950" lvl="1" indent="-285750">
              <a:buFont typeface="Courier New" panose="02070309020205020404" pitchFamily="49" charset="0"/>
              <a:buChar char="o"/>
            </a:pPr>
            <a:r>
              <a:rPr lang="en-US" sz="1200" i="1" dirty="0">
                <a:solidFill>
                  <a:schemeClr val="tx2"/>
                </a:solidFill>
                <a:latin typeface="+mj-lt"/>
              </a:rPr>
              <a:t>Eligible hosts vary by award, may include universities, research centers, museums, etc.</a:t>
            </a:r>
            <a:endParaRPr lang="en-US" sz="1400" i="1" dirty="0">
              <a:solidFill>
                <a:schemeClr val="tx2"/>
              </a:solidFill>
              <a:latin typeface="+mj-lt"/>
            </a:endParaRPr>
          </a:p>
          <a:p>
            <a:pPr marL="285750" indent="-285750">
              <a:buFont typeface="Arial" panose="020B0604020202020204" pitchFamily="34" charset="0"/>
              <a:buChar char="•"/>
            </a:pPr>
            <a:endParaRPr lang="en-US" sz="1400" dirty="0">
              <a:solidFill>
                <a:schemeClr val="tx2"/>
              </a:solidFill>
              <a:latin typeface="+mj-lt"/>
            </a:endParaRPr>
          </a:p>
          <a:p>
            <a:pPr marL="285750" indent="-285750">
              <a:buFont typeface="Arial" panose="020B0604020202020204" pitchFamily="34" charset="0"/>
              <a:buChar char="•"/>
            </a:pPr>
            <a:endParaRPr lang="en-US" sz="1400" dirty="0">
              <a:solidFill>
                <a:schemeClr val="tx2"/>
              </a:solidFill>
              <a:latin typeface="+mj-lt"/>
            </a:endParaRPr>
          </a:p>
          <a:p>
            <a:endParaRPr lang="en-US" sz="1400" dirty="0">
              <a:latin typeface="+mj-lt"/>
            </a:endParaRPr>
          </a:p>
        </p:txBody>
      </p:sp>
      <p:sp>
        <p:nvSpPr>
          <p:cNvPr id="9" name="TextBox 8"/>
          <p:cNvSpPr txBox="1"/>
          <p:nvPr/>
        </p:nvSpPr>
        <p:spPr>
          <a:xfrm>
            <a:off x="4800600" y="1718370"/>
            <a:ext cx="3810000" cy="4062651"/>
          </a:xfrm>
          <a:prstGeom prst="rect">
            <a:avLst/>
          </a:prstGeom>
          <a:noFill/>
        </p:spPr>
        <p:txBody>
          <a:bodyPr wrap="square" rtlCol="0">
            <a:spAutoFit/>
          </a:bodyPr>
          <a:lstStyle/>
          <a:p>
            <a:pPr algn="ctr"/>
            <a:r>
              <a:rPr lang="en-US" sz="2000" b="1" dirty="0">
                <a:solidFill>
                  <a:schemeClr val="tx2"/>
                </a:solidFill>
                <a:latin typeface="+mj-lt"/>
              </a:rPr>
              <a:t>Specialist Program</a:t>
            </a:r>
          </a:p>
          <a:p>
            <a:pPr algn="ctr"/>
            <a:endParaRPr lang="en-US" sz="1400" b="1"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Teaching and consulting projects for two to six weeks</a:t>
            </a:r>
          </a:p>
          <a:p>
            <a:endParaRPr lang="en-US" sz="1400"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24 eligible disciplines</a:t>
            </a:r>
            <a:endParaRPr lang="en-US" sz="1200" i="1" dirty="0">
              <a:solidFill>
                <a:schemeClr val="tx2"/>
              </a:solidFill>
              <a:latin typeface="+mj-lt"/>
            </a:endParaRPr>
          </a:p>
          <a:p>
            <a:endParaRPr lang="en-US" sz="1400"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hlinkClick r:id="rId3"/>
              </a:rPr>
              <a:t>Apply to join Specialist roster</a:t>
            </a:r>
            <a:endParaRPr lang="en-US" sz="1400" dirty="0">
              <a:solidFill>
                <a:schemeClr val="tx2"/>
              </a:solidFill>
              <a:latin typeface="+mj-lt"/>
            </a:endParaRPr>
          </a:p>
          <a:p>
            <a:endParaRPr lang="en-US" sz="1400"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Rolling deadline</a:t>
            </a:r>
          </a:p>
          <a:p>
            <a:endParaRPr lang="en-US" sz="1400"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Institutions overseas develop projects, request Specialists from roster. </a:t>
            </a:r>
          </a:p>
          <a:p>
            <a:endParaRPr lang="en-US" sz="1400"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Host can be higher education institutions or non-academic institutions.</a:t>
            </a:r>
          </a:p>
          <a:p>
            <a:pPr marL="285750" indent="-285750">
              <a:buFont typeface="Arial" panose="020B0604020202020204" pitchFamily="34" charset="0"/>
              <a:buChar char="•"/>
            </a:pPr>
            <a:endParaRPr lang="en-US" sz="1400"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Does not support research projects</a:t>
            </a:r>
          </a:p>
        </p:txBody>
      </p:sp>
      <p:cxnSp>
        <p:nvCxnSpPr>
          <p:cNvPr id="6" name="Straight Connector 5"/>
          <p:cNvCxnSpPr/>
          <p:nvPr/>
        </p:nvCxnSpPr>
        <p:spPr>
          <a:xfrm>
            <a:off x="4495800" y="1600200"/>
            <a:ext cx="0" cy="373380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0F4E0546-E5FE-6B41-9F27-9EDD60F786C9}"/>
              </a:ext>
            </a:extLst>
          </p:cNvPr>
          <p:cNvPicPr>
            <a:picLocks noChangeAspect="1"/>
          </p:cNvPicPr>
          <p:nvPr/>
        </p:nvPicPr>
        <p:blipFill>
          <a:blip r:embed="rId4"/>
          <a:stretch>
            <a:fillRect/>
          </a:stretch>
        </p:blipFill>
        <p:spPr>
          <a:xfrm>
            <a:off x="5410200" y="103115"/>
            <a:ext cx="1752600" cy="584200"/>
          </a:xfrm>
          <a:prstGeom prst="rect">
            <a:avLst/>
          </a:prstGeom>
        </p:spPr>
      </p:pic>
    </p:spTree>
    <p:extLst>
      <p:ext uri="{BB962C8B-B14F-4D97-AF65-F5344CB8AC3E}">
        <p14:creationId xmlns:p14="http://schemas.microsoft.com/office/powerpoint/2010/main" val="11482601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775918"/>
            <a:ext cx="7772400" cy="531884"/>
          </a:xfrm>
        </p:spPr>
        <p:txBody>
          <a:bodyPr/>
          <a:lstStyle/>
          <a:p>
            <a:r>
              <a:rPr lang="en-US" dirty="0"/>
              <a:t>Fulbright Flex Awards</a:t>
            </a:r>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val="507873505"/>
              </p:ext>
            </p:extLst>
          </p:nvPr>
        </p:nvGraphicFramePr>
        <p:xfrm>
          <a:off x="533400" y="1371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A98F9D09-D4AF-C941-980D-1BE9C750EAE4}"/>
              </a:ext>
            </a:extLst>
          </p:cNvPr>
          <p:cNvPicPr>
            <a:picLocks noChangeAspect="1"/>
          </p:cNvPicPr>
          <p:nvPr/>
        </p:nvPicPr>
        <p:blipFill>
          <a:blip r:embed="rId7"/>
          <a:stretch>
            <a:fillRect/>
          </a:stretch>
        </p:blipFill>
        <p:spPr>
          <a:xfrm>
            <a:off x="5334000" y="103116"/>
            <a:ext cx="1752600" cy="584200"/>
          </a:xfrm>
          <a:prstGeom prst="rect">
            <a:avLst/>
          </a:prstGeom>
        </p:spPr>
      </p:pic>
    </p:spTree>
    <p:extLst>
      <p:ext uri="{BB962C8B-B14F-4D97-AF65-F5344CB8AC3E}">
        <p14:creationId xmlns:p14="http://schemas.microsoft.com/office/powerpoint/2010/main" val="2512848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Presentation Overview</a:t>
            </a:r>
          </a:p>
        </p:txBody>
      </p:sp>
      <p:graphicFrame>
        <p:nvGraphicFramePr>
          <p:cNvPr id="4" name="Content Placeholder 3"/>
          <p:cNvGraphicFramePr>
            <a:graphicFrameLocks noGrp="1"/>
          </p:cNvGraphicFramePr>
          <p:nvPr>
            <p:ph sz="quarter" idx="12"/>
            <p:extLst>
              <p:ext uri="{D42A27DB-BD31-4B8C-83A1-F6EECF244321}">
                <p14:modId xmlns:p14="http://schemas.microsoft.com/office/powerpoint/2010/main" val="1491193525"/>
              </p:ext>
            </p:extLst>
          </p:nvPr>
        </p:nvGraphicFramePr>
        <p:xfrm>
          <a:off x="457200" y="1981200"/>
          <a:ext cx="7772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C565FD0C-284B-A84B-B01B-03EF9B89D355}"/>
              </a:ext>
            </a:extLst>
          </p:cNvPr>
          <p:cNvPicPr>
            <a:picLocks noChangeAspect="1"/>
          </p:cNvPicPr>
          <p:nvPr/>
        </p:nvPicPr>
        <p:blipFill>
          <a:blip r:embed="rId7"/>
          <a:stretch>
            <a:fillRect/>
          </a:stretch>
        </p:blipFill>
        <p:spPr>
          <a:xfrm>
            <a:off x="5257800" y="838200"/>
            <a:ext cx="1752600" cy="584200"/>
          </a:xfrm>
          <a:prstGeom prst="rect">
            <a:avLst/>
          </a:prstGeom>
        </p:spPr>
      </p:pic>
    </p:spTree>
    <p:extLst>
      <p:ext uri="{BB962C8B-B14F-4D97-AF65-F5344CB8AC3E}">
        <p14:creationId xmlns:p14="http://schemas.microsoft.com/office/powerpoint/2010/main" val="3927028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1143000"/>
            <a:ext cx="7772400" cy="533400"/>
          </a:xfrm>
        </p:spPr>
        <p:txBody>
          <a:bodyPr/>
          <a:lstStyle/>
          <a:p>
            <a:r>
              <a:rPr lang="en-US" dirty="0"/>
              <a:t>Core Multi-Country Opportunities</a:t>
            </a:r>
          </a:p>
        </p:txBody>
      </p:sp>
      <p:sp>
        <p:nvSpPr>
          <p:cNvPr id="3" name="Content Placeholder 2"/>
          <p:cNvSpPr>
            <a:spLocks noGrp="1"/>
          </p:cNvSpPr>
          <p:nvPr>
            <p:ph sz="quarter" idx="11"/>
          </p:nvPr>
        </p:nvSpPr>
        <p:spPr>
          <a:xfrm>
            <a:off x="609600" y="2209800"/>
            <a:ext cx="7696200" cy="3733800"/>
          </a:xfrm>
        </p:spPr>
        <p:txBody>
          <a:bodyPr/>
          <a:lstStyle/>
          <a:p>
            <a:r>
              <a:rPr lang="en-US" dirty="0"/>
              <a:t>Global Scholar Award</a:t>
            </a:r>
          </a:p>
          <a:p>
            <a:r>
              <a:rPr lang="en-US" dirty="0"/>
              <a:t>Sub-Saharan Africa Regional Research Program</a:t>
            </a:r>
          </a:p>
          <a:p>
            <a:r>
              <a:rPr lang="en-US" dirty="0"/>
              <a:t>Middle East and North Africa Regional Research Program</a:t>
            </a:r>
          </a:p>
          <a:p>
            <a:r>
              <a:rPr lang="en-US" dirty="0"/>
              <a:t>East Asia and the Pacific: Cross-Strait Studies</a:t>
            </a:r>
          </a:p>
          <a:p>
            <a:r>
              <a:rPr lang="en-US" dirty="0"/>
              <a:t>South and Central Asia Regional Research Program</a:t>
            </a:r>
          </a:p>
          <a:p>
            <a:r>
              <a:rPr lang="en-US" dirty="0"/>
              <a:t>Europe: Fulbright-Schuman European Union Affairs,  Austrian-Hungarian Research Award</a:t>
            </a:r>
          </a:p>
          <a:p>
            <a:r>
              <a:rPr lang="en-US" dirty="0"/>
              <a:t>Western Hemisphere: Fulbright-Carlos Rico Award for North American Studies</a:t>
            </a:r>
          </a:p>
        </p:txBody>
      </p:sp>
      <p:pic>
        <p:nvPicPr>
          <p:cNvPr id="4" name="Picture 3">
            <a:extLst>
              <a:ext uri="{FF2B5EF4-FFF2-40B4-BE49-F238E27FC236}">
                <a16:creationId xmlns:a16="http://schemas.microsoft.com/office/drawing/2014/main" id="{B9E875E9-4452-6D48-A7B9-4DF52727EC9C}"/>
              </a:ext>
            </a:extLst>
          </p:cNvPr>
          <p:cNvPicPr>
            <a:picLocks noChangeAspect="1"/>
          </p:cNvPicPr>
          <p:nvPr/>
        </p:nvPicPr>
        <p:blipFill>
          <a:blip r:embed="rId3"/>
          <a:stretch>
            <a:fillRect/>
          </a:stretch>
        </p:blipFill>
        <p:spPr>
          <a:xfrm>
            <a:off x="5334000" y="152400"/>
            <a:ext cx="1752600" cy="584200"/>
          </a:xfrm>
          <a:prstGeom prst="rect">
            <a:avLst/>
          </a:prstGeom>
        </p:spPr>
      </p:pic>
    </p:spTree>
    <p:extLst>
      <p:ext uri="{BB962C8B-B14F-4D97-AF65-F5344CB8AC3E}">
        <p14:creationId xmlns:p14="http://schemas.microsoft.com/office/powerpoint/2010/main" val="165106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762000"/>
            <a:ext cx="7772400" cy="531884"/>
          </a:xfrm>
        </p:spPr>
        <p:txBody>
          <a:bodyPr/>
          <a:lstStyle/>
          <a:p>
            <a:r>
              <a:rPr lang="en-US" dirty="0"/>
              <a:t>Additional Opportunities</a:t>
            </a:r>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val="1560382357"/>
              </p:ext>
            </p:extLst>
          </p:nvPr>
        </p:nvGraphicFramePr>
        <p:xfrm>
          <a:off x="533400" y="1371600"/>
          <a:ext cx="7772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1EDD282-0F69-BC44-8464-93C0BA6BB647}"/>
              </a:ext>
            </a:extLst>
          </p:cNvPr>
          <p:cNvPicPr>
            <a:picLocks noChangeAspect="1"/>
          </p:cNvPicPr>
          <p:nvPr/>
        </p:nvPicPr>
        <p:blipFill>
          <a:blip r:embed="rId8"/>
          <a:stretch>
            <a:fillRect/>
          </a:stretch>
        </p:blipFill>
        <p:spPr>
          <a:xfrm>
            <a:off x="5334000" y="100084"/>
            <a:ext cx="1752600" cy="584200"/>
          </a:xfrm>
          <a:prstGeom prst="rect">
            <a:avLst/>
          </a:prstGeom>
        </p:spPr>
      </p:pic>
    </p:spTree>
    <p:extLst>
      <p:ext uri="{BB962C8B-B14F-4D97-AF65-F5344CB8AC3E}">
        <p14:creationId xmlns:p14="http://schemas.microsoft.com/office/powerpoint/2010/main" val="1011658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1143000"/>
            <a:ext cx="7772400" cy="531884"/>
          </a:xfrm>
        </p:spPr>
        <p:txBody>
          <a:bodyPr/>
          <a:lstStyle/>
          <a:p>
            <a:pPr lvl="0"/>
            <a:r>
              <a:rPr lang="en-US" dirty="0"/>
              <a:t>Distinguished Scholars</a:t>
            </a:r>
          </a:p>
          <a:p>
            <a:endParaRPr lang="en-US" dirty="0"/>
          </a:p>
        </p:txBody>
      </p:sp>
      <p:sp>
        <p:nvSpPr>
          <p:cNvPr id="3" name="Content Placeholder 2"/>
          <p:cNvSpPr>
            <a:spLocks noGrp="1"/>
          </p:cNvSpPr>
          <p:nvPr>
            <p:ph sz="quarter" idx="11"/>
          </p:nvPr>
        </p:nvSpPr>
        <p:spPr>
          <a:xfrm>
            <a:off x="533400" y="2057400"/>
            <a:ext cx="7772400" cy="3657600"/>
          </a:xfrm>
        </p:spPr>
        <p:txBody>
          <a:bodyPr/>
          <a:lstStyle/>
          <a:p>
            <a:r>
              <a:rPr lang="en-US" dirty="0"/>
              <a:t>Most prestigious of Fulbright awards</a:t>
            </a:r>
          </a:p>
          <a:p>
            <a:r>
              <a:rPr lang="en-US" dirty="0"/>
              <a:t>Minimum of 7 years experience in discipline or area of expertise</a:t>
            </a:r>
          </a:p>
          <a:p>
            <a:r>
              <a:rPr lang="en-US" dirty="0"/>
              <a:t>Additional restrictions dependent on particular award</a:t>
            </a:r>
          </a:p>
          <a:p>
            <a:r>
              <a:rPr lang="en-US" dirty="0"/>
              <a:t>Currently 51 unique opportunities</a:t>
            </a:r>
          </a:p>
          <a:p>
            <a:r>
              <a:rPr lang="en-US" dirty="0"/>
              <a:t>For more general information: </a:t>
            </a:r>
            <a:r>
              <a:rPr lang="en-US" dirty="0">
                <a:hlinkClick r:id="rId2"/>
              </a:rPr>
              <a:t>https://awards.cies.org/search?search_api_views_fulltext=&amp;field_award_multi_country=All&amp;field_award_type_list%5B%5D=1793&amp;field_award_grant_length=All&amp;field_award_degree_reqs=All</a:t>
            </a:r>
            <a:r>
              <a:rPr lang="en-US" dirty="0"/>
              <a:t> </a:t>
            </a:r>
          </a:p>
          <a:p>
            <a:pPr marL="0" indent="0">
              <a:buNone/>
            </a:pPr>
            <a:endParaRPr lang="en-US" dirty="0"/>
          </a:p>
        </p:txBody>
      </p:sp>
      <p:pic>
        <p:nvPicPr>
          <p:cNvPr id="5" name="Picture 4">
            <a:extLst>
              <a:ext uri="{FF2B5EF4-FFF2-40B4-BE49-F238E27FC236}">
                <a16:creationId xmlns:a16="http://schemas.microsoft.com/office/drawing/2014/main" id="{70D2AC9F-A0B0-2245-BD65-B992C20957C6}"/>
              </a:ext>
            </a:extLst>
          </p:cNvPr>
          <p:cNvPicPr>
            <a:picLocks noChangeAspect="1"/>
          </p:cNvPicPr>
          <p:nvPr/>
        </p:nvPicPr>
        <p:blipFill>
          <a:blip r:embed="rId3"/>
          <a:stretch>
            <a:fillRect/>
          </a:stretch>
        </p:blipFill>
        <p:spPr>
          <a:xfrm>
            <a:off x="5334000" y="103116"/>
            <a:ext cx="1752600" cy="584200"/>
          </a:xfrm>
          <a:prstGeom prst="rect">
            <a:avLst/>
          </a:prstGeom>
        </p:spPr>
      </p:pic>
    </p:spTree>
    <p:extLst>
      <p:ext uri="{BB962C8B-B14F-4D97-AF65-F5344CB8AC3E}">
        <p14:creationId xmlns:p14="http://schemas.microsoft.com/office/powerpoint/2010/main" val="1044197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1143000"/>
            <a:ext cx="7772400" cy="531884"/>
          </a:xfrm>
        </p:spPr>
        <p:txBody>
          <a:bodyPr/>
          <a:lstStyle/>
          <a:p>
            <a:pPr lvl="0"/>
            <a:r>
              <a:rPr lang="en-US" dirty="0"/>
              <a:t>Fulbright Global Scholar Award</a:t>
            </a:r>
          </a:p>
        </p:txBody>
      </p:sp>
      <p:sp>
        <p:nvSpPr>
          <p:cNvPr id="3" name="Content Placeholder 2"/>
          <p:cNvSpPr>
            <a:spLocks noGrp="1"/>
          </p:cNvSpPr>
          <p:nvPr>
            <p:ph sz="quarter" idx="11"/>
          </p:nvPr>
        </p:nvSpPr>
        <p:spPr>
          <a:xfrm>
            <a:off x="533400" y="2057400"/>
            <a:ext cx="7772400" cy="3657600"/>
          </a:xfrm>
        </p:spPr>
        <p:txBody>
          <a:bodyPr/>
          <a:lstStyle/>
          <a:p>
            <a:r>
              <a:rPr lang="en-US" dirty="0"/>
              <a:t>Multi-country, trans-regional projects</a:t>
            </a:r>
          </a:p>
          <a:p>
            <a:r>
              <a:rPr lang="en-US" dirty="0"/>
              <a:t>Research or teaching/research</a:t>
            </a:r>
          </a:p>
          <a:p>
            <a:r>
              <a:rPr lang="en-US" dirty="0"/>
              <a:t>Individual trips can be spread over a longer period of time</a:t>
            </a:r>
          </a:p>
          <a:p>
            <a:r>
              <a:rPr lang="en-US" dirty="0"/>
              <a:t>For more general information:</a:t>
            </a:r>
          </a:p>
          <a:p>
            <a:pPr marL="400050" lvl="1" indent="0">
              <a:buNone/>
            </a:pPr>
            <a:r>
              <a:rPr lang="en-US" dirty="0">
                <a:hlinkClick r:id="rId2"/>
              </a:rPr>
              <a:t>http://www.cies.org/program/fulbright-global-scholar-award</a:t>
            </a:r>
            <a:endParaRPr lang="en-US" dirty="0"/>
          </a:p>
          <a:p>
            <a:r>
              <a:rPr lang="en-US" dirty="0"/>
              <a:t>For the award itself:</a:t>
            </a:r>
          </a:p>
          <a:p>
            <a:pPr marL="400050" lvl="1" indent="0">
              <a:buNone/>
            </a:pPr>
            <a:r>
              <a:rPr lang="en-US" dirty="0">
                <a:hlinkClick r:id="rId3"/>
              </a:rPr>
              <a:t>http://catalog.cies.org/viewAward.aspx?n=7001&amp;dc=02</a:t>
            </a:r>
            <a:endParaRPr lang="en-US" dirty="0"/>
          </a:p>
          <a:p>
            <a:pPr marL="285750"/>
            <a:r>
              <a:rPr lang="en-US" dirty="0"/>
              <a:t>Deadline: 15 September 2021</a:t>
            </a:r>
          </a:p>
          <a:p>
            <a:pPr marL="0" indent="0">
              <a:buNone/>
            </a:pPr>
            <a:endParaRPr lang="en-US" dirty="0"/>
          </a:p>
        </p:txBody>
      </p:sp>
      <p:pic>
        <p:nvPicPr>
          <p:cNvPr id="5" name="Picture 4">
            <a:extLst>
              <a:ext uri="{FF2B5EF4-FFF2-40B4-BE49-F238E27FC236}">
                <a16:creationId xmlns:a16="http://schemas.microsoft.com/office/drawing/2014/main" id="{70D2AC9F-A0B0-2245-BD65-B992C20957C6}"/>
              </a:ext>
            </a:extLst>
          </p:cNvPr>
          <p:cNvPicPr>
            <a:picLocks noChangeAspect="1"/>
          </p:cNvPicPr>
          <p:nvPr/>
        </p:nvPicPr>
        <p:blipFill>
          <a:blip r:embed="rId4"/>
          <a:stretch>
            <a:fillRect/>
          </a:stretch>
        </p:blipFill>
        <p:spPr>
          <a:xfrm>
            <a:off x="5334000" y="103116"/>
            <a:ext cx="1752600" cy="584200"/>
          </a:xfrm>
          <a:prstGeom prst="rect">
            <a:avLst/>
          </a:prstGeom>
        </p:spPr>
      </p:pic>
    </p:spTree>
    <p:extLst>
      <p:ext uri="{BB962C8B-B14F-4D97-AF65-F5344CB8AC3E}">
        <p14:creationId xmlns:p14="http://schemas.microsoft.com/office/powerpoint/2010/main" val="1577208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23343561"/>
              </p:ext>
            </p:extLst>
          </p:nvPr>
        </p:nvGraphicFramePr>
        <p:xfrm>
          <a:off x="609600" y="914400"/>
          <a:ext cx="8001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63F6BC7-0736-7747-AE50-7E3F79BE7A50}"/>
              </a:ext>
            </a:extLst>
          </p:cNvPr>
          <p:cNvPicPr>
            <a:picLocks noChangeAspect="1"/>
          </p:cNvPicPr>
          <p:nvPr/>
        </p:nvPicPr>
        <p:blipFill>
          <a:blip r:embed="rId7"/>
          <a:stretch>
            <a:fillRect/>
          </a:stretch>
        </p:blipFill>
        <p:spPr>
          <a:xfrm>
            <a:off x="5334000" y="152400"/>
            <a:ext cx="1752600" cy="584200"/>
          </a:xfrm>
          <a:prstGeom prst="rect">
            <a:avLst/>
          </a:prstGeom>
        </p:spPr>
      </p:pic>
    </p:spTree>
    <p:extLst>
      <p:ext uri="{BB962C8B-B14F-4D97-AF65-F5344CB8AC3E}">
        <p14:creationId xmlns:p14="http://schemas.microsoft.com/office/powerpoint/2010/main" val="4170011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1143000"/>
            <a:ext cx="7772400" cy="531884"/>
          </a:xfrm>
        </p:spPr>
        <p:txBody>
          <a:bodyPr/>
          <a:lstStyle/>
          <a:p>
            <a:pPr lvl="0"/>
            <a:r>
              <a:rPr lang="en-US" dirty="0"/>
              <a:t>Public Policy Fellowship</a:t>
            </a:r>
          </a:p>
        </p:txBody>
      </p:sp>
      <p:sp>
        <p:nvSpPr>
          <p:cNvPr id="3" name="Content Placeholder 2"/>
          <p:cNvSpPr>
            <a:spLocks noGrp="1"/>
          </p:cNvSpPr>
          <p:nvPr>
            <p:ph sz="quarter" idx="11"/>
          </p:nvPr>
        </p:nvSpPr>
        <p:spPr>
          <a:xfrm>
            <a:off x="533400" y="2057400"/>
            <a:ext cx="7772400" cy="3657600"/>
          </a:xfrm>
        </p:spPr>
        <p:txBody>
          <a:bodyPr/>
          <a:lstStyle/>
          <a:p>
            <a:r>
              <a:rPr lang="en-US" dirty="0"/>
              <a:t>Targeted at early and mid-career professionals</a:t>
            </a:r>
          </a:p>
          <a:p>
            <a:r>
              <a:rPr lang="en-US" dirty="0"/>
              <a:t>Placed in foreign government ministries or institutions</a:t>
            </a:r>
          </a:p>
          <a:p>
            <a:r>
              <a:rPr lang="en-US" dirty="0"/>
              <a:t>Includes independent research component</a:t>
            </a:r>
          </a:p>
          <a:p>
            <a:r>
              <a:rPr lang="en-US" dirty="0"/>
              <a:t>For more general information:</a:t>
            </a:r>
          </a:p>
          <a:p>
            <a:pPr marL="400050" lvl="1" indent="0">
              <a:buNone/>
            </a:pPr>
            <a:r>
              <a:rPr lang="en-US" dirty="0">
                <a:hlinkClick r:id="rId2"/>
              </a:rPr>
              <a:t>https://cies.org/us-scholar-awards/FPPF</a:t>
            </a:r>
            <a:r>
              <a:rPr lang="en-US" dirty="0"/>
              <a:t>  </a:t>
            </a:r>
          </a:p>
          <a:p>
            <a:pPr marL="285750"/>
            <a:r>
              <a:rPr lang="en-US" dirty="0"/>
              <a:t>Deadline: 15 September 2021</a:t>
            </a:r>
          </a:p>
          <a:p>
            <a:pPr marL="0" indent="0">
              <a:buNone/>
            </a:pPr>
            <a:endParaRPr lang="en-US" dirty="0"/>
          </a:p>
        </p:txBody>
      </p:sp>
      <p:pic>
        <p:nvPicPr>
          <p:cNvPr id="5" name="Picture 4">
            <a:extLst>
              <a:ext uri="{FF2B5EF4-FFF2-40B4-BE49-F238E27FC236}">
                <a16:creationId xmlns:a16="http://schemas.microsoft.com/office/drawing/2014/main" id="{70D2AC9F-A0B0-2245-BD65-B992C20957C6}"/>
              </a:ext>
            </a:extLst>
          </p:cNvPr>
          <p:cNvPicPr>
            <a:picLocks noChangeAspect="1"/>
          </p:cNvPicPr>
          <p:nvPr/>
        </p:nvPicPr>
        <p:blipFill>
          <a:blip r:embed="rId3"/>
          <a:stretch>
            <a:fillRect/>
          </a:stretch>
        </p:blipFill>
        <p:spPr>
          <a:xfrm>
            <a:off x="5334000" y="103116"/>
            <a:ext cx="1752600" cy="584200"/>
          </a:xfrm>
          <a:prstGeom prst="rect">
            <a:avLst/>
          </a:prstGeom>
        </p:spPr>
      </p:pic>
    </p:spTree>
    <p:extLst>
      <p:ext uri="{BB962C8B-B14F-4D97-AF65-F5344CB8AC3E}">
        <p14:creationId xmlns:p14="http://schemas.microsoft.com/office/powerpoint/2010/main" val="1901857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1143000"/>
            <a:ext cx="7772400" cy="531884"/>
          </a:xfrm>
        </p:spPr>
        <p:txBody>
          <a:bodyPr/>
          <a:lstStyle/>
          <a:p>
            <a:pPr lvl="0"/>
            <a:r>
              <a:rPr lang="en-US" dirty="0"/>
              <a:t>Arctic Initiative</a:t>
            </a:r>
          </a:p>
        </p:txBody>
      </p:sp>
      <p:sp>
        <p:nvSpPr>
          <p:cNvPr id="3" name="Content Placeholder 2"/>
          <p:cNvSpPr>
            <a:spLocks noGrp="1"/>
          </p:cNvSpPr>
          <p:nvPr>
            <p:ph sz="quarter" idx="11"/>
          </p:nvPr>
        </p:nvSpPr>
        <p:spPr>
          <a:xfrm>
            <a:off x="533400" y="2057400"/>
            <a:ext cx="7772400" cy="3657600"/>
          </a:xfrm>
        </p:spPr>
        <p:txBody>
          <a:bodyPr/>
          <a:lstStyle/>
          <a:p>
            <a:r>
              <a:rPr lang="en-US" dirty="0"/>
              <a:t>Brings researchers together from the Artic region to address critical issues</a:t>
            </a:r>
          </a:p>
          <a:p>
            <a:r>
              <a:rPr lang="en-US" dirty="0"/>
              <a:t>Cohort based program</a:t>
            </a:r>
          </a:p>
          <a:p>
            <a:r>
              <a:rPr lang="en-US" dirty="0"/>
              <a:t>For more general information:</a:t>
            </a:r>
          </a:p>
          <a:p>
            <a:pPr marL="400050" lvl="1" indent="0">
              <a:buNone/>
            </a:pPr>
            <a:r>
              <a:rPr lang="en-US" dirty="0">
                <a:hlinkClick r:id="rId2"/>
              </a:rPr>
              <a:t>https://cies.org/arctic</a:t>
            </a:r>
            <a:r>
              <a:rPr lang="en-US" dirty="0"/>
              <a:t> </a:t>
            </a:r>
          </a:p>
        </p:txBody>
      </p:sp>
      <p:pic>
        <p:nvPicPr>
          <p:cNvPr id="5" name="Picture 4">
            <a:extLst>
              <a:ext uri="{FF2B5EF4-FFF2-40B4-BE49-F238E27FC236}">
                <a16:creationId xmlns:a16="http://schemas.microsoft.com/office/drawing/2014/main" id="{70D2AC9F-A0B0-2245-BD65-B992C20957C6}"/>
              </a:ext>
            </a:extLst>
          </p:cNvPr>
          <p:cNvPicPr>
            <a:picLocks noChangeAspect="1"/>
          </p:cNvPicPr>
          <p:nvPr/>
        </p:nvPicPr>
        <p:blipFill>
          <a:blip r:embed="rId3"/>
          <a:stretch>
            <a:fillRect/>
          </a:stretch>
        </p:blipFill>
        <p:spPr>
          <a:xfrm>
            <a:off x="5334000" y="103116"/>
            <a:ext cx="1752600" cy="584200"/>
          </a:xfrm>
          <a:prstGeom prst="rect">
            <a:avLst/>
          </a:prstGeom>
        </p:spPr>
      </p:pic>
    </p:spTree>
    <p:extLst>
      <p:ext uri="{BB962C8B-B14F-4D97-AF65-F5344CB8AC3E}">
        <p14:creationId xmlns:p14="http://schemas.microsoft.com/office/powerpoint/2010/main" val="494776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p:cNvSpPr>
            <a:spLocks noGrp="1"/>
          </p:cNvSpPr>
          <p:nvPr>
            <p:ph type="body" idx="1"/>
          </p:nvPr>
        </p:nvSpPr>
        <p:spPr>
          <a:xfrm>
            <a:off x="609600" y="930537"/>
            <a:ext cx="7772400" cy="531885"/>
          </a:xfrm>
          <a:prstGeom prst="rect">
            <a:avLst/>
          </a:prstGeom>
        </p:spPr>
        <p:txBody>
          <a:bodyPr lIns="0" tIns="0" rIns="0" bIns="0">
            <a:normAutofit/>
          </a:bodyPr>
          <a:lstStyle/>
          <a:p>
            <a:pPr marL="0" lvl="0" indent="0">
              <a:buNone/>
              <a:defRPr sz="1800" b="0">
                <a:solidFill>
                  <a:srgbClr val="000000"/>
                </a:solidFill>
              </a:defRPr>
            </a:pPr>
            <a:r>
              <a:rPr lang="en-US" sz="2800" b="1" dirty="0">
                <a:solidFill>
                  <a:srgbClr val="C84D0A"/>
                </a:solidFill>
              </a:rPr>
              <a:t>Ramapo College Summer Workshop</a:t>
            </a:r>
            <a:endParaRPr sz="2800" b="1" dirty="0">
              <a:solidFill>
                <a:srgbClr val="C84D0A"/>
              </a:solidFill>
            </a:endParaRPr>
          </a:p>
        </p:txBody>
      </p:sp>
      <p:sp>
        <p:nvSpPr>
          <p:cNvPr id="3" name="TextBox 2"/>
          <p:cNvSpPr txBox="1"/>
          <p:nvPr/>
        </p:nvSpPr>
        <p:spPr>
          <a:xfrm>
            <a:off x="304800" y="1712007"/>
            <a:ext cx="3810000" cy="1692771"/>
          </a:xfrm>
          <a:prstGeom prst="rect">
            <a:avLst/>
          </a:prstGeom>
          <a:noFill/>
        </p:spPr>
        <p:txBody>
          <a:bodyPr wrap="square" rtlCol="0">
            <a:spAutoFit/>
          </a:bodyPr>
          <a:lstStyle/>
          <a:p>
            <a:pPr algn="ctr"/>
            <a:r>
              <a:rPr lang="en-US" sz="2000" b="1" dirty="0">
                <a:solidFill>
                  <a:schemeClr val="tx2"/>
                </a:solidFill>
                <a:latin typeface="+mj-lt"/>
              </a:rPr>
              <a:t>Objectives</a:t>
            </a:r>
          </a:p>
          <a:p>
            <a:pPr algn="ctr"/>
            <a:endParaRPr lang="en-US" sz="1400" b="1"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Choosing the right award</a:t>
            </a:r>
          </a:p>
          <a:p>
            <a:pPr marL="285750" indent="-285750">
              <a:buFont typeface="Arial" panose="020B0604020202020204" pitchFamily="34" charset="0"/>
              <a:buChar char="•"/>
            </a:pPr>
            <a:r>
              <a:rPr lang="en-US" sz="1400" dirty="0">
                <a:solidFill>
                  <a:schemeClr val="tx2"/>
                </a:solidFill>
                <a:latin typeface="+mj-lt"/>
              </a:rPr>
              <a:t>Crafting a competitive application</a:t>
            </a:r>
          </a:p>
          <a:p>
            <a:pPr marL="285750" indent="-285750">
              <a:buFont typeface="Arial" panose="020B0604020202020204" pitchFamily="34" charset="0"/>
              <a:buChar char="•"/>
            </a:pPr>
            <a:r>
              <a:rPr lang="en-US" sz="1400" dirty="0">
                <a:solidFill>
                  <a:schemeClr val="tx2"/>
                </a:solidFill>
                <a:latin typeface="+mj-lt"/>
              </a:rPr>
              <a:t>Building a supporting cohort of Ramapo faculty applicants</a:t>
            </a:r>
          </a:p>
          <a:p>
            <a:pPr marL="285750" indent="-285750">
              <a:buFont typeface="Arial" panose="020B0604020202020204" pitchFamily="34" charset="0"/>
              <a:buChar char="•"/>
            </a:pPr>
            <a:r>
              <a:rPr lang="en-US" sz="1400" dirty="0">
                <a:solidFill>
                  <a:schemeClr val="tx2"/>
                </a:solidFill>
                <a:latin typeface="+mj-lt"/>
              </a:rPr>
              <a:t>Establish greater structure of support</a:t>
            </a:r>
          </a:p>
        </p:txBody>
      </p:sp>
      <p:sp>
        <p:nvSpPr>
          <p:cNvPr id="9" name="TextBox 8"/>
          <p:cNvSpPr txBox="1"/>
          <p:nvPr/>
        </p:nvSpPr>
        <p:spPr>
          <a:xfrm>
            <a:off x="4800600" y="1718370"/>
            <a:ext cx="3810000" cy="1908215"/>
          </a:xfrm>
          <a:prstGeom prst="rect">
            <a:avLst/>
          </a:prstGeom>
          <a:noFill/>
        </p:spPr>
        <p:txBody>
          <a:bodyPr wrap="square" rtlCol="0">
            <a:spAutoFit/>
          </a:bodyPr>
          <a:lstStyle/>
          <a:p>
            <a:pPr algn="ctr"/>
            <a:r>
              <a:rPr lang="en-US" sz="2000" b="1" dirty="0">
                <a:solidFill>
                  <a:schemeClr val="tx2"/>
                </a:solidFill>
                <a:latin typeface="+mj-lt"/>
              </a:rPr>
              <a:t>Workshop Design</a:t>
            </a:r>
          </a:p>
          <a:p>
            <a:pPr algn="ctr"/>
            <a:endParaRPr lang="en-US" sz="1400" b="1"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Focused workshop meetings every two weeks</a:t>
            </a:r>
          </a:p>
          <a:p>
            <a:pPr marL="285750" indent="-285750">
              <a:buFont typeface="Arial" panose="020B0604020202020204" pitchFamily="34" charset="0"/>
              <a:buChar char="•"/>
            </a:pPr>
            <a:endParaRPr lang="en-US" sz="1400"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Guidance documents and prompts</a:t>
            </a:r>
          </a:p>
          <a:p>
            <a:pPr marL="285750" indent="-285750">
              <a:buFont typeface="Arial" panose="020B0604020202020204" pitchFamily="34" charset="0"/>
              <a:buChar char="•"/>
            </a:pPr>
            <a:endParaRPr lang="en-US" sz="1400"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Opportunity for ‘blind’ or non-anonymous review of application</a:t>
            </a:r>
          </a:p>
        </p:txBody>
      </p:sp>
      <p:cxnSp>
        <p:nvCxnSpPr>
          <p:cNvPr id="6" name="Straight Connector 5"/>
          <p:cNvCxnSpPr/>
          <p:nvPr/>
        </p:nvCxnSpPr>
        <p:spPr>
          <a:xfrm>
            <a:off x="4495800" y="1600200"/>
            <a:ext cx="0" cy="373380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0F4E0546-E5FE-6B41-9F27-9EDD60F786C9}"/>
              </a:ext>
            </a:extLst>
          </p:cNvPr>
          <p:cNvPicPr>
            <a:picLocks noChangeAspect="1"/>
          </p:cNvPicPr>
          <p:nvPr/>
        </p:nvPicPr>
        <p:blipFill>
          <a:blip r:embed="rId3"/>
          <a:stretch>
            <a:fillRect/>
          </a:stretch>
        </p:blipFill>
        <p:spPr>
          <a:xfrm>
            <a:off x="5410200" y="103115"/>
            <a:ext cx="1752600" cy="584200"/>
          </a:xfrm>
          <a:prstGeom prst="rect">
            <a:avLst/>
          </a:prstGeom>
        </p:spPr>
      </p:pic>
      <p:sp>
        <p:nvSpPr>
          <p:cNvPr id="10" name="TextBox 9">
            <a:extLst>
              <a:ext uri="{FF2B5EF4-FFF2-40B4-BE49-F238E27FC236}">
                <a16:creationId xmlns:a16="http://schemas.microsoft.com/office/drawing/2014/main" id="{8479C1C1-2F19-C54A-A642-72FC6E885CAD}"/>
              </a:ext>
            </a:extLst>
          </p:cNvPr>
          <p:cNvSpPr txBox="1"/>
          <p:nvPr/>
        </p:nvSpPr>
        <p:spPr>
          <a:xfrm>
            <a:off x="381001" y="4085250"/>
            <a:ext cx="3810000" cy="1261884"/>
          </a:xfrm>
          <a:prstGeom prst="rect">
            <a:avLst/>
          </a:prstGeom>
          <a:noFill/>
        </p:spPr>
        <p:txBody>
          <a:bodyPr wrap="square" rtlCol="0">
            <a:spAutoFit/>
          </a:bodyPr>
          <a:lstStyle/>
          <a:p>
            <a:pPr algn="ctr"/>
            <a:r>
              <a:rPr lang="en-US" sz="2000" b="1" dirty="0">
                <a:solidFill>
                  <a:schemeClr val="tx2"/>
                </a:solidFill>
                <a:latin typeface="+mj-lt"/>
              </a:rPr>
              <a:t>Who Should Participate?</a:t>
            </a:r>
          </a:p>
          <a:p>
            <a:pPr algn="ctr"/>
            <a:endParaRPr lang="en-US" sz="1400" b="1"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Faculty with intention to apply in the next round</a:t>
            </a:r>
          </a:p>
          <a:p>
            <a:pPr marL="285750" indent="-285750">
              <a:buFont typeface="Arial" panose="020B0604020202020204" pitchFamily="34" charset="0"/>
              <a:buChar char="•"/>
            </a:pPr>
            <a:r>
              <a:rPr lang="en-US" sz="1400" dirty="0">
                <a:solidFill>
                  <a:schemeClr val="tx2"/>
                </a:solidFill>
                <a:latin typeface="+mj-lt"/>
              </a:rPr>
              <a:t>Faculty interested in future application</a:t>
            </a:r>
          </a:p>
        </p:txBody>
      </p:sp>
      <p:sp>
        <p:nvSpPr>
          <p:cNvPr id="11" name="TextBox 10">
            <a:extLst>
              <a:ext uri="{FF2B5EF4-FFF2-40B4-BE49-F238E27FC236}">
                <a16:creationId xmlns:a16="http://schemas.microsoft.com/office/drawing/2014/main" id="{6E32F3B2-3B8A-794C-8526-E539A9D52BCE}"/>
              </a:ext>
            </a:extLst>
          </p:cNvPr>
          <p:cNvSpPr txBox="1"/>
          <p:nvPr/>
        </p:nvSpPr>
        <p:spPr>
          <a:xfrm>
            <a:off x="4800600" y="4072116"/>
            <a:ext cx="3810000" cy="1261884"/>
          </a:xfrm>
          <a:prstGeom prst="rect">
            <a:avLst/>
          </a:prstGeom>
          <a:noFill/>
        </p:spPr>
        <p:txBody>
          <a:bodyPr wrap="square" rtlCol="0">
            <a:spAutoFit/>
          </a:bodyPr>
          <a:lstStyle/>
          <a:p>
            <a:pPr algn="ctr"/>
            <a:r>
              <a:rPr lang="en-US" sz="2000" b="1" dirty="0">
                <a:solidFill>
                  <a:schemeClr val="tx2"/>
                </a:solidFill>
                <a:latin typeface="+mj-lt"/>
              </a:rPr>
              <a:t>Interested?</a:t>
            </a:r>
          </a:p>
          <a:p>
            <a:pPr algn="ctr"/>
            <a:endParaRPr lang="en-US" sz="1400" b="1" dirty="0">
              <a:solidFill>
                <a:schemeClr val="tx2"/>
              </a:solidFill>
              <a:latin typeface="+mj-lt"/>
            </a:endParaRPr>
          </a:p>
          <a:p>
            <a:pPr marL="285750" indent="-285750">
              <a:buFont typeface="Arial" panose="020B0604020202020204" pitchFamily="34" charset="0"/>
              <a:buChar char="•"/>
            </a:pPr>
            <a:r>
              <a:rPr lang="en-US" sz="1400" dirty="0">
                <a:solidFill>
                  <a:schemeClr val="tx2"/>
                </a:solidFill>
                <a:latin typeface="+mj-lt"/>
              </a:rPr>
              <a:t>Please send an e-mail to Ben Levy, </a:t>
            </a:r>
            <a:r>
              <a:rPr lang="en-US" sz="1400" dirty="0">
                <a:solidFill>
                  <a:schemeClr val="tx2"/>
                </a:solidFill>
                <a:latin typeface="+mj-lt"/>
                <a:hlinkClick r:id="rId4"/>
              </a:rPr>
              <a:t>blevy1@ramapo.edu</a:t>
            </a:r>
            <a:r>
              <a:rPr lang="en-US" sz="1400" dirty="0">
                <a:solidFill>
                  <a:schemeClr val="tx2"/>
                </a:solidFill>
                <a:latin typeface="+mj-lt"/>
              </a:rPr>
              <a:t> and he will provide you the details. </a:t>
            </a:r>
          </a:p>
        </p:txBody>
      </p:sp>
    </p:spTree>
    <p:extLst>
      <p:ext uri="{BB962C8B-B14F-4D97-AF65-F5344CB8AC3E}">
        <p14:creationId xmlns:p14="http://schemas.microsoft.com/office/powerpoint/2010/main" val="37465569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2093669"/>
            <a:ext cx="8915400" cy="4916731"/>
          </a:xfrm>
          <a:prstGeom prst="rect">
            <a:avLst/>
          </a:prstGeom>
          <a:noFill/>
        </p:spPr>
        <p:txBody>
          <a:bodyPr wrap="square" numCol="2" spcCol="457200">
            <a:spAutoFit/>
          </a:bodyPr>
          <a:lstStyle/>
          <a:p>
            <a:pPr fontAlgn="auto">
              <a:spcBef>
                <a:spcPts val="0"/>
              </a:spcBef>
              <a:spcAft>
                <a:spcPts val="500"/>
              </a:spcAft>
              <a:defRPr/>
            </a:pPr>
            <a:endParaRPr lang="en-US" sz="1600" b="1" baseline="30000" dirty="0">
              <a:solidFill>
                <a:srgbClr val="E3452F"/>
              </a:solidFill>
              <a:latin typeface="Arial"/>
              <a:ea typeface="+mn-ea"/>
              <a:cs typeface="Arial"/>
            </a:endParaRPr>
          </a:p>
          <a:p>
            <a:pPr fontAlgn="auto">
              <a:spcBef>
                <a:spcPts val="0"/>
              </a:spcBef>
              <a:spcAft>
                <a:spcPts val="500"/>
              </a:spcAft>
              <a:defRPr/>
            </a:pPr>
            <a:endParaRPr lang="en-US" sz="1200" b="1" cap="all" baseline="30000" dirty="0">
              <a:solidFill>
                <a:srgbClr val="1B5187"/>
              </a:solidFill>
              <a:latin typeface="Arial"/>
              <a:ea typeface="+mn-ea"/>
              <a:cs typeface="Arial"/>
            </a:endParaRPr>
          </a:p>
          <a:p>
            <a:pPr fontAlgn="auto">
              <a:spcBef>
                <a:spcPts val="0"/>
              </a:spcBef>
              <a:spcAft>
                <a:spcPts val="500"/>
              </a:spcAft>
              <a:defRPr/>
            </a:pPr>
            <a:endParaRPr lang="en-US" sz="1200" b="1" cap="all" baseline="30000" dirty="0">
              <a:solidFill>
                <a:srgbClr val="1B5187"/>
              </a:solidFill>
              <a:latin typeface="Arial"/>
              <a:cs typeface="Arial"/>
            </a:endParaRPr>
          </a:p>
          <a:p>
            <a:pPr fontAlgn="auto">
              <a:spcBef>
                <a:spcPts val="0"/>
              </a:spcBef>
              <a:spcAft>
                <a:spcPts val="500"/>
              </a:spcAft>
              <a:defRPr/>
            </a:pPr>
            <a:endParaRPr lang="en-US" sz="1200" b="1" cap="all" baseline="30000" dirty="0">
              <a:solidFill>
                <a:srgbClr val="1B5187"/>
              </a:solidFill>
              <a:latin typeface="Arial"/>
              <a:ea typeface="+mn-ea"/>
              <a:cs typeface="Arial"/>
            </a:endParaRPr>
          </a:p>
          <a:p>
            <a:pPr fontAlgn="auto">
              <a:spcBef>
                <a:spcPts val="0"/>
              </a:spcBef>
              <a:spcAft>
                <a:spcPts val="500"/>
              </a:spcAft>
              <a:defRPr/>
            </a:pPr>
            <a:endParaRPr lang="en-US" sz="1200" b="1" cap="all" baseline="30000" dirty="0">
              <a:solidFill>
                <a:srgbClr val="1B5187"/>
              </a:solidFill>
              <a:latin typeface="Arial"/>
              <a:cs typeface="Arial"/>
            </a:endParaRPr>
          </a:p>
          <a:p>
            <a:pPr fontAlgn="auto">
              <a:spcBef>
                <a:spcPts val="0"/>
              </a:spcBef>
              <a:spcAft>
                <a:spcPts val="500"/>
              </a:spcAft>
              <a:defRPr/>
            </a:pPr>
            <a:endParaRPr lang="en-US" sz="1200" b="1" cap="all" baseline="30000" dirty="0">
              <a:solidFill>
                <a:srgbClr val="1B5187"/>
              </a:solidFill>
              <a:latin typeface="Arial"/>
              <a:ea typeface="+mn-ea"/>
              <a:cs typeface="Arial"/>
            </a:endParaRPr>
          </a:p>
          <a:p>
            <a:pPr fontAlgn="auto">
              <a:spcBef>
                <a:spcPts val="0"/>
              </a:spcBef>
              <a:spcAft>
                <a:spcPts val="500"/>
              </a:spcAft>
              <a:defRPr/>
            </a:pPr>
            <a:endParaRPr lang="en-US" sz="1200" b="1" cap="all" baseline="30000" dirty="0">
              <a:solidFill>
                <a:srgbClr val="1B5187"/>
              </a:solidFill>
              <a:latin typeface="Arial"/>
              <a:cs typeface="Arial"/>
            </a:endParaRPr>
          </a:p>
          <a:p>
            <a:pPr fontAlgn="auto">
              <a:spcBef>
                <a:spcPts val="0"/>
              </a:spcBef>
              <a:spcAft>
                <a:spcPts val="500"/>
              </a:spcAft>
              <a:defRPr/>
            </a:pPr>
            <a:endParaRPr lang="en-US" sz="1200" b="1" cap="all" baseline="30000" dirty="0">
              <a:solidFill>
                <a:srgbClr val="1B5187"/>
              </a:solidFill>
              <a:latin typeface="Arial"/>
              <a:ea typeface="+mn-ea"/>
              <a:cs typeface="Arial"/>
            </a:endParaRPr>
          </a:p>
          <a:p>
            <a:pPr fontAlgn="auto">
              <a:spcBef>
                <a:spcPts val="0"/>
              </a:spcBef>
              <a:spcAft>
                <a:spcPts val="500"/>
              </a:spcAft>
              <a:defRPr/>
            </a:pPr>
            <a:endParaRPr lang="en-US" sz="1200" b="1" cap="all" baseline="30000" dirty="0">
              <a:solidFill>
                <a:srgbClr val="1B5187"/>
              </a:solidFill>
              <a:latin typeface="Arial"/>
              <a:cs typeface="Arial"/>
            </a:endParaRPr>
          </a:p>
          <a:p>
            <a:pPr fontAlgn="auto">
              <a:spcBef>
                <a:spcPts val="0"/>
              </a:spcBef>
              <a:spcAft>
                <a:spcPts val="0"/>
              </a:spcAft>
              <a:defRPr/>
            </a:pPr>
            <a:endParaRPr lang="en-US" sz="1600" b="1" baseline="30000" dirty="0">
              <a:solidFill>
                <a:srgbClr val="595959"/>
              </a:solidFill>
              <a:latin typeface="Helvetica"/>
              <a:ea typeface="+mn-ea"/>
              <a:cs typeface="Helvetica"/>
            </a:endParaRPr>
          </a:p>
          <a:p>
            <a:pPr fontAlgn="auto">
              <a:spcBef>
                <a:spcPts val="0"/>
              </a:spcBef>
              <a:spcAft>
                <a:spcPts val="0"/>
              </a:spcAft>
              <a:defRPr/>
            </a:pPr>
            <a:endParaRPr lang="en-US" sz="1600" b="1" baseline="30000" dirty="0">
              <a:solidFill>
                <a:srgbClr val="595959"/>
              </a:solidFill>
              <a:latin typeface="Helvetica"/>
              <a:ea typeface="+mn-ea"/>
              <a:cs typeface="Helvetica"/>
            </a:endParaRPr>
          </a:p>
          <a:p>
            <a:pPr>
              <a:defRPr/>
            </a:pPr>
            <a:endParaRPr lang="en-US" sz="1600" b="1" dirty="0">
              <a:solidFill>
                <a:srgbClr val="015696"/>
              </a:solidFill>
              <a:latin typeface="Open Sans Semibold" pitchFamily="34" charset="0"/>
              <a:ea typeface="Open Sans Semibold" pitchFamily="34" charset="0"/>
              <a:cs typeface="Open Sans Semibold" pitchFamily="34" charset="0"/>
            </a:endParaRPr>
          </a:p>
          <a:p>
            <a:pPr>
              <a:defRPr/>
            </a:pPr>
            <a:endParaRPr lang="en-US" sz="1600" b="1" dirty="0">
              <a:solidFill>
                <a:srgbClr val="1B3A60"/>
              </a:solidFill>
              <a:latin typeface="Open Sans Semibold" pitchFamily="34" charset="0"/>
              <a:ea typeface="Open Sans Semibold" pitchFamily="34" charset="0"/>
              <a:cs typeface="Open Sans Semibold" pitchFamily="34" charset="0"/>
            </a:endParaRPr>
          </a:p>
          <a:p>
            <a:pPr algn="ctr">
              <a:defRPr/>
            </a:pPr>
            <a:r>
              <a:rPr lang="en-US" sz="1600" i="1" dirty="0">
                <a:solidFill>
                  <a:srgbClr val="1B3A60"/>
                </a:solidFill>
                <a:latin typeface="Open Sans Semibold" pitchFamily="34" charset="0"/>
                <a:ea typeface="Open Sans Semibold" pitchFamily="34" charset="0"/>
                <a:cs typeface="Open Sans Semibold" pitchFamily="34" charset="0"/>
              </a:rPr>
              <a:t>“</a:t>
            </a:r>
            <a:r>
              <a:rPr lang="en-US" sz="1600" i="1" dirty="0">
                <a:solidFill>
                  <a:srgbClr val="1B3A60"/>
                </a:solidFill>
                <a:latin typeface="+mj-lt"/>
                <a:ea typeface="Open Sans Semibold" pitchFamily="34" charset="0"/>
                <a:cs typeface="Open Sans Semibold" pitchFamily="34" charset="0"/>
              </a:rPr>
              <a:t>International education exchange is the most significant current project designed to continue the process of humanizing mankind to the point, we would hope, that nations can learn to live in peace.”</a:t>
            </a:r>
          </a:p>
          <a:p>
            <a:pPr>
              <a:defRPr/>
            </a:pPr>
            <a:endParaRPr lang="en-US" sz="1600" i="1" dirty="0">
              <a:solidFill>
                <a:srgbClr val="015696"/>
              </a:solidFill>
              <a:latin typeface="+mj-lt"/>
              <a:ea typeface="Open Sans Semibold" pitchFamily="34" charset="0"/>
              <a:cs typeface="Open Sans Semibold" pitchFamily="34" charset="0"/>
            </a:endParaRPr>
          </a:p>
          <a:p>
            <a:pPr>
              <a:buFontTx/>
              <a:buChar char="•"/>
            </a:pPr>
            <a:endParaRPr lang="en-US" sz="1600" b="1" dirty="0">
              <a:solidFill>
                <a:srgbClr val="015696"/>
              </a:solidFill>
              <a:latin typeface="+mj-lt"/>
              <a:ea typeface="Open Sans Semibold" pitchFamily="34" charset="0"/>
              <a:cs typeface="Open Sans Semibold" pitchFamily="34" charset="0"/>
            </a:endParaRPr>
          </a:p>
          <a:p>
            <a:pPr>
              <a:buFontTx/>
              <a:buChar char="•"/>
            </a:pPr>
            <a:endParaRPr lang="en-US" sz="1600" b="1" dirty="0">
              <a:solidFill>
                <a:srgbClr val="015696"/>
              </a:solidFill>
              <a:latin typeface="+mj-lt"/>
              <a:ea typeface="Open Sans Semibold" pitchFamily="34" charset="0"/>
              <a:cs typeface="Open Sans Semibold" pitchFamily="34" charset="0"/>
            </a:endParaRPr>
          </a:p>
          <a:p>
            <a:pPr>
              <a:buFontTx/>
              <a:buChar char="•"/>
            </a:pPr>
            <a:endParaRPr lang="en-US" sz="1600" b="1" dirty="0">
              <a:solidFill>
                <a:srgbClr val="015696"/>
              </a:solidFill>
              <a:latin typeface="+mj-lt"/>
              <a:ea typeface="Open Sans Semibold" pitchFamily="34" charset="0"/>
              <a:cs typeface="Open Sans Semibold" pitchFamily="34" charset="0"/>
            </a:endParaRPr>
          </a:p>
          <a:p>
            <a:pPr marL="285750" indent="-285750">
              <a:buFont typeface="Arial" pitchFamily="34" charset="0"/>
              <a:buChar char="•"/>
            </a:pPr>
            <a:r>
              <a:rPr lang="en-US" sz="1600" b="1" dirty="0">
                <a:solidFill>
                  <a:srgbClr val="1B3A60"/>
                </a:solidFill>
                <a:latin typeface="+mj-lt"/>
                <a:ea typeface="Open Sans Semibold" pitchFamily="34" charset="0"/>
                <a:cs typeface="Open Sans Semibold" pitchFamily="34" charset="0"/>
              </a:rPr>
              <a:t>Established 1946</a:t>
            </a:r>
          </a:p>
          <a:p>
            <a:pPr marL="285750" indent="-285750">
              <a:buFont typeface="Arial" pitchFamily="34" charset="0"/>
              <a:buChar char="•"/>
            </a:pPr>
            <a:endParaRPr lang="en-US" sz="1600" b="1" dirty="0">
              <a:solidFill>
                <a:srgbClr val="1B3A60"/>
              </a:solidFill>
              <a:latin typeface="+mj-lt"/>
              <a:ea typeface="Open Sans Semibold" pitchFamily="34" charset="0"/>
              <a:cs typeface="Open Sans Semibold" pitchFamily="34" charset="0"/>
            </a:endParaRPr>
          </a:p>
          <a:p>
            <a:pPr marL="285750" indent="-285750">
              <a:buFont typeface="Arial" pitchFamily="34" charset="0"/>
              <a:buChar char="•"/>
            </a:pPr>
            <a:r>
              <a:rPr lang="en-US" sz="1600" b="1" dirty="0">
                <a:solidFill>
                  <a:srgbClr val="1B3A60"/>
                </a:solidFill>
                <a:latin typeface="+mj-lt"/>
                <a:ea typeface="Open Sans Semibold" pitchFamily="34" charset="0"/>
                <a:cs typeface="Open Sans Semibold" pitchFamily="34" charset="0"/>
              </a:rPr>
              <a:t>Sends U.S. academics and professionals overseas and brings scholars and professionals from abroad to the U.S.</a:t>
            </a:r>
          </a:p>
          <a:p>
            <a:pPr marL="285750" indent="-285750">
              <a:buFont typeface="Arial" pitchFamily="34" charset="0"/>
              <a:buChar char="•"/>
            </a:pPr>
            <a:endParaRPr lang="en-US" sz="1600" b="1" dirty="0">
              <a:solidFill>
                <a:srgbClr val="1B3A60"/>
              </a:solidFill>
              <a:latin typeface="+mj-lt"/>
              <a:ea typeface="Open Sans Semibold" pitchFamily="34" charset="0"/>
              <a:cs typeface="Open Sans Semibold" pitchFamily="34" charset="0"/>
            </a:endParaRPr>
          </a:p>
          <a:p>
            <a:pPr marL="285750" indent="-285750">
              <a:buFont typeface="Arial" pitchFamily="34" charset="0"/>
              <a:buChar char="•"/>
            </a:pPr>
            <a:r>
              <a:rPr lang="en-US" sz="1600" b="1" dirty="0">
                <a:solidFill>
                  <a:srgbClr val="1B3A60"/>
                </a:solidFill>
                <a:latin typeface="+mj-lt"/>
                <a:ea typeface="Open Sans Semibold" pitchFamily="34" charset="0"/>
                <a:cs typeface="Open Sans Semibold" pitchFamily="34" charset="0"/>
              </a:rPr>
              <a:t>Sponsored by U.S. Department of State’s Bureau of Educational and Cultural Affairs</a:t>
            </a:r>
          </a:p>
          <a:p>
            <a:pPr marL="285750" indent="-285750">
              <a:buFont typeface="Arial" pitchFamily="34" charset="0"/>
              <a:buChar char="•"/>
            </a:pPr>
            <a:endParaRPr lang="en-US" sz="1600" b="1" dirty="0">
              <a:solidFill>
                <a:srgbClr val="1B3A60"/>
              </a:solidFill>
              <a:latin typeface="+mj-lt"/>
              <a:ea typeface="Open Sans Semibold" pitchFamily="34" charset="0"/>
              <a:cs typeface="Open Sans Semibold" pitchFamily="34" charset="0"/>
            </a:endParaRPr>
          </a:p>
          <a:p>
            <a:pPr marL="285750" indent="-285750">
              <a:buFont typeface="Arial" pitchFamily="34" charset="0"/>
              <a:buChar char="•"/>
            </a:pPr>
            <a:r>
              <a:rPr lang="en-US" sz="1600" b="1" dirty="0">
                <a:solidFill>
                  <a:srgbClr val="1B3A60"/>
                </a:solidFill>
                <a:latin typeface="+mj-lt"/>
                <a:ea typeface="Open Sans Semibold" pitchFamily="34" charset="0"/>
                <a:cs typeface="Open Sans Semibold" pitchFamily="34" charset="0"/>
              </a:rPr>
              <a:t>Administered by the Institute of International Education’s Council for International Exchange of Scholars (CIES)</a:t>
            </a:r>
          </a:p>
          <a:p>
            <a:pPr>
              <a:defRPr/>
            </a:pPr>
            <a:endParaRPr lang="en-US" sz="1600" b="1" dirty="0">
              <a:solidFill>
                <a:srgbClr val="015696"/>
              </a:solidFill>
              <a:latin typeface="Georgia" pitchFamily="18" charset="0"/>
            </a:endParaRPr>
          </a:p>
          <a:p>
            <a:pPr fontAlgn="auto">
              <a:spcBef>
                <a:spcPts val="0"/>
              </a:spcBef>
              <a:spcAft>
                <a:spcPts val="0"/>
              </a:spcAft>
              <a:defRPr/>
            </a:pPr>
            <a:endParaRPr lang="en-US" sz="1700" baseline="30000" dirty="0">
              <a:solidFill>
                <a:srgbClr val="595959"/>
              </a:solidFill>
              <a:latin typeface="Helvetica"/>
              <a:ea typeface="+mn-ea"/>
              <a:cs typeface="Helvetica"/>
            </a:endParaRPr>
          </a:p>
        </p:txBody>
      </p:sp>
      <p:sp>
        <p:nvSpPr>
          <p:cNvPr id="10" name="TextBox 37"/>
          <p:cNvSpPr txBox="1">
            <a:spLocks noChangeArrowheads="1"/>
          </p:cNvSpPr>
          <p:nvPr/>
        </p:nvSpPr>
        <p:spPr bwMode="auto">
          <a:xfrm>
            <a:off x="152400" y="838200"/>
            <a:ext cx="4267200" cy="523220"/>
          </a:xfrm>
          <a:prstGeom prst="rect">
            <a:avLst/>
          </a:prstGeom>
          <a:noFill/>
          <a:ln w="9525">
            <a:noFill/>
            <a:miter lim="800000"/>
            <a:headEnd/>
            <a:tailEnd/>
          </a:ln>
        </p:spPr>
        <p:txBody>
          <a:bodyPr wrap="square">
            <a:prstTxWarp prst="textNoShape">
              <a:avLst/>
            </a:prstTxWarp>
            <a:spAutoFit/>
          </a:bodyPr>
          <a:lstStyle/>
          <a:p>
            <a:r>
              <a:rPr lang="en-US" sz="2800" dirty="0">
                <a:solidFill>
                  <a:schemeClr val="bg1"/>
                </a:solidFill>
                <a:latin typeface="Open Sans Semibold" pitchFamily="34" charset="0"/>
                <a:ea typeface="Open Sans Semibold" pitchFamily="34" charset="0"/>
                <a:cs typeface="Open Sans Semibold" pitchFamily="34" charset="0"/>
              </a:rPr>
              <a:t>Senator J. William Fulbright</a:t>
            </a:r>
            <a:endParaRPr lang="en-US" sz="2800" dirty="0">
              <a:latin typeface="Open Sans Semibold" pitchFamily="34" charset="0"/>
              <a:ea typeface="Open Sans Semibold" pitchFamily="34" charset="0"/>
              <a:cs typeface="Open Sans Semibold" pitchFamily="34" charset="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045" y="2037775"/>
            <a:ext cx="2576619" cy="238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20797310-B24C-F145-B3FD-DB89D10DA4EB}"/>
              </a:ext>
            </a:extLst>
          </p:cNvPr>
          <p:cNvPicPr>
            <a:picLocks noChangeAspect="1"/>
          </p:cNvPicPr>
          <p:nvPr/>
        </p:nvPicPr>
        <p:blipFill>
          <a:blip r:embed="rId4"/>
          <a:stretch>
            <a:fillRect/>
          </a:stretch>
        </p:blipFill>
        <p:spPr>
          <a:xfrm>
            <a:off x="5257800" y="838200"/>
            <a:ext cx="1752600" cy="584200"/>
          </a:xfrm>
          <a:prstGeom prst="rect">
            <a:avLst/>
          </a:prstGeom>
        </p:spPr>
      </p:pic>
    </p:spTree>
    <p:extLst>
      <p:ext uri="{BB962C8B-B14F-4D97-AF65-F5344CB8AC3E}">
        <p14:creationId xmlns:p14="http://schemas.microsoft.com/office/powerpoint/2010/main" val="46101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F254C5-B336-D944-AD6A-AAAE02D1C01E}"/>
              </a:ext>
            </a:extLst>
          </p:cNvPr>
          <p:cNvSpPr>
            <a:spLocks noGrp="1"/>
          </p:cNvSpPr>
          <p:nvPr>
            <p:ph type="body" idx="1"/>
          </p:nvPr>
        </p:nvSpPr>
        <p:spPr/>
        <p:txBody>
          <a:bodyPr/>
          <a:lstStyle/>
          <a:p>
            <a:pPr marL="0" indent="0">
              <a:buNone/>
            </a:pPr>
            <a:r>
              <a:rPr lang="en-US" dirty="0"/>
              <a:t>Mission</a:t>
            </a:r>
          </a:p>
        </p:txBody>
      </p:sp>
      <p:sp>
        <p:nvSpPr>
          <p:cNvPr id="5" name="TextBox 4">
            <a:extLst>
              <a:ext uri="{FF2B5EF4-FFF2-40B4-BE49-F238E27FC236}">
                <a16:creationId xmlns:a16="http://schemas.microsoft.com/office/drawing/2014/main" id="{7E5B475C-EBAC-B24E-BB5A-918A913CE3DC}"/>
              </a:ext>
            </a:extLst>
          </p:cNvPr>
          <p:cNvSpPr txBox="1"/>
          <p:nvPr/>
        </p:nvSpPr>
        <p:spPr>
          <a:xfrm>
            <a:off x="533400" y="1320800"/>
            <a:ext cx="8001000" cy="2031325"/>
          </a:xfrm>
          <a:prstGeom prst="rect">
            <a:avLst/>
          </a:prstGeom>
          <a:noFill/>
        </p:spPr>
        <p:txBody>
          <a:bodyPr wrap="square" rtlCol="0">
            <a:spAutoFit/>
          </a:bodyPr>
          <a:lstStyle/>
          <a:p>
            <a:r>
              <a:rPr lang="en-US" dirty="0"/>
              <a:t>In partnership with 160 countries worldwide, Fulbright offers passionate and accomplished faculty, administrators, artists, journalists, lawyers and other professionals from all backgrounds an unique opportunity to study, teach or conduct research. </a:t>
            </a:r>
          </a:p>
          <a:p>
            <a:endParaRPr lang="en-US" dirty="0"/>
          </a:p>
          <a:p>
            <a:r>
              <a:rPr lang="en-US" dirty="0"/>
              <a:t>The mission is to foster mutual understanding between nations, advance knowledge across communities, and improve lives around the world. </a:t>
            </a:r>
          </a:p>
        </p:txBody>
      </p:sp>
      <p:sp>
        <p:nvSpPr>
          <p:cNvPr id="6" name="Text Placeholder 3">
            <a:extLst>
              <a:ext uri="{FF2B5EF4-FFF2-40B4-BE49-F238E27FC236}">
                <a16:creationId xmlns:a16="http://schemas.microsoft.com/office/drawing/2014/main" id="{72BEC340-A7B2-D642-814A-16B2B52AEA8A}"/>
              </a:ext>
            </a:extLst>
          </p:cNvPr>
          <p:cNvSpPr txBox="1">
            <a:spLocks/>
          </p:cNvSpPr>
          <p:nvPr/>
        </p:nvSpPr>
        <p:spPr>
          <a:xfrm>
            <a:off x="533400" y="3505200"/>
            <a:ext cx="7772400" cy="633485"/>
          </a:xfrm>
          <a:prstGeom prst="rect">
            <a:avLst/>
          </a:prstGeom>
        </p:spPr>
        <p:txBody>
          <a:bodyPr/>
          <a:lstStyle>
            <a:lvl1pPr marL="342900" indent="-342900" algn="ctr" defTabSz="457200" rtl="0" eaLnBrk="0" fontAlgn="base" hangingPunct="0">
              <a:spcBef>
                <a:spcPts val="600"/>
              </a:spcBef>
              <a:spcAft>
                <a:spcPct val="0"/>
              </a:spcAft>
              <a:buFont typeface="Arial" charset="0"/>
              <a:buChar char="•"/>
              <a:defRPr sz="2800" b="1" kern="1200">
                <a:solidFill>
                  <a:srgbClr val="C84D0A"/>
                </a:solidFill>
                <a:latin typeface="+mn-lt"/>
                <a:ea typeface="+mn-ea"/>
                <a:cs typeface="+mn-cs"/>
              </a:defRPr>
            </a:lvl1pPr>
            <a:lvl2pPr marL="742950" indent="-285750" algn="ctr" defTabSz="457200" rtl="0" eaLnBrk="0" fontAlgn="base" hangingPunct="0">
              <a:spcBef>
                <a:spcPts val="600"/>
              </a:spcBef>
              <a:spcAft>
                <a:spcPct val="0"/>
              </a:spcAft>
              <a:buFont typeface="Arial" charset="0"/>
              <a:buChar char="–"/>
              <a:defRPr sz="2800" b="1" kern="1200">
                <a:solidFill>
                  <a:srgbClr val="C84D0A"/>
                </a:solidFill>
                <a:latin typeface="+mn-lt"/>
                <a:ea typeface="+mn-ea"/>
                <a:cs typeface="+mn-cs"/>
              </a:defRPr>
            </a:lvl2pPr>
            <a:lvl3pPr marL="1181100" indent="-266700" algn="ctr" defTabSz="457200" rtl="0" eaLnBrk="0" fontAlgn="base" hangingPunct="0">
              <a:spcBef>
                <a:spcPts val="600"/>
              </a:spcBef>
              <a:spcAft>
                <a:spcPct val="0"/>
              </a:spcAft>
              <a:buFont typeface="Arial" charset="0"/>
              <a:buChar char="•"/>
              <a:defRPr sz="2800" b="1" kern="1200">
                <a:solidFill>
                  <a:srgbClr val="C84D0A"/>
                </a:solidFill>
                <a:latin typeface="+mn-lt"/>
                <a:ea typeface="+mn-ea"/>
                <a:cs typeface="+mn-cs"/>
              </a:defRPr>
            </a:lvl3pPr>
            <a:lvl4pPr marL="1691638" indent="-320038" algn="ctr" defTabSz="457200" rtl="0" eaLnBrk="0" fontAlgn="base" hangingPunct="0">
              <a:spcBef>
                <a:spcPts val="600"/>
              </a:spcBef>
              <a:spcAft>
                <a:spcPct val="0"/>
              </a:spcAft>
              <a:buFont typeface="Arial" charset="0"/>
              <a:buChar char="–"/>
              <a:defRPr sz="2800" b="1" kern="1200">
                <a:solidFill>
                  <a:srgbClr val="C84D0A"/>
                </a:solidFill>
                <a:latin typeface="+mn-lt"/>
                <a:ea typeface="+mn-ea"/>
                <a:cs typeface="+mn-cs"/>
              </a:defRPr>
            </a:lvl4pPr>
            <a:lvl5pPr marL="2148838" indent="-320038" algn="ctr" defTabSz="457200" rtl="0" eaLnBrk="0" fontAlgn="base" hangingPunct="0">
              <a:spcBef>
                <a:spcPts val="600"/>
              </a:spcBef>
              <a:spcAft>
                <a:spcPct val="0"/>
              </a:spcAft>
              <a:buFont typeface="Arial" charset="0"/>
              <a:buChar char="»"/>
              <a:defRPr sz="2800" b="1" kern="1200">
                <a:solidFill>
                  <a:srgbClr val="C84D0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a:t>75</a:t>
            </a:r>
            <a:r>
              <a:rPr lang="en-US" baseline="30000" dirty="0"/>
              <a:t>th</a:t>
            </a:r>
            <a:r>
              <a:rPr lang="en-US" dirty="0"/>
              <a:t> Anniversary</a:t>
            </a:r>
          </a:p>
        </p:txBody>
      </p:sp>
      <p:sp>
        <p:nvSpPr>
          <p:cNvPr id="7" name="TextBox 6">
            <a:extLst>
              <a:ext uri="{FF2B5EF4-FFF2-40B4-BE49-F238E27FC236}">
                <a16:creationId xmlns:a16="http://schemas.microsoft.com/office/drawing/2014/main" id="{708CFDF5-4258-2E42-8BFC-6C1A57FB29BA}"/>
              </a:ext>
            </a:extLst>
          </p:cNvPr>
          <p:cNvSpPr txBox="1"/>
          <p:nvPr/>
        </p:nvSpPr>
        <p:spPr>
          <a:xfrm>
            <a:off x="533400" y="4419600"/>
            <a:ext cx="8001000" cy="369332"/>
          </a:xfrm>
          <a:prstGeom prst="rect">
            <a:avLst/>
          </a:prstGeom>
          <a:noFill/>
        </p:spPr>
        <p:txBody>
          <a:bodyPr wrap="square" rtlCol="0">
            <a:spAutoFit/>
          </a:bodyPr>
          <a:lstStyle/>
          <a:p>
            <a:r>
              <a:rPr lang="en-US" dirty="0"/>
              <a:t>Visit Fulbright75.org to participate in anniversary events. </a:t>
            </a:r>
          </a:p>
        </p:txBody>
      </p:sp>
      <p:pic>
        <p:nvPicPr>
          <p:cNvPr id="8" name="Picture 7">
            <a:extLst>
              <a:ext uri="{FF2B5EF4-FFF2-40B4-BE49-F238E27FC236}">
                <a16:creationId xmlns:a16="http://schemas.microsoft.com/office/drawing/2014/main" id="{F9371B4E-0094-F84A-87CD-5010B1B91577}"/>
              </a:ext>
            </a:extLst>
          </p:cNvPr>
          <p:cNvPicPr>
            <a:picLocks noChangeAspect="1"/>
          </p:cNvPicPr>
          <p:nvPr/>
        </p:nvPicPr>
        <p:blipFill>
          <a:blip r:embed="rId2"/>
          <a:stretch>
            <a:fillRect/>
          </a:stretch>
        </p:blipFill>
        <p:spPr>
          <a:xfrm>
            <a:off x="5410200" y="127758"/>
            <a:ext cx="1752600" cy="584200"/>
          </a:xfrm>
          <a:prstGeom prst="rect">
            <a:avLst/>
          </a:prstGeom>
        </p:spPr>
      </p:pic>
    </p:spTree>
    <p:extLst>
      <p:ext uri="{BB962C8B-B14F-4D97-AF65-F5344CB8AC3E}">
        <p14:creationId xmlns:p14="http://schemas.microsoft.com/office/powerpoint/2010/main" val="75998524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1EF260-4293-244B-BAC9-7ABAE293165B}"/>
              </a:ext>
            </a:extLst>
          </p:cNvPr>
          <p:cNvSpPr>
            <a:spLocks noGrp="1"/>
          </p:cNvSpPr>
          <p:nvPr>
            <p:ph type="body" sz="quarter" idx="10"/>
          </p:nvPr>
        </p:nvSpPr>
        <p:spPr>
          <a:xfrm>
            <a:off x="533400" y="1143000"/>
            <a:ext cx="7772400" cy="531884"/>
          </a:xfrm>
        </p:spPr>
        <p:txBody>
          <a:bodyPr/>
          <a:lstStyle/>
          <a:p>
            <a:r>
              <a:rPr lang="en-US" dirty="0"/>
              <a:t>Diversity and Inclusion</a:t>
            </a:r>
          </a:p>
        </p:txBody>
      </p:sp>
      <p:sp>
        <p:nvSpPr>
          <p:cNvPr id="4" name="Content Placeholder 3">
            <a:extLst>
              <a:ext uri="{FF2B5EF4-FFF2-40B4-BE49-F238E27FC236}">
                <a16:creationId xmlns:a16="http://schemas.microsoft.com/office/drawing/2014/main" id="{FED8037F-85D6-D84A-9EB8-A36BAB50A380}"/>
              </a:ext>
            </a:extLst>
          </p:cNvPr>
          <p:cNvSpPr>
            <a:spLocks noGrp="1"/>
          </p:cNvSpPr>
          <p:nvPr>
            <p:ph sz="quarter" idx="11"/>
          </p:nvPr>
        </p:nvSpPr>
        <p:spPr>
          <a:xfrm>
            <a:off x="533400" y="2362200"/>
            <a:ext cx="7772400" cy="3352800"/>
          </a:xfrm>
        </p:spPr>
        <p:txBody>
          <a:bodyPr/>
          <a:lstStyle/>
          <a:p>
            <a:r>
              <a:rPr lang="en-US" dirty="0"/>
              <a:t>Fulbright strives to ensure that it reflects the diversity of U.S. society and societies abroad. We encourage the involvement of people from traditionally underrepresented audiences in all our grants, programs and other initiatives. </a:t>
            </a:r>
          </a:p>
          <a:p>
            <a:r>
              <a:rPr lang="en-US" dirty="0"/>
              <a:t>Opportunities are open to people regardless of their race, color, national origin, sex, age, religion, geographic location, socioeconomic status, disability, sexual orientation or gender identity. </a:t>
            </a:r>
          </a:p>
        </p:txBody>
      </p:sp>
      <p:pic>
        <p:nvPicPr>
          <p:cNvPr id="5" name="Picture 4">
            <a:extLst>
              <a:ext uri="{FF2B5EF4-FFF2-40B4-BE49-F238E27FC236}">
                <a16:creationId xmlns:a16="http://schemas.microsoft.com/office/drawing/2014/main" id="{A028B475-31A6-6046-8C46-B061739AE458}"/>
              </a:ext>
            </a:extLst>
          </p:cNvPr>
          <p:cNvPicPr>
            <a:picLocks noChangeAspect="1"/>
          </p:cNvPicPr>
          <p:nvPr/>
        </p:nvPicPr>
        <p:blipFill>
          <a:blip r:embed="rId2"/>
          <a:stretch>
            <a:fillRect/>
          </a:stretch>
        </p:blipFill>
        <p:spPr>
          <a:xfrm>
            <a:off x="5410200" y="103116"/>
            <a:ext cx="1752600" cy="584200"/>
          </a:xfrm>
          <a:prstGeom prst="rect">
            <a:avLst/>
          </a:prstGeom>
        </p:spPr>
      </p:pic>
    </p:spTree>
    <p:extLst>
      <p:ext uri="{BB962C8B-B14F-4D97-AF65-F5344CB8AC3E}">
        <p14:creationId xmlns:p14="http://schemas.microsoft.com/office/powerpoint/2010/main" val="643614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64D945-D8AF-E44D-9F3B-8915D314CAAE}"/>
              </a:ext>
            </a:extLst>
          </p:cNvPr>
          <p:cNvSpPr>
            <a:spLocks noGrp="1"/>
          </p:cNvSpPr>
          <p:nvPr>
            <p:ph type="body" sz="quarter" idx="10"/>
          </p:nvPr>
        </p:nvSpPr>
        <p:spPr/>
        <p:txBody>
          <a:bodyPr/>
          <a:lstStyle/>
          <a:p>
            <a:r>
              <a:rPr lang="en-US" dirty="0"/>
              <a:t>Why Fulbright?</a:t>
            </a:r>
          </a:p>
        </p:txBody>
      </p:sp>
      <p:sp>
        <p:nvSpPr>
          <p:cNvPr id="3" name="Content Placeholder 2">
            <a:extLst>
              <a:ext uri="{FF2B5EF4-FFF2-40B4-BE49-F238E27FC236}">
                <a16:creationId xmlns:a16="http://schemas.microsoft.com/office/drawing/2014/main" id="{47F53E6D-7723-4949-89CF-235BD12EE09A}"/>
              </a:ext>
            </a:extLst>
          </p:cNvPr>
          <p:cNvSpPr>
            <a:spLocks noGrp="1"/>
          </p:cNvSpPr>
          <p:nvPr>
            <p:ph sz="quarter" idx="11"/>
          </p:nvPr>
        </p:nvSpPr>
        <p:spPr>
          <a:xfrm>
            <a:off x="533400" y="1371600"/>
            <a:ext cx="3886200" cy="4343400"/>
          </a:xfrm>
        </p:spPr>
        <p:txBody>
          <a:bodyPr/>
          <a:lstStyle/>
          <a:p>
            <a:pPr marL="0" indent="0">
              <a:buNone/>
            </a:pPr>
            <a:r>
              <a:rPr lang="en-US" b="1" dirty="0"/>
              <a:t>Fulbright is transformational</a:t>
            </a:r>
          </a:p>
          <a:p>
            <a:r>
              <a:rPr lang="en-US" dirty="0"/>
              <a:t>Foster relationships that are real and lasting</a:t>
            </a:r>
          </a:p>
          <a:p>
            <a:r>
              <a:rPr lang="en-US" dirty="0"/>
              <a:t>Expand your publishing network</a:t>
            </a:r>
          </a:p>
          <a:p>
            <a:r>
              <a:rPr lang="en-US" dirty="0"/>
              <a:t>Become more multicultural in the classroom</a:t>
            </a:r>
          </a:p>
          <a:p>
            <a:r>
              <a:rPr lang="en-US" dirty="0"/>
              <a:t>Serve as an ambassador for international exchange</a:t>
            </a:r>
          </a:p>
          <a:p>
            <a:r>
              <a:rPr lang="en-US" dirty="0"/>
              <a:t>Gain the professional recognition as being identified as a ’Fulbright Scholar’</a:t>
            </a:r>
          </a:p>
          <a:p>
            <a:r>
              <a:rPr lang="en-US" dirty="0"/>
              <a:t>Join a vibrant alumni network</a:t>
            </a:r>
          </a:p>
        </p:txBody>
      </p:sp>
      <p:sp>
        <p:nvSpPr>
          <p:cNvPr id="4" name="Content Placeholder 2">
            <a:extLst>
              <a:ext uri="{FF2B5EF4-FFF2-40B4-BE49-F238E27FC236}">
                <a16:creationId xmlns:a16="http://schemas.microsoft.com/office/drawing/2014/main" id="{D29AB14A-3F70-D54C-870A-8AA84406D0F9}"/>
              </a:ext>
            </a:extLst>
          </p:cNvPr>
          <p:cNvSpPr txBox="1">
            <a:spLocks/>
          </p:cNvSpPr>
          <p:nvPr/>
        </p:nvSpPr>
        <p:spPr>
          <a:xfrm>
            <a:off x="4648200" y="1371600"/>
            <a:ext cx="3886200" cy="4343400"/>
          </a:xfrm>
          <a:prstGeom prst="rect">
            <a:avLst/>
          </a:prstGeom>
        </p:spPr>
        <p:txBody>
          <a:bodyPr/>
          <a:lstStyle>
            <a:lvl1pPr marL="342900" indent="-342900" algn="l" defTabSz="457200" rtl="0" eaLnBrk="0" fontAlgn="base" hangingPunct="0">
              <a:spcBef>
                <a:spcPct val="20000"/>
              </a:spcBef>
              <a:spcAft>
                <a:spcPct val="0"/>
              </a:spcAft>
              <a:buClr>
                <a:srgbClr val="C84D0A"/>
              </a:buClr>
              <a:buFont typeface="Arial" charset="0"/>
              <a:buChar char="•"/>
              <a:defRPr lang="en-US" sz="2000" kern="1200" dirty="0" smtClean="0">
                <a:solidFill>
                  <a:srgbClr val="1B3A60"/>
                </a:solidFill>
                <a:latin typeface="+mn-lt"/>
                <a:ea typeface="+mn-ea"/>
                <a:cs typeface="+mn-cs"/>
              </a:defRPr>
            </a:lvl1pPr>
            <a:lvl2pPr marL="742950" indent="-285750" algn="l" defTabSz="457200" rtl="0" eaLnBrk="0" fontAlgn="base" hangingPunct="0">
              <a:spcBef>
                <a:spcPct val="20000"/>
              </a:spcBef>
              <a:spcAft>
                <a:spcPct val="0"/>
              </a:spcAft>
              <a:buClr>
                <a:srgbClr val="C84D0A"/>
              </a:buClr>
              <a:buFont typeface="Arial" panose="020B0604020202020204" pitchFamily="34" charset="0"/>
              <a:buChar char="•"/>
              <a:defRPr lang="en-US" sz="1800" kern="1200" dirty="0" smtClean="0">
                <a:solidFill>
                  <a:srgbClr val="1B3A60"/>
                </a:solidFill>
                <a:latin typeface="+mn-lt"/>
                <a:ea typeface="+mn-ea"/>
                <a:cs typeface="+mn-cs"/>
              </a:defRPr>
            </a:lvl2pPr>
            <a:lvl3pPr marL="11430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3pPr>
            <a:lvl4pPr marL="16002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4pPr>
            <a:lvl5pPr marL="2057400" indent="-228600" algn="l" defTabSz="457200" rtl="0" eaLnBrk="0" fontAlgn="base" hangingPunct="0">
              <a:spcBef>
                <a:spcPct val="20000"/>
              </a:spcBef>
              <a:spcAft>
                <a:spcPct val="0"/>
              </a:spcAft>
              <a:buClr>
                <a:srgbClr val="C84D0A"/>
              </a:buClr>
              <a:buFont typeface="Arial" charset="0"/>
              <a:buChar char="»"/>
              <a:defRPr lang="en-US" sz="1800" kern="1200" dirty="0">
                <a:solidFill>
                  <a:srgbClr val="1B3A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Fulbright is family-friendly</a:t>
            </a:r>
          </a:p>
          <a:p>
            <a:r>
              <a:rPr lang="en-US" dirty="0"/>
              <a:t>Approximately 60% of our awards provide dependent support</a:t>
            </a:r>
          </a:p>
          <a:p>
            <a:r>
              <a:rPr lang="en-US" dirty="0"/>
              <a:t>Many Fulbright dependents go on to have international careers</a:t>
            </a:r>
          </a:p>
          <a:p>
            <a:endParaRPr lang="en-US" dirty="0"/>
          </a:p>
          <a:p>
            <a:pPr marL="0" indent="0">
              <a:buNone/>
            </a:pPr>
            <a:r>
              <a:rPr lang="en-US" b="1" dirty="0"/>
              <a:t>Fulbright is supportive</a:t>
            </a:r>
          </a:p>
          <a:p>
            <a:r>
              <a:rPr lang="en-US" dirty="0"/>
              <a:t>Alumni share experiences</a:t>
            </a:r>
          </a:p>
          <a:p>
            <a:r>
              <a:rPr lang="en-US" dirty="0"/>
              <a:t>Domestic and in-country support</a:t>
            </a:r>
          </a:p>
        </p:txBody>
      </p:sp>
      <p:pic>
        <p:nvPicPr>
          <p:cNvPr id="5" name="Picture 4">
            <a:extLst>
              <a:ext uri="{FF2B5EF4-FFF2-40B4-BE49-F238E27FC236}">
                <a16:creationId xmlns:a16="http://schemas.microsoft.com/office/drawing/2014/main" id="{B827B1FF-32E0-E74F-974F-5736AFA3F8C0}"/>
              </a:ext>
            </a:extLst>
          </p:cNvPr>
          <p:cNvPicPr>
            <a:picLocks noChangeAspect="1"/>
          </p:cNvPicPr>
          <p:nvPr/>
        </p:nvPicPr>
        <p:blipFill>
          <a:blip r:embed="rId2"/>
          <a:stretch>
            <a:fillRect/>
          </a:stretch>
        </p:blipFill>
        <p:spPr>
          <a:xfrm>
            <a:off x="5410200" y="103116"/>
            <a:ext cx="1752600" cy="584200"/>
          </a:xfrm>
          <a:prstGeom prst="rect">
            <a:avLst/>
          </a:prstGeom>
        </p:spPr>
      </p:pic>
    </p:spTree>
    <p:extLst>
      <p:ext uri="{BB962C8B-B14F-4D97-AF65-F5344CB8AC3E}">
        <p14:creationId xmlns:p14="http://schemas.microsoft.com/office/powerpoint/2010/main" val="367741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AFE3F1-DA6C-744C-B3CF-39D38312319F}"/>
              </a:ext>
            </a:extLst>
          </p:cNvPr>
          <p:cNvSpPr>
            <a:spLocks noGrp="1"/>
          </p:cNvSpPr>
          <p:nvPr>
            <p:ph type="body" sz="quarter" idx="10"/>
          </p:nvPr>
        </p:nvSpPr>
        <p:spPr/>
        <p:txBody>
          <a:bodyPr/>
          <a:lstStyle/>
          <a:p>
            <a:r>
              <a:rPr lang="en-US" dirty="0"/>
              <a:t>Fulbright, by the Numbers</a:t>
            </a:r>
          </a:p>
        </p:txBody>
      </p:sp>
      <p:sp>
        <p:nvSpPr>
          <p:cNvPr id="3" name="Content Placeholder 2">
            <a:extLst>
              <a:ext uri="{FF2B5EF4-FFF2-40B4-BE49-F238E27FC236}">
                <a16:creationId xmlns:a16="http://schemas.microsoft.com/office/drawing/2014/main" id="{E24D9B1D-9B46-A841-8FF5-5F06E7526021}"/>
              </a:ext>
            </a:extLst>
          </p:cNvPr>
          <p:cNvSpPr>
            <a:spLocks noGrp="1"/>
          </p:cNvSpPr>
          <p:nvPr>
            <p:ph sz="quarter" idx="11"/>
          </p:nvPr>
        </p:nvSpPr>
        <p:spPr/>
        <p:txBody>
          <a:bodyPr/>
          <a:lstStyle/>
          <a:p>
            <a:r>
              <a:rPr lang="en-US" dirty="0"/>
              <a:t>The Fulbright Program funds over 8,000 awards annually:</a:t>
            </a:r>
          </a:p>
          <a:p>
            <a:pPr lvl="1"/>
            <a:r>
              <a:rPr lang="en-US" dirty="0"/>
              <a:t>800 U.S. scholars and administrators</a:t>
            </a:r>
          </a:p>
          <a:p>
            <a:pPr lvl="1"/>
            <a:r>
              <a:rPr lang="en-US" dirty="0"/>
              <a:t>900 visiting scholars</a:t>
            </a:r>
          </a:p>
          <a:p>
            <a:pPr lvl="1"/>
            <a:r>
              <a:rPr lang="en-US" dirty="0"/>
              <a:t>2,200 U.S. students</a:t>
            </a:r>
          </a:p>
          <a:p>
            <a:pPr lvl="1"/>
            <a:r>
              <a:rPr lang="en-US" dirty="0"/>
              <a:t>4,000 foreign students</a:t>
            </a:r>
          </a:p>
          <a:p>
            <a:pPr lvl="1"/>
            <a:r>
              <a:rPr lang="en-US" dirty="0"/>
              <a:t>400+ language teaching assistants</a:t>
            </a:r>
          </a:p>
          <a:p>
            <a:endParaRPr lang="en-US" dirty="0"/>
          </a:p>
          <a:p>
            <a:pPr marL="0" indent="0">
              <a:buNone/>
            </a:pPr>
            <a:r>
              <a:rPr lang="en-US" dirty="0"/>
              <a:t>Approximately, 400,000 “</a:t>
            </a:r>
            <a:r>
              <a:rPr lang="en-US" dirty="0" err="1"/>
              <a:t>Fulbrighters</a:t>
            </a:r>
            <a:r>
              <a:rPr lang="en-US" dirty="0"/>
              <a:t>” have participated in the program since its inception in 1946</a:t>
            </a:r>
          </a:p>
        </p:txBody>
      </p:sp>
      <p:pic>
        <p:nvPicPr>
          <p:cNvPr id="4" name="Picture 3">
            <a:extLst>
              <a:ext uri="{FF2B5EF4-FFF2-40B4-BE49-F238E27FC236}">
                <a16:creationId xmlns:a16="http://schemas.microsoft.com/office/drawing/2014/main" id="{37306BAC-E448-DC4A-B74E-942F224686D6}"/>
              </a:ext>
            </a:extLst>
          </p:cNvPr>
          <p:cNvPicPr>
            <a:picLocks noChangeAspect="1"/>
          </p:cNvPicPr>
          <p:nvPr/>
        </p:nvPicPr>
        <p:blipFill>
          <a:blip r:embed="rId2"/>
          <a:stretch>
            <a:fillRect/>
          </a:stretch>
        </p:blipFill>
        <p:spPr>
          <a:xfrm>
            <a:off x="5410200" y="103116"/>
            <a:ext cx="1752600" cy="584200"/>
          </a:xfrm>
          <a:prstGeom prst="rect">
            <a:avLst/>
          </a:prstGeom>
        </p:spPr>
      </p:pic>
    </p:spTree>
    <p:extLst>
      <p:ext uri="{BB962C8B-B14F-4D97-AF65-F5344CB8AC3E}">
        <p14:creationId xmlns:p14="http://schemas.microsoft.com/office/powerpoint/2010/main" val="69463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458716"/>
            <a:ext cx="4114800" cy="531884"/>
          </a:xfrm>
        </p:spPr>
        <p:txBody>
          <a:bodyPr/>
          <a:lstStyle/>
          <a:p>
            <a:r>
              <a:rPr lang="en-US" dirty="0"/>
              <a:t>Academic Production</a:t>
            </a:r>
          </a:p>
        </p:txBody>
      </p:sp>
      <p:sp>
        <p:nvSpPr>
          <p:cNvPr id="4" name="TextBox 3"/>
          <p:cNvSpPr txBox="1"/>
          <p:nvPr/>
        </p:nvSpPr>
        <p:spPr>
          <a:xfrm>
            <a:off x="685800" y="3535859"/>
            <a:ext cx="3802969" cy="2031325"/>
          </a:xfrm>
          <a:prstGeom prst="rect">
            <a:avLst/>
          </a:prstGeom>
          <a:noFill/>
        </p:spPr>
        <p:txBody>
          <a:bodyPr wrap="square" rtlCol="0">
            <a:spAutoFit/>
          </a:bodyPr>
          <a:lstStyle/>
          <a:p>
            <a:pPr algn="r"/>
            <a:r>
              <a:rPr lang="en-US" sz="5400" b="1" dirty="0">
                <a:solidFill>
                  <a:srgbClr val="C84D0A"/>
                </a:solidFill>
                <a:latin typeface="+mj-lt"/>
              </a:rPr>
              <a:t>&gt;60%</a:t>
            </a:r>
          </a:p>
          <a:p>
            <a:pPr algn="r"/>
            <a:r>
              <a:rPr lang="en-US" sz="2400" dirty="0">
                <a:solidFill>
                  <a:srgbClr val="1B5187"/>
                </a:solidFill>
                <a:latin typeface="+mn-lt"/>
              </a:rPr>
              <a:t>of Fulbright alumni surveyed </a:t>
            </a:r>
            <a:r>
              <a:rPr lang="en-US" sz="2400" b="1" dirty="0">
                <a:solidFill>
                  <a:srgbClr val="1B5187"/>
                </a:solidFill>
                <a:latin typeface="+mn-lt"/>
              </a:rPr>
              <a:t>published articles in peer-reviewed academic journals  </a:t>
            </a:r>
          </a:p>
        </p:txBody>
      </p:sp>
      <p:sp>
        <p:nvSpPr>
          <p:cNvPr id="5" name="TextBox 4"/>
          <p:cNvSpPr txBox="1"/>
          <p:nvPr/>
        </p:nvSpPr>
        <p:spPr>
          <a:xfrm>
            <a:off x="4800600" y="3443526"/>
            <a:ext cx="3200400" cy="2492990"/>
          </a:xfrm>
          <a:prstGeom prst="rect">
            <a:avLst/>
          </a:prstGeom>
          <a:noFill/>
        </p:spPr>
        <p:txBody>
          <a:bodyPr wrap="square" rtlCol="0">
            <a:spAutoFit/>
          </a:bodyPr>
          <a:lstStyle/>
          <a:p>
            <a:r>
              <a:rPr lang="en-US" sz="5400" b="1" dirty="0">
                <a:solidFill>
                  <a:srgbClr val="C84D0A"/>
                </a:solidFill>
                <a:latin typeface="+mj-lt"/>
              </a:rPr>
              <a:t>39%</a:t>
            </a:r>
          </a:p>
          <a:p>
            <a:r>
              <a:rPr lang="en-US" sz="2400" dirty="0">
                <a:solidFill>
                  <a:srgbClr val="1B5187"/>
                </a:solidFill>
                <a:latin typeface="+mn-lt"/>
              </a:rPr>
              <a:t>of Fulbright alumni surveyed </a:t>
            </a:r>
            <a:r>
              <a:rPr lang="en-US" sz="2400" b="1" dirty="0">
                <a:solidFill>
                  <a:srgbClr val="1B5187"/>
                </a:solidFill>
                <a:latin typeface="+mn-lt"/>
              </a:rPr>
              <a:t>published books or book chapters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171" y="1001486"/>
            <a:ext cx="1745126" cy="2529126"/>
          </a:xfrm>
          <a:prstGeom prst="rect">
            <a:avLst/>
          </a:prstGeom>
        </p:spPr>
      </p:pic>
      <p:sp>
        <p:nvSpPr>
          <p:cNvPr id="8" name="TextBox 7"/>
          <p:cNvSpPr txBox="1"/>
          <p:nvPr/>
        </p:nvSpPr>
        <p:spPr>
          <a:xfrm>
            <a:off x="7010400" y="2884112"/>
            <a:ext cx="2133600" cy="1223412"/>
          </a:xfrm>
          <a:prstGeom prst="rect">
            <a:avLst/>
          </a:prstGeom>
          <a:noFill/>
        </p:spPr>
        <p:txBody>
          <a:bodyPr wrap="square" rtlCol="0">
            <a:spAutoFit/>
          </a:bodyPr>
          <a:lstStyle/>
          <a:p>
            <a:r>
              <a:rPr lang="en-US" sz="1050" i="1" dirty="0">
                <a:latin typeface="+mn-lt"/>
              </a:rPr>
              <a:t>Left: Jack Hill, 2013-2015 Scholar to the UK, conducts research at Blair Castle. </a:t>
            </a:r>
          </a:p>
          <a:p>
            <a:r>
              <a:rPr lang="en-US" sz="1050" i="1" dirty="0">
                <a:latin typeface="+mn-lt"/>
              </a:rPr>
              <a:t>Right: 2014-2015 Scholar to Thailand Bruce </a:t>
            </a:r>
            <a:r>
              <a:rPr lang="en-US" sz="1050" i="1" dirty="0" err="1">
                <a:latin typeface="+mn-lt"/>
              </a:rPr>
              <a:t>Svare</a:t>
            </a:r>
            <a:r>
              <a:rPr lang="en-US" sz="1050" i="1" dirty="0">
                <a:latin typeface="+mn-lt"/>
              </a:rPr>
              <a:t> collected essays on Fulbright and cross-cultural understanding. </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4893" b="21250"/>
          <a:stretch/>
        </p:blipFill>
        <p:spPr>
          <a:xfrm>
            <a:off x="184604" y="1353734"/>
            <a:ext cx="2558596" cy="2519600"/>
          </a:xfrm>
          <a:prstGeom prst="rect">
            <a:avLst/>
          </a:prstGeom>
        </p:spPr>
      </p:pic>
      <p:sp>
        <p:nvSpPr>
          <p:cNvPr id="10" name="TextBox 9"/>
          <p:cNvSpPr txBox="1"/>
          <p:nvPr/>
        </p:nvSpPr>
        <p:spPr>
          <a:xfrm>
            <a:off x="5105400" y="5849779"/>
            <a:ext cx="4114800" cy="246221"/>
          </a:xfrm>
          <a:prstGeom prst="rect">
            <a:avLst/>
          </a:prstGeom>
          <a:noFill/>
        </p:spPr>
        <p:txBody>
          <a:bodyPr wrap="square" rtlCol="0">
            <a:spAutoFit/>
          </a:bodyPr>
          <a:lstStyle/>
          <a:p>
            <a:r>
              <a:rPr lang="en-US" sz="1000" i="1" dirty="0">
                <a:latin typeface="+mn-lt"/>
              </a:rPr>
              <a:t>Survey respondents were from the 2012-2013 and 2013-2014 cohorts. </a:t>
            </a:r>
          </a:p>
        </p:txBody>
      </p:sp>
      <p:pic>
        <p:nvPicPr>
          <p:cNvPr id="11" name="Picture 10">
            <a:extLst>
              <a:ext uri="{FF2B5EF4-FFF2-40B4-BE49-F238E27FC236}">
                <a16:creationId xmlns:a16="http://schemas.microsoft.com/office/drawing/2014/main" id="{A925BF70-6460-DC49-89EE-E6AA8A063D3C}"/>
              </a:ext>
            </a:extLst>
          </p:cNvPr>
          <p:cNvPicPr>
            <a:picLocks noChangeAspect="1"/>
          </p:cNvPicPr>
          <p:nvPr/>
        </p:nvPicPr>
        <p:blipFill>
          <a:blip r:embed="rId4"/>
          <a:stretch>
            <a:fillRect/>
          </a:stretch>
        </p:blipFill>
        <p:spPr>
          <a:xfrm>
            <a:off x="5410200" y="95582"/>
            <a:ext cx="1752600" cy="584200"/>
          </a:xfrm>
          <a:prstGeom prst="rect">
            <a:avLst/>
          </a:prstGeom>
        </p:spPr>
      </p:pic>
    </p:spTree>
    <p:extLst>
      <p:ext uri="{BB962C8B-B14F-4D97-AF65-F5344CB8AC3E}">
        <p14:creationId xmlns:p14="http://schemas.microsoft.com/office/powerpoint/2010/main" val="347807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49098" y="914400"/>
            <a:ext cx="7772400" cy="531884"/>
          </a:xfrm>
        </p:spPr>
        <p:txBody>
          <a:bodyPr/>
          <a:lstStyle/>
          <a:p>
            <a:r>
              <a:rPr lang="en-US" dirty="0"/>
              <a:t>Technical Skills &amp; Knowledge</a:t>
            </a:r>
          </a:p>
        </p:txBody>
      </p:sp>
      <p:sp>
        <p:nvSpPr>
          <p:cNvPr id="3" name="Content Placeholder 2"/>
          <p:cNvSpPr>
            <a:spLocks noGrp="1"/>
          </p:cNvSpPr>
          <p:nvPr>
            <p:ph sz="quarter" idx="11"/>
          </p:nvPr>
        </p:nvSpPr>
        <p:spPr>
          <a:xfrm>
            <a:off x="2667000" y="1828800"/>
            <a:ext cx="6477000" cy="762000"/>
          </a:xfrm>
        </p:spPr>
        <p:txBody>
          <a:bodyPr/>
          <a:lstStyle/>
          <a:p>
            <a:pPr marL="0" indent="0">
              <a:buNone/>
            </a:pPr>
            <a:r>
              <a:rPr lang="en-US" sz="2400" dirty="0"/>
              <a:t>95.1% of respondents reported gaining </a:t>
            </a:r>
            <a:r>
              <a:rPr lang="en-US" sz="2400" b="1" dirty="0"/>
              <a:t>valuable field-specific knowledge</a:t>
            </a:r>
            <a:r>
              <a:rPr lang="en-US" sz="2400" dirty="0"/>
              <a:t> as a result of Fulbright. </a:t>
            </a:r>
          </a:p>
        </p:txBody>
      </p:sp>
      <p:grpSp>
        <p:nvGrpSpPr>
          <p:cNvPr id="6" name="Group 5"/>
          <p:cNvGrpSpPr/>
          <p:nvPr/>
        </p:nvGrpSpPr>
        <p:grpSpPr>
          <a:xfrm>
            <a:off x="-457200" y="1270000"/>
            <a:ext cx="3962400" cy="2540000"/>
            <a:chOff x="369277" y="1579880"/>
            <a:chExt cx="4876800" cy="3251200"/>
          </a:xfrm>
        </p:grpSpPr>
        <p:graphicFrame>
          <p:nvGraphicFramePr>
            <p:cNvPr id="4" name="Chart 3"/>
            <p:cNvGraphicFramePr/>
            <p:nvPr>
              <p:extLst>
                <p:ext uri="{D42A27DB-BD31-4B8C-83A1-F6EECF244321}">
                  <p14:modId xmlns:p14="http://schemas.microsoft.com/office/powerpoint/2010/main" val="2683368946"/>
                </p:ext>
              </p:extLst>
            </p:nvPr>
          </p:nvGraphicFramePr>
          <p:xfrm>
            <a:off x="369277" y="1579880"/>
            <a:ext cx="4876800" cy="3251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86707" y="2880360"/>
              <a:ext cx="1565031" cy="669722"/>
            </a:xfrm>
            <a:prstGeom prst="rect">
              <a:avLst/>
            </a:prstGeom>
            <a:noFill/>
          </p:spPr>
          <p:txBody>
            <a:bodyPr wrap="square" rtlCol="0">
              <a:spAutoFit/>
            </a:bodyPr>
            <a:lstStyle/>
            <a:p>
              <a:r>
                <a:rPr lang="en-US" sz="2800" b="1" dirty="0">
                  <a:solidFill>
                    <a:srgbClr val="C84D0A"/>
                  </a:solidFill>
                  <a:latin typeface="+mn-lt"/>
                </a:rPr>
                <a:t>95.1%</a:t>
              </a:r>
            </a:p>
          </p:txBody>
        </p:sp>
      </p:grpSp>
      <p:grpSp>
        <p:nvGrpSpPr>
          <p:cNvPr id="10" name="Group 9"/>
          <p:cNvGrpSpPr/>
          <p:nvPr/>
        </p:nvGrpSpPr>
        <p:grpSpPr>
          <a:xfrm>
            <a:off x="5638800" y="3505200"/>
            <a:ext cx="3810000" cy="2590800"/>
            <a:chOff x="5715000" y="2895600"/>
            <a:chExt cx="3810000" cy="2590800"/>
          </a:xfrm>
        </p:grpSpPr>
        <p:graphicFrame>
          <p:nvGraphicFramePr>
            <p:cNvPr id="7" name="Chart 6"/>
            <p:cNvGraphicFramePr/>
            <p:nvPr>
              <p:extLst>
                <p:ext uri="{D42A27DB-BD31-4B8C-83A1-F6EECF244321}">
                  <p14:modId xmlns:p14="http://schemas.microsoft.com/office/powerpoint/2010/main" val="152797364"/>
                </p:ext>
              </p:extLst>
            </p:nvPr>
          </p:nvGraphicFramePr>
          <p:xfrm>
            <a:off x="5715000" y="2895600"/>
            <a:ext cx="3810000"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315200" y="3826530"/>
              <a:ext cx="1085850" cy="523220"/>
            </a:xfrm>
            <a:prstGeom prst="rect">
              <a:avLst/>
            </a:prstGeom>
            <a:noFill/>
          </p:spPr>
          <p:txBody>
            <a:bodyPr wrap="square" rtlCol="0">
              <a:spAutoFit/>
            </a:bodyPr>
            <a:lstStyle/>
            <a:p>
              <a:r>
                <a:rPr lang="en-US" sz="2800" b="1" dirty="0">
                  <a:solidFill>
                    <a:srgbClr val="C84D0A"/>
                  </a:solidFill>
                  <a:latin typeface="+mn-lt"/>
                </a:rPr>
                <a:t>92%</a:t>
              </a:r>
            </a:p>
          </p:txBody>
        </p:sp>
      </p:grpSp>
      <p:sp>
        <p:nvSpPr>
          <p:cNvPr id="9" name="Content Placeholder 2"/>
          <p:cNvSpPr txBox="1">
            <a:spLocks/>
          </p:cNvSpPr>
          <p:nvPr/>
        </p:nvSpPr>
        <p:spPr>
          <a:xfrm>
            <a:off x="609600" y="4140200"/>
            <a:ext cx="5943600" cy="965200"/>
          </a:xfrm>
          <a:prstGeom prst="rect">
            <a:avLst/>
          </a:prstGeom>
        </p:spPr>
        <p:txBody>
          <a:bodyPr/>
          <a:lstStyle>
            <a:lvl1pPr marL="342900" indent="-342900" algn="l" defTabSz="457200" rtl="0" eaLnBrk="0" fontAlgn="base" hangingPunct="0">
              <a:spcBef>
                <a:spcPct val="20000"/>
              </a:spcBef>
              <a:spcAft>
                <a:spcPct val="0"/>
              </a:spcAft>
              <a:buClr>
                <a:srgbClr val="C84D0A"/>
              </a:buClr>
              <a:buFont typeface="Arial" charset="0"/>
              <a:buChar char="•"/>
              <a:defRPr lang="en-US" sz="2000" kern="1200" dirty="0" smtClean="0">
                <a:solidFill>
                  <a:srgbClr val="1B3A60"/>
                </a:solidFill>
                <a:latin typeface="+mn-lt"/>
                <a:ea typeface="+mn-ea"/>
                <a:cs typeface="+mn-cs"/>
              </a:defRPr>
            </a:lvl1pPr>
            <a:lvl2pPr marL="742950" indent="-285750" algn="l" defTabSz="457200" rtl="0" eaLnBrk="0" fontAlgn="base" hangingPunct="0">
              <a:spcBef>
                <a:spcPct val="20000"/>
              </a:spcBef>
              <a:spcAft>
                <a:spcPct val="0"/>
              </a:spcAft>
              <a:buClr>
                <a:srgbClr val="C84D0A"/>
              </a:buClr>
              <a:buFont typeface="Arial" panose="020B0604020202020204" pitchFamily="34" charset="0"/>
              <a:buChar char="•"/>
              <a:defRPr lang="en-US" sz="1800" kern="1200" dirty="0" smtClean="0">
                <a:solidFill>
                  <a:srgbClr val="1B3A60"/>
                </a:solidFill>
                <a:latin typeface="+mn-lt"/>
                <a:ea typeface="+mn-ea"/>
                <a:cs typeface="+mn-cs"/>
              </a:defRPr>
            </a:lvl2pPr>
            <a:lvl3pPr marL="11430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3pPr>
            <a:lvl4pPr marL="1600200" indent="-228600" algn="l" defTabSz="457200" rtl="0" eaLnBrk="0" fontAlgn="base" hangingPunct="0">
              <a:spcBef>
                <a:spcPct val="20000"/>
              </a:spcBef>
              <a:spcAft>
                <a:spcPct val="0"/>
              </a:spcAft>
              <a:buClr>
                <a:srgbClr val="C84D0A"/>
              </a:buClr>
              <a:buFont typeface="Arial" charset="0"/>
              <a:buChar char="–"/>
              <a:defRPr lang="en-US" sz="1800" kern="1200" dirty="0" smtClean="0">
                <a:solidFill>
                  <a:srgbClr val="1B3A60"/>
                </a:solidFill>
                <a:latin typeface="+mn-lt"/>
                <a:ea typeface="+mn-ea"/>
                <a:cs typeface="+mn-cs"/>
              </a:defRPr>
            </a:lvl4pPr>
            <a:lvl5pPr marL="2057400" indent="-228600" algn="l" defTabSz="457200" rtl="0" eaLnBrk="0" fontAlgn="base" hangingPunct="0">
              <a:spcBef>
                <a:spcPct val="20000"/>
              </a:spcBef>
              <a:spcAft>
                <a:spcPct val="0"/>
              </a:spcAft>
              <a:buClr>
                <a:srgbClr val="C84D0A"/>
              </a:buClr>
              <a:buFont typeface="Arial" charset="0"/>
              <a:buChar char="»"/>
              <a:defRPr lang="en-US" sz="1800" kern="1200" dirty="0">
                <a:solidFill>
                  <a:srgbClr val="1B3A6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a:t>92% of respondents reported a </a:t>
            </a:r>
            <a:r>
              <a:rPr lang="en-US" sz="2400" b="1" dirty="0"/>
              <a:t>deeper understanding of their research area and discipline</a:t>
            </a:r>
            <a:r>
              <a:rPr lang="en-US" sz="2400" dirty="0"/>
              <a:t> as a result of Fulbright. </a:t>
            </a:r>
          </a:p>
        </p:txBody>
      </p:sp>
      <p:pic>
        <p:nvPicPr>
          <p:cNvPr id="11" name="Picture 10">
            <a:extLst>
              <a:ext uri="{FF2B5EF4-FFF2-40B4-BE49-F238E27FC236}">
                <a16:creationId xmlns:a16="http://schemas.microsoft.com/office/drawing/2014/main" id="{7CE45EE3-6DE2-AB4D-A01B-8931C621319A}"/>
              </a:ext>
            </a:extLst>
          </p:cNvPr>
          <p:cNvPicPr>
            <a:picLocks noChangeAspect="1"/>
          </p:cNvPicPr>
          <p:nvPr/>
        </p:nvPicPr>
        <p:blipFill>
          <a:blip r:embed="rId4"/>
          <a:stretch>
            <a:fillRect/>
          </a:stretch>
        </p:blipFill>
        <p:spPr>
          <a:xfrm>
            <a:off x="5410200" y="103116"/>
            <a:ext cx="1752600" cy="584200"/>
          </a:xfrm>
          <a:prstGeom prst="rect">
            <a:avLst/>
          </a:prstGeom>
        </p:spPr>
      </p:pic>
    </p:spTree>
    <p:extLst>
      <p:ext uri="{BB962C8B-B14F-4D97-AF65-F5344CB8AC3E}">
        <p14:creationId xmlns:p14="http://schemas.microsoft.com/office/powerpoint/2010/main" val="3319568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lbright Scholar Template 2014">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6256</TotalTime>
  <Words>1679</Words>
  <Application>Microsoft Macintosh PowerPoint</Application>
  <PresentationFormat>On-screen Show (4:3)</PresentationFormat>
  <Paragraphs>269</Paragraphs>
  <Slides>27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Open Sans</vt:lpstr>
      <vt:lpstr>Open Sans Semibold</vt:lpstr>
      <vt:lpstr>Arial</vt:lpstr>
      <vt:lpstr>Calibri</vt:lpstr>
      <vt:lpstr>Courier New</vt:lpstr>
      <vt:lpstr>Georgia</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Ullman Design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 Ullman</dc:creator>
  <cp:lastModifiedBy>Microsoft Office User</cp:lastModifiedBy>
  <cp:revision>368</cp:revision>
  <cp:lastPrinted>2016-01-11T15:47:30Z</cp:lastPrinted>
  <dcterms:created xsi:type="dcterms:W3CDTF">2014-01-16T15:13:25Z</dcterms:created>
  <dcterms:modified xsi:type="dcterms:W3CDTF">2021-05-24T19:01:59Z</dcterms:modified>
</cp:coreProperties>
</file>