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2BBFE-EFDD-427E-824D-458A3830A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New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CE533-11C7-4A03-B6D2-7EB411976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WEBEX instead of Adler</a:t>
            </a:r>
          </a:p>
          <a:p>
            <a:r>
              <a:rPr lang="en-US" dirty="0"/>
              <a:t>Julie Fitzgerald PhD, RN, CNE</a:t>
            </a:r>
          </a:p>
        </p:txBody>
      </p:sp>
    </p:spTree>
    <p:extLst>
      <p:ext uri="{BB962C8B-B14F-4D97-AF65-F5344CB8AC3E}">
        <p14:creationId xmlns:p14="http://schemas.microsoft.com/office/powerpoint/2010/main" val="123806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4F1B1B-8EDF-4CBE-9E94-64DCCD31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80" y="0"/>
            <a:ext cx="10070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2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9912-522A-433C-8FD9-7EC335EE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Virtual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CC8E-218E-478C-BD22-D74BFF91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REAL time classroom lecture with PowerPoints</a:t>
            </a:r>
          </a:p>
          <a:p>
            <a:r>
              <a:rPr lang="en-US" sz="2000" b="1" dirty="0"/>
              <a:t>Case Studies</a:t>
            </a:r>
          </a:p>
          <a:p>
            <a:r>
              <a:rPr lang="en-US" sz="2000" b="1" dirty="0"/>
              <a:t>Quizzes </a:t>
            </a:r>
          </a:p>
          <a:p>
            <a:r>
              <a:rPr lang="en-US" sz="2000" b="1" dirty="0"/>
              <a:t>Polls</a:t>
            </a:r>
          </a:p>
          <a:p>
            <a:r>
              <a:rPr lang="en-US" sz="2000" b="1" dirty="0"/>
              <a:t>Question and Answers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84461-4346-45C8-ABEE-A6FD3188E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668" y="3429000"/>
            <a:ext cx="3204277" cy="2268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D94381-DCE8-42EC-B2F5-2AADD622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293" y="149095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3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C508-ABE9-46F7-8594-04EF0F80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keep them engaged?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367A-AB99-4C69-BB37-C782FE7B3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001" y="1924103"/>
            <a:ext cx="5011434" cy="3839131"/>
          </a:xfrm>
        </p:spPr>
        <p:txBody>
          <a:bodyPr/>
          <a:lstStyle/>
          <a:p>
            <a:r>
              <a:rPr lang="en-US" dirty="0"/>
              <a:t>Question and Answer</a:t>
            </a:r>
          </a:p>
          <a:p>
            <a:r>
              <a:rPr lang="en-US" dirty="0"/>
              <a:t>Change activities/pace</a:t>
            </a:r>
          </a:p>
          <a:p>
            <a:r>
              <a:rPr lang="en-US" dirty="0"/>
              <a:t>Teach in chunks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Diagrams</a:t>
            </a:r>
          </a:p>
          <a:p>
            <a:r>
              <a:rPr lang="en-US" dirty="0"/>
              <a:t>NCLEX type quizzes</a:t>
            </a:r>
          </a:p>
          <a:p>
            <a:r>
              <a:rPr lang="en-US" dirty="0"/>
              <a:t>Polls</a:t>
            </a:r>
          </a:p>
          <a:p>
            <a:r>
              <a:rPr lang="en-US" dirty="0"/>
              <a:t>Asking them to share clinical experiences or to bring back searches</a:t>
            </a:r>
          </a:p>
          <a:p>
            <a:r>
              <a:rPr lang="en-US" dirty="0"/>
              <a:t>Encourage use of video cameras</a:t>
            </a:r>
          </a:p>
          <a:p>
            <a:endParaRPr lang="en-US" dirty="0"/>
          </a:p>
        </p:txBody>
      </p:sp>
      <p:pic>
        <p:nvPicPr>
          <p:cNvPr id="1026" name="Picture 2" descr="Animal Healing Center - Home | Facebook">
            <a:extLst>
              <a:ext uri="{FF2B5EF4-FFF2-40B4-BE49-F238E27FC236}">
                <a16:creationId xmlns:a16="http://schemas.microsoft.com/office/drawing/2014/main" id="{7DEDD45D-5D63-4EA4-902A-0432FB919B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9" y="1924103"/>
            <a:ext cx="5582500" cy="44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9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9FA1-559F-46CB-94CC-2B328703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Activities/themes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41E80-F1BC-4808-A799-2BFADE8C1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0191" y="1681088"/>
            <a:ext cx="4881490" cy="4534317"/>
          </a:xfrm>
        </p:spPr>
        <p:txBody>
          <a:bodyPr>
            <a:normAutofit fontScale="25000" lnSpcReduction="20000"/>
          </a:bodyPr>
          <a:lstStyle/>
          <a:p>
            <a:r>
              <a:rPr lang="en-US" sz="6200" b="1" dirty="0"/>
              <a:t>Taking a few minutes to ask how they are doing. </a:t>
            </a:r>
          </a:p>
          <a:p>
            <a:endParaRPr lang="en-US" sz="6200" b="1" dirty="0"/>
          </a:p>
          <a:p>
            <a:r>
              <a:rPr lang="en-US" sz="6200" b="1" dirty="0"/>
              <a:t>Bring your pet to class day</a:t>
            </a:r>
          </a:p>
          <a:p>
            <a:endParaRPr lang="en-US" sz="6200" b="1" dirty="0"/>
          </a:p>
          <a:p>
            <a:r>
              <a:rPr lang="en-US" sz="6200" b="1" dirty="0"/>
              <a:t>Let’s wear stripes</a:t>
            </a:r>
          </a:p>
          <a:p>
            <a:endParaRPr lang="en-US" sz="6200" b="1" dirty="0"/>
          </a:p>
          <a:p>
            <a:r>
              <a:rPr lang="en-US" sz="6200" b="1" dirty="0"/>
              <a:t>Picture Day for Seniors</a:t>
            </a:r>
          </a:p>
          <a:p>
            <a:endParaRPr lang="en-US" sz="6200" b="1" dirty="0"/>
          </a:p>
          <a:p>
            <a:r>
              <a:rPr lang="en-US" sz="6200" b="1" dirty="0"/>
              <a:t>Bringing current Pandemic into the classroom as part of the lecture. </a:t>
            </a:r>
          </a:p>
          <a:p>
            <a:endParaRPr lang="en-US" sz="6200" b="1" dirty="0"/>
          </a:p>
          <a:p>
            <a:r>
              <a:rPr lang="en-US" sz="6200" b="1" dirty="0"/>
              <a:t>What do you want to do when pandemic ends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C78AA-0334-4DAE-ABA3-8F2D15AF0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1793885"/>
            <a:ext cx="4754880" cy="3749040"/>
          </a:xfrm>
        </p:spPr>
        <p:txBody>
          <a:bodyPr>
            <a:noAutofit/>
          </a:bodyPr>
          <a:lstStyle/>
          <a:p>
            <a:r>
              <a:rPr lang="en-US" sz="2000" b="1" dirty="0"/>
              <a:t>Allowing for those awkward times when the toddler wont leave the classroom</a:t>
            </a:r>
          </a:p>
          <a:p>
            <a:endParaRPr lang="en-US" sz="2000" b="1" dirty="0"/>
          </a:p>
          <a:p>
            <a:r>
              <a:rPr lang="en-US" sz="2000" b="1" dirty="0"/>
              <a:t>Giving them 10 to 15 minute breaks in long lectures</a:t>
            </a:r>
          </a:p>
          <a:p>
            <a:endParaRPr lang="en-US" sz="2000" b="1" dirty="0"/>
          </a:p>
          <a:p>
            <a:r>
              <a:rPr lang="en-US" sz="2000" b="1" dirty="0"/>
              <a:t>Taking attendance</a:t>
            </a:r>
          </a:p>
        </p:txBody>
      </p:sp>
    </p:spTree>
    <p:extLst>
      <p:ext uri="{BB962C8B-B14F-4D97-AF65-F5344CB8AC3E}">
        <p14:creationId xmlns:p14="http://schemas.microsoft.com/office/powerpoint/2010/main" val="844123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{1E33FECA-FE18-410C-9E9C-7456E815B8B7}tf03457510</Template>
  <TotalTime>42</TotalTime>
  <Words>142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Savon</vt:lpstr>
      <vt:lpstr>The New Classroom</vt:lpstr>
      <vt:lpstr>PowerPoint Presentation</vt:lpstr>
      <vt:lpstr>The Virtual Classroom</vt:lpstr>
      <vt:lpstr>How do we keep them engaged?</vt:lpstr>
      <vt:lpstr>Activities/themes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Classroom</dc:title>
  <dc:creator>Brian</dc:creator>
  <cp:lastModifiedBy>Brian</cp:lastModifiedBy>
  <cp:revision>4</cp:revision>
  <dcterms:created xsi:type="dcterms:W3CDTF">2020-05-19T03:35:11Z</dcterms:created>
  <dcterms:modified xsi:type="dcterms:W3CDTF">2020-05-25T18:33:14Z</dcterms:modified>
</cp:coreProperties>
</file>