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7"/>
  </p:notesMasterIdLst>
  <p:sldIdLst>
    <p:sldId id="257" r:id="rId2"/>
    <p:sldId id="267" r:id="rId3"/>
    <p:sldId id="261" r:id="rId4"/>
    <p:sldId id="268" r:id="rId5"/>
    <p:sldId id="26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28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74"/>
  </p:normalViewPr>
  <p:slideViewPr>
    <p:cSldViewPr snapToGrid="0" snapToObjects="1">
      <p:cViewPr varScale="1">
        <p:scale>
          <a:sx n="100" d="100"/>
          <a:sy n="100" d="100"/>
        </p:scale>
        <p:origin x="4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A57AAE-A266-0B45-A23A-A6CAA8EF17DD}" type="datetimeFigureOut">
              <a:rPr lang="en-US" smtClean="0"/>
              <a:t>5/19/20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8E396C-8FEF-1C43-82B4-BE7CACEAF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98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2F5D84-4C33-F743-B85F-7379F33B289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69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DB860-4161-DD4E-BD5D-0C2CBB0668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Active Learning for Remote Teaching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82A21C-83CE-1645-98EC-D53E86EC5D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390846"/>
            <a:ext cx="7315200" cy="91440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Reba Wissner, Adjunct Professor</a:t>
            </a:r>
          </a:p>
          <a:p>
            <a:r>
              <a:rPr lang="en-US" sz="2400" dirty="0">
                <a:solidFill>
                  <a:schemeClr val="bg1"/>
                </a:solidFill>
              </a:rPr>
              <a:t>Department of Music, School of Contemporary Arts</a:t>
            </a:r>
          </a:p>
          <a:p>
            <a:r>
              <a:rPr lang="en-US" sz="2400" dirty="0" err="1">
                <a:solidFill>
                  <a:schemeClr val="bg1"/>
                </a:solidFill>
              </a:rPr>
              <a:t>rwissner@ramapo.edu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228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99906-E92E-274C-AD97-9AA7D6182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2CAFE22-813F-2C47-9754-0EEF17A188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509665"/>
            <a:ext cx="6385810" cy="5636301"/>
          </a:xfr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BB1AB57-3770-5241-9B35-16E302B51B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5810" y="0"/>
            <a:ext cx="5806190" cy="614596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D4642ED-7952-6D4C-924E-57ACA3266E5F}"/>
              </a:ext>
            </a:extLst>
          </p:cNvPr>
          <p:cNvSpPr txBox="1"/>
          <p:nvPr/>
        </p:nvSpPr>
        <p:spPr>
          <a:xfrm>
            <a:off x="799128" y="176507"/>
            <a:ext cx="3993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1D2878"/>
                </a:solidFill>
              </a:rPr>
              <a:t>Maslow’s Hierarchy of Needs</a:t>
            </a:r>
          </a:p>
        </p:txBody>
      </p:sp>
    </p:spTree>
    <p:extLst>
      <p:ext uri="{BB962C8B-B14F-4D97-AF65-F5344CB8AC3E}">
        <p14:creationId xmlns:p14="http://schemas.microsoft.com/office/powerpoint/2010/main" val="864204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CE758-B526-5742-BB63-E4B8C4885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Engaging Active Learning Assignments that Build Community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68E6B-F4BB-4348-A39E-4D92C066D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>
                <a:solidFill>
                  <a:schemeClr val="tx1"/>
                </a:solidFill>
              </a:rPr>
              <a:t>Discussions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Discussion board, video discussion, Flip Grid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Assignment sharing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Infographics, Mapping, etc.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Online tools: </a:t>
            </a:r>
            <a:r>
              <a:rPr lang="en-US" sz="2200" u="sng" dirty="0" err="1">
                <a:solidFill>
                  <a:srgbClr val="0070C0"/>
                </a:solidFill>
              </a:rPr>
              <a:t>shorturl.at</a:t>
            </a:r>
            <a:r>
              <a:rPr lang="en-US" sz="2200" u="sng" dirty="0">
                <a:solidFill>
                  <a:srgbClr val="0070C0"/>
                </a:solidFill>
              </a:rPr>
              <a:t>/dxNP6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Peer-review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Scavenger Hunts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Modified In-Person Activities</a:t>
            </a:r>
          </a:p>
          <a:p>
            <a:pPr lvl="2"/>
            <a:r>
              <a:rPr lang="en-US" sz="2200">
                <a:solidFill>
                  <a:schemeClr val="tx1"/>
                </a:solidFill>
              </a:rPr>
              <a:t>Postcard activity</a:t>
            </a:r>
            <a:r>
              <a:rPr lang="en-US" sz="2200" dirty="0">
                <a:solidFill>
                  <a:schemeClr val="tx1"/>
                </a:solidFill>
              </a:rPr>
              <a:t>, Virtual museum tours</a:t>
            </a:r>
          </a:p>
        </p:txBody>
      </p:sp>
    </p:spTree>
    <p:extLst>
      <p:ext uri="{BB962C8B-B14F-4D97-AF65-F5344CB8AC3E}">
        <p14:creationId xmlns:p14="http://schemas.microsoft.com/office/powerpoint/2010/main" val="1858576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C900B-70D9-F94E-AEF8-972758C94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for Remote Teaching</a:t>
            </a:r>
            <a:br>
              <a:rPr lang="en-US" dirty="0"/>
            </a:br>
            <a:r>
              <a:rPr lang="en-US" dirty="0"/>
              <a:t>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9BCB8-D361-2048-B8FB-F1173DBDC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Bonk, Curtis J. and Elaine Khoo. </a:t>
            </a:r>
            <a:r>
              <a:rPr lang="en-US" sz="2400" i="1" dirty="0">
                <a:solidFill>
                  <a:schemeClr val="tx1"/>
                </a:solidFill>
              </a:rPr>
              <a:t>Adding Some Tec-Variety: 100+ Activities for Motivating and Retaining Learners Online. </a:t>
            </a:r>
            <a:r>
              <a:rPr lang="en-US" sz="2400" dirty="0">
                <a:solidFill>
                  <a:schemeClr val="tx1"/>
                </a:solidFill>
              </a:rPr>
              <a:t>Bloomington: Open World Books, 2014.</a:t>
            </a:r>
          </a:p>
          <a:p>
            <a:r>
              <a:rPr lang="en-US" sz="2400" dirty="0">
                <a:solidFill>
                  <a:schemeClr val="tx1"/>
                </a:solidFill>
              </a:rPr>
              <a:t>Bonk, Curtis J. and </a:t>
            </a:r>
            <a:r>
              <a:rPr lang="en-US" sz="2400" dirty="0" err="1">
                <a:solidFill>
                  <a:schemeClr val="tx1"/>
                </a:solidFill>
              </a:rPr>
              <a:t>Ke</a:t>
            </a:r>
            <a:r>
              <a:rPr lang="en-US" sz="2400" dirty="0">
                <a:solidFill>
                  <a:schemeClr val="tx1"/>
                </a:solidFill>
              </a:rPr>
              <a:t> Zhang. </a:t>
            </a:r>
            <a:r>
              <a:rPr lang="en-US" sz="2400" i="1" dirty="0">
                <a:solidFill>
                  <a:schemeClr val="tx1"/>
                </a:solidFill>
              </a:rPr>
              <a:t>Empowering Online Learning: 100+ Activities for Reading, Reflecting, Displaying, and Doing. </a:t>
            </a:r>
            <a:r>
              <a:rPr lang="en-US" sz="2400" dirty="0">
                <a:solidFill>
                  <a:schemeClr val="tx1"/>
                </a:solidFill>
              </a:rPr>
              <a:t>San Francisco: Jossey-Bass, 2008.</a:t>
            </a:r>
          </a:p>
          <a:p>
            <a:r>
              <a:rPr lang="en-US" sz="2400" dirty="0">
                <a:solidFill>
                  <a:schemeClr val="tx1"/>
                </a:solidFill>
              </a:rPr>
              <a:t>Conrad, Rita-Marie and J. Ana Donaldson. </a:t>
            </a:r>
            <a:r>
              <a:rPr lang="en-US" sz="2400" i="1" dirty="0">
                <a:solidFill>
                  <a:schemeClr val="tx1"/>
                </a:solidFill>
              </a:rPr>
              <a:t>Continuing to Engage the Online Learner: More Activities and Resources for Creative Instruction </a:t>
            </a:r>
            <a:r>
              <a:rPr lang="en-US" sz="2400" dirty="0">
                <a:solidFill>
                  <a:schemeClr val="tx1"/>
                </a:solidFill>
              </a:rPr>
              <a:t>(San Francisco: Jossey-Bass, 2012.</a:t>
            </a:r>
          </a:p>
          <a:p>
            <a:r>
              <a:rPr lang="en-US" sz="2400" dirty="0">
                <a:solidFill>
                  <a:schemeClr val="tx1"/>
                </a:solidFill>
              </a:rPr>
              <a:t>Conrad, Rita-Marie and J. Ana Donaldson. </a:t>
            </a:r>
            <a:r>
              <a:rPr lang="en-US" sz="2400" i="1" dirty="0">
                <a:solidFill>
                  <a:schemeClr val="tx1"/>
                </a:solidFill>
              </a:rPr>
              <a:t>Engaging the Online Learner: Activities and Resources for Creative Instruction </a:t>
            </a:r>
            <a:r>
              <a:rPr lang="en-US" sz="2400" dirty="0">
                <a:solidFill>
                  <a:schemeClr val="tx1"/>
                </a:solidFill>
              </a:rPr>
              <a:t>(San Francisco: Jossey-Bass, 2011.</a:t>
            </a:r>
          </a:p>
        </p:txBody>
      </p:sp>
    </p:spTree>
    <p:extLst>
      <p:ext uri="{BB962C8B-B14F-4D97-AF65-F5344CB8AC3E}">
        <p14:creationId xmlns:p14="http://schemas.microsoft.com/office/powerpoint/2010/main" val="996091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DB860-4161-DD4E-BD5D-0C2CBB0668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Active Learning for Remote Teaching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82A21C-83CE-1645-98EC-D53E86EC5D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390846"/>
            <a:ext cx="7315200" cy="91440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Reba Wissner, Adjunct Professor</a:t>
            </a:r>
          </a:p>
          <a:p>
            <a:r>
              <a:rPr lang="en-US" sz="2400" dirty="0">
                <a:solidFill>
                  <a:schemeClr val="bg1"/>
                </a:solidFill>
              </a:rPr>
              <a:t>Department of Music, School of Contemporary Arts</a:t>
            </a:r>
          </a:p>
          <a:p>
            <a:r>
              <a:rPr lang="en-US" sz="2400" dirty="0" err="1">
                <a:solidFill>
                  <a:schemeClr val="bg1"/>
                </a:solidFill>
              </a:rPr>
              <a:t>rwissner@ramapo.edu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676801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23</TotalTime>
  <Words>226</Words>
  <Application>Microsoft Macintosh PowerPoint</Application>
  <PresentationFormat>Widescreen</PresentationFormat>
  <Paragraphs>25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Corbel</vt:lpstr>
      <vt:lpstr>Wingdings 2</vt:lpstr>
      <vt:lpstr>Frame</vt:lpstr>
      <vt:lpstr>Active Learning for Remote Teaching </vt:lpstr>
      <vt:lpstr>PowerPoint Presentation</vt:lpstr>
      <vt:lpstr>Engaging Active Learning Assignments that Build Community</vt:lpstr>
      <vt:lpstr>Resources for Remote Teaching Activities</vt:lpstr>
      <vt:lpstr>Active Learning for Remote Teaching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Active Learning for Remote Teaching </dc:title>
  <dc:creator>RW</dc:creator>
  <cp:lastModifiedBy>RW</cp:lastModifiedBy>
  <cp:revision>3</cp:revision>
  <dcterms:created xsi:type="dcterms:W3CDTF">2020-05-17T15:12:31Z</dcterms:created>
  <dcterms:modified xsi:type="dcterms:W3CDTF">2020-05-19T14:01:15Z</dcterms:modified>
</cp:coreProperties>
</file>