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DDCE-B549-464A-8915-12381BED31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ED98A3-A362-4E74-8E0A-7A4F156C49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Simulation requires teams to discuss and build a strategy</a:t>
          </a:r>
        </a:p>
      </dgm:t>
    </dgm:pt>
    <dgm:pt modelId="{10F7C6FA-E131-49AA-B089-59B7D1BE1F35}" type="parTrans" cxnId="{E31AA323-5D91-4C5F-A4E1-828013C13475}">
      <dgm:prSet/>
      <dgm:spPr/>
      <dgm:t>
        <a:bodyPr/>
        <a:lstStyle/>
        <a:p>
          <a:endParaRPr lang="en-US"/>
        </a:p>
      </dgm:t>
    </dgm:pt>
    <dgm:pt modelId="{4FF634EF-9975-429B-B078-06CEB066CD23}" type="sibTrans" cxnId="{E31AA323-5D91-4C5F-A4E1-828013C13475}">
      <dgm:prSet/>
      <dgm:spPr/>
      <dgm:t>
        <a:bodyPr/>
        <a:lstStyle/>
        <a:p>
          <a:endParaRPr lang="en-US"/>
        </a:p>
      </dgm:t>
    </dgm:pt>
    <dgm:pt modelId="{EFB6451A-02C7-497B-8A88-D348BA0292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Professor covers the topics and discusses the context of the game in each of the topics</a:t>
          </a:r>
        </a:p>
      </dgm:t>
    </dgm:pt>
    <dgm:pt modelId="{5EA796FC-DFB4-4237-BF69-B14C6C7ACABC}" type="parTrans" cxnId="{A4EAD43F-6460-46C3-A1D4-411480B12045}">
      <dgm:prSet/>
      <dgm:spPr/>
      <dgm:t>
        <a:bodyPr/>
        <a:lstStyle/>
        <a:p>
          <a:endParaRPr lang="en-US"/>
        </a:p>
      </dgm:t>
    </dgm:pt>
    <dgm:pt modelId="{CAD4DB6E-1781-434C-85D3-104DB9B2C538}" type="sibTrans" cxnId="{A4EAD43F-6460-46C3-A1D4-411480B12045}">
      <dgm:prSet/>
      <dgm:spPr/>
      <dgm:t>
        <a:bodyPr/>
        <a:lstStyle/>
        <a:p>
          <a:endParaRPr lang="en-US"/>
        </a:p>
      </dgm:t>
    </dgm:pt>
    <dgm:pt modelId="{2B150E0B-6563-4D9A-A147-E7C41C4853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brainstorm as a group and use the professor as a sounding board</a:t>
          </a:r>
        </a:p>
      </dgm:t>
    </dgm:pt>
    <dgm:pt modelId="{FF1E7D84-B76D-4E70-9D06-A35F3FC556A2}" type="parTrans" cxnId="{C584D567-128A-4087-A8CE-ABECE596BDEA}">
      <dgm:prSet/>
      <dgm:spPr/>
      <dgm:t>
        <a:bodyPr/>
        <a:lstStyle/>
        <a:p>
          <a:endParaRPr lang="en-US"/>
        </a:p>
      </dgm:t>
    </dgm:pt>
    <dgm:pt modelId="{075A7568-1569-439E-BC19-C20E1F6184B7}" type="sibTrans" cxnId="{C584D567-128A-4087-A8CE-ABECE596BDEA}">
      <dgm:prSet/>
      <dgm:spPr/>
      <dgm:t>
        <a:bodyPr/>
        <a:lstStyle/>
        <a:p>
          <a:endParaRPr lang="en-US"/>
        </a:p>
      </dgm:t>
    </dgm:pt>
    <dgm:pt modelId="{2F427144-2E48-42AD-A4F2-3A77487C7784}" type="pres">
      <dgm:prSet presAssocID="{EAF4DDCE-B549-464A-8915-12381BED31C8}" presName="root" presStyleCnt="0">
        <dgm:presLayoutVars>
          <dgm:dir/>
          <dgm:resizeHandles val="exact"/>
        </dgm:presLayoutVars>
      </dgm:prSet>
      <dgm:spPr/>
    </dgm:pt>
    <dgm:pt modelId="{A3D3C725-F4C3-40EA-A6A1-B69CB1550BD6}" type="pres">
      <dgm:prSet presAssocID="{6AED98A3-A362-4E74-8E0A-7A4F156C493E}" presName="compNode" presStyleCnt="0"/>
      <dgm:spPr/>
    </dgm:pt>
    <dgm:pt modelId="{77122B4B-3D7F-4889-9D57-F721C5CBD1ED}" type="pres">
      <dgm:prSet presAssocID="{6AED98A3-A362-4E74-8E0A-7A4F156C493E}" presName="bgRect" presStyleLbl="bgShp" presStyleIdx="0" presStyleCnt="3"/>
      <dgm:spPr/>
    </dgm:pt>
    <dgm:pt modelId="{3B927AC3-BE1B-4451-AA8B-B9BAA18BB07A}" type="pres">
      <dgm:prSet presAssocID="{6AED98A3-A362-4E74-8E0A-7A4F156C49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4052BF1-A358-4A7E-A8A3-C330F17F35D8}" type="pres">
      <dgm:prSet presAssocID="{6AED98A3-A362-4E74-8E0A-7A4F156C493E}" presName="spaceRect" presStyleCnt="0"/>
      <dgm:spPr/>
    </dgm:pt>
    <dgm:pt modelId="{CBE5017E-7702-439A-98A7-194426DB7825}" type="pres">
      <dgm:prSet presAssocID="{6AED98A3-A362-4E74-8E0A-7A4F156C493E}" presName="parTx" presStyleLbl="revTx" presStyleIdx="0" presStyleCnt="3">
        <dgm:presLayoutVars>
          <dgm:chMax val="0"/>
          <dgm:chPref val="0"/>
        </dgm:presLayoutVars>
      </dgm:prSet>
      <dgm:spPr/>
    </dgm:pt>
    <dgm:pt modelId="{ED3E4A6B-5C4C-42AB-85B3-C6389703C007}" type="pres">
      <dgm:prSet presAssocID="{4FF634EF-9975-429B-B078-06CEB066CD23}" presName="sibTrans" presStyleCnt="0"/>
      <dgm:spPr/>
    </dgm:pt>
    <dgm:pt modelId="{87966DB3-0F21-40A9-A960-B5D0C8D702C1}" type="pres">
      <dgm:prSet presAssocID="{EFB6451A-02C7-497B-8A88-D348BA029227}" presName="compNode" presStyleCnt="0"/>
      <dgm:spPr/>
    </dgm:pt>
    <dgm:pt modelId="{A5A9B637-8B1B-4A67-A2DB-B937992DF632}" type="pres">
      <dgm:prSet presAssocID="{EFB6451A-02C7-497B-8A88-D348BA029227}" presName="bgRect" presStyleLbl="bgShp" presStyleIdx="1" presStyleCnt="3"/>
      <dgm:spPr/>
    </dgm:pt>
    <dgm:pt modelId="{71B60296-7862-496B-B8C4-6A0B7DC51E45}" type="pres">
      <dgm:prSet presAssocID="{EFB6451A-02C7-497B-8A88-D348BA0292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7E38CBB-8F90-4E2F-B966-E90BF595F399}" type="pres">
      <dgm:prSet presAssocID="{EFB6451A-02C7-497B-8A88-D348BA029227}" presName="spaceRect" presStyleCnt="0"/>
      <dgm:spPr/>
    </dgm:pt>
    <dgm:pt modelId="{771D2075-E3F2-47A1-82E2-5A31ED15BE09}" type="pres">
      <dgm:prSet presAssocID="{EFB6451A-02C7-497B-8A88-D348BA029227}" presName="parTx" presStyleLbl="revTx" presStyleIdx="1" presStyleCnt="3">
        <dgm:presLayoutVars>
          <dgm:chMax val="0"/>
          <dgm:chPref val="0"/>
        </dgm:presLayoutVars>
      </dgm:prSet>
      <dgm:spPr/>
    </dgm:pt>
    <dgm:pt modelId="{0129D26A-A537-414B-8232-5591581EE44D}" type="pres">
      <dgm:prSet presAssocID="{CAD4DB6E-1781-434C-85D3-104DB9B2C538}" presName="sibTrans" presStyleCnt="0"/>
      <dgm:spPr/>
    </dgm:pt>
    <dgm:pt modelId="{69D010ED-38D9-414C-8E85-248DFF439845}" type="pres">
      <dgm:prSet presAssocID="{2B150E0B-6563-4D9A-A147-E7C41C4853C2}" presName="compNode" presStyleCnt="0"/>
      <dgm:spPr/>
    </dgm:pt>
    <dgm:pt modelId="{BFD8219C-BDB1-4E30-8B6D-BF246EAB34B4}" type="pres">
      <dgm:prSet presAssocID="{2B150E0B-6563-4D9A-A147-E7C41C4853C2}" presName="bgRect" presStyleLbl="bgShp" presStyleIdx="2" presStyleCnt="3"/>
      <dgm:spPr/>
    </dgm:pt>
    <dgm:pt modelId="{77D1D5B4-0C61-4E98-B8F8-CE97ABEFABB5}" type="pres">
      <dgm:prSet presAssocID="{2B150E0B-6563-4D9A-A147-E7C41C4853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317A57C-0D25-4299-AB84-6D32455DF32F}" type="pres">
      <dgm:prSet presAssocID="{2B150E0B-6563-4D9A-A147-E7C41C4853C2}" presName="spaceRect" presStyleCnt="0"/>
      <dgm:spPr/>
    </dgm:pt>
    <dgm:pt modelId="{721E7942-2CD6-46A4-89C5-25D30644A0A8}" type="pres">
      <dgm:prSet presAssocID="{2B150E0B-6563-4D9A-A147-E7C41C4853C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616008-26A0-459A-A9B9-20240B2BC92F}" type="presOf" srcId="{6AED98A3-A362-4E74-8E0A-7A4F156C493E}" destId="{CBE5017E-7702-439A-98A7-194426DB7825}" srcOrd="0" destOrd="0" presId="urn:microsoft.com/office/officeart/2018/2/layout/IconVerticalSolidList"/>
    <dgm:cxn modelId="{E31AA323-5D91-4C5F-A4E1-828013C13475}" srcId="{EAF4DDCE-B549-464A-8915-12381BED31C8}" destId="{6AED98A3-A362-4E74-8E0A-7A4F156C493E}" srcOrd="0" destOrd="0" parTransId="{10F7C6FA-E131-49AA-B089-59B7D1BE1F35}" sibTransId="{4FF634EF-9975-429B-B078-06CEB066CD23}"/>
    <dgm:cxn modelId="{A4EAD43F-6460-46C3-A1D4-411480B12045}" srcId="{EAF4DDCE-B549-464A-8915-12381BED31C8}" destId="{EFB6451A-02C7-497B-8A88-D348BA029227}" srcOrd="1" destOrd="0" parTransId="{5EA796FC-DFB4-4237-BF69-B14C6C7ACABC}" sibTransId="{CAD4DB6E-1781-434C-85D3-104DB9B2C538}"/>
    <dgm:cxn modelId="{C584D567-128A-4087-A8CE-ABECE596BDEA}" srcId="{EAF4DDCE-B549-464A-8915-12381BED31C8}" destId="{2B150E0B-6563-4D9A-A147-E7C41C4853C2}" srcOrd="2" destOrd="0" parTransId="{FF1E7D84-B76D-4E70-9D06-A35F3FC556A2}" sibTransId="{075A7568-1569-439E-BC19-C20E1F6184B7}"/>
    <dgm:cxn modelId="{294FF249-0837-4AFF-92FD-55AAA5C4F6AD}" type="presOf" srcId="{EFB6451A-02C7-497B-8A88-D348BA029227}" destId="{771D2075-E3F2-47A1-82E2-5A31ED15BE09}" srcOrd="0" destOrd="0" presId="urn:microsoft.com/office/officeart/2018/2/layout/IconVerticalSolidList"/>
    <dgm:cxn modelId="{271B8BC9-C2B6-468E-ABEE-A47E05098457}" type="presOf" srcId="{EAF4DDCE-B549-464A-8915-12381BED31C8}" destId="{2F427144-2E48-42AD-A4F2-3A77487C7784}" srcOrd="0" destOrd="0" presId="urn:microsoft.com/office/officeart/2018/2/layout/IconVerticalSolidList"/>
    <dgm:cxn modelId="{0B5D71F7-9C7F-4F57-B7E1-89728B93987F}" type="presOf" srcId="{2B150E0B-6563-4D9A-A147-E7C41C4853C2}" destId="{721E7942-2CD6-46A4-89C5-25D30644A0A8}" srcOrd="0" destOrd="0" presId="urn:microsoft.com/office/officeart/2018/2/layout/IconVerticalSolidList"/>
    <dgm:cxn modelId="{74B74576-585E-4BDA-B3CC-15B999EF2668}" type="presParOf" srcId="{2F427144-2E48-42AD-A4F2-3A77487C7784}" destId="{A3D3C725-F4C3-40EA-A6A1-B69CB1550BD6}" srcOrd="0" destOrd="0" presId="urn:microsoft.com/office/officeart/2018/2/layout/IconVerticalSolidList"/>
    <dgm:cxn modelId="{009BB789-7EAD-4B1C-926E-DEAA6F0545AF}" type="presParOf" srcId="{A3D3C725-F4C3-40EA-A6A1-B69CB1550BD6}" destId="{77122B4B-3D7F-4889-9D57-F721C5CBD1ED}" srcOrd="0" destOrd="0" presId="urn:microsoft.com/office/officeart/2018/2/layout/IconVerticalSolidList"/>
    <dgm:cxn modelId="{8E85DE40-21C1-4967-8041-0663AA6543BA}" type="presParOf" srcId="{A3D3C725-F4C3-40EA-A6A1-B69CB1550BD6}" destId="{3B927AC3-BE1B-4451-AA8B-B9BAA18BB07A}" srcOrd="1" destOrd="0" presId="urn:microsoft.com/office/officeart/2018/2/layout/IconVerticalSolidList"/>
    <dgm:cxn modelId="{2E539711-DD55-47E6-96B4-39B822BA1A04}" type="presParOf" srcId="{A3D3C725-F4C3-40EA-A6A1-B69CB1550BD6}" destId="{F4052BF1-A358-4A7E-A8A3-C330F17F35D8}" srcOrd="2" destOrd="0" presId="urn:microsoft.com/office/officeart/2018/2/layout/IconVerticalSolidList"/>
    <dgm:cxn modelId="{65FF1F9E-1C9C-452D-A1BC-8739DAF60735}" type="presParOf" srcId="{A3D3C725-F4C3-40EA-A6A1-B69CB1550BD6}" destId="{CBE5017E-7702-439A-98A7-194426DB7825}" srcOrd="3" destOrd="0" presId="urn:microsoft.com/office/officeart/2018/2/layout/IconVerticalSolidList"/>
    <dgm:cxn modelId="{300AC742-47DF-46EB-9DF5-6E5C3FD46E10}" type="presParOf" srcId="{2F427144-2E48-42AD-A4F2-3A77487C7784}" destId="{ED3E4A6B-5C4C-42AB-85B3-C6389703C007}" srcOrd="1" destOrd="0" presId="urn:microsoft.com/office/officeart/2018/2/layout/IconVerticalSolidList"/>
    <dgm:cxn modelId="{8D8C6876-8693-42CA-8260-A2DE47D51B4F}" type="presParOf" srcId="{2F427144-2E48-42AD-A4F2-3A77487C7784}" destId="{87966DB3-0F21-40A9-A960-B5D0C8D702C1}" srcOrd="2" destOrd="0" presId="urn:microsoft.com/office/officeart/2018/2/layout/IconVerticalSolidList"/>
    <dgm:cxn modelId="{9AA4B724-713A-4B13-9908-52A7A278B9CA}" type="presParOf" srcId="{87966DB3-0F21-40A9-A960-B5D0C8D702C1}" destId="{A5A9B637-8B1B-4A67-A2DB-B937992DF632}" srcOrd="0" destOrd="0" presId="urn:microsoft.com/office/officeart/2018/2/layout/IconVerticalSolidList"/>
    <dgm:cxn modelId="{ED052E6B-357E-4679-9C4D-CE75B86FDDD8}" type="presParOf" srcId="{87966DB3-0F21-40A9-A960-B5D0C8D702C1}" destId="{71B60296-7862-496B-B8C4-6A0B7DC51E45}" srcOrd="1" destOrd="0" presId="urn:microsoft.com/office/officeart/2018/2/layout/IconVerticalSolidList"/>
    <dgm:cxn modelId="{A411D0AA-ACDA-494A-B82A-171F0840648F}" type="presParOf" srcId="{87966DB3-0F21-40A9-A960-B5D0C8D702C1}" destId="{F7E38CBB-8F90-4E2F-B966-E90BF595F399}" srcOrd="2" destOrd="0" presId="urn:microsoft.com/office/officeart/2018/2/layout/IconVerticalSolidList"/>
    <dgm:cxn modelId="{CBAD7461-D43B-4679-B0A4-6BE09495063E}" type="presParOf" srcId="{87966DB3-0F21-40A9-A960-B5D0C8D702C1}" destId="{771D2075-E3F2-47A1-82E2-5A31ED15BE09}" srcOrd="3" destOrd="0" presId="urn:microsoft.com/office/officeart/2018/2/layout/IconVerticalSolidList"/>
    <dgm:cxn modelId="{3CCA5565-DC0B-4B4D-9792-01288A09E86C}" type="presParOf" srcId="{2F427144-2E48-42AD-A4F2-3A77487C7784}" destId="{0129D26A-A537-414B-8232-5591581EE44D}" srcOrd="3" destOrd="0" presId="urn:microsoft.com/office/officeart/2018/2/layout/IconVerticalSolidList"/>
    <dgm:cxn modelId="{93ED84F2-C9BE-4BB4-9F25-EA0E5BB1E44D}" type="presParOf" srcId="{2F427144-2E48-42AD-A4F2-3A77487C7784}" destId="{69D010ED-38D9-414C-8E85-248DFF439845}" srcOrd="4" destOrd="0" presId="urn:microsoft.com/office/officeart/2018/2/layout/IconVerticalSolidList"/>
    <dgm:cxn modelId="{AFE7769B-AAEE-42B4-ABC1-BC4913F041E7}" type="presParOf" srcId="{69D010ED-38D9-414C-8E85-248DFF439845}" destId="{BFD8219C-BDB1-4E30-8B6D-BF246EAB34B4}" srcOrd="0" destOrd="0" presId="urn:microsoft.com/office/officeart/2018/2/layout/IconVerticalSolidList"/>
    <dgm:cxn modelId="{1B8EDC9F-8EAC-493F-B333-E8ECD79F3DCD}" type="presParOf" srcId="{69D010ED-38D9-414C-8E85-248DFF439845}" destId="{77D1D5B4-0C61-4E98-B8F8-CE97ABEFABB5}" srcOrd="1" destOrd="0" presId="urn:microsoft.com/office/officeart/2018/2/layout/IconVerticalSolidList"/>
    <dgm:cxn modelId="{DD08B507-390D-47C5-A1AB-991D528829E4}" type="presParOf" srcId="{69D010ED-38D9-414C-8E85-248DFF439845}" destId="{4317A57C-0D25-4299-AB84-6D32455DF32F}" srcOrd="2" destOrd="0" presId="urn:microsoft.com/office/officeart/2018/2/layout/IconVerticalSolidList"/>
    <dgm:cxn modelId="{CE5B62A4-358D-4D0B-8CCA-FB0B407C404C}" type="presParOf" srcId="{69D010ED-38D9-414C-8E85-248DFF439845}" destId="{721E7942-2CD6-46A4-89C5-25D30644A0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2B4B-3D7F-4889-9D57-F721C5CBD1ED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27AC3-BE1B-4451-AA8B-B9BAA18BB07A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017E-7702-439A-98A7-194426DB7825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Simulation requires teams to discuss and build a strategy</a:t>
          </a:r>
        </a:p>
      </dsp:txBody>
      <dsp:txXfrm>
        <a:off x="1838352" y="680"/>
        <a:ext cx="4430685" cy="1591647"/>
      </dsp:txXfrm>
    </dsp:sp>
    <dsp:sp modelId="{A5A9B637-8B1B-4A67-A2DB-B937992DF632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60296-7862-496B-B8C4-6A0B7DC51E45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D2075-E3F2-47A1-82E2-5A31ED15BE09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Professor covers the topics and discusses the context of the game in each of the topics</a:t>
          </a:r>
        </a:p>
      </dsp:txBody>
      <dsp:txXfrm>
        <a:off x="1838352" y="1990238"/>
        <a:ext cx="4430685" cy="1591647"/>
      </dsp:txXfrm>
    </dsp:sp>
    <dsp:sp modelId="{BFD8219C-BDB1-4E30-8B6D-BF246EAB34B4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D5B4-0C61-4E98-B8F8-CE97ABEFABB5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E7942-2CD6-46A4-89C5-25D30644A0A8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brainstorm as a group and use the professor as a sounding board</a:t>
          </a:r>
        </a:p>
      </dsp:txBody>
      <dsp:txXfrm>
        <a:off x="1838352" y="3979797"/>
        <a:ext cx="4430685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1358-4595-4185-A6E5-3D264C516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966FC-E5DE-4EC3-9DA2-620E85B05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8A5C-AE15-4FFB-9DCD-F6732E26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A1DA0-8372-4309-B146-57DCD2F3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00B8-18FE-4602-9917-D79E8186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362E-9053-453C-8BFF-3C5D6980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B20DC-092E-4C46-9CC7-D0E23A43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04AB6-ABA4-4139-A41D-367A41FE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5773D-1AF7-432C-9ABB-88CFB4EC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CA3E-2318-43FD-86C8-3C22280D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D73B6-D16D-48C3-9D08-B897E27C7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B0F99-F2B2-412D-834C-10FA33542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8EA3-7CBD-47A9-B802-6AD13786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7F02-6F64-4D5A-9C88-C2AD0238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C7C5-84FF-4B5B-AC04-F8A62A0F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1BBA-0AE8-473A-BEDA-5973AFF3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7BD2-B98B-4799-8EEA-459890729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2DB8-C4F7-443E-B30F-C081BA7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F525-2F49-48C1-873A-AD891AB6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1298-70CE-4D1A-B3BE-7EF202FF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2860-28B7-4465-A752-0A227433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D75D7-7358-4464-913F-662D4F97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FEC0-C742-450C-B52E-977757B7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9552-057B-4F78-ACA5-FAC2925C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C924-B057-42F2-B443-B10A7CEF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5FA3-AF06-4D54-A88E-09240B2C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9643-150B-4ED1-A31A-58669466D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8DE89-E8E1-4923-BD1D-002807F8E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6520-6B3C-4357-9381-68AACDA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04FB3-EB02-4EAB-BE12-AF8ED655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E4478-1970-4C97-93AB-8EFC63C7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2E0-EB2F-4915-B6C9-25900DD7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1F642-E28A-4BFB-A880-890787CC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F5DED-6780-45A9-BF06-72C30278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FA1BC-FA00-4748-932B-EB7A7607A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3A9A2-D8C2-4B10-88A5-F6C233688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96ED8-FB2B-4814-AA79-DD26993C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3291B-85A3-4CB3-89DB-BC5852CA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C02DB-D7CF-4E7C-B156-D6A055E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D988-27B2-47B5-88DB-BE001175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2CD51-270F-403C-A860-8E3041DE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8A849-F3B6-4E1C-B958-9431A2D3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D749E-7DD0-4500-81EC-E79A07B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5092A-216E-49AE-9519-A8ABC8F8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34352-57E2-455A-8C84-CA6A35E6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72400-DFE6-475D-8A13-7633C53F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1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A16D-5E83-4C97-ABD1-5E0EF163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1F95-4824-4AAF-84A6-5D54EBBF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D5D12-67A0-48DC-AF18-61BDC638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61A30-4CFD-4367-BC62-73DBC755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33B4F-F8FE-464B-B27D-82AAD658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21FCC-B9AE-4F50-87C6-1B6D2A6D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E5D8-923B-4649-8F15-6505F414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07E65-C4E8-4A01-8DA0-BB98D6BC8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F2F5F-28EA-4013-A839-24AEA8398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8909E-AFC7-4AC0-A2E4-4CD1F531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D652D-10CB-4965-9B2E-0F632BC0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7AC8-9376-436B-B398-F7A58477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29A47-EFE8-4D18-9783-704BD489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140F-0FA9-4ED8-8A4E-48A32B8F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4B7F-DF46-44DE-A7AF-6DB00B688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A865-2986-410F-94F9-1C212481231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1653-3997-471B-A007-2B4C6A2C8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95857-CEDF-473A-90B8-9BA3FE28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4516-228D-460B-B4AD-6FCA5C2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74C5-9F03-4896-B6EC-689359375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82" y="6035664"/>
            <a:ext cx="12013035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u="sng" dirty="0">
                <a:solidFill>
                  <a:srgbClr val="00B0F0"/>
                </a:solidFill>
              </a:rPr>
              <a:t>Transforming Assignments for Remote Learning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0762B4-9D67-42FA-9787-DD92D5EF0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2A06-6E3A-4002-91E5-0746539B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346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Added a new assessment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2C9CCF-BAF1-47BB-98E7-3BA31AD0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68" b="6513"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F7279-72EF-427E-B7F9-31FF6F4BA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65" b="2"/>
          <a:stretch/>
        </p:blipFill>
        <p:spPr>
          <a:xfrm>
            <a:off x="6199632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DF4892-E91A-4340-8CC7-5B7725F2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73" y="3143130"/>
            <a:ext cx="3343202" cy="188055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F0B4B-2A65-43FB-A67F-CBA59577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4" y="2155774"/>
            <a:ext cx="6020730" cy="3085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556BE-5F4B-4EA1-91CA-EA458BF63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21" y="532036"/>
            <a:ext cx="2857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4170E-09C3-4920-A4BF-3113423CE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31A9D-C42F-4600-8673-E938A4A3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Pre-Remote Learning Setup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93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9755F-F90E-4467-889A-B33ECD0F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6A77-C135-4F0F-B930-CCC82849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1" y="2637755"/>
            <a:ext cx="6407891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Understand/Experience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 concept of forecasting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 concept of theory or constraints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 concept of inventory management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 concept of systems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2E527-3BE5-499D-9965-1803328E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76" y="3517612"/>
            <a:ext cx="4954693" cy="10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3D17-E44D-472F-B1CE-85DEC691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3" y="629266"/>
            <a:ext cx="5598678" cy="1676603"/>
          </a:xfrm>
        </p:spPr>
        <p:txBody>
          <a:bodyPr>
            <a:normAutofit/>
          </a:bodyPr>
          <a:lstStyle/>
          <a:p>
            <a:r>
              <a:rPr lang="en-US" sz="4100" dirty="0"/>
              <a:t>Deliverables/Evaluation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B985-D575-48BA-9BCB-B977BE97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Simulation Game Rank – Result of Group effort in the simulation</a:t>
            </a:r>
          </a:p>
          <a:p>
            <a:r>
              <a:rPr lang="en-US" sz="2400" dirty="0"/>
              <a:t>Team Presentation  - Group</a:t>
            </a:r>
          </a:p>
          <a:p>
            <a:r>
              <a:rPr lang="en-US" sz="2400" dirty="0"/>
              <a:t>Self-Reflection Document - Individual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A8599-7BCE-4E33-846B-89A9E31B9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885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2BA68-5BC2-41C3-AA3A-FBD04F36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 Simulation: Challenges of Remote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161E9-29ED-44C3-9D83-537889B6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65" y="1675227"/>
            <a:ext cx="65830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41F1-D7F2-49E8-8577-2CA54EAA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Difficult because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48ECCC-74CB-4873-AA3E-00FE19AC5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0107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81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D72CBF-1E8F-42BE-935B-103AC316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chemeClr val="accent1"/>
                </a:solidFill>
              </a:rPr>
              <a:t>The transformed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49D666-6765-4297-B93D-2024E5F78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1" r="1" b="2178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7D72-4682-4781-9789-061D5722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Transformed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A849A-ACED-4630-A1BD-6AA2992ECDEC}"/>
              </a:ext>
            </a:extLst>
          </p:cNvPr>
          <p:cNvSpPr/>
          <p:nvPr/>
        </p:nvSpPr>
        <p:spPr>
          <a:xfrm>
            <a:off x="4573936" y="2372882"/>
            <a:ext cx="2520497" cy="64849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  <a:p>
            <a:r>
              <a:rPr lang="en-US" sz="2000" dirty="0"/>
              <a:t>Individual Assignment</a:t>
            </a:r>
          </a:p>
          <a:p>
            <a:pPr algn="ctr"/>
            <a:endParaRPr lang="en-CA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158EC-3ADD-4045-AA0D-E091060BA71C}"/>
              </a:ext>
            </a:extLst>
          </p:cNvPr>
          <p:cNvSpPr/>
          <p:nvPr/>
        </p:nvSpPr>
        <p:spPr>
          <a:xfrm>
            <a:off x="3482870" y="3155369"/>
            <a:ext cx="4859371" cy="64849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  <a:p>
            <a:r>
              <a:rPr lang="en-US" sz="2000" dirty="0"/>
              <a:t>Student do simulation right after each topic</a:t>
            </a:r>
          </a:p>
          <a:p>
            <a:pPr algn="ctr"/>
            <a:endParaRPr lang="en-CA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9B63D2-9FF7-4DED-9414-2EEFD88A28D5}"/>
              </a:ext>
            </a:extLst>
          </p:cNvPr>
          <p:cNvSpPr/>
          <p:nvPr/>
        </p:nvSpPr>
        <p:spPr>
          <a:xfrm>
            <a:off x="2862998" y="4038829"/>
            <a:ext cx="6447453" cy="64849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  <a:p>
            <a:r>
              <a:rPr lang="en-US" sz="2000" dirty="0"/>
              <a:t>Every simulation has a description video and a follow up quiz</a:t>
            </a:r>
          </a:p>
          <a:p>
            <a:pPr algn="ctr"/>
            <a:endParaRPr lang="en-CA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45D95-DDEF-414C-BC5C-F7A64B711A9A}"/>
              </a:ext>
            </a:extLst>
          </p:cNvPr>
          <p:cNvSpPr/>
          <p:nvPr/>
        </p:nvSpPr>
        <p:spPr>
          <a:xfrm>
            <a:off x="2575334" y="4922289"/>
            <a:ext cx="7022783" cy="64849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  <a:p>
            <a:r>
              <a:rPr lang="en-US" sz="2000" dirty="0"/>
              <a:t>The final simulation is when each student sees an integrated view</a:t>
            </a:r>
          </a:p>
          <a:p>
            <a:pPr algn="ctr"/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8390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0E17-FE65-43A4-9D48-9E615801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2346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only missing component in this learning</a:t>
            </a:r>
          </a:p>
        </p:txBody>
      </p:sp>
      <p:pic>
        <p:nvPicPr>
          <p:cNvPr id="4" name="Content Placeholder 3" descr="A picture containing puzzle, object, keyboard, indoor&#10;&#10;Description automatically generated">
            <a:extLst>
              <a:ext uri="{FF2B5EF4-FFF2-40B4-BE49-F238E27FC236}">
                <a16:creationId xmlns:a16="http://schemas.microsoft.com/office/drawing/2014/main" id="{C779B033-FA51-47E5-882F-6189943AB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9" r="12475" b="-2"/>
          <a:stretch/>
        </p:blipFill>
        <p:spPr>
          <a:xfrm>
            <a:off x="249936" y="2194560"/>
            <a:ext cx="5742432" cy="4078224"/>
          </a:xfrm>
          <a:prstGeom prst="rect">
            <a:avLst/>
          </a:prstGeom>
        </p:spPr>
      </p:pic>
      <p:pic>
        <p:nvPicPr>
          <p:cNvPr id="7" name="Picture 6" descr="A picture containing table, skiing, room, group&#10;&#10;Description automatically generated">
            <a:extLst>
              <a:ext uri="{FF2B5EF4-FFF2-40B4-BE49-F238E27FC236}">
                <a16:creationId xmlns:a16="http://schemas.microsoft.com/office/drawing/2014/main" id="{16053B51-9E4D-483D-8347-2AEB664F8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4" r="-1" b="6061"/>
          <a:stretch/>
        </p:blipFill>
        <p:spPr>
          <a:xfrm>
            <a:off x="6199632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149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Transforming Assignments for Remote Learning</vt:lpstr>
      <vt:lpstr>Pre-Remote Learning Setup</vt:lpstr>
      <vt:lpstr>Objectives</vt:lpstr>
      <vt:lpstr>Deliverables/Evaluation Criteria</vt:lpstr>
      <vt:lpstr>Team Simulation: Challenges of Remote learning</vt:lpstr>
      <vt:lpstr>Difficult because</vt:lpstr>
      <vt:lpstr>The transformed model</vt:lpstr>
      <vt:lpstr>Transformed Setup</vt:lpstr>
      <vt:lpstr>The only missing component in this learning</vt:lpstr>
      <vt:lpstr>Added a new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Assignments for Remote Learning</dc:title>
  <dc:creator>Nikhil Varma</dc:creator>
  <cp:lastModifiedBy>Nikhil Varma</cp:lastModifiedBy>
  <cp:revision>4</cp:revision>
  <dcterms:created xsi:type="dcterms:W3CDTF">2020-05-19T02:40:31Z</dcterms:created>
  <dcterms:modified xsi:type="dcterms:W3CDTF">2020-05-19T03:01:49Z</dcterms:modified>
</cp:coreProperties>
</file>