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8" r:id="rId4"/>
    <p:sldId id="260" r:id="rId5"/>
    <p:sldId id="262" r:id="rId6"/>
    <p:sldId id="269" r:id="rId7"/>
    <p:sldId id="259" r:id="rId8"/>
    <p:sldId id="266" r:id="rId9"/>
    <p:sldId id="263" r:id="rId10"/>
    <p:sldId id="267" r:id="rId11"/>
    <p:sldId id="264" r:id="rId12"/>
    <p:sldId id="270" r:id="rId13"/>
    <p:sldId id="268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D7964-1A73-45AD-9EAA-00C42FEE0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2DDC11-9C4F-4147-BBCD-1E79B7D1F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B6F04-DC28-4477-8ED0-AA2475B93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4968-18D3-40D2-BCAC-E4D304EAA529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AA70A-F9CF-4D2D-B5F7-48827291B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2D005-DB23-4833-9D77-D32BFB098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342-B8F0-42A9-83E7-14146069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54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03307-EA58-4E4E-89A0-E281656B4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23C5DD-810C-4C0E-9696-1A156F60D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6FA09-B6B0-4017-89E6-8AF1F8D55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4968-18D3-40D2-BCAC-E4D304EAA529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F0840-7698-4487-8D89-FA901940C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89F27-B49F-4D1A-8716-B633BCF29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342-B8F0-42A9-83E7-14146069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7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4A45A-5CED-4AFF-8D59-2D7E8424C5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3AB047-81BF-432E-AC50-F75F14929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A9342-6C9D-4BDD-9CF5-12BFC95E4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4968-18D3-40D2-BCAC-E4D304EAA529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5466C-7B47-454C-8BC5-31EC41A04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8AE41-EE19-4CDC-9771-701BF0D0C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342-B8F0-42A9-83E7-14146069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84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1FEE-DC99-47D8-BC80-7E9989BA1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F1F6B-56F6-4B42-A389-B7DF6220A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447EA-1A34-4374-A19E-5DF097A0D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4968-18D3-40D2-BCAC-E4D304EAA529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AFC4C-9BC0-481A-AC4F-7CB20F1D3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2C569-A6D3-461F-8041-1B342421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342-B8F0-42A9-83E7-14146069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49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6EA5D-CDFF-49D7-85E1-885AAEC41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19DD3-FD5B-4D28-9FAD-A6AB78437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DF45B-8EDF-43A1-860A-6ED6A61D4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4968-18D3-40D2-BCAC-E4D304EAA529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194F1-814E-4E42-B878-E73BF1051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4A8BD-A938-4D0C-A99E-68F6A4732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342-B8F0-42A9-83E7-14146069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0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8B61C-5AF8-421F-B09C-99D8C0D43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6AAEF-0ED2-44D4-BEF0-B8E9A0CC77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61350D-DC02-4D0C-99D6-A3077A1B5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5A555D-A5A1-4B47-8273-06531B466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4968-18D3-40D2-BCAC-E4D304EAA529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3BBC0-0405-4DEA-A872-88350637F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F71BF-807B-4475-9C88-5C1E206F4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342-B8F0-42A9-83E7-14146069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71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3F2CD-9974-4629-8CB2-5043EAF38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264B9-CBF1-4212-B182-50E848136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ADC2BF-19EC-42DB-A327-D2141FC85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C50CE8-7DA8-442E-A7B4-71F88548AF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6B7BDB-E445-41FE-BBCB-C34F9C4143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695144-35C1-454D-ABAA-4D41BDA18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4968-18D3-40D2-BCAC-E4D304EAA529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281FBE-04FD-4D8A-9EDA-D192DF737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928F23-0795-4F00-AE19-A15DC87D1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342-B8F0-42A9-83E7-14146069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43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36A1-D4A3-4738-9D83-A682ADEF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2B1889-CEEB-4617-909D-849B2E62A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4968-18D3-40D2-BCAC-E4D304EAA529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0DDF52-5AC5-447D-B4BE-04F92648C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B24FD6-5F37-44D5-A1F7-656DC3426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342-B8F0-42A9-83E7-14146069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9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EE33F7-D4C7-481E-B852-1F005703D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4968-18D3-40D2-BCAC-E4D304EAA529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497D2D-7C94-4E0D-A995-C06CA12AA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4F565C-A55F-4806-9371-3ACDC9DF0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342-B8F0-42A9-83E7-14146069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B2D57-A739-490C-AEAA-F57D2490C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00C08-DDC6-4C3A-AA02-A97272FE1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950BA-A335-45C0-B558-33C7A4226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261437-512E-4380-8197-F54787730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4968-18D3-40D2-BCAC-E4D304EAA529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2B67C1-E615-4662-86CC-C9B49E86C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A7B128-6252-4595-9450-3F3570CD5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342-B8F0-42A9-83E7-14146069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34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9D75B-76D4-42FB-BFB5-F6438918D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3A6580-1E2E-406F-AEC5-97C3509234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5535C5-4F38-40DF-B2F4-D4E9E5072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679261-FFEB-4593-81A3-F7675CFAB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4968-18D3-40D2-BCAC-E4D304EAA529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0D3E2D-A91C-46F7-8DAD-4D76D1795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0F873A-8530-4360-83B9-C227D8294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342-B8F0-42A9-83E7-14146069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39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631F35-9851-4CFA-BFDC-8692096FC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8EF1E-5B02-4130-952F-A4EEBCE9C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62B13-9BCF-4AE3-A4CF-65E257BA10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24968-18D3-40D2-BCAC-E4D304EAA529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01A73-C97E-4F28-979C-10D6A85857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29544-5B59-41F0-A050-DE10420F9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C9342-B8F0-42A9-83E7-14146069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50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C0BFF-4852-46B2-A744-871F7E98AA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organize team projects in canvas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F45639-636A-4BC9-84E3-1B276C55D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7931"/>
            <a:ext cx="9144000" cy="165576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Christina Chung</a:t>
            </a:r>
          </a:p>
          <a:p>
            <a:r>
              <a:rPr lang="en-US"/>
              <a:t> Marketing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70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167DC-0172-4891-8F8E-A9A13EBE9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Database: Student 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06051-CC1E-497C-BDDC-94D63DB09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will see only their group.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8D097F-B441-49C5-8E70-1D7A1B1E20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021" y="2939143"/>
            <a:ext cx="9073515" cy="267704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8A12197-8A19-4F5F-8577-C77A619677C7}"/>
              </a:ext>
            </a:extLst>
          </p:cNvPr>
          <p:cNvCxnSpPr/>
          <p:nvPr/>
        </p:nvCxnSpPr>
        <p:spPr>
          <a:xfrm>
            <a:off x="5003074" y="2259874"/>
            <a:ext cx="287383" cy="10058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3591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B1960-97E7-464C-A0EB-A447E5774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Database: Instructor’s View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16A3D5-ACB0-41B5-A8C6-0D4CE53A1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302" y="1990060"/>
            <a:ext cx="9997395" cy="360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572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EAA5E3B-740F-47F2-A9AD-B03C426FC5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702" y="238125"/>
            <a:ext cx="8232923" cy="63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240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6E91-4040-4828-9363-30BADCED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137" y="365125"/>
            <a:ext cx="11352712" cy="1325563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create (3):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Assignment Dropbox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45104-D202-43B5-B49A-083B9AB29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38223"/>
          </a:xfrm>
        </p:spPr>
        <p:txBody>
          <a:bodyPr/>
          <a:lstStyle/>
          <a:p>
            <a:r>
              <a:rPr lang="en-US" dirty="0"/>
              <a:t>Using the “Discussion,” make each assignment drobox and give a title to each discussion</a:t>
            </a:r>
          </a:p>
          <a:p>
            <a:r>
              <a:rPr lang="en-US" dirty="0"/>
              <a:t>Mark on “This is a Group Discussion” </a:t>
            </a:r>
          </a:p>
          <a:p>
            <a:r>
              <a:rPr lang="en-US" dirty="0"/>
              <a:t>Create a Module </a:t>
            </a:r>
          </a:p>
          <a:p>
            <a:r>
              <a:rPr lang="en-US" dirty="0"/>
              <a:t>Add all group assignment </a:t>
            </a:r>
            <a:r>
              <a:rPr lang="en-US" dirty="0" err="1"/>
              <a:t>dropboxes</a:t>
            </a:r>
            <a:br>
              <a:rPr lang="en-US" dirty="0"/>
            </a:br>
            <a:r>
              <a:rPr lang="en-US" dirty="0"/>
              <a:t>to the Module </a:t>
            </a:r>
          </a:p>
          <a:p>
            <a:r>
              <a:rPr lang="en-US" dirty="0"/>
              <a:t>From the Home page, make a title, </a:t>
            </a:r>
            <a:br>
              <a:rPr lang="en-US" dirty="0"/>
            </a:br>
            <a:r>
              <a:rPr lang="en-US" dirty="0"/>
              <a:t>“Group Assignment Dropbox,” and </a:t>
            </a:r>
            <a:br>
              <a:rPr lang="en-US" dirty="0"/>
            </a:br>
            <a:r>
              <a:rPr lang="en-US" dirty="0"/>
              <a:t>connect to the Module.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7002F0-A9CE-450D-A102-A356D841F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0083" y="2429312"/>
            <a:ext cx="5146766" cy="399959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A178B6B-7138-4A37-8422-5DD6B0D0195F}"/>
              </a:ext>
            </a:extLst>
          </p:cNvPr>
          <p:cNvCxnSpPr>
            <a:cxnSpLocks/>
          </p:cNvCxnSpPr>
          <p:nvPr/>
        </p:nvCxnSpPr>
        <p:spPr>
          <a:xfrm>
            <a:off x="5986131" y="2764465"/>
            <a:ext cx="2397375" cy="205780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3D47A67-1579-4560-A09F-B77B48976EFC}"/>
              </a:ext>
            </a:extLst>
          </p:cNvPr>
          <p:cNvCxnSpPr>
            <a:cxnSpLocks/>
          </p:cNvCxnSpPr>
          <p:nvPr/>
        </p:nvCxnSpPr>
        <p:spPr>
          <a:xfrm flipV="1">
            <a:off x="6315740" y="2764465"/>
            <a:ext cx="1935125" cy="13822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49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9DAB3-7CCC-4D76-8E3B-1BBA6057B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Assignment Dropbox Module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D70563-2C45-484D-BCEA-005A878D3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" y="1435396"/>
            <a:ext cx="10182225" cy="492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63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B3268-0301-408C-BBDB-1C1899E36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Section in Canvas Home Page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7D40CF-E9FC-49CB-BEC2-D2209B38A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087" y="1690688"/>
            <a:ext cx="989647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390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1F0B5-C853-49E1-BAFB-41DB238CA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8870"/>
            <a:ext cx="10515600" cy="544809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[1] IMC CAMPAIGN MATERIALS</a:t>
            </a:r>
          </a:p>
          <a:p>
            <a:pPr lvl="1"/>
            <a:r>
              <a:rPr lang="en-US" dirty="0"/>
              <a:t>Post campaign materials and open step-by-step based on the schedule 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00CC"/>
                </a:solidFill>
              </a:rPr>
              <a:t>FOR EACH GROUP</a:t>
            </a:r>
          </a:p>
          <a:p>
            <a:pPr marL="0" indent="0">
              <a:buNone/>
            </a:pPr>
            <a:r>
              <a:rPr lang="en-US" dirty="0"/>
              <a:t>[2] </a:t>
            </a:r>
            <a:r>
              <a:rPr lang="en-US" b="1" dirty="0"/>
              <a:t>GROUP DATABASE </a:t>
            </a:r>
          </a:p>
          <a:p>
            <a:pPr lvl="1"/>
            <a:r>
              <a:rPr lang="en-US" dirty="0"/>
              <a:t>Students save group work in their team group database:</a:t>
            </a:r>
          </a:p>
          <a:p>
            <a:pPr marL="457200" lvl="1" indent="0">
              <a:buNone/>
            </a:pPr>
            <a:r>
              <a:rPr lang="en-US" dirty="0"/>
              <a:t>    All members can share their files</a:t>
            </a:r>
          </a:p>
          <a:p>
            <a:pPr lvl="1"/>
            <a:r>
              <a:rPr lang="en-US" dirty="0"/>
              <a:t>Professor sends feedback: </a:t>
            </a:r>
          </a:p>
          <a:p>
            <a:pPr marL="457200" lvl="1" indent="0">
              <a:buNone/>
            </a:pPr>
            <a:r>
              <a:rPr lang="en-US" dirty="0"/>
              <a:t>    Team members can receive feedback  at the same time</a:t>
            </a:r>
          </a:p>
          <a:p>
            <a:pPr marL="0" indent="0">
              <a:buNone/>
            </a:pPr>
            <a:r>
              <a:rPr lang="en-US" dirty="0"/>
              <a:t>[3] </a:t>
            </a:r>
            <a:r>
              <a:rPr lang="en-US" b="1" dirty="0"/>
              <a:t>GROUP ASSIGNMENT DROPBOX </a:t>
            </a:r>
          </a:p>
          <a:p>
            <a:pPr lvl="1"/>
            <a:r>
              <a:rPr lang="en-US" dirty="0"/>
              <a:t>Team leader (or one of group members) submits a group project assignment </a:t>
            </a:r>
          </a:p>
          <a:p>
            <a:pPr lvl="1"/>
            <a:r>
              <a:rPr lang="en-US" dirty="0"/>
              <a:t>All team members can see when and what they submitted  </a:t>
            </a:r>
          </a:p>
        </p:txBody>
      </p:sp>
    </p:spTree>
    <p:extLst>
      <p:ext uri="{BB962C8B-B14F-4D97-AF65-F5344CB8AC3E}">
        <p14:creationId xmlns:p14="http://schemas.microsoft.com/office/powerpoint/2010/main" val="1115504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9CB41-94EB-45F6-9F03-45F4FC280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section in Canvas Front Page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A3DD7-83F3-46C2-AA52-4184095D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Click “Pages” and create a front page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[2] Publish and choose “use as front page” from </a:t>
            </a:r>
          </a:p>
          <a:p>
            <a:pPr marL="0" indent="0">
              <a:buNone/>
            </a:pPr>
            <a:r>
              <a:rPr lang="en-US" dirty="0"/>
              <a:t>[3] Go to Home page and Click “Choose Home page”</a:t>
            </a:r>
          </a:p>
          <a:p>
            <a:pPr marL="0" indent="0">
              <a:buNone/>
            </a:pPr>
            <a:r>
              <a:rPr lang="en-US" dirty="0"/>
              <a:t>[4] Click Edit                       </a:t>
            </a:r>
          </a:p>
          <a:p>
            <a:pPr marL="0" indent="0">
              <a:buNone/>
            </a:pPr>
            <a:r>
              <a:rPr lang="en-US" dirty="0"/>
              <a:t>[5] Add titles (ex: Project Materials, Group Database, </a:t>
            </a:r>
            <a:br>
              <a:rPr lang="en-US" dirty="0"/>
            </a:br>
            <a:r>
              <a:rPr lang="en-US" dirty="0"/>
              <a:t>Group Assignment Dropbox, etc). Also, you can add icons.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788B9C-3681-4C0B-9978-6A565C359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453" y="3350936"/>
            <a:ext cx="2847975" cy="2543175"/>
          </a:xfrm>
          <a:prstGeom prst="rect">
            <a:avLst/>
          </a:prstGeom>
          <a:solidFill>
            <a:schemeClr val="accent1"/>
          </a:solidFill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62EC85B-1E4E-45AA-8C22-ACD112460FB8}"/>
              </a:ext>
            </a:extLst>
          </p:cNvPr>
          <p:cNvCxnSpPr>
            <a:cxnSpLocks/>
          </p:cNvCxnSpPr>
          <p:nvPr/>
        </p:nvCxnSpPr>
        <p:spPr>
          <a:xfrm flipV="1">
            <a:off x="8447314" y="4001295"/>
            <a:ext cx="1035218" cy="106248"/>
          </a:xfrm>
          <a:prstGeom prst="straightConnector1">
            <a:avLst/>
          </a:prstGeom>
          <a:ln w="19050" cmpd="dbl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7EEA6042-D10D-4F4A-92C3-57552FC4C988}"/>
              </a:ext>
            </a:extLst>
          </p:cNvPr>
          <p:cNvSpPr/>
          <p:nvPr/>
        </p:nvSpPr>
        <p:spPr>
          <a:xfrm>
            <a:off x="9482532" y="3351932"/>
            <a:ext cx="2457817" cy="2543175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2057C82-C9A4-4F77-9F6E-8A64850BF2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4360585"/>
            <a:ext cx="936428" cy="52387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12FD32-49B4-469D-B5D0-C2335ECE08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509" y="2578755"/>
            <a:ext cx="10144125" cy="5143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6761E1B-F0A0-43FB-857C-09F37D0EC922}"/>
              </a:ext>
            </a:extLst>
          </p:cNvPr>
          <p:cNvCxnSpPr/>
          <p:nvPr/>
        </p:nvCxnSpPr>
        <p:spPr>
          <a:xfrm flipV="1">
            <a:off x="7889358" y="2849526"/>
            <a:ext cx="2987749" cy="723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136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C41DF-E97F-443B-879B-BEC78767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create (1):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Materials section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6F2A4-1634-43A5-B78E-97ABF4FC7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1127377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sz="3200" dirty="0"/>
              <a:t>[1] Save all group materials in Files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3200" dirty="0"/>
              <a:t>[2] Make a Module and post all group materials from the Files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3200" dirty="0"/>
              <a:t>[3] From the Home page, click “Edit.”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3200" dirty="0"/>
              <a:t>[4] Write the title (ex: Project Materials)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3200" dirty="0"/>
              <a:t>[5] Connect to the Module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3200" dirty="0"/>
              <a:t>[6] Open materials step-by-step </a:t>
            </a:r>
          </a:p>
        </p:txBody>
      </p:sp>
    </p:spTree>
    <p:extLst>
      <p:ext uri="{BB962C8B-B14F-4D97-AF65-F5344CB8AC3E}">
        <p14:creationId xmlns:p14="http://schemas.microsoft.com/office/powerpoint/2010/main" val="2534729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7EDB99-AAB8-4EE8-B157-A716E607C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49451"/>
            <a:ext cx="10010775" cy="50479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2CD2334-9D31-41FF-B3E0-53A6E1663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Materials Module </a:t>
            </a:r>
          </a:p>
        </p:txBody>
      </p:sp>
    </p:spTree>
    <p:extLst>
      <p:ext uri="{BB962C8B-B14F-4D97-AF65-F5344CB8AC3E}">
        <p14:creationId xmlns:p14="http://schemas.microsoft.com/office/powerpoint/2010/main" val="322248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4AB8E-2AC1-40B1-B383-6997A073D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Project schedule and agenda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750D71-D6DF-4420-A325-A547FB12BD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373" y="1350336"/>
            <a:ext cx="9075254" cy="514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656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0B0428-3CB1-4B4A-ACD2-9C79309D9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Group 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A0A647-13D7-4DF3-A645-999DC66F2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854" y="1474821"/>
            <a:ext cx="10515600" cy="4351338"/>
          </a:xfrm>
        </p:spPr>
        <p:txBody>
          <a:bodyPr/>
          <a:lstStyle/>
          <a:p>
            <a:r>
              <a:rPr lang="en-US" dirty="0"/>
              <a:t>Click “People” </a:t>
            </a:r>
            <a:r>
              <a:rPr lang="en-US" dirty="0">
                <a:sym typeface="Wingdings" panose="05000000000000000000" pitchFamily="2" charset="2"/>
              </a:rPr>
              <a:t> Choose groups make groups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 Add students to each group   </a:t>
            </a:r>
            <a:endParaRPr lang="en-US" dirty="0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F72F4507-F47D-4D90-981D-2C95424CC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91391"/>
            <a:ext cx="9808029" cy="211516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EFD29E-3C8A-475C-B7F2-AE954E4EC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552" y="5036258"/>
            <a:ext cx="10506075" cy="132556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64279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6E91-4040-4828-9363-30BADCED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1750"/>
            <a:ext cx="10515600" cy="1325563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create (2):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Database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45104-D202-43B5-B49A-083B9AB29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1214"/>
            <a:ext cx="10515600" cy="4351338"/>
          </a:xfrm>
        </p:spPr>
        <p:txBody>
          <a:bodyPr/>
          <a:lstStyle/>
          <a:p>
            <a:r>
              <a:rPr lang="en-US"/>
              <a:t>Create one “</a:t>
            </a:r>
            <a:r>
              <a:rPr lang="en-US" dirty="0"/>
              <a:t>Discussion” </a:t>
            </a:r>
          </a:p>
          <a:p>
            <a:r>
              <a:rPr lang="en-US" dirty="0"/>
              <a:t>Title: Group Database</a:t>
            </a:r>
          </a:p>
          <a:p>
            <a:r>
              <a:rPr lang="en-US" dirty="0"/>
              <a:t>Mark on  </a:t>
            </a:r>
          </a:p>
          <a:p>
            <a:r>
              <a:rPr lang="en-US" dirty="0"/>
              <a:t>Click “Save”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7002F0-A9CE-450D-A102-A356D841F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9341" y="1737313"/>
            <a:ext cx="5581858" cy="399959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A178B6B-7138-4A37-8422-5DD6B0D0195F}"/>
              </a:ext>
            </a:extLst>
          </p:cNvPr>
          <p:cNvCxnSpPr>
            <a:cxnSpLocks/>
          </p:cNvCxnSpPr>
          <p:nvPr/>
        </p:nvCxnSpPr>
        <p:spPr>
          <a:xfrm>
            <a:off x="2459463" y="3014855"/>
            <a:ext cx="4589923" cy="11318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63575C-4DA2-4B0F-8F09-9C923B28CA75}"/>
              </a:ext>
            </a:extLst>
          </p:cNvPr>
          <p:cNvCxnSpPr/>
          <p:nvPr/>
        </p:nvCxnSpPr>
        <p:spPr>
          <a:xfrm flipV="1">
            <a:off x="2519764" y="2096181"/>
            <a:ext cx="4469320" cy="8724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843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</TotalTime>
  <Words>387</Words>
  <Application>Microsoft Office PowerPoint</Application>
  <PresentationFormat>Widescreen</PresentationFormat>
  <Paragraphs>57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How to organize team projects in canvas  </vt:lpstr>
      <vt:lpstr>Project Section in Canvas Home Page</vt:lpstr>
      <vt:lpstr>PowerPoint Presentation</vt:lpstr>
      <vt:lpstr>Project section in Canvas Front Page </vt:lpstr>
      <vt:lpstr>How to create (1): Project Materials section </vt:lpstr>
      <vt:lpstr>Project Materials Module </vt:lpstr>
      <vt:lpstr>           Project schedule and agenda </vt:lpstr>
      <vt:lpstr>Create Group   </vt:lpstr>
      <vt:lpstr>How to create (2): Group Database </vt:lpstr>
      <vt:lpstr>Group Database: Student View </vt:lpstr>
      <vt:lpstr>Group Database: Instructor’s View </vt:lpstr>
      <vt:lpstr>PowerPoint Presentation</vt:lpstr>
      <vt:lpstr>How to create (3): Group Assignment Dropbox  </vt:lpstr>
      <vt:lpstr>Group Assignment Dropbox Module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organize team project in canvas</dc:title>
  <dc:creator>Christina Chung</dc:creator>
  <cp:lastModifiedBy>Christina Chung</cp:lastModifiedBy>
  <cp:revision>51</cp:revision>
  <dcterms:created xsi:type="dcterms:W3CDTF">2020-05-13T15:39:08Z</dcterms:created>
  <dcterms:modified xsi:type="dcterms:W3CDTF">2020-05-20T21:00:20Z</dcterms:modified>
</cp:coreProperties>
</file>