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6858000" cx="9144000"/>
  <p:notesSz cx="7010400" cy="9296400"/>
  <p:embeddedFontLst>
    <p:embeddedFont>
      <p:font typeface="Libre Franklin Medium"/>
      <p:regular r:id="rId14"/>
      <p:bold r:id="rId15"/>
      <p:italic r:id="rId16"/>
      <p:boldItalic r:id="rId17"/>
    </p:embeddedFont>
    <p:embeddedFont>
      <p:font typeface="Arial Black"/>
      <p:regular r:id="rId18"/>
    </p:embeddedFont>
    <p:embeddedFont>
      <p:font typeface="Cutive"/>
      <p:regular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20" roundtripDataSignature="AMtx7micFtyRxt0XgsCcieKT9jtuPgrWI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LibreFranklinMedium-bold.fntdata"/><Relationship Id="rId14" Type="http://schemas.openxmlformats.org/officeDocument/2006/relationships/font" Target="fonts/LibreFranklinMedium-regular.fntdata"/><Relationship Id="rId17" Type="http://schemas.openxmlformats.org/officeDocument/2006/relationships/font" Target="fonts/LibreFranklinMedium-boldItalic.fntdata"/><Relationship Id="rId16" Type="http://schemas.openxmlformats.org/officeDocument/2006/relationships/font" Target="fonts/LibreFranklinMedium-italic.fntdata"/><Relationship Id="rId5" Type="http://schemas.openxmlformats.org/officeDocument/2006/relationships/notesMaster" Target="notesMasters/notesMaster1.xml"/><Relationship Id="rId19" Type="http://schemas.openxmlformats.org/officeDocument/2006/relationships/font" Target="fonts/Cutive-regular.fntdata"/><Relationship Id="rId6" Type="http://schemas.openxmlformats.org/officeDocument/2006/relationships/slide" Target="slides/slide1.xml"/><Relationship Id="rId18" Type="http://schemas.openxmlformats.org/officeDocument/2006/relationships/font" Target="fonts/ArialBlack-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7840" cy="464820"/>
          </a:xfrm>
          <a:prstGeom prst="rect">
            <a:avLst/>
          </a:prstGeom>
          <a:noFill/>
          <a:ln>
            <a:noFill/>
          </a:ln>
        </p:spPr>
        <p:txBody>
          <a:bodyPr anchorCtr="0" anchor="t" bIns="46575" lIns="93175" spcFirstLastPara="1" rIns="93175" wrap="square" tIns="46575">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970938" y="0"/>
            <a:ext cx="3037840" cy="464820"/>
          </a:xfrm>
          <a:prstGeom prst="rect">
            <a:avLst/>
          </a:prstGeom>
          <a:noFill/>
          <a:ln>
            <a:noFill/>
          </a:ln>
        </p:spPr>
        <p:txBody>
          <a:bodyPr anchorCtr="0" anchor="t" bIns="46575" lIns="93175" spcFirstLastPara="1" rIns="93175" wrap="square" tIns="46575">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01040" y="4415790"/>
            <a:ext cx="5608320" cy="4183380"/>
          </a:xfrm>
          <a:prstGeom prst="rect">
            <a:avLst/>
          </a:prstGeom>
          <a:noFill/>
          <a:ln>
            <a:noFill/>
          </a:ln>
        </p:spPr>
        <p:txBody>
          <a:bodyPr anchorCtr="0" anchor="t" bIns="46575" lIns="93175" spcFirstLastPara="1" rIns="93175" wrap="square" tIns="46575">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29967"/>
            <a:ext cx="3037840" cy="464820"/>
          </a:xfrm>
          <a:prstGeom prst="rect">
            <a:avLst/>
          </a:prstGeom>
          <a:noFill/>
          <a:ln>
            <a:noFill/>
          </a:ln>
        </p:spPr>
        <p:txBody>
          <a:bodyPr anchorCtr="0" anchor="b" bIns="46575" lIns="93175" spcFirstLastPara="1" rIns="93175" wrap="square" tIns="46575">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970938" y="8829967"/>
            <a:ext cx="3037840" cy="464820"/>
          </a:xfrm>
          <a:prstGeom prst="rect">
            <a:avLst/>
          </a:prstGeom>
          <a:noFill/>
          <a:ln>
            <a:noFill/>
          </a:ln>
        </p:spPr>
        <p:txBody>
          <a:bodyPr anchorCtr="0" anchor="b" bIns="46575" lIns="93175" spcFirstLastPara="1" rIns="93175" wrap="square" tIns="46575">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1:notes"/>
          <p:cNvSpPr txBox="1"/>
          <p:nvPr>
            <p:ph idx="1" type="body"/>
          </p:nvPr>
        </p:nvSpPr>
        <p:spPr>
          <a:xfrm>
            <a:off x="701040" y="4415790"/>
            <a:ext cx="5608320" cy="418338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00" name="Google Shape;100;p1: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2:notes"/>
          <p:cNvSpPr txBox="1"/>
          <p:nvPr>
            <p:ph idx="1" type="body"/>
          </p:nvPr>
        </p:nvSpPr>
        <p:spPr>
          <a:xfrm>
            <a:off x="701040" y="4415790"/>
            <a:ext cx="5608320" cy="418338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07" name="Google Shape;107;p2: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376e2049e3f_0_0:notes"/>
          <p:cNvSpPr txBox="1"/>
          <p:nvPr>
            <p:ph idx="1" type="body"/>
          </p:nvPr>
        </p:nvSpPr>
        <p:spPr>
          <a:xfrm>
            <a:off x="701040" y="4415790"/>
            <a:ext cx="5608200" cy="418350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rPr lang="en-US"/>
              <a:t>J</a:t>
            </a:r>
            <a:endParaRPr/>
          </a:p>
        </p:txBody>
      </p:sp>
      <p:sp>
        <p:nvSpPr>
          <p:cNvPr id="113" name="Google Shape;113;g376e2049e3f_0_0:notes"/>
          <p:cNvSpPr/>
          <p:nvPr>
            <p:ph idx="2" type="sldImg"/>
          </p:nvPr>
        </p:nvSpPr>
        <p:spPr>
          <a:xfrm>
            <a:off x="1181100" y="696913"/>
            <a:ext cx="4648200" cy="3486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10:notes"/>
          <p:cNvSpPr txBox="1"/>
          <p:nvPr>
            <p:ph idx="1" type="body"/>
          </p:nvPr>
        </p:nvSpPr>
        <p:spPr>
          <a:xfrm>
            <a:off x="701040" y="4415790"/>
            <a:ext cx="5608320" cy="418338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20" name="Google Shape;120;p10: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11:notes"/>
          <p:cNvSpPr txBox="1"/>
          <p:nvPr>
            <p:ph idx="1" type="body"/>
          </p:nvPr>
        </p:nvSpPr>
        <p:spPr>
          <a:xfrm>
            <a:off x="701040" y="4415790"/>
            <a:ext cx="5608320" cy="418338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27" name="Google Shape;127;p11: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4:notes"/>
          <p:cNvSpPr txBox="1"/>
          <p:nvPr>
            <p:ph idx="1" type="body"/>
          </p:nvPr>
        </p:nvSpPr>
        <p:spPr>
          <a:xfrm>
            <a:off x="701040" y="4415790"/>
            <a:ext cx="5608320" cy="418338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33" name="Google Shape;133;p4: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5:notes"/>
          <p:cNvSpPr txBox="1"/>
          <p:nvPr>
            <p:ph idx="1" type="body"/>
          </p:nvPr>
        </p:nvSpPr>
        <p:spPr>
          <a:xfrm>
            <a:off x="701040" y="4415790"/>
            <a:ext cx="5608320" cy="418338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40" name="Google Shape;140;p5: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6:notes"/>
          <p:cNvSpPr txBox="1"/>
          <p:nvPr>
            <p:ph idx="1" type="body"/>
          </p:nvPr>
        </p:nvSpPr>
        <p:spPr>
          <a:xfrm>
            <a:off x="701040" y="4415790"/>
            <a:ext cx="5608320" cy="418338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46" name="Google Shape;146;p6: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7" name="Shape 17"/>
        <p:cNvGrpSpPr/>
        <p:nvPr/>
      </p:nvGrpSpPr>
      <p:grpSpPr>
        <a:xfrm>
          <a:off x="0" y="0"/>
          <a:ext cx="0" cy="0"/>
          <a:chOff x="0" y="0"/>
          <a:chExt cx="0" cy="0"/>
        </a:xfrm>
      </p:grpSpPr>
      <p:sp>
        <p:nvSpPr>
          <p:cNvPr id="18" name="Google Shape;18;p19"/>
          <p:cNvSpPr/>
          <p:nvPr/>
        </p:nvSpPr>
        <p:spPr>
          <a:xfrm>
            <a:off x="7010400" y="152399"/>
            <a:ext cx="1981200" cy="6556248"/>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Libre Franklin Medium"/>
              <a:ea typeface="Libre Franklin Medium"/>
              <a:cs typeface="Libre Franklin Medium"/>
              <a:sym typeface="Libre Franklin Medium"/>
            </a:endParaRPr>
          </a:p>
        </p:txBody>
      </p:sp>
      <p:sp>
        <p:nvSpPr>
          <p:cNvPr id="19" name="Google Shape;19;p19"/>
          <p:cNvSpPr/>
          <p:nvPr/>
        </p:nvSpPr>
        <p:spPr>
          <a:xfrm>
            <a:off x="152400" y="153923"/>
            <a:ext cx="6705600" cy="65532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Libre Franklin Medium"/>
              <a:ea typeface="Libre Franklin Medium"/>
              <a:cs typeface="Libre Franklin Medium"/>
              <a:sym typeface="Libre Franklin Medium"/>
            </a:endParaRPr>
          </a:p>
        </p:txBody>
      </p:sp>
      <p:sp>
        <p:nvSpPr>
          <p:cNvPr id="20" name="Google Shape;20;p19"/>
          <p:cNvSpPr txBox="1"/>
          <p:nvPr>
            <p:ph idx="1" type="subTitle"/>
          </p:nvPr>
        </p:nvSpPr>
        <p:spPr>
          <a:xfrm>
            <a:off x="7010400" y="2052960"/>
            <a:ext cx="1981200" cy="1828800"/>
          </a:xfrm>
          <a:prstGeom prst="rect">
            <a:avLst/>
          </a:prstGeom>
          <a:noFill/>
          <a:ln>
            <a:noFill/>
          </a:ln>
        </p:spPr>
        <p:txBody>
          <a:bodyPr anchorCtr="0" anchor="ctr" bIns="45700" lIns="91425" spcFirstLastPara="1" rIns="91425" wrap="square" tIns="45700">
            <a:normAutofit/>
          </a:bodyPr>
          <a:lstStyle>
            <a:lvl1pPr lvl="0" algn="l">
              <a:spcBef>
                <a:spcPts val="380"/>
              </a:spcBef>
              <a:spcAft>
                <a:spcPts val="0"/>
              </a:spcAft>
              <a:buSzPts val="1900"/>
              <a:buNone/>
              <a:defRPr sz="1900">
                <a:solidFill>
                  <a:srgbClr val="FFFFFF"/>
                </a:solidFill>
              </a:defRPr>
            </a:lvl1pPr>
            <a:lvl2pPr lvl="1" algn="ctr">
              <a:spcBef>
                <a:spcPts val="360"/>
              </a:spcBef>
              <a:spcAft>
                <a:spcPts val="0"/>
              </a:spcAft>
              <a:buSzPts val="1800"/>
              <a:buNone/>
              <a:defRPr>
                <a:solidFill>
                  <a:srgbClr val="888888"/>
                </a:solidFill>
              </a:defRPr>
            </a:lvl2pPr>
            <a:lvl3pPr lvl="2" algn="ctr">
              <a:spcBef>
                <a:spcPts val="320"/>
              </a:spcBef>
              <a:spcAft>
                <a:spcPts val="0"/>
              </a:spcAft>
              <a:buSzPts val="1600"/>
              <a:buNone/>
              <a:defRPr>
                <a:solidFill>
                  <a:srgbClr val="888888"/>
                </a:solidFill>
              </a:defRPr>
            </a:lvl3pPr>
            <a:lvl4pPr lvl="3" algn="ctr">
              <a:spcBef>
                <a:spcPts val="280"/>
              </a:spcBef>
              <a:spcAft>
                <a:spcPts val="0"/>
              </a:spcAft>
              <a:buSzPts val="1400"/>
              <a:buNone/>
              <a:defRPr>
                <a:solidFill>
                  <a:srgbClr val="888888"/>
                </a:solidFill>
              </a:defRPr>
            </a:lvl4pPr>
            <a:lvl5pPr lvl="4" algn="ctr">
              <a:spcBef>
                <a:spcPts val="260"/>
              </a:spcBef>
              <a:spcAft>
                <a:spcPts val="0"/>
              </a:spcAft>
              <a:buSzPts val="1300"/>
              <a:buNone/>
              <a:defRPr>
                <a:solidFill>
                  <a:srgbClr val="888888"/>
                </a:solidFill>
              </a:defRPr>
            </a:lvl5pPr>
            <a:lvl6pPr lvl="5" algn="ctr">
              <a:spcBef>
                <a:spcPts val="240"/>
              </a:spcBef>
              <a:spcAft>
                <a:spcPts val="0"/>
              </a:spcAft>
              <a:buSzPts val="1200"/>
              <a:buNone/>
              <a:defRPr>
                <a:solidFill>
                  <a:srgbClr val="888888"/>
                </a:solidFill>
              </a:defRPr>
            </a:lvl6pPr>
            <a:lvl7pPr lvl="6" algn="ctr">
              <a:spcBef>
                <a:spcPts val="240"/>
              </a:spcBef>
              <a:spcAft>
                <a:spcPts val="0"/>
              </a:spcAft>
              <a:buSzPts val="1200"/>
              <a:buNone/>
              <a:defRPr>
                <a:solidFill>
                  <a:srgbClr val="888888"/>
                </a:solidFill>
              </a:defRPr>
            </a:lvl7pPr>
            <a:lvl8pPr lvl="7" algn="ctr">
              <a:spcBef>
                <a:spcPts val="240"/>
              </a:spcBef>
              <a:spcAft>
                <a:spcPts val="0"/>
              </a:spcAft>
              <a:buSzPts val="1200"/>
              <a:buNone/>
              <a:defRPr>
                <a:solidFill>
                  <a:srgbClr val="888888"/>
                </a:solidFill>
              </a:defRPr>
            </a:lvl8pPr>
            <a:lvl9pPr lvl="8" algn="ctr">
              <a:spcBef>
                <a:spcPts val="240"/>
              </a:spcBef>
              <a:spcAft>
                <a:spcPts val="0"/>
              </a:spcAft>
              <a:buSzPts val="1200"/>
              <a:buNone/>
              <a:defRPr>
                <a:solidFill>
                  <a:srgbClr val="888888"/>
                </a:solidFill>
              </a:defRPr>
            </a:lvl9pPr>
          </a:lstStyle>
          <a:p/>
        </p:txBody>
      </p:sp>
      <p:sp>
        <p:nvSpPr>
          <p:cNvPr id="21" name="Google Shape;21;p19"/>
          <p:cNvSpPr txBox="1"/>
          <p:nvPr>
            <p:ph idx="10" type="dt"/>
          </p:nvPr>
        </p:nvSpPr>
        <p:spPr>
          <a:xfrm>
            <a:off x="370888" y="6356350"/>
            <a:ext cx="2133600" cy="27432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9"/>
          <p:cNvSpPr txBox="1"/>
          <p:nvPr>
            <p:ph idx="12" type="sldNum"/>
          </p:nvPr>
        </p:nvSpPr>
        <p:spPr>
          <a:xfrm>
            <a:off x="8234680" y="6355080"/>
            <a:ext cx="582966" cy="274320"/>
          </a:xfrm>
          <a:prstGeom prst="rect">
            <a:avLst/>
          </a:prstGeom>
          <a:noFill/>
          <a:ln>
            <a:noFill/>
          </a:ln>
        </p:spPr>
        <p:txBody>
          <a:bodyPr anchorCtr="0" anchor="ctr" bIns="45700" lIns="91425" spcFirstLastPara="1" rIns="91425" wrap="square" tIns="45700">
            <a:noAutofit/>
          </a:bodyPr>
          <a:lstStyle>
            <a:lvl1pPr indent="0" lvl="0" marL="0" marR="0" algn="r">
              <a:spcBef>
                <a:spcPts val="0"/>
              </a:spcBef>
              <a:buNone/>
              <a:defRPr b="0" i="0" sz="1100" u="none" cap="none" strike="noStrike">
                <a:solidFill>
                  <a:srgbClr val="FFFFFF"/>
                </a:solidFill>
                <a:latin typeface="Libre Franklin Medium"/>
                <a:ea typeface="Libre Franklin Medium"/>
                <a:cs typeface="Libre Franklin Medium"/>
                <a:sym typeface="Libre Franklin Medium"/>
              </a:defRPr>
            </a:lvl1pPr>
            <a:lvl2pPr indent="0" lvl="1" marL="0" marR="0" algn="r">
              <a:spcBef>
                <a:spcPts val="0"/>
              </a:spcBef>
              <a:buNone/>
              <a:defRPr b="0" i="0" sz="1100" u="none" cap="none" strike="noStrike">
                <a:solidFill>
                  <a:srgbClr val="FFFFFF"/>
                </a:solidFill>
                <a:latin typeface="Libre Franklin Medium"/>
                <a:ea typeface="Libre Franklin Medium"/>
                <a:cs typeface="Libre Franklin Medium"/>
                <a:sym typeface="Libre Franklin Medium"/>
              </a:defRPr>
            </a:lvl2pPr>
            <a:lvl3pPr indent="0" lvl="2" marL="0" marR="0" algn="r">
              <a:spcBef>
                <a:spcPts val="0"/>
              </a:spcBef>
              <a:buNone/>
              <a:defRPr b="0" i="0" sz="1100" u="none" cap="none" strike="noStrike">
                <a:solidFill>
                  <a:srgbClr val="FFFFFF"/>
                </a:solidFill>
                <a:latin typeface="Libre Franklin Medium"/>
                <a:ea typeface="Libre Franklin Medium"/>
                <a:cs typeface="Libre Franklin Medium"/>
                <a:sym typeface="Libre Franklin Medium"/>
              </a:defRPr>
            </a:lvl3pPr>
            <a:lvl4pPr indent="0" lvl="3" marL="0" marR="0" algn="r">
              <a:spcBef>
                <a:spcPts val="0"/>
              </a:spcBef>
              <a:buNone/>
              <a:defRPr b="0" i="0" sz="1100" u="none" cap="none" strike="noStrike">
                <a:solidFill>
                  <a:srgbClr val="FFFFFF"/>
                </a:solidFill>
                <a:latin typeface="Libre Franklin Medium"/>
                <a:ea typeface="Libre Franklin Medium"/>
                <a:cs typeface="Libre Franklin Medium"/>
                <a:sym typeface="Libre Franklin Medium"/>
              </a:defRPr>
            </a:lvl4pPr>
            <a:lvl5pPr indent="0" lvl="4" marL="0" marR="0" algn="r">
              <a:spcBef>
                <a:spcPts val="0"/>
              </a:spcBef>
              <a:buNone/>
              <a:defRPr b="0" i="0" sz="1100" u="none" cap="none" strike="noStrike">
                <a:solidFill>
                  <a:srgbClr val="FFFFFF"/>
                </a:solidFill>
                <a:latin typeface="Libre Franklin Medium"/>
                <a:ea typeface="Libre Franklin Medium"/>
                <a:cs typeface="Libre Franklin Medium"/>
                <a:sym typeface="Libre Franklin Medium"/>
              </a:defRPr>
            </a:lvl5pPr>
            <a:lvl6pPr indent="0" lvl="5" marL="0" marR="0" algn="r">
              <a:spcBef>
                <a:spcPts val="0"/>
              </a:spcBef>
              <a:buNone/>
              <a:defRPr b="0" i="0" sz="1100" u="none" cap="none" strike="noStrike">
                <a:solidFill>
                  <a:srgbClr val="FFFFFF"/>
                </a:solidFill>
                <a:latin typeface="Libre Franklin Medium"/>
                <a:ea typeface="Libre Franklin Medium"/>
                <a:cs typeface="Libre Franklin Medium"/>
                <a:sym typeface="Libre Franklin Medium"/>
              </a:defRPr>
            </a:lvl6pPr>
            <a:lvl7pPr indent="0" lvl="6" marL="0" marR="0" algn="r">
              <a:spcBef>
                <a:spcPts val="0"/>
              </a:spcBef>
              <a:buNone/>
              <a:defRPr b="0" i="0" sz="1100" u="none" cap="none" strike="noStrike">
                <a:solidFill>
                  <a:srgbClr val="FFFFFF"/>
                </a:solidFill>
                <a:latin typeface="Libre Franklin Medium"/>
                <a:ea typeface="Libre Franklin Medium"/>
                <a:cs typeface="Libre Franklin Medium"/>
                <a:sym typeface="Libre Franklin Medium"/>
              </a:defRPr>
            </a:lvl7pPr>
            <a:lvl8pPr indent="0" lvl="7" marL="0" marR="0" algn="r">
              <a:spcBef>
                <a:spcPts val="0"/>
              </a:spcBef>
              <a:buNone/>
              <a:defRPr b="0" i="0" sz="1100" u="none" cap="none" strike="noStrike">
                <a:solidFill>
                  <a:srgbClr val="FFFFFF"/>
                </a:solidFill>
                <a:latin typeface="Libre Franklin Medium"/>
                <a:ea typeface="Libre Franklin Medium"/>
                <a:cs typeface="Libre Franklin Medium"/>
                <a:sym typeface="Libre Franklin Medium"/>
              </a:defRPr>
            </a:lvl8pPr>
            <a:lvl9pPr indent="0" lvl="8" marL="0" marR="0" algn="r">
              <a:spcBef>
                <a:spcPts val="0"/>
              </a:spcBef>
              <a:buNone/>
              <a:defRPr b="0" i="0" sz="1100" u="none" cap="none" strike="noStrike">
                <a:solidFill>
                  <a:srgbClr val="FFFFFF"/>
                </a:solidFill>
                <a:latin typeface="Libre Franklin Medium"/>
                <a:ea typeface="Libre Franklin Medium"/>
                <a:cs typeface="Libre Franklin Medium"/>
                <a:sym typeface="Libre Franklin Medium"/>
              </a:defRPr>
            </a:lvl9pPr>
          </a:lstStyle>
          <a:p>
            <a:pPr indent="0" lvl="0" marL="0" rtl="0" algn="r">
              <a:spcBef>
                <a:spcPts val="0"/>
              </a:spcBef>
              <a:spcAft>
                <a:spcPts val="0"/>
              </a:spcAft>
              <a:buNone/>
            </a:pPr>
            <a:fld id="{00000000-1234-1234-1234-123412341234}" type="slidenum">
              <a:rPr lang="en-US"/>
              <a:t>‹#›</a:t>
            </a:fld>
            <a:endParaRPr/>
          </a:p>
        </p:txBody>
      </p:sp>
      <p:sp>
        <p:nvSpPr>
          <p:cNvPr id="23" name="Google Shape;23;p19"/>
          <p:cNvSpPr txBox="1"/>
          <p:nvPr>
            <p:ph idx="11" type="ftr"/>
          </p:nvPr>
        </p:nvSpPr>
        <p:spPr>
          <a:xfrm>
            <a:off x="3048000" y="6356350"/>
            <a:ext cx="3352800" cy="27432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19"/>
          <p:cNvSpPr txBox="1"/>
          <p:nvPr>
            <p:ph type="title"/>
          </p:nvPr>
        </p:nvSpPr>
        <p:spPr>
          <a:xfrm>
            <a:off x="457200" y="2052960"/>
            <a:ext cx="6324600" cy="18288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Clr>
                <a:schemeClr val="lt1"/>
              </a:buClr>
              <a:buSzPts val="4200"/>
              <a:buFont typeface="Libre Franklin Medium"/>
              <a:buNone/>
              <a:defRPr sz="4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4" name="Shape 84"/>
        <p:cNvGrpSpPr/>
        <p:nvPr/>
      </p:nvGrpSpPr>
      <p:grpSpPr>
        <a:xfrm>
          <a:off x="0" y="0"/>
          <a:ext cx="0" cy="0"/>
          <a:chOff x="0" y="0"/>
          <a:chExt cx="0" cy="0"/>
        </a:xfrm>
      </p:grpSpPr>
      <p:sp>
        <p:nvSpPr>
          <p:cNvPr id="85" name="Google Shape;85;p28"/>
          <p:cNvSpPr txBox="1"/>
          <p:nvPr>
            <p:ph type="title"/>
          </p:nvPr>
        </p:nvSpPr>
        <p:spPr>
          <a:xfrm>
            <a:off x="381000" y="355847"/>
            <a:ext cx="8381260" cy="105439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6" name="Google Shape;86;p28"/>
          <p:cNvSpPr txBox="1"/>
          <p:nvPr>
            <p:ph idx="1" type="body"/>
          </p:nvPr>
        </p:nvSpPr>
        <p:spPr>
          <a:xfrm rot="5400000">
            <a:off x="2381242" y="-281171"/>
            <a:ext cx="4407408" cy="840789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7" name="Google Shape;87;p28"/>
          <p:cNvSpPr txBox="1"/>
          <p:nvPr>
            <p:ph idx="10" type="dt"/>
          </p:nvPr>
        </p:nvSpPr>
        <p:spPr>
          <a:xfrm>
            <a:off x="370888" y="6356350"/>
            <a:ext cx="2133600" cy="27432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28"/>
          <p:cNvSpPr txBox="1"/>
          <p:nvPr>
            <p:ph idx="11" type="ftr"/>
          </p:nvPr>
        </p:nvSpPr>
        <p:spPr>
          <a:xfrm>
            <a:off x="3048000" y="6356350"/>
            <a:ext cx="3352800" cy="27432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28"/>
          <p:cNvSpPr txBox="1"/>
          <p:nvPr>
            <p:ph idx="12" type="sldNum"/>
          </p:nvPr>
        </p:nvSpPr>
        <p:spPr>
          <a:xfrm>
            <a:off x="8234680" y="6355080"/>
            <a:ext cx="582966" cy="274320"/>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showMasterSp="0" type="vertTitleAndTx">
  <p:cSld name="VERTICAL_TITLE_AND_VERTICAL_TEXT">
    <p:spTree>
      <p:nvGrpSpPr>
        <p:cNvPr id="90" name="Shape 90"/>
        <p:cNvGrpSpPr/>
        <p:nvPr/>
      </p:nvGrpSpPr>
      <p:grpSpPr>
        <a:xfrm>
          <a:off x="0" y="0"/>
          <a:ext cx="0" cy="0"/>
          <a:chOff x="0" y="0"/>
          <a:chExt cx="0" cy="0"/>
        </a:xfrm>
      </p:grpSpPr>
      <p:sp>
        <p:nvSpPr>
          <p:cNvPr id="91" name="Google Shape;91;p29"/>
          <p:cNvSpPr/>
          <p:nvPr/>
        </p:nvSpPr>
        <p:spPr>
          <a:xfrm>
            <a:off x="152400" y="147319"/>
            <a:ext cx="6705600" cy="6556248"/>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Franklin Medium"/>
              <a:ea typeface="Libre Franklin Medium"/>
              <a:cs typeface="Libre Franklin Medium"/>
              <a:sym typeface="Libre Franklin Medium"/>
            </a:endParaRPr>
          </a:p>
        </p:txBody>
      </p:sp>
      <p:sp>
        <p:nvSpPr>
          <p:cNvPr id="92" name="Google Shape;92;p29"/>
          <p:cNvSpPr/>
          <p:nvPr/>
        </p:nvSpPr>
        <p:spPr>
          <a:xfrm>
            <a:off x="7010400" y="147319"/>
            <a:ext cx="1956046" cy="6556248"/>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Franklin Medium"/>
              <a:ea typeface="Libre Franklin Medium"/>
              <a:cs typeface="Libre Franklin Medium"/>
              <a:sym typeface="Libre Franklin Medium"/>
            </a:endParaRPr>
          </a:p>
        </p:txBody>
      </p:sp>
      <p:sp>
        <p:nvSpPr>
          <p:cNvPr id="93" name="Google Shape;93;p29"/>
          <p:cNvSpPr txBox="1"/>
          <p:nvPr>
            <p:ph type="title"/>
          </p:nvPr>
        </p:nvSpPr>
        <p:spPr>
          <a:xfrm rot="5400000">
            <a:off x="5075238" y="2362201"/>
            <a:ext cx="5851525" cy="1676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4" name="Google Shape;94;p29"/>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95" name="Google Shape;95;p29"/>
          <p:cNvSpPr txBox="1"/>
          <p:nvPr>
            <p:ph idx="10" type="dt"/>
          </p:nvPr>
        </p:nvSpPr>
        <p:spPr>
          <a:xfrm>
            <a:off x="370888" y="6356350"/>
            <a:ext cx="2133600" cy="27432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29"/>
          <p:cNvSpPr txBox="1"/>
          <p:nvPr>
            <p:ph idx="11" type="ftr"/>
          </p:nvPr>
        </p:nvSpPr>
        <p:spPr>
          <a:xfrm>
            <a:off x="3048000" y="6356350"/>
            <a:ext cx="3352800" cy="27432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29"/>
          <p:cNvSpPr txBox="1"/>
          <p:nvPr>
            <p:ph idx="12" type="sldNum"/>
          </p:nvPr>
        </p:nvSpPr>
        <p:spPr>
          <a:xfrm>
            <a:off x="8234680" y="6355080"/>
            <a:ext cx="582966" cy="274320"/>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100">
                <a:solidFill>
                  <a:schemeClr val="lt2"/>
                </a:solidFill>
                <a:latin typeface="Libre Franklin Medium"/>
                <a:ea typeface="Libre Franklin Medium"/>
                <a:cs typeface="Libre Franklin Medium"/>
                <a:sym typeface="Libre Franklin Medium"/>
              </a:defRPr>
            </a:lvl1pPr>
            <a:lvl2pPr indent="0" lvl="1" marL="0" algn="ctr">
              <a:spcBef>
                <a:spcPts val="0"/>
              </a:spcBef>
              <a:buNone/>
              <a:defRPr sz="1100">
                <a:solidFill>
                  <a:schemeClr val="lt2"/>
                </a:solidFill>
                <a:latin typeface="Libre Franklin Medium"/>
                <a:ea typeface="Libre Franklin Medium"/>
                <a:cs typeface="Libre Franklin Medium"/>
                <a:sym typeface="Libre Franklin Medium"/>
              </a:defRPr>
            </a:lvl2pPr>
            <a:lvl3pPr indent="0" lvl="2" marL="0" algn="ctr">
              <a:spcBef>
                <a:spcPts val="0"/>
              </a:spcBef>
              <a:buNone/>
              <a:defRPr sz="1100">
                <a:solidFill>
                  <a:schemeClr val="lt2"/>
                </a:solidFill>
                <a:latin typeface="Libre Franklin Medium"/>
                <a:ea typeface="Libre Franklin Medium"/>
                <a:cs typeface="Libre Franklin Medium"/>
                <a:sym typeface="Libre Franklin Medium"/>
              </a:defRPr>
            </a:lvl3pPr>
            <a:lvl4pPr indent="0" lvl="3" marL="0" algn="ctr">
              <a:spcBef>
                <a:spcPts val="0"/>
              </a:spcBef>
              <a:buNone/>
              <a:defRPr sz="1100">
                <a:solidFill>
                  <a:schemeClr val="lt2"/>
                </a:solidFill>
                <a:latin typeface="Libre Franklin Medium"/>
                <a:ea typeface="Libre Franklin Medium"/>
                <a:cs typeface="Libre Franklin Medium"/>
                <a:sym typeface="Libre Franklin Medium"/>
              </a:defRPr>
            </a:lvl4pPr>
            <a:lvl5pPr indent="0" lvl="4" marL="0" algn="ctr">
              <a:spcBef>
                <a:spcPts val="0"/>
              </a:spcBef>
              <a:buNone/>
              <a:defRPr sz="1100">
                <a:solidFill>
                  <a:schemeClr val="lt2"/>
                </a:solidFill>
                <a:latin typeface="Libre Franklin Medium"/>
                <a:ea typeface="Libre Franklin Medium"/>
                <a:cs typeface="Libre Franklin Medium"/>
                <a:sym typeface="Libre Franklin Medium"/>
              </a:defRPr>
            </a:lvl5pPr>
            <a:lvl6pPr indent="0" lvl="5" marL="0" algn="ctr">
              <a:spcBef>
                <a:spcPts val="0"/>
              </a:spcBef>
              <a:buNone/>
              <a:defRPr sz="1100">
                <a:solidFill>
                  <a:schemeClr val="lt2"/>
                </a:solidFill>
                <a:latin typeface="Libre Franklin Medium"/>
                <a:ea typeface="Libre Franklin Medium"/>
                <a:cs typeface="Libre Franklin Medium"/>
                <a:sym typeface="Libre Franklin Medium"/>
              </a:defRPr>
            </a:lvl6pPr>
            <a:lvl7pPr indent="0" lvl="6" marL="0" algn="ctr">
              <a:spcBef>
                <a:spcPts val="0"/>
              </a:spcBef>
              <a:buNone/>
              <a:defRPr sz="1100">
                <a:solidFill>
                  <a:schemeClr val="lt2"/>
                </a:solidFill>
                <a:latin typeface="Libre Franklin Medium"/>
                <a:ea typeface="Libre Franklin Medium"/>
                <a:cs typeface="Libre Franklin Medium"/>
                <a:sym typeface="Libre Franklin Medium"/>
              </a:defRPr>
            </a:lvl7pPr>
            <a:lvl8pPr indent="0" lvl="7" marL="0" algn="ctr">
              <a:spcBef>
                <a:spcPts val="0"/>
              </a:spcBef>
              <a:buNone/>
              <a:defRPr sz="1100">
                <a:solidFill>
                  <a:schemeClr val="lt2"/>
                </a:solidFill>
                <a:latin typeface="Libre Franklin Medium"/>
                <a:ea typeface="Libre Franklin Medium"/>
                <a:cs typeface="Libre Franklin Medium"/>
                <a:sym typeface="Libre Franklin Medium"/>
              </a:defRPr>
            </a:lvl8pPr>
            <a:lvl9pPr indent="0" lvl="8" marL="0" algn="ctr">
              <a:spcBef>
                <a:spcPts val="0"/>
              </a:spcBef>
              <a:buNone/>
              <a:defRPr sz="1100">
                <a:solidFill>
                  <a:schemeClr val="lt2"/>
                </a:solidFill>
                <a:latin typeface="Libre Franklin Medium"/>
                <a:ea typeface="Libre Franklin Medium"/>
                <a:cs typeface="Libre Franklin Medium"/>
                <a:sym typeface="Libre Franklin Medium"/>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20"/>
          <p:cNvSpPr txBox="1"/>
          <p:nvPr>
            <p:ph idx="1" type="body"/>
          </p:nvPr>
        </p:nvSpPr>
        <p:spPr>
          <a:xfrm>
            <a:off x="380999" y="1719071"/>
            <a:ext cx="8407893" cy="4407408"/>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7" name="Google Shape;27;p20"/>
          <p:cNvSpPr txBox="1"/>
          <p:nvPr>
            <p:ph idx="10" type="dt"/>
          </p:nvPr>
        </p:nvSpPr>
        <p:spPr>
          <a:xfrm>
            <a:off x="370888" y="6356350"/>
            <a:ext cx="2133600" cy="27432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20"/>
          <p:cNvSpPr txBox="1"/>
          <p:nvPr>
            <p:ph idx="11" type="ftr"/>
          </p:nvPr>
        </p:nvSpPr>
        <p:spPr>
          <a:xfrm>
            <a:off x="3048000" y="6356350"/>
            <a:ext cx="3352800" cy="27432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20"/>
          <p:cNvSpPr txBox="1"/>
          <p:nvPr>
            <p:ph idx="12" type="sldNum"/>
          </p:nvPr>
        </p:nvSpPr>
        <p:spPr>
          <a:xfrm>
            <a:off x="8234680" y="6355080"/>
            <a:ext cx="582966" cy="274320"/>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30" name="Google Shape;30;p20"/>
          <p:cNvSpPr txBox="1"/>
          <p:nvPr>
            <p:ph type="title"/>
          </p:nvPr>
        </p:nvSpPr>
        <p:spPr>
          <a:xfrm>
            <a:off x="381000" y="355847"/>
            <a:ext cx="8381260" cy="105439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type="blank">
  <p:cSld name="BLANK">
    <p:spTree>
      <p:nvGrpSpPr>
        <p:cNvPr id="31" name="Shape 31"/>
        <p:cNvGrpSpPr/>
        <p:nvPr/>
      </p:nvGrpSpPr>
      <p:grpSpPr>
        <a:xfrm>
          <a:off x="0" y="0"/>
          <a:ext cx="0" cy="0"/>
          <a:chOff x="0" y="0"/>
          <a:chExt cx="0" cy="0"/>
        </a:xfrm>
      </p:grpSpPr>
      <p:sp>
        <p:nvSpPr>
          <p:cNvPr id="32" name="Google Shape;32;p21"/>
          <p:cNvSpPr/>
          <p:nvPr/>
        </p:nvSpPr>
        <p:spPr>
          <a:xfrm>
            <a:off x="152400" y="150919"/>
            <a:ext cx="8831802" cy="6556248"/>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Franklin Medium"/>
              <a:ea typeface="Libre Franklin Medium"/>
              <a:cs typeface="Libre Franklin Medium"/>
              <a:sym typeface="Libre Franklin Medium"/>
            </a:endParaRPr>
          </a:p>
        </p:txBody>
      </p:sp>
      <p:sp>
        <p:nvSpPr>
          <p:cNvPr id="33" name="Google Shape;33;p21"/>
          <p:cNvSpPr txBox="1"/>
          <p:nvPr>
            <p:ph idx="10" type="dt"/>
          </p:nvPr>
        </p:nvSpPr>
        <p:spPr>
          <a:xfrm>
            <a:off x="370888" y="6356350"/>
            <a:ext cx="2133600" cy="27432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21"/>
          <p:cNvSpPr txBox="1"/>
          <p:nvPr>
            <p:ph idx="11" type="ftr"/>
          </p:nvPr>
        </p:nvSpPr>
        <p:spPr>
          <a:xfrm>
            <a:off x="3048000" y="6356350"/>
            <a:ext cx="3352800" cy="27432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1"/>
          <p:cNvSpPr txBox="1"/>
          <p:nvPr>
            <p:ph idx="12" type="sldNum"/>
          </p:nvPr>
        </p:nvSpPr>
        <p:spPr>
          <a:xfrm>
            <a:off x="8234680" y="6355080"/>
            <a:ext cx="582966" cy="274320"/>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spTree>
      <p:nvGrpSpPr>
        <p:cNvPr id="36" name="Shape 36"/>
        <p:cNvGrpSpPr/>
        <p:nvPr/>
      </p:nvGrpSpPr>
      <p:grpSpPr>
        <a:xfrm>
          <a:off x="0" y="0"/>
          <a:ext cx="0" cy="0"/>
          <a:chOff x="0" y="0"/>
          <a:chExt cx="0" cy="0"/>
        </a:xfrm>
      </p:grpSpPr>
      <p:sp>
        <p:nvSpPr>
          <p:cNvPr id="37" name="Google Shape;37;p22"/>
          <p:cNvSpPr/>
          <p:nvPr/>
        </p:nvSpPr>
        <p:spPr>
          <a:xfrm>
            <a:off x="7010400" y="152399"/>
            <a:ext cx="1981200" cy="6556248"/>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Franklin Medium"/>
              <a:ea typeface="Libre Franklin Medium"/>
              <a:cs typeface="Libre Franklin Medium"/>
              <a:sym typeface="Libre Franklin Medium"/>
            </a:endParaRPr>
          </a:p>
        </p:txBody>
      </p:sp>
      <p:sp>
        <p:nvSpPr>
          <p:cNvPr id="38" name="Google Shape;38;p22"/>
          <p:cNvSpPr/>
          <p:nvPr/>
        </p:nvSpPr>
        <p:spPr>
          <a:xfrm>
            <a:off x="152400" y="153923"/>
            <a:ext cx="6705600" cy="65532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Franklin Medium"/>
              <a:ea typeface="Libre Franklin Medium"/>
              <a:cs typeface="Libre Franklin Medium"/>
              <a:sym typeface="Libre Franklin Medium"/>
            </a:endParaRPr>
          </a:p>
        </p:txBody>
      </p:sp>
      <p:sp>
        <p:nvSpPr>
          <p:cNvPr id="39" name="Google Shape;39;p22"/>
          <p:cNvSpPr txBox="1"/>
          <p:nvPr>
            <p:ph idx="1" type="body"/>
          </p:nvPr>
        </p:nvSpPr>
        <p:spPr>
          <a:xfrm>
            <a:off x="7162799" y="2892277"/>
            <a:ext cx="1600201" cy="1645920"/>
          </a:xfrm>
          <a:prstGeom prst="rect">
            <a:avLst/>
          </a:prstGeom>
          <a:noFill/>
          <a:ln>
            <a:noFill/>
          </a:ln>
        </p:spPr>
        <p:txBody>
          <a:bodyPr anchorCtr="0" anchor="ctr" bIns="45700" lIns="91425" spcFirstLastPara="1" rIns="91425" wrap="square" tIns="45700">
            <a:normAutofit/>
          </a:bodyPr>
          <a:lstStyle>
            <a:lvl1pPr indent="-228600" lvl="0" marL="457200" algn="l">
              <a:spcBef>
                <a:spcPts val="400"/>
              </a:spcBef>
              <a:spcAft>
                <a:spcPts val="0"/>
              </a:spcAft>
              <a:buSzPts val="2000"/>
              <a:buNone/>
              <a:defRPr sz="2000">
                <a:solidFill>
                  <a:schemeClr val="lt2"/>
                </a:solidFill>
              </a:defRPr>
            </a:lvl1pPr>
            <a:lvl2pPr indent="-228600" lvl="1" marL="914400" algn="l">
              <a:spcBef>
                <a:spcPts val="360"/>
              </a:spcBef>
              <a:spcAft>
                <a:spcPts val="0"/>
              </a:spcAft>
              <a:buSzPts val="1800"/>
              <a:buNone/>
              <a:defRPr sz="1800">
                <a:solidFill>
                  <a:srgbClr val="888888"/>
                </a:solidFill>
              </a:defRPr>
            </a:lvl2pPr>
            <a:lvl3pPr indent="-228600" lvl="2" marL="1371600" algn="l">
              <a:spcBef>
                <a:spcPts val="320"/>
              </a:spcBef>
              <a:spcAft>
                <a:spcPts val="0"/>
              </a:spcAft>
              <a:buSzPts val="1600"/>
              <a:buNone/>
              <a:defRPr sz="1600">
                <a:solidFill>
                  <a:srgbClr val="888888"/>
                </a:solidFill>
              </a:defRPr>
            </a:lvl3pPr>
            <a:lvl4pPr indent="-228600" lvl="3" marL="1828800" algn="l">
              <a:spcBef>
                <a:spcPts val="280"/>
              </a:spcBef>
              <a:spcAft>
                <a:spcPts val="0"/>
              </a:spcAft>
              <a:buSzPts val="1400"/>
              <a:buNone/>
              <a:defRPr sz="1400">
                <a:solidFill>
                  <a:srgbClr val="888888"/>
                </a:solidFill>
              </a:defRPr>
            </a:lvl4pPr>
            <a:lvl5pPr indent="-228600" lvl="4" marL="2286000" algn="l">
              <a:spcBef>
                <a:spcPts val="280"/>
              </a:spcBef>
              <a:spcAft>
                <a:spcPts val="0"/>
              </a:spcAft>
              <a:buSzPts val="1400"/>
              <a:buNone/>
              <a:defRPr sz="1400">
                <a:solidFill>
                  <a:srgbClr val="888888"/>
                </a:solidFill>
              </a:defRPr>
            </a:lvl5pPr>
            <a:lvl6pPr indent="-228600" lvl="5" marL="2743200" algn="l">
              <a:spcBef>
                <a:spcPts val="280"/>
              </a:spcBef>
              <a:spcAft>
                <a:spcPts val="0"/>
              </a:spcAft>
              <a:buSzPts val="1400"/>
              <a:buNone/>
              <a:defRPr sz="1400">
                <a:solidFill>
                  <a:srgbClr val="888888"/>
                </a:solidFill>
              </a:defRPr>
            </a:lvl6pPr>
            <a:lvl7pPr indent="-228600" lvl="6" marL="3200400" algn="l">
              <a:spcBef>
                <a:spcPts val="280"/>
              </a:spcBef>
              <a:spcAft>
                <a:spcPts val="0"/>
              </a:spcAft>
              <a:buSzPts val="1400"/>
              <a:buNone/>
              <a:defRPr sz="1400">
                <a:solidFill>
                  <a:srgbClr val="888888"/>
                </a:solidFill>
              </a:defRPr>
            </a:lvl7pPr>
            <a:lvl8pPr indent="-228600" lvl="7" marL="3657600" algn="l">
              <a:spcBef>
                <a:spcPts val="280"/>
              </a:spcBef>
              <a:spcAft>
                <a:spcPts val="0"/>
              </a:spcAft>
              <a:buSzPts val="1400"/>
              <a:buNone/>
              <a:defRPr sz="1400">
                <a:solidFill>
                  <a:srgbClr val="888888"/>
                </a:solidFill>
              </a:defRPr>
            </a:lvl8pPr>
            <a:lvl9pPr indent="-228600" lvl="8" marL="4114800" algn="l">
              <a:spcBef>
                <a:spcPts val="280"/>
              </a:spcBef>
              <a:spcAft>
                <a:spcPts val="0"/>
              </a:spcAft>
              <a:buSzPts val="1400"/>
              <a:buNone/>
              <a:defRPr sz="1400">
                <a:solidFill>
                  <a:srgbClr val="888888"/>
                </a:solidFill>
              </a:defRPr>
            </a:lvl9pPr>
          </a:lstStyle>
          <a:p/>
        </p:txBody>
      </p:sp>
      <p:sp>
        <p:nvSpPr>
          <p:cNvPr id="40" name="Google Shape;40;p22"/>
          <p:cNvSpPr txBox="1"/>
          <p:nvPr>
            <p:ph idx="10" type="dt"/>
          </p:nvPr>
        </p:nvSpPr>
        <p:spPr>
          <a:xfrm>
            <a:off x="370888" y="6356350"/>
            <a:ext cx="2133600" cy="27432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22"/>
          <p:cNvSpPr txBox="1"/>
          <p:nvPr>
            <p:ph idx="12" type="sldNum"/>
          </p:nvPr>
        </p:nvSpPr>
        <p:spPr>
          <a:xfrm>
            <a:off x="8234680" y="6355080"/>
            <a:ext cx="582966" cy="274320"/>
          </a:xfrm>
          <a:prstGeom prst="rect">
            <a:avLst/>
          </a:prstGeom>
          <a:noFill/>
          <a:ln>
            <a:noFill/>
          </a:ln>
        </p:spPr>
        <p:txBody>
          <a:bodyPr anchorCtr="0" anchor="ctr" bIns="45700" lIns="91425" spcFirstLastPara="1" rIns="91425" wrap="square" tIns="45700">
            <a:noAutofit/>
          </a:bodyPr>
          <a:lstStyle>
            <a:lvl1pPr indent="0" lvl="0" marL="0" marR="0" algn="r">
              <a:spcBef>
                <a:spcPts val="0"/>
              </a:spcBef>
              <a:buNone/>
              <a:defRPr sz="1100">
                <a:solidFill>
                  <a:schemeClr val="lt2"/>
                </a:solidFill>
                <a:latin typeface="Libre Franklin Medium"/>
                <a:ea typeface="Libre Franklin Medium"/>
                <a:cs typeface="Libre Franklin Medium"/>
                <a:sym typeface="Libre Franklin Medium"/>
              </a:defRPr>
            </a:lvl1pPr>
            <a:lvl2pPr indent="0" lvl="1" marL="0" marR="0" algn="r">
              <a:spcBef>
                <a:spcPts val="0"/>
              </a:spcBef>
              <a:buNone/>
              <a:defRPr sz="1100">
                <a:solidFill>
                  <a:schemeClr val="lt2"/>
                </a:solidFill>
                <a:latin typeface="Libre Franklin Medium"/>
                <a:ea typeface="Libre Franklin Medium"/>
                <a:cs typeface="Libre Franklin Medium"/>
                <a:sym typeface="Libre Franklin Medium"/>
              </a:defRPr>
            </a:lvl2pPr>
            <a:lvl3pPr indent="0" lvl="2" marL="0" marR="0" algn="r">
              <a:spcBef>
                <a:spcPts val="0"/>
              </a:spcBef>
              <a:buNone/>
              <a:defRPr sz="1100">
                <a:solidFill>
                  <a:schemeClr val="lt2"/>
                </a:solidFill>
                <a:latin typeface="Libre Franklin Medium"/>
                <a:ea typeface="Libre Franklin Medium"/>
                <a:cs typeface="Libre Franklin Medium"/>
                <a:sym typeface="Libre Franklin Medium"/>
              </a:defRPr>
            </a:lvl3pPr>
            <a:lvl4pPr indent="0" lvl="3" marL="0" marR="0" algn="r">
              <a:spcBef>
                <a:spcPts val="0"/>
              </a:spcBef>
              <a:buNone/>
              <a:defRPr sz="1100">
                <a:solidFill>
                  <a:schemeClr val="lt2"/>
                </a:solidFill>
                <a:latin typeface="Libre Franklin Medium"/>
                <a:ea typeface="Libre Franklin Medium"/>
                <a:cs typeface="Libre Franklin Medium"/>
                <a:sym typeface="Libre Franklin Medium"/>
              </a:defRPr>
            </a:lvl4pPr>
            <a:lvl5pPr indent="0" lvl="4" marL="0" marR="0" algn="r">
              <a:spcBef>
                <a:spcPts val="0"/>
              </a:spcBef>
              <a:buNone/>
              <a:defRPr sz="1100">
                <a:solidFill>
                  <a:schemeClr val="lt2"/>
                </a:solidFill>
                <a:latin typeface="Libre Franklin Medium"/>
                <a:ea typeface="Libre Franklin Medium"/>
                <a:cs typeface="Libre Franklin Medium"/>
                <a:sym typeface="Libre Franklin Medium"/>
              </a:defRPr>
            </a:lvl5pPr>
            <a:lvl6pPr indent="0" lvl="5" marL="0" marR="0" algn="r">
              <a:spcBef>
                <a:spcPts val="0"/>
              </a:spcBef>
              <a:buNone/>
              <a:defRPr sz="1100">
                <a:solidFill>
                  <a:schemeClr val="lt2"/>
                </a:solidFill>
                <a:latin typeface="Libre Franklin Medium"/>
                <a:ea typeface="Libre Franklin Medium"/>
                <a:cs typeface="Libre Franklin Medium"/>
                <a:sym typeface="Libre Franklin Medium"/>
              </a:defRPr>
            </a:lvl6pPr>
            <a:lvl7pPr indent="0" lvl="6" marL="0" marR="0" algn="r">
              <a:spcBef>
                <a:spcPts val="0"/>
              </a:spcBef>
              <a:buNone/>
              <a:defRPr sz="1100">
                <a:solidFill>
                  <a:schemeClr val="lt2"/>
                </a:solidFill>
                <a:latin typeface="Libre Franklin Medium"/>
                <a:ea typeface="Libre Franklin Medium"/>
                <a:cs typeface="Libre Franklin Medium"/>
                <a:sym typeface="Libre Franklin Medium"/>
              </a:defRPr>
            </a:lvl7pPr>
            <a:lvl8pPr indent="0" lvl="7" marL="0" marR="0" algn="r">
              <a:spcBef>
                <a:spcPts val="0"/>
              </a:spcBef>
              <a:buNone/>
              <a:defRPr sz="1100">
                <a:solidFill>
                  <a:schemeClr val="lt2"/>
                </a:solidFill>
                <a:latin typeface="Libre Franklin Medium"/>
                <a:ea typeface="Libre Franklin Medium"/>
                <a:cs typeface="Libre Franklin Medium"/>
                <a:sym typeface="Libre Franklin Medium"/>
              </a:defRPr>
            </a:lvl8pPr>
            <a:lvl9pPr indent="0" lvl="8" marL="0" marR="0" algn="r">
              <a:spcBef>
                <a:spcPts val="0"/>
              </a:spcBef>
              <a:buNone/>
              <a:defRPr sz="1100">
                <a:solidFill>
                  <a:schemeClr val="lt2"/>
                </a:solidFill>
                <a:latin typeface="Libre Franklin Medium"/>
                <a:ea typeface="Libre Franklin Medium"/>
                <a:cs typeface="Libre Franklin Medium"/>
                <a:sym typeface="Libre Franklin Medium"/>
              </a:defRPr>
            </a:lvl9pPr>
          </a:lstStyle>
          <a:p>
            <a:pPr indent="0" lvl="0" marL="0" rtl="0" algn="r">
              <a:spcBef>
                <a:spcPts val="0"/>
              </a:spcBef>
              <a:spcAft>
                <a:spcPts val="0"/>
              </a:spcAft>
              <a:buNone/>
            </a:pPr>
            <a:fld id="{00000000-1234-1234-1234-123412341234}" type="slidenum">
              <a:rPr lang="en-US"/>
              <a:t>‹#›</a:t>
            </a:fld>
            <a:endParaRPr/>
          </a:p>
        </p:txBody>
      </p:sp>
      <p:sp>
        <p:nvSpPr>
          <p:cNvPr id="42" name="Google Shape;42;p22"/>
          <p:cNvSpPr txBox="1"/>
          <p:nvPr>
            <p:ph idx="11" type="ftr"/>
          </p:nvPr>
        </p:nvSpPr>
        <p:spPr>
          <a:xfrm>
            <a:off x="3048000" y="6356350"/>
            <a:ext cx="3352800" cy="27432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2"/>
          <p:cNvSpPr txBox="1"/>
          <p:nvPr>
            <p:ph type="title"/>
          </p:nvPr>
        </p:nvSpPr>
        <p:spPr>
          <a:xfrm>
            <a:off x="381000" y="2892277"/>
            <a:ext cx="6324600" cy="164592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Clr>
                <a:schemeClr val="lt1"/>
              </a:buClr>
              <a:buSzPts val="4200"/>
              <a:buFont typeface="Libre Franklin Medium"/>
              <a:buNone/>
              <a:defRPr sz="4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4" name="Shape 44"/>
        <p:cNvGrpSpPr/>
        <p:nvPr/>
      </p:nvGrpSpPr>
      <p:grpSpPr>
        <a:xfrm>
          <a:off x="0" y="0"/>
          <a:ext cx="0" cy="0"/>
          <a:chOff x="0" y="0"/>
          <a:chExt cx="0" cy="0"/>
        </a:xfrm>
      </p:grpSpPr>
      <p:sp>
        <p:nvSpPr>
          <p:cNvPr id="45" name="Google Shape;45;p23"/>
          <p:cNvSpPr txBox="1"/>
          <p:nvPr>
            <p:ph idx="1" type="body"/>
          </p:nvPr>
        </p:nvSpPr>
        <p:spPr>
          <a:xfrm>
            <a:off x="457200" y="1719072"/>
            <a:ext cx="4038600" cy="4407408"/>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lvl1pPr>
            <a:lvl2pPr indent="-381000" lvl="1" marL="914400" algn="l">
              <a:spcBef>
                <a:spcPts val="48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46" name="Google Shape;46;p23"/>
          <p:cNvSpPr txBox="1"/>
          <p:nvPr>
            <p:ph idx="2" type="body"/>
          </p:nvPr>
        </p:nvSpPr>
        <p:spPr>
          <a:xfrm>
            <a:off x="4648200" y="1719072"/>
            <a:ext cx="4038600" cy="4407408"/>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lvl1pPr>
            <a:lvl2pPr indent="-381000" lvl="1" marL="914400" algn="l">
              <a:spcBef>
                <a:spcPts val="48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47" name="Google Shape;47;p23"/>
          <p:cNvSpPr txBox="1"/>
          <p:nvPr>
            <p:ph idx="10" type="dt"/>
          </p:nvPr>
        </p:nvSpPr>
        <p:spPr>
          <a:xfrm>
            <a:off x="370888" y="6356350"/>
            <a:ext cx="2133600" cy="27432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3"/>
          <p:cNvSpPr txBox="1"/>
          <p:nvPr>
            <p:ph idx="11" type="ftr"/>
          </p:nvPr>
        </p:nvSpPr>
        <p:spPr>
          <a:xfrm>
            <a:off x="3048000" y="6356350"/>
            <a:ext cx="3352800" cy="27432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23"/>
          <p:cNvSpPr txBox="1"/>
          <p:nvPr>
            <p:ph idx="12" type="sldNum"/>
          </p:nvPr>
        </p:nvSpPr>
        <p:spPr>
          <a:xfrm>
            <a:off x="8234680" y="6355080"/>
            <a:ext cx="582966" cy="274320"/>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50" name="Google Shape;50;p23"/>
          <p:cNvSpPr txBox="1"/>
          <p:nvPr>
            <p:ph type="title"/>
          </p:nvPr>
        </p:nvSpPr>
        <p:spPr>
          <a:xfrm>
            <a:off x="381000" y="355847"/>
            <a:ext cx="8381260" cy="105439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1" name="Shape 51"/>
        <p:cNvGrpSpPr/>
        <p:nvPr/>
      </p:nvGrpSpPr>
      <p:grpSpPr>
        <a:xfrm>
          <a:off x="0" y="0"/>
          <a:ext cx="0" cy="0"/>
          <a:chOff x="0" y="0"/>
          <a:chExt cx="0" cy="0"/>
        </a:xfrm>
      </p:grpSpPr>
      <p:sp>
        <p:nvSpPr>
          <p:cNvPr id="52" name="Google Shape;52;p24"/>
          <p:cNvSpPr txBox="1"/>
          <p:nvPr>
            <p:ph idx="1" type="body"/>
          </p:nvPr>
        </p:nvSpPr>
        <p:spPr>
          <a:xfrm>
            <a:off x="457200" y="1722438"/>
            <a:ext cx="4040188" cy="639762"/>
          </a:xfrm>
          <a:prstGeom prst="rect">
            <a:avLst/>
          </a:prstGeom>
          <a:noFill/>
          <a:ln>
            <a:noFill/>
          </a:ln>
        </p:spPr>
        <p:txBody>
          <a:bodyPr anchorCtr="0" anchor="b" bIns="45700" lIns="91425" spcFirstLastPara="1" rIns="91425" wrap="square" tIns="45700">
            <a:normAutofit/>
          </a:bodyPr>
          <a:lstStyle>
            <a:lvl1pPr indent="-228600" lvl="0" marL="457200" algn="ctr">
              <a:spcBef>
                <a:spcPts val="480"/>
              </a:spcBef>
              <a:spcAft>
                <a:spcPts val="0"/>
              </a:spcAft>
              <a:buSzPts val="2400"/>
              <a:buNone/>
              <a:defRPr b="0" sz="2400">
                <a:solidFill>
                  <a:schemeClr val="dk2"/>
                </a:solidFill>
              </a:defRPr>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53" name="Google Shape;53;p24"/>
          <p:cNvSpPr txBox="1"/>
          <p:nvPr>
            <p:ph idx="2" type="body"/>
          </p:nvPr>
        </p:nvSpPr>
        <p:spPr>
          <a:xfrm>
            <a:off x="457200" y="2438399"/>
            <a:ext cx="4040188" cy="3687763"/>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SzPts val="2400"/>
              <a:buChar char="◼"/>
              <a:defRPr sz="2400"/>
            </a:lvl1pPr>
            <a:lvl2pPr indent="-355600" lvl="1" marL="914400" algn="l">
              <a:spcBef>
                <a:spcPts val="4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54" name="Google Shape;54;p24"/>
          <p:cNvSpPr txBox="1"/>
          <p:nvPr>
            <p:ph idx="3" type="body"/>
          </p:nvPr>
        </p:nvSpPr>
        <p:spPr>
          <a:xfrm>
            <a:off x="4645025" y="1722438"/>
            <a:ext cx="4041775" cy="639762"/>
          </a:xfrm>
          <a:prstGeom prst="rect">
            <a:avLst/>
          </a:prstGeom>
          <a:noFill/>
          <a:ln>
            <a:noFill/>
          </a:ln>
        </p:spPr>
        <p:txBody>
          <a:bodyPr anchorCtr="0" anchor="b" bIns="45700" lIns="91425" spcFirstLastPara="1" rIns="91425" wrap="square" tIns="45700">
            <a:normAutofit/>
          </a:bodyPr>
          <a:lstStyle>
            <a:lvl1pPr indent="-228600" lvl="0" marL="457200" algn="ctr">
              <a:spcBef>
                <a:spcPts val="480"/>
              </a:spcBef>
              <a:spcAft>
                <a:spcPts val="0"/>
              </a:spcAft>
              <a:buSzPts val="2400"/>
              <a:buNone/>
              <a:defRPr b="0" sz="2400">
                <a:solidFill>
                  <a:schemeClr val="dk2"/>
                </a:solidFill>
              </a:defRPr>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55" name="Google Shape;55;p24"/>
          <p:cNvSpPr txBox="1"/>
          <p:nvPr>
            <p:ph idx="4" type="body"/>
          </p:nvPr>
        </p:nvSpPr>
        <p:spPr>
          <a:xfrm>
            <a:off x="4645025" y="2438399"/>
            <a:ext cx="4041775" cy="3687763"/>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SzPts val="2400"/>
              <a:buChar char="◼"/>
              <a:defRPr sz="2400"/>
            </a:lvl1pPr>
            <a:lvl2pPr indent="-355600" lvl="1" marL="914400" algn="l">
              <a:spcBef>
                <a:spcPts val="4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56" name="Google Shape;56;p24"/>
          <p:cNvSpPr txBox="1"/>
          <p:nvPr>
            <p:ph idx="10" type="dt"/>
          </p:nvPr>
        </p:nvSpPr>
        <p:spPr>
          <a:xfrm>
            <a:off x="370888" y="6356350"/>
            <a:ext cx="2133600" cy="27432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4"/>
          <p:cNvSpPr txBox="1"/>
          <p:nvPr>
            <p:ph idx="11" type="ftr"/>
          </p:nvPr>
        </p:nvSpPr>
        <p:spPr>
          <a:xfrm>
            <a:off x="3048000" y="6356350"/>
            <a:ext cx="3352800" cy="27432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24"/>
          <p:cNvSpPr txBox="1"/>
          <p:nvPr>
            <p:ph idx="12" type="sldNum"/>
          </p:nvPr>
        </p:nvSpPr>
        <p:spPr>
          <a:xfrm>
            <a:off x="8234680" y="6355080"/>
            <a:ext cx="582966" cy="274320"/>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59" name="Google Shape;59;p24"/>
          <p:cNvSpPr txBox="1"/>
          <p:nvPr>
            <p:ph type="title"/>
          </p:nvPr>
        </p:nvSpPr>
        <p:spPr>
          <a:xfrm>
            <a:off x="381000" y="355847"/>
            <a:ext cx="8381260" cy="105439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0" name="Shape 60"/>
        <p:cNvGrpSpPr/>
        <p:nvPr/>
      </p:nvGrpSpPr>
      <p:grpSpPr>
        <a:xfrm>
          <a:off x="0" y="0"/>
          <a:ext cx="0" cy="0"/>
          <a:chOff x="0" y="0"/>
          <a:chExt cx="0" cy="0"/>
        </a:xfrm>
      </p:grpSpPr>
      <p:sp>
        <p:nvSpPr>
          <p:cNvPr id="61" name="Google Shape;61;p25"/>
          <p:cNvSpPr txBox="1"/>
          <p:nvPr>
            <p:ph idx="10" type="dt"/>
          </p:nvPr>
        </p:nvSpPr>
        <p:spPr>
          <a:xfrm>
            <a:off x="370888" y="6356350"/>
            <a:ext cx="2133600" cy="27432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25"/>
          <p:cNvSpPr txBox="1"/>
          <p:nvPr>
            <p:ph idx="11" type="ftr"/>
          </p:nvPr>
        </p:nvSpPr>
        <p:spPr>
          <a:xfrm>
            <a:off x="3048000" y="6356350"/>
            <a:ext cx="3352800" cy="27432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5"/>
          <p:cNvSpPr txBox="1"/>
          <p:nvPr>
            <p:ph idx="12" type="sldNum"/>
          </p:nvPr>
        </p:nvSpPr>
        <p:spPr>
          <a:xfrm>
            <a:off x="8234680" y="6355080"/>
            <a:ext cx="582966" cy="274320"/>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64" name="Google Shape;64;p25"/>
          <p:cNvSpPr txBox="1"/>
          <p:nvPr>
            <p:ph type="title"/>
          </p:nvPr>
        </p:nvSpPr>
        <p:spPr>
          <a:xfrm>
            <a:off x="381000" y="355847"/>
            <a:ext cx="8381260" cy="105439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bg>
      <p:bgPr>
        <a:solidFill>
          <a:schemeClr val="lt2"/>
        </a:solidFill>
      </p:bgPr>
    </p:bg>
    <p:spTree>
      <p:nvGrpSpPr>
        <p:cNvPr id="65" name="Shape 65"/>
        <p:cNvGrpSpPr/>
        <p:nvPr/>
      </p:nvGrpSpPr>
      <p:grpSpPr>
        <a:xfrm>
          <a:off x="0" y="0"/>
          <a:ext cx="0" cy="0"/>
          <a:chOff x="0" y="0"/>
          <a:chExt cx="0" cy="0"/>
        </a:xfrm>
      </p:grpSpPr>
      <p:sp>
        <p:nvSpPr>
          <p:cNvPr id="66" name="Google Shape;66;p26"/>
          <p:cNvSpPr/>
          <p:nvPr/>
        </p:nvSpPr>
        <p:spPr>
          <a:xfrm>
            <a:off x="0" y="0"/>
            <a:ext cx="9144000" cy="68580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Franklin Medium"/>
              <a:ea typeface="Libre Franklin Medium"/>
              <a:cs typeface="Libre Franklin Medium"/>
              <a:sym typeface="Libre Franklin Medium"/>
            </a:endParaRPr>
          </a:p>
        </p:txBody>
      </p:sp>
      <p:sp>
        <p:nvSpPr>
          <p:cNvPr id="67" name="Google Shape;67;p26"/>
          <p:cNvSpPr/>
          <p:nvPr/>
        </p:nvSpPr>
        <p:spPr>
          <a:xfrm>
            <a:off x="7010400" y="150876"/>
            <a:ext cx="1981200" cy="6556248"/>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Franklin Medium"/>
              <a:ea typeface="Libre Franklin Medium"/>
              <a:cs typeface="Libre Franklin Medium"/>
              <a:sym typeface="Libre Franklin Medium"/>
            </a:endParaRPr>
          </a:p>
        </p:txBody>
      </p:sp>
      <p:sp>
        <p:nvSpPr>
          <p:cNvPr id="68" name="Google Shape;68;p26"/>
          <p:cNvSpPr/>
          <p:nvPr/>
        </p:nvSpPr>
        <p:spPr>
          <a:xfrm>
            <a:off x="152400" y="152400"/>
            <a:ext cx="6705600" cy="65532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Franklin Medium"/>
              <a:ea typeface="Libre Franklin Medium"/>
              <a:cs typeface="Libre Franklin Medium"/>
              <a:sym typeface="Libre Franklin Medium"/>
            </a:endParaRPr>
          </a:p>
        </p:txBody>
      </p:sp>
      <p:sp>
        <p:nvSpPr>
          <p:cNvPr id="69" name="Google Shape;69;p26"/>
          <p:cNvSpPr txBox="1"/>
          <p:nvPr>
            <p:ph idx="1" type="body"/>
          </p:nvPr>
        </p:nvSpPr>
        <p:spPr>
          <a:xfrm>
            <a:off x="609600" y="304800"/>
            <a:ext cx="586740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SzPts val="3200"/>
              <a:buChar char="◼"/>
              <a:defRPr sz="3200"/>
            </a:lvl1pPr>
            <a:lvl2pPr indent="-406400" lvl="1" marL="914400" algn="l">
              <a:spcBef>
                <a:spcPts val="560"/>
              </a:spcBef>
              <a:spcAft>
                <a:spcPts val="0"/>
              </a:spcAft>
              <a:buSzPts val="2800"/>
              <a:buChar char="▪"/>
              <a:defRPr sz="2800"/>
            </a:lvl2pPr>
            <a:lvl3pPr indent="-381000" lvl="2" marL="1371600" algn="l">
              <a:spcBef>
                <a:spcPts val="480"/>
              </a:spcBef>
              <a:spcAft>
                <a:spcPts val="0"/>
              </a:spcAft>
              <a:buSzPts val="2400"/>
              <a:buChar char="▪"/>
              <a:defRPr sz="2400"/>
            </a:lvl3pPr>
            <a:lvl4pPr indent="-355600" lvl="3" marL="1828800" algn="l">
              <a:spcBef>
                <a:spcPts val="400"/>
              </a:spcBef>
              <a:spcAft>
                <a:spcPts val="0"/>
              </a:spcAft>
              <a:buSzPts val="2000"/>
              <a:buChar char="▪"/>
              <a:defRPr sz="2000"/>
            </a:lvl4pPr>
            <a:lvl5pPr indent="-355600" lvl="4" marL="2286000" algn="l">
              <a:spcBef>
                <a:spcPts val="400"/>
              </a:spcBef>
              <a:spcAft>
                <a:spcPts val="0"/>
              </a:spcAft>
              <a:buSzPts val="2000"/>
              <a:buChar char="▪"/>
              <a:defRPr sz="2000"/>
            </a:lvl5pPr>
            <a:lvl6pPr indent="-355600" lvl="5" marL="2743200" algn="l">
              <a:spcBef>
                <a:spcPts val="400"/>
              </a:spcBef>
              <a:spcAft>
                <a:spcPts val="0"/>
              </a:spcAft>
              <a:buSzPts val="2000"/>
              <a:buChar char="▪"/>
              <a:defRPr sz="2000"/>
            </a:lvl6pPr>
            <a:lvl7pPr indent="-355600" lvl="6" marL="3200400" algn="l">
              <a:spcBef>
                <a:spcPts val="400"/>
              </a:spcBef>
              <a:spcAft>
                <a:spcPts val="0"/>
              </a:spcAft>
              <a:buSzPts val="2000"/>
              <a:buChar char="▪"/>
              <a:defRPr sz="2000"/>
            </a:lvl7pPr>
            <a:lvl8pPr indent="-355600" lvl="7" marL="3657600" algn="l">
              <a:spcBef>
                <a:spcPts val="400"/>
              </a:spcBef>
              <a:spcAft>
                <a:spcPts val="0"/>
              </a:spcAft>
              <a:buSzPts val="2000"/>
              <a:buChar char="▪"/>
              <a:defRPr sz="2000"/>
            </a:lvl8pPr>
            <a:lvl9pPr indent="-355600" lvl="8" marL="4114800" algn="l">
              <a:spcBef>
                <a:spcPts val="400"/>
              </a:spcBef>
              <a:spcAft>
                <a:spcPts val="0"/>
              </a:spcAft>
              <a:buSzPts val="2000"/>
              <a:buChar char="▪"/>
              <a:defRPr sz="2000"/>
            </a:lvl9pPr>
          </a:lstStyle>
          <a:p/>
        </p:txBody>
      </p:sp>
      <p:sp>
        <p:nvSpPr>
          <p:cNvPr id="70" name="Google Shape;70;p26"/>
          <p:cNvSpPr txBox="1"/>
          <p:nvPr>
            <p:ph idx="2" type="body"/>
          </p:nvPr>
        </p:nvSpPr>
        <p:spPr>
          <a:xfrm>
            <a:off x="7159752" y="2130552"/>
            <a:ext cx="1673352" cy="2816352"/>
          </a:xfrm>
          <a:prstGeom prst="rect">
            <a:avLst/>
          </a:prstGeom>
          <a:noFill/>
          <a:ln>
            <a:noFill/>
          </a:ln>
        </p:spPr>
        <p:txBody>
          <a:bodyPr anchorCtr="0" anchor="t" bIns="45700" lIns="91425" spcFirstLastPara="1" rIns="91425" wrap="square" tIns="0">
            <a:normAutofit/>
          </a:bodyPr>
          <a:lstStyle>
            <a:lvl1pPr indent="-228600" lvl="0" marL="457200" algn="l">
              <a:spcBef>
                <a:spcPts val="280"/>
              </a:spcBef>
              <a:spcAft>
                <a:spcPts val="0"/>
              </a:spcAft>
              <a:buSzPts val="1400"/>
              <a:buNone/>
              <a:defRPr sz="1400">
                <a:solidFill>
                  <a:srgbClr val="FFFFFF"/>
                </a:solidFill>
              </a:defRPr>
            </a:lvl1pPr>
            <a:lvl2pPr indent="-228600" lvl="1" marL="914400" algn="l">
              <a:spcBef>
                <a:spcPts val="24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71" name="Google Shape;71;p26"/>
          <p:cNvSpPr txBox="1"/>
          <p:nvPr>
            <p:ph idx="10" type="dt"/>
          </p:nvPr>
        </p:nvSpPr>
        <p:spPr>
          <a:xfrm>
            <a:off x="370888" y="6356350"/>
            <a:ext cx="2133600" cy="27432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6"/>
          <p:cNvSpPr txBox="1"/>
          <p:nvPr>
            <p:ph idx="11" type="ftr"/>
          </p:nvPr>
        </p:nvSpPr>
        <p:spPr>
          <a:xfrm>
            <a:off x="3048000" y="6356350"/>
            <a:ext cx="3352800" cy="27432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6"/>
          <p:cNvSpPr txBox="1"/>
          <p:nvPr>
            <p:ph idx="12" type="sldNum"/>
          </p:nvPr>
        </p:nvSpPr>
        <p:spPr>
          <a:xfrm>
            <a:off x="8234680" y="6355080"/>
            <a:ext cx="582966" cy="274320"/>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100">
                <a:solidFill>
                  <a:srgbClr val="FFFFFF"/>
                </a:solidFill>
                <a:latin typeface="Libre Franklin Medium"/>
                <a:ea typeface="Libre Franklin Medium"/>
                <a:cs typeface="Libre Franklin Medium"/>
                <a:sym typeface="Libre Franklin Medium"/>
              </a:defRPr>
            </a:lvl1pPr>
            <a:lvl2pPr indent="0" lvl="1" marL="0" algn="ctr">
              <a:spcBef>
                <a:spcPts val="0"/>
              </a:spcBef>
              <a:buNone/>
              <a:defRPr sz="1100">
                <a:solidFill>
                  <a:srgbClr val="FFFFFF"/>
                </a:solidFill>
                <a:latin typeface="Libre Franklin Medium"/>
                <a:ea typeface="Libre Franklin Medium"/>
                <a:cs typeface="Libre Franklin Medium"/>
                <a:sym typeface="Libre Franklin Medium"/>
              </a:defRPr>
            </a:lvl2pPr>
            <a:lvl3pPr indent="0" lvl="2" marL="0" algn="ctr">
              <a:spcBef>
                <a:spcPts val="0"/>
              </a:spcBef>
              <a:buNone/>
              <a:defRPr sz="1100">
                <a:solidFill>
                  <a:srgbClr val="FFFFFF"/>
                </a:solidFill>
                <a:latin typeface="Libre Franklin Medium"/>
                <a:ea typeface="Libre Franklin Medium"/>
                <a:cs typeface="Libre Franklin Medium"/>
                <a:sym typeface="Libre Franklin Medium"/>
              </a:defRPr>
            </a:lvl3pPr>
            <a:lvl4pPr indent="0" lvl="3" marL="0" algn="ctr">
              <a:spcBef>
                <a:spcPts val="0"/>
              </a:spcBef>
              <a:buNone/>
              <a:defRPr sz="1100">
                <a:solidFill>
                  <a:srgbClr val="FFFFFF"/>
                </a:solidFill>
                <a:latin typeface="Libre Franklin Medium"/>
                <a:ea typeface="Libre Franklin Medium"/>
                <a:cs typeface="Libre Franklin Medium"/>
                <a:sym typeface="Libre Franklin Medium"/>
              </a:defRPr>
            </a:lvl4pPr>
            <a:lvl5pPr indent="0" lvl="4" marL="0" algn="ctr">
              <a:spcBef>
                <a:spcPts val="0"/>
              </a:spcBef>
              <a:buNone/>
              <a:defRPr sz="1100">
                <a:solidFill>
                  <a:srgbClr val="FFFFFF"/>
                </a:solidFill>
                <a:latin typeface="Libre Franklin Medium"/>
                <a:ea typeface="Libre Franklin Medium"/>
                <a:cs typeface="Libre Franklin Medium"/>
                <a:sym typeface="Libre Franklin Medium"/>
              </a:defRPr>
            </a:lvl5pPr>
            <a:lvl6pPr indent="0" lvl="5" marL="0" algn="ctr">
              <a:spcBef>
                <a:spcPts val="0"/>
              </a:spcBef>
              <a:buNone/>
              <a:defRPr sz="1100">
                <a:solidFill>
                  <a:srgbClr val="FFFFFF"/>
                </a:solidFill>
                <a:latin typeface="Libre Franklin Medium"/>
                <a:ea typeface="Libre Franklin Medium"/>
                <a:cs typeface="Libre Franklin Medium"/>
                <a:sym typeface="Libre Franklin Medium"/>
              </a:defRPr>
            </a:lvl6pPr>
            <a:lvl7pPr indent="0" lvl="6" marL="0" algn="ctr">
              <a:spcBef>
                <a:spcPts val="0"/>
              </a:spcBef>
              <a:buNone/>
              <a:defRPr sz="1100">
                <a:solidFill>
                  <a:srgbClr val="FFFFFF"/>
                </a:solidFill>
                <a:latin typeface="Libre Franklin Medium"/>
                <a:ea typeface="Libre Franklin Medium"/>
                <a:cs typeface="Libre Franklin Medium"/>
                <a:sym typeface="Libre Franklin Medium"/>
              </a:defRPr>
            </a:lvl7pPr>
            <a:lvl8pPr indent="0" lvl="7" marL="0" algn="ctr">
              <a:spcBef>
                <a:spcPts val="0"/>
              </a:spcBef>
              <a:buNone/>
              <a:defRPr sz="1100">
                <a:solidFill>
                  <a:srgbClr val="FFFFFF"/>
                </a:solidFill>
                <a:latin typeface="Libre Franklin Medium"/>
                <a:ea typeface="Libre Franklin Medium"/>
                <a:cs typeface="Libre Franklin Medium"/>
                <a:sym typeface="Libre Franklin Medium"/>
              </a:defRPr>
            </a:lvl8pPr>
            <a:lvl9pPr indent="0" lvl="8" marL="0" algn="ctr">
              <a:spcBef>
                <a:spcPts val="0"/>
              </a:spcBef>
              <a:buNone/>
              <a:defRPr sz="1100">
                <a:solidFill>
                  <a:srgbClr val="FFFFFF"/>
                </a:solidFill>
                <a:latin typeface="Libre Franklin Medium"/>
                <a:ea typeface="Libre Franklin Medium"/>
                <a:cs typeface="Libre Franklin Medium"/>
                <a:sym typeface="Libre Franklin Medium"/>
              </a:defRPr>
            </a:lvl9pPr>
          </a:lstStyle>
          <a:p>
            <a:pPr indent="0" lvl="0" marL="0" rtl="0" algn="ctr">
              <a:spcBef>
                <a:spcPts val="0"/>
              </a:spcBef>
              <a:spcAft>
                <a:spcPts val="0"/>
              </a:spcAft>
              <a:buNone/>
            </a:pPr>
            <a:fld id="{00000000-1234-1234-1234-123412341234}" type="slidenum">
              <a:rPr lang="en-US"/>
              <a:t>‹#›</a:t>
            </a:fld>
            <a:endParaRPr/>
          </a:p>
        </p:txBody>
      </p:sp>
      <p:sp>
        <p:nvSpPr>
          <p:cNvPr id="74" name="Google Shape;74;p26"/>
          <p:cNvSpPr txBox="1"/>
          <p:nvPr>
            <p:ph type="title"/>
          </p:nvPr>
        </p:nvSpPr>
        <p:spPr>
          <a:xfrm>
            <a:off x="7159752" y="457200"/>
            <a:ext cx="1675660" cy="1673352"/>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lt1"/>
              </a:buClr>
              <a:buSzPts val="2000"/>
              <a:buFont typeface="Libre Franklin Medium"/>
              <a:buNone/>
              <a:defRPr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bg>
      <p:bgPr>
        <a:solidFill>
          <a:schemeClr val="dk2"/>
        </a:solidFill>
      </p:bgPr>
    </p:bg>
    <p:spTree>
      <p:nvGrpSpPr>
        <p:cNvPr id="75" name="Shape 75"/>
        <p:cNvGrpSpPr/>
        <p:nvPr/>
      </p:nvGrpSpPr>
      <p:grpSpPr>
        <a:xfrm>
          <a:off x="0" y="0"/>
          <a:ext cx="0" cy="0"/>
          <a:chOff x="0" y="0"/>
          <a:chExt cx="0" cy="0"/>
        </a:xfrm>
      </p:grpSpPr>
      <p:sp>
        <p:nvSpPr>
          <p:cNvPr id="76" name="Google Shape;76;p27"/>
          <p:cNvSpPr/>
          <p:nvPr/>
        </p:nvSpPr>
        <p:spPr>
          <a:xfrm>
            <a:off x="0" y="0"/>
            <a:ext cx="9144000" cy="68580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Franklin Medium"/>
              <a:ea typeface="Libre Franklin Medium"/>
              <a:cs typeface="Libre Franklin Medium"/>
              <a:sym typeface="Libre Franklin Medium"/>
            </a:endParaRPr>
          </a:p>
        </p:txBody>
      </p:sp>
      <p:sp>
        <p:nvSpPr>
          <p:cNvPr id="77" name="Google Shape;77;p27"/>
          <p:cNvSpPr/>
          <p:nvPr/>
        </p:nvSpPr>
        <p:spPr>
          <a:xfrm>
            <a:off x="7010400" y="150876"/>
            <a:ext cx="1981200" cy="6556248"/>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Franklin Medium"/>
              <a:ea typeface="Libre Franklin Medium"/>
              <a:cs typeface="Libre Franklin Medium"/>
              <a:sym typeface="Libre Franklin Medium"/>
            </a:endParaRPr>
          </a:p>
        </p:txBody>
      </p:sp>
      <p:sp>
        <p:nvSpPr>
          <p:cNvPr id="78" name="Google Shape;78;p27"/>
          <p:cNvSpPr/>
          <p:nvPr>
            <p:ph idx="2" type="pic"/>
          </p:nvPr>
        </p:nvSpPr>
        <p:spPr>
          <a:xfrm>
            <a:off x="152400" y="152400"/>
            <a:ext cx="6705600" cy="6553200"/>
          </a:xfrm>
          <a:prstGeom prst="rect">
            <a:avLst/>
          </a:prstGeom>
          <a:noFill/>
          <a:ln>
            <a:noFill/>
          </a:ln>
        </p:spPr>
      </p:sp>
      <p:sp>
        <p:nvSpPr>
          <p:cNvPr id="79" name="Google Shape;79;p27"/>
          <p:cNvSpPr txBox="1"/>
          <p:nvPr>
            <p:ph idx="1" type="body"/>
          </p:nvPr>
        </p:nvSpPr>
        <p:spPr>
          <a:xfrm>
            <a:off x="7162800" y="2133600"/>
            <a:ext cx="1676400" cy="2971800"/>
          </a:xfrm>
          <a:prstGeom prst="rect">
            <a:avLst/>
          </a:prstGeom>
          <a:noFill/>
          <a:ln>
            <a:noFill/>
          </a:ln>
        </p:spPr>
        <p:txBody>
          <a:bodyPr anchorCtr="0" anchor="t" bIns="45700" lIns="91425" spcFirstLastPara="1" rIns="91425" wrap="square" tIns="0">
            <a:normAutofit/>
          </a:bodyPr>
          <a:lstStyle>
            <a:lvl1pPr indent="-228600" lvl="0" marL="457200" algn="l">
              <a:spcBef>
                <a:spcPts val="280"/>
              </a:spcBef>
              <a:spcAft>
                <a:spcPts val="0"/>
              </a:spcAft>
              <a:buSzPts val="1400"/>
              <a:buNone/>
              <a:defRPr sz="1400">
                <a:solidFill>
                  <a:schemeClr val="lt1"/>
                </a:solidFill>
              </a:defRPr>
            </a:lvl1pPr>
            <a:lvl2pPr indent="-228600" lvl="1" marL="914400" algn="l">
              <a:spcBef>
                <a:spcPts val="24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80" name="Google Shape;80;p27"/>
          <p:cNvSpPr txBox="1"/>
          <p:nvPr>
            <p:ph idx="10" type="dt"/>
          </p:nvPr>
        </p:nvSpPr>
        <p:spPr>
          <a:xfrm>
            <a:off x="370888" y="6356350"/>
            <a:ext cx="2133600" cy="27432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27"/>
          <p:cNvSpPr txBox="1"/>
          <p:nvPr>
            <p:ph idx="11" type="ftr"/>
          </p:nvPr>
        </p:nvSpPr>
        <p:spPr>
          <a:xfrm>
            <a:off x="3048000" y="6356350"/>
            <a:ext cx="3352800" cy="27432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7"/>
          <p:cNvSpPr txBox="1"/>
          <p:nvPr>
            <p:ph idx="12" type="sldNum"/>
          </p:nvPr>
        </p:nvSpPr>
        <p:spPr>
          <a:xfrm>
            <a:off x="8234680" y="6355080"/>
            <a:ext cx="582966" cy="274320"/>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83" name="Google Shape;83;p27"/>
          <p:cNvSpPr txBox="1"/>
          <p:nvPr>
            <p:ph type="title"/>
          </p:nvPr>
        </p:nvSpPr>
        <p:spPr>
          <a:xfrm>
            <a:off x="7162800" y="460248"/>
            <a:ext cx="1676400" cy="1673352"/>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lt2"/>
              </a:buClr>
              <a:buSzPts val="2000"/>
              <a:buFont typeface="Libre Franklin Medium"/>
              <a:buNone/>
              <a:defRPr sz="2000">
                <a:solidFill>
                  <a:schemeClr val="l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8"/>
          <p:cNvSpPr/>
          <p:nvPr/>
        </p:nvSpPr>
        <p:spPr>
          <a:xfrm>
            <a:off x="152400" y="1634971"/>
            <a:ext cx="8831802" cy="5045476"/>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Libre Franklin Medium"/>
              <a:ea typeface="Libre Franklin Medium"/>
              <a:cs typeface="Libre Franklin Medium"/>
              <a:sym typeface="Libre Franklin Medium"/>
            </a:endParaRPr>
          </a:p>
        </p:txBody>
      </p:sp>
      <p:sp>
        <p:nvSpPr>
          <p:cNvPr id="11" name="Google Shape;11;p18"/>
          <p:cNvSpPr/>
          <p:nvPr/>
        </p:nvSpPr>
        <p:spPr>
          <a:xfrm>
            <a:off x="152399" y="152400"/>
            <a:ext cx="8814047" cy="1346447"/>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Libre Franklin Medium"/>
              <a:ea typeface="Libre Franklin Medium"/>
              <a:cs typeface="Libre Franklin Medium"/>
              <a:sym typeface="Libre Franklin Medium"/>
            </a:endParaRPr>
          </a:p>
        </p:txBody>
      </p:sp>
      <p:sp>
        <p:nvSpPr>
          <p:cNvPr id="12" name="Google Shape;12;p18"/>
          <p:cNvSpPr txBox="1"/>
          <p:nvPr>
            <p:ph type="title"/>
          </p:nvPr>
        </p:nvSpPr>
        <p:spPr>
          <a:xfrm>
            <a:off x="381000" y="355847"/>
            <a:ext cx="8381260" cy="1054394"/>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lt1"/>
              </a:buClr>
              <a:buSzPts val="3200"/>
              <a:buFont typeface="Libre Franklin Medium"/>
              <a:buNone/>
              <a:defRPr b="0" i="0" sz="3200" u="none" cap="none" strike="noStrike">
                <a:solidFill>
                  <a:schemeClr val="lt1"/>
                </a:solidFill>
                <a:latin typeface="Libre Franklin Medium"/>
                <a:ea typeface="Libre Franklin Medium"/>
                <a:cs typeface="Libre Franklin Medium"/>
                <a:sym typeface="Libre Franklin Medium"/>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 name="Google Shape;13;p18"/>
          <p:cNvSpPr txBox="1"/>
          <p:nvPr>
            <p:ph idx="1" type="body"/>
          </p:nvPr>
        </p:nvSpPr>
        <p:spPr>
          <a:xfrm>
            <a:off x="380999" y="1719071"/>
            <a:ext cx="8407893" cy="4407408"/>
          </a:xfrm>
          <a:prstGeom prst="rect">
            <a:avLst/>
          </a:prstGeom>
          <a:noFill/>
          <a:ln>
            <a:noFill/>
          </a:ln>
        </p:spPr>
        <p:txBody>
          <a:bodyPr anchorCtr="0" anchor="t" bIns="45700" lIns="91425" spcFirstLastPara="1" rIns="91425" wrap="square" tIns="45700">
            <a:normAutofit/>
          </a:bodyPr>
          <a:lstStyle>
            <a:lvl1pPr indent="-355600" lvl="0" marL="457200" marR="0" rtl="0" algn="l">
              <a:spcBef>
                <a:spcPts val="400"/>
              </a:spcBef>
              <a:spcAft>
                <a:spcPts val="0"/>
              </a:spcAft>
              <a:buClr>
                <a:schemeClr val="accent1"/>
              </a:buClr>
              <a:buSzPts val="2000"/>
              <a:buFont typeface="Noto Sans Symbols"/>
              <a:buChar char="◼"/>
              <a:defRPr b="0" i="0" sz="2000" u="none" cap="none" strike="noStrike">
                <a:solidFill>
                  <a:schemeClr val="dk2"/>
                </a:solidFill>
                <a:latin typeface="Libre Franklin Medium"/>
                <a:ea typeface="Libre Franklin Medium"/>
                <a:cs typeface="Libre Franklin Medium"/>
                <a:sym typeface="Libre Franklin Medium"/>
              </a:defRPr>
            </a:lvl1pPr>
            <a:lvl2pPr indent="-342900" lvl="1" marL="914400" marR="0" rtl="0" algn="l">
              <a:spcBef>
                <a:spcPts val="360"/>
              </a:spcBef>
              <a:spcAft>
                <a:spcPts val="0"/>
              </a:spcAft>
              <a:buClr>
                <a:schemeClr val="accent2"/>
              </a:buClr>
              <a:buSzPts val="1800"/>
              <a:buFont typeface="Noto Sans Symbols"/>
              <a:buChar char="▪"/>
              <a:defRPr b="0" i="0" sz="1800" u="none" cap="none" strike="noStrike">
                <a:solidFill>
                  <a:schemeClr val="dk2"/>
                </a:solidFill>
                <a:latin typeface="Libre Franklin Medium"/>
                <a:ea typeface="Libre Franklin Medium"/>
                <a:cs typeface="Libre Franklin Medium"/>
                <a:sym typeface="Libre Franklin Medium"/>
              </a:defRPr>
            </a:lvl2pPr>
            <a:lvl3pPr indent="-330200" lvl="2" marL="1371600" marR="0" rtl="0" algn="l">
              <a:spcBef>
                <a:spcPts val="320"/>
              </a:spcBef>
              <a:spcAft>
                <a:spcPts val="0"/>
              </a:spcAft>
              <a:buClr>
                <a:schemeClr val="accent3"/>
              </a:buClr>
              <a:buSzPts val="1600"/>
              <a:buFont typeface="Noto Sans Symbols"/>
              <a:buChar char="▪"/>
              <a:defRPr b="0" i="0" sz="1600" u="none" cap="none" strike="noStrike">
                <a:solidFill>
                  <a:schemeClr val="dk2"/>
                </a:solidFill>
                <a:latin typeface="Libre Franklin Medium"/>
                <a:ea typeface="Libre Franklin Medium"/>
                <a:cs typeface="Libre Franklin Medium"/>
                <a:sym typeface="Libre Franklin Medium"/>
              </a:defRPr>
            </a:lvl3pPr>
            <a:lvl4pPr indent="-317500" lvl="3" marL="1828800" marR="0" rtl="0" algn="l">
              <a:spcBef>
                <a:spcPts val="280"/>
              </a:spcBef>
              <a:spcAft>
                <a:spcPts val="0"/>
              </a:spcAft>
              <a:buClr>
                <a:schemeClr val="accent4"/>
              </a:buClr>
              <a:buSzPts val="1400"/>
              <a:buFont typeface="Noto Sans Symbols"/>
              <a:buChar char="▪"/>
              <a:defRPr b="0" i="0" sz="1400" u="none" cap="none" strike="noStrike">
                <a:solidFill>
                  <a:schemeClr val="dk2"/>
                </a:solidFill>
                <a:latin typeface="Libre Franklin Medium"/>
                <a:ea typeface="Libre Franklin Medium"/>
                <a:cs typeface="Libre Franklin Medium"/>
                <a:sym typeface="Libre Franklin Medium"/>
              </a:defRPr>
            </a:lvl4pPr>
            <a:lvl5pPr indent="-311150" lvl="4" marL="2286000" marR="0" rtl="0" algn="l">
              <a:spcBef>
                <a:spcPts val="260"/>
              </a:spcBef>
              <a:spcAft>
                <a:spcPts val="0"/>
              </a:spcAft>
              <a:buClr>
                <a:schemeClr val="accent6"/>
              </a:buClr>
              <a:buSzPts val="1300"/>
              <a:buFont typeface="Noto Sans Symbols"/>
              <a:buChar char="▪"/>
              <a:defRPr b="0" i="0" sz="1300" u="none" cap="none" strike="noStrike">
                <a:solidFill>
                  <a:schemeClr val="dk2"/>
                </a:solidFill>
                <a:latin typeface="Libre Franklin Medium"/>
                <a:ea typeface="Libre Franklin Medium"/>
                <a:cs typeface="Libre Franklin Medium"/>
                <a:sym typeface="Libre Franklin Medium"/>
              </a:defRPr>
            </a:lvl5pPr>
            <a:lvl6pPr indent="-304800" lvl="5" marL="2743200" marR="0" rtl="0" algn="l">
              <a:spcBef>
                <a:spcPts val="240"/>
              </a:spcBef>
              <a:spcAft>
                <a:spcPts val="0"/>
              </a:spcAft>
              <a:buClr>
                <a:schemeClr val="accent1"/>
              </a:buClr>
              <a:buSzPts val="1200"/>
              <a:buFont typeface="Noto Sans Symbols"/>
              <a:buChar char="▪"/>
              <a:defRPr b="0" i="0" sz="1200" u="none" cap="none" strike="noStrike">
                <a:solidFill>
                  <a:schemeClr val="dk2"/>
                </a:solidFill>
                <a:latin typeface="Libre Franklin Medium"/>
                <a:ea typeface="Libre Franklin Medium"/>
                <a:cs typeface="Libre Franklin Medium"/>
                <a:sym typeface="Libre Franklin Medium"/>
              </a:defRPr>
            </a:lvl6pPr>
            <a:lvl7pPr indent="-304800" lvl="6" marL="3200400" marR="0" rtl="0" algn="l">
              <a:spcBef>
                <a:spcPts val="240"/>
              </a:spcBef>
              <a:spcAft>
                <a:spcPts val="0"/>
              </a:spcAft>
              <a:buClr>
                <a:schemeClr val="accent2"/>
              </a:buClr>
              <a:buSzPts val="1200"/>
              <a:buFont typeface="Noto Sans Symbols"/>
              <a:buChar char="▪"/>
              <a:defRPr b="0" i="0" sz="1200" u="none" cap="none" strike="noStrike">
                <a:solidFill>
                  <a:schemeClr val="dk2"/>
                </a:solidFill>
                <a:latin typeface="Libre Franklin Medium"/>
                <a:ea typeface="Libre Franklin Medium"/>
                <a:cs typeface="Libre Franklin Medium"/>
                <a:sym typeface="Libre Franklin Medium"/>
              </a:defRPr>
            </a:lvl7pPr>
            <a:lvl8pPr indent="-304800" lvl="7" marL="3657600" marR="0" rtl="0" algn="l">
              <a:spcBef>
                <a:spcPts val="240"/>
              </a:spcBef>
              <a:spcAft>
                <a:spcPts val="0"/>
              </a:spcAft>
              <a:buClr>
                <a:schemeClr val="accent3"/>
              </a:buClr>
              <a:buSzPts val="1200"/>
              <a:buFont typeface="Noto Sans Symbols"/>
              <a:buChar char="▪"/>
              <a:defRPr b="0" i="0" sz="1200" u="none" cap="none" strike="noStrike">
                <a:solidFill>
                  <a:schemeClr val="dk2"/>
                </a:solidFill>
                <a:latin typeface="Libre Franklin Medium"/>
                <a:ea typeface="Libre Franklin Medium"/>
                <a:cs typeface="Libre Franklin Medium"/>
                <a:sym typeface="Libre Franklin Medium"/>
              </a:defRPr>
            </a:lvl8pPr>
            <a:lvl9pPr indent="-304800" lvl="8" marL="4114800" marR="0" rtl="0" algn="l">
              <a:spcBef>
                <a:spcPts val="240"/>
              </a:spcBef>
              <a:spcAft>
                <a:spcPts val="0"/>
              </a:spcAft>
              <a:buClr>
                <a:schemeClr val="accent5"/>
              </a:buClr>
              <a:buSzPts val="1200"/>
              <a:buFont typeface="Noto Sans Symbols"/>
              <a:buChar char="▪"/>
              <a:defRPr b="0" i="0" sz="1200" u="none" cap="none" strike="noStrike">
                <a:solidFill>
                  <a:schemeClr val="dk2"/>
                </a:solidFill>
                <a:latin typeface="Libre Franklin Medium"/>
                <a:ea typeface="Libre Franklin Medium"/>
                <a:cs typeface="Libre Franklin Medium"/>
                <a:sym typeface="Libre Franklin Medium"/>
              </a:defRPr>
            </a:lvl9pPr>
          </a:lstStyle>
          <a:p/>
        </p:txBody>
      </p:sp>
      <p:sp>
        <p:nvSpPr>
          <p:cNvPr id="14" name="Google Shape;14;p18"/>
          <p:cNvSpPr txBox="1"/>
          <p:nvPr>
            <p:ph idx="10" type="dt"/>
          </p:nvPr>
        </p:nvSpPr>
        <p:spPr>
          <a:xfrm>
            <a:off x="370888" y="6356350"/>
            <a:ext cx="2133600" cy="27432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100" u="none" cap="none" strike="noStrike">
                <a:solidFill>
                  <a:schemeClr val="dk2"/>
                </a:solidFill>
                <a:latin typeface="Libre Franklin Medium"/>
                <a:ea typeface="Libre Franklin Medium"/>
                <a:cs typeface="Libre Franklin Medium"/>
                <a:sym typeface="Libre Franklin Medium"/>
              </a:defRPr>
            </a:lvl1pPr>
            <a:lvl2pPr lvl="1" marR="0" rtl="0" algn="l">
              <a:spcBef>
                <a:spcPts val="0"/>
              </a:spcBef>
              <a:spcAft>
                <a:spcPts val="0"/>
              </a:spcAft>
              <a:buSzPts val="1400"/>
              <a:buNone/>
              <a:defRPr b="0" i="0" sz="1800" u="none" cap="none" strike="noStrike">
                <a:solidFill>
                  <a:schemeClr val="dk1"/>
                </a:solidFill>
                <a:latin typeface="Libre Franklin Medium"/>
                <a:ea typeface="Libre Franklin Medium"/>
                <a:cs typeface="Libre Franklin Medium"/>
                <a:sym typeface="Libre Franklin Medium"/>
              </a:defRPr>
            </a:lvl2pPr>
            <a:lvl3pPr lvl="2" marR="0" rtl="0" algn="l">
              <a:spcBef>
                <a:spcPts val="0"/>
              </a:spcBef>
              <a:spcAft>
                <a:spcPts val="0"/>
              </a:spcAft>
              <a:buSzPts val="1400"/>
              <a:buNone/>
              <a:defRPr b="0" i="0" sz="1800" u="none" cap="none" strike="noStrike">
                <a:solidFill>
                  <a:schemeClr val="dk1"/>
                </a:solidFill>
                <a:latin typeface="Libre Franklin Medium"/>
                <a:ea typeface="Libre Franklin Medium"/>
                <a:cs typeface="Libre Franklin Medium"/>
                <a:sym typeface="Libre Franklin Medium"/>
              </a:defRPr>
            </a:lvl3pPr>
            <a:lvl4pPr lvl="3" marR="0" rtl="0" algn="l">
              <a:spcBef>
                <a:spcPts val="0"/>
              </a:spcBef>
              <a:spcAft>
                <a:spcPts val="0"/>
              </a:spcAft>
              <a:buSzPts val="1400"/>
              <a:buNone/>
              <a:defRPr b="0" i="0" sz="1800" u="none" cap="none" strike="noStrike">
                <a:solidFill>
                  <a:schemeClr val="dk1"/>
                </a:solidFill>
                <a:latin typeface="Libre Franklin Medium"/>
                <a:ea typeface="Libre Franklin Medium"/>
                <a:cs typeface="Libre Franklin Medium"/>
                <a:sym typeface="Libre Franklin Medium"/>
              </a:defRPr>
            </a:lvl4pPr>
            <a:lvl5pPr lvl="4" marR="0" rtl="0" algn="l">
              <a:spcBef>
                <a:spcPts val="0"/>
              </a:spcBef>
              <a:spcAft>
                <a:spcPts val="0"/>
              </a:spcAft>
              <a:buSzPts val="1400"/>
              <a:buNone/>
              <a:defRPr b="0" i="0" sz="1800" u="none" cap="none" strike="noStrike">
                <a:solidFill>
                  <a:schemeClr val="dk1"/>
                </a:solidFill>
                <a:latin typeface="Libre Franklin Medium"/>
                <a:ea typeface="Libre Franklin Medium"/>
                <a:cs typeface="Libre Franklin Medium"/>
                <a:sym typeface="Libre Franklin Medium"/>
              </a:defRPr>
            </a:lvl5pPr>
            <a:lvl6pPr lvl="5" marR="0" rtl="0" algn="l">
              <a:spcBef>
                <a:spcPts val="0"/>
              </a:spcBef>
              <a:spcAft>
                <a:spcPts val="0"/>
              </a:spcAft>
              <a:buSzPts val="1400"/>
              <a:buNone/>
              <a:defRPr b="0" i="0" sz="1800" u="none" cap="none" strike="noStrike">
                <a:solidFill>
                  <a:schemeClr val="dk1"/>
                </a:solidFill>
                <a:latin typeface="Libre Franklin Medium"/>
                <a:ea typeface="Libre Franklin Medium"/>
                <a:cs typeface="Libre Franklin Medium"/>
                <a:sym typeface="Libre Franklin Medium"/>
              </a:defRPr>
            </a:lvl6pPr>
            <a:lvl7pPr lvl="6" marR="0" rtl="0" algn="l">
              <a:spcBef>
                <a:spcPts val="0"/>
              </a:spcBef>
              <a:spcAft>
                <a:spcPts val="0"/>
              </a:spcAft>
              <a:buSzPts val="1400"/>
              <a:buNone/>
              <a:defRPr b="0" i="0" sz="1800" u="none" cap="none" strike="noStrike">
                <a:solidFill>
                  <a:schemeClr val="dk1"/>
                </a:solidFill>
                <a:latin typeface="Libre Franklin Medium"/>
                <a:ea typeface="Libre Franklin Medium"/>
                <a:cs typeface="Libre Franklin Medium"/>
                <a:sym typeface="Libre Franklin Medium"/>
              </a:defRPr>
            </a:lvl7pPr>
            <a:lvl8pPr lvl="7" marR="0" rtl="0" algn="l">
              <a:spcBef>
                <a:spcPts val="0"/>
              </a:spcBef>
              <a:spcAft>
                <a:spcPts val="0"/>
              </a:spcAft>
              <a:buSzPts val="1400"/>
              <a:buNone/>
              <a:defRPr b="0" i="0" sz="1800" u="none" cap="none" strike="noStrike">
                <a:solidFill>
                  <a:schemeClr val="dk1"/>
                </a:solidFill>
                <a:latin typeface="Libre Franklin Medium"/>
                <a:ea typeface="Libre Franklin Medium"/>
                <a:cs typeface="Libre Franklin Medium"/>
                <a:sym typeface="Libre Franklin Medium"/>
              </a:defRPr>
            </a:lvl8pPr>
            <a:lvl9pPr lvl="8" marR="0" rtl="0" algn="l">
              <a:spcBef>
                <a:spcPts val="0"/>
              </a:spcBef>
              <a:spcAft>
                <a:spcPts val="0"/>
              </a:spcAft>
              <a:buSzPts val="1400"/>
              <a:buNone/>
              <a:defRPr b="0" i="0" sz="1800" u="none" cap="none" strike="noStrike">
                <a:solidFill>
                  <a:schemeClr val="dk1"/>
                </a:solidFill>
                <a:latin typeface="Libre Franklin Medium"/>
                <a:ea typeface="Libre Franklin Medium"/>
                <a:cs typeface="Libre Franklin Medium"/>
                <a:sym typeface="Libre Franklin Medium"/>
              </a:defRPr>
            </a:lvl9pPr>
          </a:lstStyle>
          <a:p/>
        </p:txBody>
      </p:sp>
      <p:sp>
        <p:nvSpPr>
          <p:cNvPr id="15" name="Google Shape;15;p18"/>
          <p:cNvSpPr txBox="1"/>
          <p:nvPr>
            <p:ph idx="11" type="ftr"/>
          </p:nvPr>
        </p:nvSpPr>
        <p:spPr>
          <a:xfrm>
            <a:off x="3048000" y="6356350"/>
            <a:ext cx="3352800" cy="27432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100" u="none" cap="none" strike="noStrike">
                <a:solidFill>
                  <a:schemeClr val="dk2"/>
                </a:solidFill>
                <a:latin typeface="Libre Franklin Medium"/>
                <a:ea typeface="Libre Franklin Medium"/>
                <a:cs typeface="Libre Franklin Medium"/>
                <a:sym typeface="Libre Franklin Medium"/>
              </a:defRPr>
            </a:lvl1pPr>
            <a:lvl2pPr lvl="1" marR="0" rtl="0" algn="l">
              <a:spcBef>
                <a:spcPts val="0"/>
              </a:spcBef>
              <a:spcAft>
                <a:spcPts val="0"/>
              </a:spcAft>
              <a:buSzPts val="1400"/>
              <a:buNone/>
              <a:defRPr b="0" i="0" sz="1800" u="none" cap="none" strike="noStrike">
                <a:solidFill>
                  <a:schemeClr val="dk1"/>
                </a:solidFill>
                <a:latin typeface="Libre Franklin Medium"/>
                <a:ea typeface="Libre Franklin Medium"/>
                <a:cs typeface="Libre Franklin Medium"/>
                <a:sym typeface="Libre Franklin Medium"/>
              </a:defRPr>
            </a:lvl2pPr>
            <a:lvl3pPr lvl="2" marR="0" rtl="0" algn="l">
              <a:spcBef>
                <a:spcPts val="0"/>
              </a:spcBef>
              <a:spcAft>
                <a:spcPts val="0"/>
              </a:spcAft>
              <a:buSzPts val="1400"/>
              <a:buNone/>
              <a:defRPr b="0" i="0" sz="1800" u="none" cap="none" strike="noStrike">
                <a:solidFill>
                  <a:schemeClr val="dk1"/>
                </a:solidFill>
                <a:latin typeface="Libre Franklin Medium"/>
                <a:ea typeface="Libre Franklin Medium"/>
                <a:cs typeface="Libre Franklin Medium"/>
                <a:sym typeface="Libre Franklin Medium"/>
              </a:defRPr>
            </a:lvl3pPr>
            <a:lvl4pPr lvl="3" marR="0" rtl="0" algn="l">
              <a:spcBef>
                <a:spcPts val="0"/>
              </a:spcBef>
              <a:spcAft>
                <a:spcPts val="0"/>
              </a:spcAft>
              <a:buSzPts val="1400"/>
              <a:buNone/>
              <a:defRPr b="0" i="0" sz="1800" u="none" cap="none" strike="noStrike">
                <a:solidFill>
                  <a:schemeClr val="dk1"/>
                </a:solidFill>
                <a:latin typeface="Libre Franklin Medium"/>
                <a:ea typeface="Libre Franklin Medium"/>
                <a:cs typeface="Libre Franklin Medium"/>
                <a:sym typeface="Libre Franklin Medium"/>
              </a:defRPr>
            </a:lvl4pPr>
            <a:lvl5pPr lvl="4" marR="0" rtl="0" algn="l">
              <a:spcBef>
                <a:spcPts val="0"/>
              </a:spcBef>
              <a:spcAft>
                <a:spcPts val="0"/>
              </a:spcAft>
              <a:buSzPts val="1400"/>
              <a:buNone/>
              <a:defRPr b="0" i="0" sz="1800" u="none" cap="none" strike="noStrike">
                <a:solidFill>
                  <a:schemeClr val="dk1"/>
                </a:solidFill>
                <a:latin typeface="Libre Franklin Medium"/>
                <a:ea typeface="Libre Franklin Medium"/>
                <a:cs typeface="Libre Franklin Medium"/>
                <a:sym typeface="Libre Franklin Medium"/>
              </a:defRPr>
            </a:lvl5pPr>
            <a:lvl6pPr lvl="5" marR="0" rtl="0" algn="l">
              <a:spcBef>
                <a:spcPts val="0"/>
              </a:spcBef>
              <a:spcAft>
                <a:spcPts val="0"/>
              </a:spcAft>
              <a:buSzPts val="1400"/>
              <a:buNone/>
              <a:defRPr b="0" i="0" sz="1800" u="none" cap="none" strike="noStrike">
                <a:solidFill>
                  <a:schemeClr val="dk1"/>
                </a:solidFill>
                <a:latin typeface="Libre Franklin Medium"/>
                <a:ea typeface="Libre Franklin Medium"/>
                <a:cs typeface="Libre Franklin Medium"/>
                <a:sym typeface="Libre Franklin Medium"/>
              </a:defRPr>
            </a:lvl6pPr>
            <a:lvl7pPr lvl="6" marR="0" rtl="0" algn="l">
              <a:spcBef>
                <a:spcPts val="0"/>
              </a:spcBef>
              <a:spcAft>
                <a:spcPts val="0"/>
              </a:spcAft>
              <a:buSzPts val="1400"/>
              <a:buNone/>
              <a:defRPr b="0" i="0" sz="1800" u="none" cap="none" strike="noStrike">
                <a:solidFill>
                  <a:schemeClr val="dk1"/>
                </a:solidFill>
                <a:latin typeface="Libre Franklin Medium"/>
                <a:ea typeface="Libre Franklin Medium"/>
                <a:cs typeface="Libre Franklin Medium"/>
                <a:sym typeface="Libre Franklin Medium"/>
              </a:defRPr>
            </a:lvl7pPr>
            <a:lvl8pPr lvl="7" marR="0" rtl="0" algn="l">
              <a:spcBef>
                <a:spcPts val="0"/>
              </a:spcBef>
              <a:spcAft>
                <a:spcPts val="0"/>
              </a:spcAft>
              <a:buSzPts val="1400"/>
              <a:buNone/>
              <a:defRPr b="0" i="0" sz="1800" u="none" cap="none" strike="noStrike">
                <a:solidFill>
                  <a:schemeClr val="dk1"/>
                </a:solidFill>
                <a:latin typeface="Libre Franklin Medium"/>
                <a:ea typeface="Libre Franklin Medium"/>
                <a:cs typeface="Libre Franklin Medium"/>
                <a:sym typeface="Libre Franklin Medium"/>
              </a:defRPr>
            </a:lvl8pPr>
            <a:lvl9pPr lvl="8" marR="0" rtl="0" algn="l">
              <a:spcBef>
                <a:spcPts val="0"/>
              </a:spcBef>
              <a:spcAft>
                <a:spcPts val="0"/>
              </a:spcAft>
              <a:buSzPts val="1400"/>
              <a:buNone/>
              <a:defRPr b="0" i="0" sz="1800" u="none" cap="none" strike="noStrike">
                <a:solidFill>
                  <a:schemeClr val="dk1"/>
                </a:solidFill>
                <a:latin typeface="Libre Franklin Medium"/>
                <a:ea typeface="Libre Franklin Medium"/>
                <a:cs typeface="Libre Franklin Medium"/>
                <a:sym typeface="Libre Franklin Medium"/>
              </a:defRPr>
            </a:lvl9pPr>
          </a:lstStyle>
          <a:p/>
        </p:txBody>
      </p:sp>
      <p:sp>
        <p:nvSpPr>
          <p:cNvPr id="16" name="Google Shape;16;p18"/>
          <p:cNvSpPr txBox="1"/>
          <p:nvPr>
            <p:ph idx="12" type="sldNum"/>
          </p:nvPr>
        </p:nvSpPr>
        <p:spPr>
          <a:xfrm>
            <a:off x="8234680" y="6355080"/>
            <a:ext cx="582966" cy="27432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100" u="none" cap="none" strike="noStrike">
                <a:solidFill>
                  <a:schemeClr val="dk2"/>
                </a:solidFill>
                <a:latin typeface="Libre Franklin Medium"/>
                <a:ea typeface="Libre Franklin Medium"/>
                <a:cs typeface="Libre Franklin Medium"/>
                <a:sym typeface="Libre Franklin Medium"/>
              </a:defRPr>
            </a:lvl1pPr>
            <a:lvl2pPr indent="0" lvl="1" marL="0" marR="0" rtl="0" algn="r">
              <a:spcBef>
                <a:spcPts val="0"/>
              </a:spcBef>
              <a:buNone/>
              <a:defRPr b="0" i="0" sz="1100" u="none" cap="none" strike="noStrike">
                <a:solidFill>
                  <a:schemeClr val="dk2"/>
                </a:solidFill>
                <a:latin typeface="Libre Franklin Medium"/>
                <a:ea typeface="Libre Franklin Medium"/>
                <a:cs typeface="Libre Franklin Medium"/>
                <a:sym typeface="Libre Franklin Medium"/>
              </a:defRPr>
            </a:lvl2pPr>
            <a:lvl3pPr indent="0" lvl="2" marL="0" marR="0" rtl="0" algn="r">
              <a:spcBef>
                <a:spcPts val="0"/>
              </a:spcBef>
              <a:buNone/>
              <a:defRPr b="0" i="0" sz="1100" u="none" cap="none" strike="noStrike">
                <a:solidFill>
                  <a:schemeClr val="dk2"/>
                </a:solidFill>
                <a:latin typeface="Libre Franklin Medium"/>
                <a:ea typeface="Libre Franklin Medium"/>
                <a:cs typeface="Libre Franklin Medium"/>
                <a:sym typeface="Libre Franklin Medium"/>
              </a:defRPr>
            </a:lvl3pPr>
            <a:lvl4pPr indent="0" lvl="3" marL="0" marR="0" rtl="0" algn="r">
              <a:spcBef>
                <a:spcPts val="0"/>
              </a:spcBef>
              <a:buNone/>
              <a:defRPr b="0" i="0" sz="1100" u="none" cap="none" strike="noStrike">
                <a:solidFill>
                  <a:schemeClr val="dk2"/>
                </a:solidFill>
                <a:latin typeface="Libre Franklin Medium"/>
                <a:ea typeface="Libre Franklin Medium"/>
                <a:cs typeface="Libre Franklin Medium"/>
                <a:sym typeface="Libre Franklin Medium"/>
              </a:defRPr>
            </a:lvl4pPr>
            <a:lvl5pPr indent="0" lvl="4" marL="0" marR="0" rtl="0" algn="r">
              <a:spcBef>
                <a:spcPts val="0"/>
              </a:spcBef>
              <a:buNone/>
              <a:defRPr b="0" i="0" sz="1100" u="none" cap="none" strike="noStrike">
                <a:solidFill>
                  <a:schemeClr val="dk2"/>
                </a:solidFill>
                <a:latin typeface="Libre Franklin Medium"/>
                <a:ea typeface="Libre Franklin Medium"/>
                <a:cs typeface="Libre Franklin Medium"/>
                <a:sym typeface="Libre Franklin Medium"/>
              </a:defRPr>
            </a:lvl5pPr>
            <a:lvl6pPr indent="0" lvl="5" marL="0" marR="0" rtl="0" algn="r">
              <a:spcBef>
                <a:spcPts val="0"/>
              </a:spcBef>
              <a:buNone/>
              <a:defRPr b="0" i="0" sz="1100" u="none" cap="none" strike="noStrike">
                <a:solidFill>
                  <a:schemeClr val="dk2"/>
                </a:solidFill>
                <a:latin typeface="Libre Franklin Medium"/>
                <a:ea typeface="Libre Franklin Medium"/>
                <a:cs typeface="Libre Franklin Medium"/>
                <a:sym typeface="Libre Franklin Medium"/>
              </a:defRPr>
            </a:lvl6pPr>
            <a:lvl7pPr indent="0" lvl="6" marL="0" marR="0" rtl="0" algn="r">
              <a:spcBef>
                <a:spcPts val="0"/>
              </a:spcBef>
              <a:buNone/>
              <a:defRPr b="0" i="0" sz="1100" u="none" cap="none" strike="noStrike">
                <a:solidFill>
                  <a:schemeClr val="dk2"/>
                </a:solidFill>
                <a:latin typeface="Libre Franklin Medium"/>
                <a:ea typeface="Libre Franklin Medium"/>
                <a:cs typeface="Libre Franklin Medium"/>
                <a:sym typeface="Libre Franklin Medium"/>
              </a:defRPr>
            </a:lvl7pPr>
            <a:lvl8pPr indent="0" lvl="7" marL="0" marR="0" rtl="0" algn="r">
              <a:spcBef>
                <a:spcPts val="0"/>
              </a:spcBef>
              <a:buNone/>
              <a:defRPr b="0" i="0" sz="1100" u="none" cap="none" strike="noStrike">
                <a:solidFill>
                  <a:schemeClr val="dk2"/>
                </a:solidFill>
                <a:latin typeface="Libre Franklin Medium"/>
                <a:ea typeface="Libre Franklin Medium"/>
                <a:cs typeface="Libre Franklin Medium"/>
                <a:sym typeface="Libre Franklin Medium"/>
              </a:defRPr>
            </a:lvl8pPr>
            <a:lvl9pPr indent="0" lvl="8" marL="0" marR="0" rtl="0" algn="r">
              <a:spcBef>
                <a:spcPts val="0"/>
              </a:spcBef>
              <a:buNone/>
              <a:defRPr b="0" i="0" sz="1100" u="none" cap="none" strike="noStrike">
                <a:solidFill>
                  <a:schemeClr val="dk2"/>
                </a:solidFill>
                <a:latin typeface="Libre Franklin Medium"/>
                <a:ea typeface="Libre Franklin Medium"/>
                <a:cs typeface="Libre Franklin Medium"/>
                <a:sym typeface="Libre Franklin Medium"/>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jconnell@ramapo.edu" TargetMode="External"/><Relationship Id="rId4" Type="http://schemas.openxmlformats.org/officeDocument/2006/relationships/hyperlink" Target="mailto:success@ramapo.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www.ramapo.edu/connec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www.ramapo.edu/myadvisor" TargetMode="External"/><Relationship Id="rId4" Type="http://schemas.openxmlformats.org/officeDocument/2006/relationships/hyperlink" Target="http://www.ramapo.edu/myadvisees" TargetMode="External"/><Relationship Id="rId10" Type="http://schemas.openxmlformats.org/officeDocument/2006/relationships/hyperlink" Target="mailto:ccampbe4@ramapo.edu" TargetMode="External"/><Relationship Id="rId9" Type="http://schemas.openxmlformats.org/officeDocument/2006/relationships/hyperlink" Target="mailto:mgreer2@ramapo.edu" TargetMode="External"/><Relationship Id="rId5" Type="http://schemas.openxmlformats.org/officeDocument/2006/relationships/hyperlink" Target="mailto:jsteinhe@ramapo.edu" TargetMode="External"/><Relationship Id="rId6" Type="http://schemas.openxmlformats.org/officeDocument/2006/relationships/hyperlink" Target="mailto:pguevara@ramapo.edu" TargetMode="External"/><Relationship Id="rId7" Type="http://schemas.openxmlformats.org/officeDocument/2006/relationships/hyperlink" Target="mailto:pguevera@ramapo.edu" TargetMode="External"/><Relationship Id="rId8" Type="http://schemas.openxmlformats.org/officeDocument/2006/relationships/hyperlink" Target="mailto:jyao@ramapo.edu"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
          <p:cNvSpPr txBox="1"/>
          <p:nvPr>
            <p:ph idx="1" type="subTitle"/>
          </p:nvPr>
        </p:nvSpPr>
        <p:spPr>
          <a:xfrm>
            <a:off x="7010400" y="2052960"/>
            <a:ext cx="1981200" cy="18288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SzPts val="1900"/>
              <a:buNone/>
            </a:pPr>
            <a:r>
              <a:rPr lang="en-US"/>
              <a:t>Academic Year 2025-2026</a:t>
            </a:r>
            <a:endParaRPr/>
          </a:p>
        </p:txBody>
      </p:sp>
      <p:sp>
        <p:nvSpPr>
          <p:cNvPr id="103" name="Google Shape;103;p1"/>
          <p:cNvSpPr txBox="1"/>
          <p:nvPr>
            <p:ph type="title"/>
          </p:nvPr>
        </p:nvSpPr>
        <p:spPr>
          <a:xfrm>
            <a:off x="389845" y="1931885"/>
            <a:ext cx="6417900" cy="18288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Clr>
                <a:schemeClr val="lt1"/>
              </a:buClr>
              <a:buSzPts val="4400"/>
              <a:buFont typeface="Libre Franklin Medium"/>
              <a:buNone/>
            </a:pPr>
            <a:r>
              <a:rPr lang="en-US" sz="4400"/>
              <a:t>STUDENT SUCCESS </a:t>
            </a:r>
            <a:br>
              <a:rPr lang="en-US" sz="3600"/>
            </a:br>
            <a:r>
              <a:rPr lang="en-US" sz="2400"/>
              <a:t>ADVISEMENT, </a:t>
            </a:r>
            <a:br>
              <a:rPr lang="en-US" sz="2400"/>
            </a:br>
            <a:r>
              <a:rPr lang="en-US" sz="2400"/>
              <a:t>CAREER DEVELOPMENT, CONNECT, </a:t>
            </a:r>
            <a:br>
              <a:rPr lang="en-US" sz="2400"/>
            </a:br>
            <a:r>
              <a:rPr lang="en-US" sz="2400"/>
              <a:t>EOF, FIRST-GEN STUDENT CENTER, NEW STUDENT EXPERIENCE, STEM CENTER,  TESTING CENTER, TRANSFER CENTER AND VETERANS CENTER</a:t>
            </a:r>
            <a:endParaRPr sz="3600"/>
          </a:p>
        </p:txBody>
      </p:sp>
      <p:sp>
        <p:nvSpPr>
          <p:cNvPr id="104" name="Google Shape;104;p1"/>
          <p:cNvSpPr txBox="1"/>
          <p:nvPr/>
        </p:nvSpPr>
        <p:spPr>
          <a:xfrm>
            <a:off x="2013438" y="4334607"/>
            <a:ext cx="4035670" cy="2031325"/>
          </a:xfrm>
          <a:prstGeom prst="rect">
            <a:avLst/>
          </a:prstGeom>
          <a:noFill/>
          <a:ln cap="flat" cmpd="sng" w="9525">
            <a:solidFill>
              <a:schemeClr val="l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sng" cap="none" strike="noStrike">
                <a:solidFill>
                  <a:schemeClr val="lt1"/>
                </a:solidFill>
                <a:latin typeface="Libre Franklin Medium"/>
                <a:ea typeface="Libre Franklin Medium"/>
                <a:cs typeface="Libre Franklin Medium"/>
                <a:sym typeface="Libre Franklin Medium"/>
              </a:rPr>
              <a:t>Contact information</a:t>
            </a:r>
            <a:r>
              <a:rPr b="0" i="0" lang="en-US" sz="1800" u="none" cap="none" strike="noStrike">
                <a:solidFill>
                  <a:schemeClr val="lt1"/>
                </a:solidFill>
                <a:latin typeface="Libre Franklin Medium"/>
                <a:ea typeface="Libre Franklin Medium"/>
                <a:cs typeface="Libre Franklin Medium"/>
                <a:sym typeface="Libre Franklin Medium"/>
              </a:rPr>
              <a:t>:</a:t>
            </a:r>
            <a:endParaRPr/>
          </a:p>
          <a:p>
            <a:pPr indent="0" lvl="0" marL="0" marR="0" rtl="0" algn="l">
              <a:spcBef>
                <a:spcPts val="0"/>
              </a:spcBef>
              <a:spcAft>
                <a:spcPts val="0"/>
              </a:spcAft>
              <a:buNone/>
            </a:pPr>
            <a:r>
              <a:rPr lang="en-US" sz="1800">
                <a:solidFill>
                  <a:schemeClr val="lt1"/>
                </a:solidFill>
                <a:latin typeface="Libre Franklin Medium"/>
                <a:ea typeface="Libre Franklin Medium"/>
                <a:cs typeface="Libre Franklin Medium"/>
                <a:sym typeface="Libre Franklin Medium"/>
              </a:rPr>
              <a:t>Joseph Connell, AVP Student Success</a:t>
            </a:r>
            <a:endParaRPr/>
          </a:p>
          <a:p>
            <a:pPr indent="0" lvl="0" marL="0" marR="0" rtl="0" algn="l">
              <a:spcBef>
                <a:spcPts val="0"/>
              </a:spcBef>
              <a:spcAft>
                <a:spcPts val="0"/>
              </a:spcAft>
              <a:buNone/>
            </a:pPr>
            <a:r>
              <a:rPr lang="en-US" sz="1800" u="sng">
                <a:solidFill>
                  <a:schemeClr val="lt1"/>
                </a:solidFill>
                <a:latin typeface="Libre Franklin Medium"/>
                <a:ea typeface="Libre Franklin Medium"/>
                <a:cs typeface="Libre Franklin Medium"/>
                <a:sym typeface="Libre Franklin Medium"/>
                <a:hlinkClick r:id="rId3">
                  <a:extLst>
                    <a:ext uri="{A12FA001-AC4F-418D-AE19-62706E023703}">
                      <ahyp:hlinkClr val="tx"/>
                    </a:ext>
                  </a:extLst>
                </a:hlinkClick>
              </a:rPr>
              <a:t>jconnell@ramapo.edu</a:t>
            </a:r>
            <a:r>
              <a:rPr lang="en-US" sz="1800">
                <a:solidFill>
                  <a:schemeClr val="lt1"/>
                </a:solidFill>
                <a:latin typeface="Libre Franklin Medium"/>
                <a:ea typeface="Libre Franklin Medium"/>
                <a:cs typeface="Libre Franklin Medium"/>
                <a:sym typeface="Libre Franklin Medium"/>
              </a:rPr>
              <a:t> </a:t>
            </a:r>
            <a:endParaRPr/>
          </a:p>
          <a:p>
            <a:pPr indent="0" lvl="0" marL="0" marR="0" rtl="0" algn="l">
              <a:spcBef>
                <a:spcPts val="0"/>
              </a:spcBef>
              <a:spcAft>
                <a:spcPts val="0"/>
              </a:spcAft>
              <a:buNone/>
            </a:pPr>
            <a:r>
              <a:t/>
            </a:r>
            <a:endParaRPr sz="1800">
              <a:solidFill>
                <a:schemeClr val="lt1"/>
              </a:solidFill>
              <a:latin typeface="Libre Franklin Medium"/>
              <a:ea typeface="Libre Franklin Medium"/>
              <a:cs typeface="Libre Franklin Medium"/>
              <a:sym typeface="Libre Franklin Medium"/>
            </a:endParaRPr>
          </a:p>
          <a:p>
            <a:pPr indent="0" lvl="0" marL="0" marR="0" rtl="0" algn="l">
              <a:spcBef>
                <a:spcPts val="0"/>
              </a:spcBef>
              <a:spcAft>
                <a:spcPts val="0"/>
              </a:spcAft>
              <a:buNone/>
            </a:pPr>
            <a:r>
              <a:rPr lang="en-US" sz="1800">
                <a:solidFill>
                  <a:schemeClr val="lt1"/>
                </a:solidFill>
                <a:latin typeface="Libre Franklin Medium"/>
                <a:ea typeface="Libre Franklin Medium"/>
                <a:cs typeface="Libre Franklin Medium"/>
                <a:sym typeface="Libre Franklin Medium"/>
              </a:rPr>
              <a:t>Center for Student Success, D207</a:t>
            </a:r>
            <a:endParaRPr/>
          </a:p>
          <a:p>
            <a:pPr indent="0" lvl="0" marL="0" marR="0" rtl="0" algn="l">
              <a:spcBef>
                <a:spcPts val="0"/>
              </a:spcBef>
              <a:spcAft>
                <a:spcPts val="0"/>
              </a:spcAft>
              <a:buNone/>
            </a:pPr>
            <a:r>
              <a:rPr lang="en-US" sz="1800">
                <a:solidFill>
                  <a:schemeClr val="lt1"/>
                </a:solidFill>
                <a:latin typeface="Libre Franklin Medium"/>
                <a:ea typeface="Libre Franklin Medium"/>
                <a:cs typeface="Libre Franklin Medium"/>
                <a:sym typeface="Libre Franklin Medium"/>
              </a:rPr>
              <a:t>(201) 684-7441</a:t>
            </a:r>
            <a:endParaRPr/>
          </a:p>
          <a:p>
            <a:pPr indent="0" lvl="0" marL="0" marR="0" rtl="0" algn="l">
              <a:spcBef>
                <a:spcPts val="0"/>
              </a:spcBef>
              <a:spcAft>
                <a:spcPts val="0"/>
              </a:spcAft>
              <a:buNone/>
            </a:pPr>
            <a:r>
              <a:rPr lang="en-US" sz="1800" u="sng">
                <a:solidFill>
                  <a:schemeClr val="lt1"/>
                </a:solidFill>
                <a:latin typeface="Libre Franklin Medium"/>
                <a:ea typeface="Libre Franklin Medium"/>
                <a:cs typeface="Libre Franklin Medium"/>
                <a:sym typeface="Libre Franklin Medium"/>
                <a:hlinkClick r:id="rId4">
                  <a:extLst>
                    <a:ext uri="{A12FA001-AC4F-418D-AE19-62706E023703}">
                      <ahyp:hlinkClr val="tx"/>
                    </a:ext>
                  </a:extLst>
                </a:hlinkClick>
              </a:rPr>
              <a:t>success@ramapo.edu</a:t>
            </a:r>
            <a:r>
              <a:rPr lang="en-US" sz="1800">
                <a:solidFill>
                  <a:schemeClr val="lt1"/>
                </a:solidFill>
                <a:latin typeface="Libre Franklin Medium"/>
                <a:ea typeface="Libre Franklin Medium"/>
                <a:cs typeface="Libre Franklin Medium"/>
                <a:sym typeface="Libre Franklin Medium"/>
              </a:rPr>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
          <p:cNvSpPr txBox="1"/>
          <p:nvPr>
            <p:ph idx="1" type="body"/>
          </p:nvPr>
        </p:nvSpPr>
        <p:spPr>
          <a:xfrm>
            <a:off x="380999" y="1719070"/>
            <a:ext cx="8407893" cy="4821455"/>
          </a:xfrm>
          <a:prstGeom prst="rect">
            <a:avLst/>
          </a:prstGeom>
          <a:noFill/>
          <a:ln>
            <a:noFill/>
          </a:ln>
        </p:spPr>
        <p:txBody>
          <a:bodyPr anchorCtr="0" anchor="t" bIns="45700" lIns="91425" spcFirstLastPara="1" rIns="91425" wrap="square" tIns="45700">
            <a:normAutofit/>
          </a:bodyPr>
          <a:lstStyle/>
          <a:p>
            <a:pPr indent="0" lvl="0" marL="274320" rtl="0" algn="l">
              <a:spcBef>
                <a:spcPts val="0"/>
              </a:spcBef>
              <a:spcAft>
                <a:spcPts val="0"/>
              </a:spcAft>
              <a:buNone/>
            </a:pPr>
            <a:r>
              <a:rPr b="1" lang="en-US" sz="2400" u="sng">
                <a:solidFill>
                  <a:srgbClr val="1B1811"/>
                </a:solidFill>
                <a:latin typeface="Cutive"/>
                <a:ea typeface="Cutive"/>
                <a:cs typeface="Cutive"/>
                <a:sym typeface="Cutive"/>
              </a:rPr>
              <a:t>Our Purpose:</a:t>
            </a:r>
            <a:endParaRPr sz="2400">
              <a:solidFill>
                <a:srgbClr val="1B1811"/>
              </a:solidFill>
              <a:latin typeface="Cutive"/>
              <a:ea typeface="Cutive"/>
              <a:cs typeface="Cutive"/>
              <a:sym typeface="Cutive"/>
            </a:endParaRPr>
          </a:p>
          <a:p>
            <a:pPr indent="-241300" lvl="0" marL="274320" rtl="0" algn="l">
              <a:spcBef>
                <a:spcPts val="0"/>
              </a:spcBef>
              <a:spcAft>
                <a:spcPts val="0"/>
              </a:spcAft>
              <a:buSzPts val="2000"/>
              <a:buChar char="◼"/>
            </a:pPr>
            <a:r>
              <a:rPr lang="en-US" sz="2400">
                <a:solidFill>
                  <a:srgbClr val="1B1811"/>
                </a:solidFill>
                <a:latin typeface="Cutive"/>
                <a:ea typeface="Cutive"/>
                <a:cs typeface="Cutive"/>
                <a:sym typeface="Cutive"/>
              </a:rPr>
              <a:t>Student Success guides students towards graduation by providing services, resources, mentoring and community-building experiences that strengthen our diverse students acclimation and success in the Ramapo College community as both an academic scholar and engaged participant.</a:t>
            </a:r>
            <a:endParaRPr/>
          </a:p>
          <a:p>
            <a:pPr indent="-101600" lvl="0" marL="274320" rtl="0" algn="l">
              <a:spcBef>
                <a:spcPts val="400"/>
              </a:spcBef>
              <a:spcAft>
                <a:spcPts val="0"/>
              </a:spcAft>
              <a:buSzPts val="2000"/>
              <a:buNone/>
            </a:pPr>
            <a:r>
              <a:t/>
            </a:r>
            <a:endParaRPr/>
          </a:p>
          <a:p>
            <a:pPr indent="-101600" lvl="0" marL="274320" rtl="0" algn="l">
              <a:spcBef>
                <a:spcPts val="400"/>
              </a:spcBef>
              <a:spcAft>
                <a:spcPts val="0"/>
              </a:spcAft>
              <a:buSzPts val="2000"/>
              <a:buNone/>
            </a:pPr>
            <a:r>
              <a:t/>
            </a:r>
            <a:endParaRPr/>
          </a:p>
        </p:txBody>
      </p:sp>
      <p:sp>
        <p:nvSpPr>
          <p:cNvPr id="110" name="Google Shape;110;p2"/>
          <p:cNvSpPr txBox="1"/>
          <p:nvPr>
            <p:ph type="title"/>
          </p:nvPr>
        </p:nvSpPr>
        <p:spPr>
          <a:xfrm>
            <a:off x="381000" y="355847"/>
            <a:ext cx="8381260" cy="1054394"/>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lt1"/>
              </a:buClr>
              <a:buSzPts val="3200"/>
              <a:buFont typeface="Libre Franklin Medium"/>
              <a:buNone/>
            </a:pPr>
            <a:r>
              <a:rPr lang="en-US"/>
              <a:t>MISSION STATEMENT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g376e2049e3f_0_0"/>
          <p:cNvSpPr/>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6" name="Google Shape;116;g376e2049e3f_0_0"/>
          <p:cNvSpPr txBox="1"/>
          <p:nvPr/>
        </p:nvSpPr>
        <p:spPr>
          <a:xfrm>
            <a:off x="2667000" y="304800"/>
            <a:ext cx="6172200" cy="1015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000">
                <a:solidFill>
                  <a:srgbClr val="3F3F3F"/>
                </a:solidFill>
                <a:latin typeface="Arial Black"/>
                <a:ea typeface="Arial Black"/>
                <a:cs typeface="Arial Black"/>
                <a:sym typeface="Arial Black"/>
              </a:rPr>
              <a:t>Student Success </a:t>
            </a:r>
            <a:endParaRPr/>
          </a:p>
          <a:p>
            <a:pPr indent="0" lvl="0" marL="0" marR="0" rtl="0" algn="l">
              <a:spcBef>
                <a:spcPts val="0"/>
              </a:spcBef>
              <a:spcAft>
                <a:spcPts val="0"/>
              </a:spcAft>
              <a:buNone/>
            </a:pPr>
            <a:r>
              <a:rPr lang="en-US" sz="3000">
                <a:solidFill>
                  <a:srgbClr val="3F3F3F"/>
                </a:solidFill>
                <a:latin typeface="Arial Black"/>
                <a:ea typeface="Arial Black"/>
                <a:cs typeface="Arial Black"/>
                <a:sym typeface="Arial Black"/>
              </a:rPr>
              <a:t>Organizational Chart</a:t>
            </a:r>
            <a:endParaRPr/>
          </a:p>
        </p:txBody>
      </p:sp>
      <p:pic>
        <p:nvPicPr>
          <p:cNvPr id="117" name="Google Shape;117;g376e2049e3f_0_0"/>
          <p:cNvPicPr preferRelativeResize="0"/>
          <p:nvPr/>
        </p:nvPicPr>
        <p:blipFill>
          <a:blip r:embed="rId3">
            <a:alphaModFix/>
          </a:blip>
          <a:stretch>
            <a:fillRect/>
          </a:stretch>
        </p:blipFill>
        <p:spPr>
          <a:xfrm>
            <a:off x="152400" y="2126500"/>
            <a:ext cx="8839199" cy="309073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0"/>
          <p:cNvSpPr/>
          <p:nvPr/>
        </p:nvSpPr>
        <p:spPr>
          <a:xfrm>
            <a:off x="146102" y="2146461"/>
            <a:ext cx="8844772" cy="2056557"/>
          </a:xfrm>
          <a:prstGeom prst="rect">
            <a:avLst/>
          </a:prstGeom>
          <a:gradFill>
            <a:gsLst>
              <a:gs pos="0">
                <a:schemeClr val="accent1"/>
              </a:gs>
              <a:gs pos="90000">
                <a:schemeClr val="accent1"/>
              </a:gs>
              <a:gs pos="100000">
                <a:srgbClr val="A00000"/>
              </a:gs>
            </a:gsLst>
            <a:path path="circle">
              <a:fillToRect b="50%" l="50%" r="50%" t="50%"/>
            </a:path>
            <a:tileRect/>
          </a:gradFill>
          <a:ln cap="flat" cmpd="sng" w="10000">
            <a:solidFill>
              <a:schemeClr val="accent1"/>
            </a:solidFill>
            <a:prstDash val="solid"/>
            <a:round/>
            <a:headEnd len="sm" w="sm" type="none"/>
            <a:tailEnd len="sm" w="sm" type="none"/>
          </a:ln>
          <a:effectLst>
            <a:outerShdw blurRad="31750" rotWithShape="0" dir="5400000" dist="25400">
              <a:srgbClr val="000000">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Franklin Medium"/>
              <a:ea typeface="Libre Franklin Medium"/>
              <a:cs typeface="Libre Franklin Medium"/>
              <a:sym typeface="Libre Franklin Medium"/>
            </a:endParaRPr>
          </a:p>
        </p:txBody>
      </p:sp>
      <p:sp>
        <p:nvSpPr>
          <p:cNvPr id="123" name="Google Shape;123;p10"/>
          <p:cNvSpPr txBox="1"/>
          <p:nvPr>
            <p:ph idx="4294967295" type="title"/>
          </p:nvPr>
        </p:nvSpPr>
        <p:spPr>
          <a:xfrm>
            <a:off x="146102" y="2146461"/>
            <a:ext cx="8844772" cy="10541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lt1"/>
              </a:buClr>
              <a:buSzPts val="3200"/>
              <a:buFont typeface="Libre Franklin Medium"/>
              <a:buNone/>
            </a:pPr>
            <a:r>
              <a:rPr lang="en-US"/>
              <a:t>CONNECT</a:t>
            </a:r>
            <a:endParaRPr/>
          </a:p>
        </p:txBody>
      </p:sp>
      <p:sp>
        <p:nvSpPr>
          <p:cNvPr id="124" name="Google Shape;124;p10"/>
          <p:cNvSpPr txBox="1"/>
          <p:nvPr/>
        </p:nvSpPr>
        <p:spPr>
          <a:xfrm>
            <a:off x="1688123" y="2859624"/>
            <a:ext cx="6625500" cy="1400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700">
                <a:solidFill>
                  <a:schemeClr val="lt1"/>
                </a:solidFill>
                <a:latin typeface="Libre Franklin Medium"/>
                <a:ea typeface="Libre Franklin Medium"/>
                <a:cs typeface="Libre Franklin Medium"/>
                <a:sym typeface="Libre Franklin Medium"/>
              </a:rPr>
              <a:t>Tracey Bender, Senior Assistant Director of Student Success &amp; Testing </a:t>
            </a:r>
            <a:endParaRPr/>
          </a:p>
          <a:p>
            <a:pPr indent="0" lvl="0" marL="0" marR="0" rtl="0" algn="l">
              <a:spcBef>
                <a:spcPts val="0"/>
              </a:spcBef>
              <a:spcAft>
                <a:spcPts val="0"/>
              </a:spcAft>
              <a:buNone/>
            </a:pPr>
            <a:r>
              <a:rPr lang="en-US" sz="1700">
                <a:solidFill>
                  <a:schemeClr val="lt1"/>
                </a:solidFill>
                <a:latin typeface="Libre Franklin Medium"/>
                <a:ea typeface="Libre Franklin Medium"/>
                <a:cs typeface="Libre Franklin Medium"/>
                <a:sym typeface="Libre Franklin Medium"/>
              </a:rPr>
              <a:t>tpastori@ramapo.edu</a:t>
            </a:r>
            <a:endParaRPr/>
          </a:p>
          <a:p>
            <a:pPr indent="0" lvl="0" marL="0" marR="0" rtl="0" algn="l">
              <a:spcBef>
                <a:spcPts val="0"/>
              </a:spcBef>
              <a:spcAft>
                <a:spcPts val="0"/>
              </a:spcAft>
              <a:buNone/>
            </a:pPr>
            <a:r>
              <a:rPr lang="en-US" sz="1700">
                <a:solidFill>
                  <a:schemeClr val="lt1"/>
                </a:solidFill>
                <a:latin typeface="Libre Franklin Medium"/>
                <a:ea typeface="Libre Franklin Medium"/>
                <a:cs typeface="Libre Franklin Medium"/>
                <a:sym typeface="Libre Franklin Medium"/>
              </a:rPr>
              <a:t>connect@ramapo.edu </a:t>
            </a:r>
            <a:endParaRPr/>
          </a:p>
          <a:p>
            <a:pPr indent="0" lvl="0" marL="0" marR="0" rtl="0" algn="l">
              <a:spcBef>
                <a:spcPts val="0"/>
              </a:spcBef>
              <a:spcAft>
                <a:spcPts val="0"/>
              </a:spcAft>
              <a:buNone/>
            </a:pPr>
            <a:r>
              <a:rPr lang="en-US" sz="1700">
                <a:solidFill>
                  <a:schemeClr val="lt1"/>
                </a:solidFill>
                <a:latin typeface="Libre Franklin Medium"/>
                <a:ea typeface="Libre Franklin Medium"/>
                <a:cs typeface="Libre Franklin Medium"/>
                <a:sym typeface="Libre Franklin Medium"/>
              </a:rPr>
              <a:t>201-684-7480</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11"/>
          <p:cNvSpPr txBox="1"/>
          <p:nvPr>
            <p:ph idx="1" type="body"/>
          </p:nvPr>
        </p:nvSpPr>
        <p:spPr>
          <a:xfrm>
            <a:off x="380999" y="1719070"/>
            <a:ext cx="8407893" cy="4821455"/>
          </a:xfrm>
          <a:prstGeom prst="rect">
            <a:avLst/>
          </a:prstGeom>
          <a:noFill/>
          <a:ln>
            <a:noFill/>
          </a:ln>
        </p:spPr>
        <p:txBody>
          <a:bodyPr anchorCtr="0" anchor="t" bIns="45700" lIns="91425" spcFirstLastPara="1" rIns="91425" wrap="square" tIns="45700">
            <a:normAutofit lnSpcReduction="20000"/>
          </a:bodyPr>
          <a:lstStyle/>
          <a:p>
            <a:pPr indent="-228600" lvl="0" marL="274320" rtl="0" algn="l">
              <a:spcBef>
                <a:spcPts val="0"/>
              </a:spcBef>
              <a:spcAft>
                <a:spcPts val="0"/>
              </a:spcAft>
              <a:buSzPts val="2000"/>
              <a:buChar char="◼"/>
            </a:pPr>
            <a:r>
              <a:rPr lang="en-US"/>
              <a:t>Academic Progress Survey Software</a:t>
            </a:r>
            <a:endParaRPr/>
          </a:p>
          <a:p>
            <a:pPr indent="-182880" lvl="1" marL="548640" rtl="0" algn="l">
              <a:spcBef>
                <a:spcPts val="360"/>
              </a:spcBef>
              <a:spcAft>
                <a:spcPts val="0"/>
              </a:spcAft>
              <a:buSzPts val="1800"/>
              <a:buChar char="▪"/>
            </a:pPr>
            <a:r>
              <a:rPr lang="en-US"/>
              <a:t>Accessible through web.ramapo.edu or Canvas</a:t>
            </a:r>
            <a:endParaRPr/>
          </a:p>
          <a:p>
            <a:pPr indent="-182880" lvl="1" marL="548640" rtl="0" algn="l">
              <a:spcBef>
                <a:spcPts val="360"/>
              </a:spcBef>
              <a:spcAft>
                <a:spcPts val="0"/>
              </a:spcAft>
              <a:buSzPts val="1800"/>
              <a:buChar char="▪"/>
            </a:pPr>
            <a:r>
              <a:rPr lang="en-US"/>
              <a:t>Displays students in your courses automatically</a:t>
            </a:r>
            <a:endParaRPr/>
          </a:p>
          <a:p>
            <a:pPr indent="-182880" lvl="1" marL="548640" rtl="0" algn="l">
              <a:spcBef>
                <a:spcPts val="360"/>
              </a:spcBef>
              <a:spcAft>
                <a:spcPts val="0"/>
              </a:spcAft>
              <a:buSzPts val="1800"/>
              <a:buChar char="▪"/>
            </a:pPr>
            <a:r>
              <a:rPr lang="en-US"/>
              <a:t>Monitor student progress and learning</a:t>
            </a:r>
            <a:endParaRPr/>
          </a:p>
          <a:p>
            <a:pPr indent="-182880" lvl="2" marL="822960" rtl="0" algn="l">
              <a:spcBef>
                <a:spcPts val="320"/>
              </a:spcBef>
              <a:spcAft>
                <a:spcPts val="0"/>
              </a:spcAft>
              <a:buSzPts val="1600"/>
              <a:buChar char="▪"/>
            </a:pPr>
            <a:r>
              <a:rPr lang="en-US"/>
              <a:t>Raise academic progress items for excellent or concerning work</a:t>
            </a:r>
            <a:endParaRPr/>
          </a:p>
          <a:p>
            <a:pPr indent="-182880" lvl="2" marL="822960" rtl="0" algn="l">
              <a:spcBef>
                <a:spcPts val="320"/>
              </a:spcBef>
              <a:spcAft>
                <a:spcPts val="0"/>
              </a:spcAft>
              <a:buSzPts val="1600"/>
              <a:buChar char="▪"/>
            </a:pPr>
            <a:r>
              <a:rPr lang="en-US"/>
              <a:t>Review academic progress items that have been raised about your students</a:t>
            </a:r>
            <a:endParaRPr/>
          </a:p>
          <a:p>
            <a:pPr indent="-182880" lvl="1" marL="548640" rtl="0" algn="l">
              <a:spcBef>
                <a:spcPts val="360"/>
              </a:spcBef>
              <a:spcAft>
                <a:spcPts val="0"/>
              </a:spcAft>
              <a:buSzPts val="1800"/>
              <a:buChar char="▪"/>
            </a:pPr>
            <a:r>
              <a:rPr lang="en-US"/>
              <a:t>Professional staff and other faculty on campus who can intervene become aware</a:t>
            </a:r>
            <a:endParaRPr/>
          </a:p>
          <a:p>
            <a:pPr indent="-228600" lvl="0" marL="274320" rtl="0" algn="l">
              <a:spcBef>
                <a:spcPts val="400"/>
              </a:spcBef>
              <a:spcAft>
                <a:spcPts val="0"/>
              </a:spcAft>
              <a:buSzPts val="2000"/>
              <a:buChar char="◼"/>
            </a:pPr>
            <a:r>
              <a:rPr lang="en-US"/>
              <a:t>Resource Website</a:t>
            </a:r>
            <a:endParaRPr/>
          </a:p>
          <a:p>
            <a:pPr indent="-182880" lvl="1" marL="548640" rtl="0" algn="l">
              <a:spcBef>
                <a:spcPts val="360"/>
              </a:spcBef>
              <a:spcAft>
                <a:spcPts val="0"/>
              </a:spcAft>
              <a:buSzPts val="1800"/>
              <a:buChar char="▪"/>
            </a:pPr>
            <a:r>
              <a:rPr lang="en-US" u="sng">
                <a:solidFill>
                  <a:schemeClr val="hlink"/>
                </a:solidFill>
                <a:hlinkClick r:id="rId3"/>
              </a:rPr>
              <a:t>http://www.ramapo.edu/connect</a:t>
            </a:r>
            <a:endParaRPr/>
          </a:p>
          <a:p>
            <a:pPr indent="0" lvl="1" marL="365760" rtl="0" algn="l">
              <a:spcBef>
                <a:spcPts val="360"/>
              </a:spcBef>
              <a:spcAft>
                <a:spcPts val="0"/>
              </a:spcAft>
              <a:buSzPts val="1800"/>
              <a:buNone/>
            </a:pPr>
            <a:r>
              <a:t/>
            </a:r>
            <a:endParaRPr/>
          </a:p>
          <a:p>
            <a:pPr indent="-101600" lvl="0" marL="274320" rtl="0" algn="l">
              <a:spcBef>
                <a:spcPts val="400"/>
              </a:spcBef>
              <a:spcAft>
                <a:spcPts val="0"/>
              </a:spcAft>
              <a:buSzPts val="2000"/>
              <a:buNone/>
            </a:pPr>
            <a:r>
              <a:t/>
            </a:r>
            <a:endParaRPr/>
          </a:p>
          <a:p>
            <a:pPr indent="-81280" lvl="2" marL="822960" rtl="0" algn="l">
              <a:spcBef>
                <a:spcPts val="320"/>
              </a:spcBef>
              <a:spcAft>
                <a:spcPts val="0"/>
              </a:spcAft>
              <a:buSzPts val="1600"/>
              <a:buNone/>
            </a:pPr>
            <a:r>
              <a:t/>
            </a:r>
            <a:endParaRPr/>
          </a:p>
          <a:p>
            <a:pPr indent="-101600" lvl="0" marL="274320" rtl="0" algn="l">
              <a:spcBef>
                <a:spcPts val="400"/>
              </a:spcBef>
              <a:spcAft>
                <a:spcPts val="0"/>
              </a:spcAft>
              <a:buSzPts val="2000"/>
              <a:buNone/>
            </a:pPr>
            <a:r>
              <a:t/>
            </a:r>
            <a:endParaRPr/>
          </a:p>
          <a:p>
            <a:pPr indent="0" lvl="0" marL="45720" rtl="0" algn="l">
              <a:spcBef>
                <a:spcPts val="400"/>
              </a:spcBef>
              <a:spcAft>
                <a:spcPts val="0"/>
              </a:spcAft>
              <a:buSzPts val="2000"/>
              <a:buNone/>
            </a:pPr>
            <a:r>
              <a:t/>
            </a:r>
            <a:endParaRPr/>
          </a:p>
          <a:p>
            <a:pPr indent="-101600" lvl="0" marL="274320" rtl="0" algn="l">
              <a:spcBef>
                <a:spcPts val="400"/>
              </a:spcBef>
              <a:spcAft>
                <a:spcPts val="0"/>
              </a:spcAft>
              <a:buSzPts val="2000"/>
              <a:buNone/>
            </a:pPr>
            <a:r>
              <a:t/>
            </a:r>
            <a:endParaRPr/>
          </a:p>
          <a:p>
            <a:pPr indent="-101600" lvl="0" marL="274320" rtl="0" algn="l">
              <a:spcBef>
                <a:spcPts val="400"/>
              </a:spcBef>
              <a:spcAft>
                <a:spcPts val="0"/>
              </a:spcAft>
              <a:buSzPts val="2000"/>
              <a:buNone/>
            </a:pPr>
            <a:r>
              <a:t/>
            </a:r>
            <a:endParaRPr/>
          </a:p>
        </p:txBody>
      </p:sp>
      <p:sp>
        <p:nvSpPr>
          <p:cNvPr id="130" name="Google Shape;130;p11"/>
          <p:cNvSpPr txBox="1"/>
          <p:nvPr>
            <p:ph type="title"/>
          </p:nvPr>
        </p:nvSpPr>
        <p:spPr>
          <a:xfrm>
            <a:off x="381000" y="355847"/>
            <a:ext cx="8381260" cy="1054394"/>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lt1"/>
              </a:buClr>
              <a:buSzPts val="3200"/>
              <a:buFont typeface="Libre Franklin Medium"/>
              <a:buNone/>
            </a:pPr>
            <a:r>
              <a:rPr lang="en-US"/>
              <a:t>CONNECT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4"/>
          <p:cNvSpPr/>
          <p:nvPr/>
        </p:nvSpPr>
        <p:spPr>
          <a:xfrm>
            <a:off x="146102" y="2441406"/>
            <a:ext cx="8844772" cy="2056557"/>
          </a:xfrm>
          <a:prstGeom prst="rect">
            <a:avLst/>
          </a:prstGeom>
          <a:gradFill>
            <a:gsLst>
              <a:gs pos="0">
                <a:schemeClr val="accent1"/>
              </a:gs>
              <a:gs pos="90000">
                <a:schemeClr val="accent1"/>
              </a:gs>
              <a:gs pos="100000">
                <a:srgbClr val="A00000"/>
              </a:gs>
            </a:gsLst>
            <a:path path="circle">
              <a:fillToRect b="50%" l="50%" r="50%" t="50%"/>
            </a:path>
            <a:tileRect/>
          </a:gradFill>
          <a:ln cap="flat" cmpd="sng" w="10000">
            <a:solidFill>
              <a:schemeClr val="accent1"/>
            </a:solidFill>
            <a:prstDash val="solid"/>
            <a:round/>
            <a:headEnd len="sm" w="sm" type="none"/>
            <a:tailEnd len="sm" w="sm" type="none"/>
          </a:ln>
          <a:effectLst>
            <a:outerShdw blurRad="31750" rotWithShape="0" dir="5400000" dist="25400">
              <a:srgbClr val="000000">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Franklin Medium"/>
              <a:ea typeface="Libre Franklin Medium"/>
              <a:cs typeface="Libre Franklin Medium"/>
              <a:sym typeface="Libre Franklin Medium"/>
            </a:endParaRPr>
          </a:p>
        </p:txBody>
      </p:sp>
      <p:sp>
        <p:nvSpPr>
          <p:cNvPr id="136" name="Google Shape;136;p4"/>
          <p:cNvSpPr txBox="1"/>
          <p:nvPr>
            <p:ph idx="4294967295" type="title"/>
          </p:nvPr>
        </p:nvSpPr>
        <p:spPr>
          <a:xfrm>
            <a:off x="127419" y="2451122"/>
            <a:ext cx="8844772" cy="10541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lt1"/>
              </a:buClr>
              <a:buSzPts val="3200"/>
              <a:buFont typeface="Libre Franklin Medium"/>
              <a:buNone/>
            </a:pPr>
            <a:r>
              <a:rPr lang="en-US"/>
              <a:t>ACADEMIC ADVISEMENT</a:t>
            </a:r>
            <a:br>
              <a:rPr lang="en-US"/>
            </a:br>
            <a:r>
              <a:rPr lang="en-US"/>
              <a:t>CENTER FOR STUDENT SUCCESS</a:t>
            </a:r>
            <a:endParaRPr/>
          </a:p>
        </p:txBody>
      </p:sp>
      <p:sp>
        <p:nvSpPr>
          <p:cNvPr id="137" name="Google Shape;137;p4"/>
          <p:cNvSpPr txBox="1"/>
          <p:nvPr/>
        </p:nvSpPr>
        <p:spPr>
          <a:xfrm>
            <a:off x="1873275" y="3429000"/>
            <a:ext cx="5933400" cy="1139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700">
                <a:solidFill>
                  <a:schemeClr val="lt1"/>
                </a:solidFill>
                <a:latin typeface="Libre Franklin Medium"/>
                <a:ea typeface="Libre Franklin Medium"/>
                <a:cs typeface="Libre Franklin Medium"/>
                <a:sym typeface="Libre Franklin Medium"/>
              </a:rPr>
              <a:t>John Yao, Associate Director Student Success for Advisement</a:t>
            </a:r>
            <a:endParaRPr/>
          </a:p>
          <a:p>
            <a:pPr indent="0" lvl="0" marL="0" marR="0" rtl="0" algn="l">
              <a:spcBef>
                <a:spcPts val="0"/>
              </a:spcBef>
              <a:spcAft>
                <a:spcPts val="0"/>
              </a:spcAft>
              <a:buNone/>
            </a:pPr>
            <a:r>
              <a:rPr lang="en-US" sz="1700">
                <a:solidFill>
                  <a:schemeClr val="lt1"/>
                </a:solidFill>
                <a:latin typeface="Libre Franklin Medium"/>
                <a:ea typeface="Libre Franklin Medium"/>
                <a:cs typeface="Libre Franklin Medium"/>
                <a:sym typeface="Libre Franklin Medium"/>
              </a:rPr>
              <a:t>jyao@ramapo.edu</a:t>
            </a:r>
            <a:endParaRPr/>
          </a:p>
          <a:p>
            <a:pPr indent="0" lvl="0" marL="0" marR="0" rtl="0" algn="l">
              <a:spcBef>
                <a:spcPts val="0"/>
              </a:spcBef>
              <a:spcAft>
                <a:spcPts val="0"/>
              </a:spcAft>
              <a:buNone/>
            </a:pPr>
            <a:r>
              <a:rPr lang="en-US" sz="1700">
                <a:solidFill>
                  <a:schemeClr val="lt1"/>
                </a:solidFill>
                <a:latin typeface="Libre Franklin Medium"/>
                <a:ea typeface="Libre Franklin Medium"/>
                <a:cs typeface="Libre Franklin Medium"/>
                <a:sym typeface="Libre Franklin Medium"/>
              </a:rPr>
              <a:t>201-684-7441</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5"/>
          <p:cNvSpPr txBox="1"/>
          <p:nvPr>
            <p:ph idx="1" type="body"/>
          </p:nvPr>
        </p:nvSpPr>
        <p:spPr>
          <a:xfrm>
            <a:off x="380999" y="1719070"/>
            <a:ext cx="8407893" cy="4821455"/>
          </a:xfrm>
          <a:prstGeom prst="rect">
            <a:avLst/>
          </a:prstGeom>
          <a:noFill/>
          <a:ln>
            <a:noFill/>
          </a:ln>
        </p:spPr>
        <p:txBody>
          <a:bodyPr anchorCtr="0" anchor="t" bIns="45700" lIns="91425" spcFirstLastPara="1" rIns="91425" wrap="square" tIns="45700">
            <a:normAutofit fontScale="92500" lnSpcReduction="20000"/>
          </a:bodyPr>
          <a:lstStyle/>
          <a:p>
            <a:pPr indent="-219075" lvl="0" marL="274320" rtl="0" algn="l">
              <a:spcBef>
                <a:spcPts val="0"/>
              </a:spcBef>
              <a:spcAft>
                <a:spcPts val="0"/>
              </a:spcAft>
              <a:buSzPct val="100000"/>
              <a:buChar char="◼"/>
            </a:pPr>
            <a:r>
              <a:rPr lang="en-US"/>
              <a:t>Current Plan</a:t>
            </a:r>
            <a:endParaRPr/>
          </a:p>
          <a:p>
            <a:pPr indent="-174307" lvl="1" marL="548640" rtl="0" algn="l">
              <a:spcBef>
                <a:spcPts val="360"/>
              </a:spcBef>
              <a:spcAft>
                <a:spcPts val="0"/>
              </a:spcAft>
              <a:buSzPct val="100000"/>
              <a:buChar char="▪"/>
            </a:pPr>
            <a:r>
              <a:rPr lang="en-US"/>
              <a:t>First-Year students are advised by professional advisors in Student Success </a:t>
            </a:r>
            <a:endParaRPr/>
          </a:p>
          <a:p>
            <a:pPr indent="-175260" lvl="2" marL="822960" rtl="0" algn="l">
              <a:spcBef>
                <a:spcPts val="320"/>
              </a:spcBef>
              <a:spcAft>
                <a:spcPts val="0"/>
              </a:spcAft>
              <a:buSzPct val="100000"/>
              <a:buChar char="▪"/>
            </a:pPr>
            <a:r>
              <a:rPr lang="en-US"/>
              <a:t>Mandatory advisement occurs prior to and throughout their first year</a:t>
            </a:r>
            <a:endParaRPr/>
          </a:p>
          <a:p>
            <a:pPr indent="-174307" lvl="1" marL="548640" rtl="0" algn="l">
              <a:spcBef>
                <a:spcPts val="360"/>
              </a:spcBef>
              <a:spcAft>
                <a:spcPts val="0"/>
              </a:spcAft>
              <a:buSzPct val="100000"/>
              <a:buChar char="▪"/>
            </a:pPr>
            <a:r>
              <a:rPr i="1" lang="en-US"/>
              <a:t>Upper-level students are advised by faculty academic advisors</a:t>
            </a:r>
            <a:endParaRPr/>
          </a:p>
          <a:p>
            <a:pPr indent="-175260" lvl="2" marL="822960" rtl="0" algn="l">
              <a:spcBef>
                <a:spcPts val="320"/>
              </a:spcBef>
              <a:spcAft>
                <a:spcPts val="0"/>
              </a:spcAft>
              <a:buSzPct val="100000"/>
              <a:buChar char="▪"/>
            </a:pPr>
            <a:r>
              <a:rPr i="1" lang="en-US"/>
              <a:t>Mandatory advisement occurs in the third, fourth, and sixth semesters</a:t>
            </a:r>
            <a:endParaRPr/>
          </a:p>
          <a:p>
            <a:pPr indent="-219075" lvl="0" marL="274320" rtl="0" algn="l">
              <a:spcBef>
                <a:spcPts val="400"/>
              </a:spcBef>
              <a:spcAft>
                <a:spcPts val="0"/>
              </a:spcAft>
              <a:buSzPct val="100000"/>
              <a:buChar char="◼"/>
            </a:pPr>
            <a:r>
              <a:rPr lang="en-US"/>
              <a:t>Coordinates the Academic Advisement Council</a:t>
            </a:r>
            <a:endParaRPr/>
          </a:p>
          <a:p>
            <a:pPr indent="-219075" lvl="0" marL="274320" rtl="0" algn="l">
              <a:spcBef>
                <a:spcPts val="400"/>
              </a:spcBef>
              <a:spcAft>
                <a:spcPts val="0"/>
              </a:spcAft>
              <a:buSzPct val="100000"/>
              <a:buChar char="◼"/>
            </a:pPr>
            <a:r>
              <a:rPr lang="en-US"/>
              <a:t>Definition of Academic Advisement</a:t>
            </a:r>
            <a:endParaRPr/>
          </a:p>
          <a:p>
            <a:pPr indent="-174307" lvl="1" marL="548640" rtl="0" algn="l">
              <a:spcBef>
                <a:spcPts val="360"/>
              </a:spcBef>
              <a:spcAft>
                <a:spcPts val="0"/>
              </a:spcAft>
              <a:buSzPct val="100000"/>
              <a:buChar char="▪"/>
            </a:pPr>
            <a:r>
              <a:rPr lang="en-US"/>
              <a:t>Academic advisement at Ramapo College of New Jersey seeks to engage students in the process of defining and achieving their academic objectives, as well as career and life goals. This is a collaborative process of shared responsibilities between students and advisors that includes selecting a course of study; understanding academic policies, procedures, and requirements; becoming familiar with campus resources and opportunities; and identifying and fostering goals for success in college and beyond.</a:t>
            </a:r>
            <a:endParaRPr/>
          </a:p>
          <a:p>
            <a:pPr indent="-68580" lvl="1" marL="548640" rtl="0" algn="l">
              <a:spcBef>
                <a:spcPts val="360"/>
              </a:spcBef>
              <a:spcAft>
                <a:spcPts val="0"/>
              </a:spcAft>
              <a:buSzPct val="100000"/>
              <a:buNone/>
            </a:pPr>
            <a:r>
              <a:t/>
            </a:r>
            <a:endParaRPr/>
          </a:p>
          <a:p>
            <a:pPr indent="0" lvl="0" marL="45720" rtl="0" algn="l">
              <a:spcBef>
                <a:spcPts val="400"/>
              </a:spcBef>
              <a:spcAft>
                <a:spcPts val="0"/>
              </a:spcAft>
              <a:buSzPct val="100000"/>
              <a:buNone/>
            </a:pPr>
            <a:r>
              <a:t/>
            </a:r>
            <a:endParaRPr/>
          </a:p>
          <a:p>
            <a:pPr indent="-101600" lvl="0" marL="274320" rtl="0" algn="l">
              <a:spcBef>
                <a:spcPts val="400"/>
              </a:spcBef>
              <a:spcAft>
                <a:spcPts val="0"/>
              </a:spcAft>
              <a:buSzPct val="100000"/>
              <a:buNone/>
            </a:pPr>
            <a:r>
              <a:t/>
            </a:r>
            <a:endParaRPr/>
          </a:p>
          <a:p>
            <a:pPr indent="-101600" lvl="0" marL="274320" rtl="0" algn="l">
              <a:spcBef>
                <a:spcPts val="400"/>
              </a:spcBef>
              <a:spcAft>
                <a:spcPts val="0"/>
              </a:spcAft>
              <a:buSzPct val="100000"/>
              <a:buNone/>
            </a:pPr>
            <a:r>
              <a:t/>
            </a:r>
            <a:endParaRPr/>
          </a:p>
        </p:txBody>
      </p:sp>
      <p:sp>
        <p:nvSpPr>
          <p:cNvPr id="143" name="Google Shape;143;p5"/>
          <p:cNvSpPr txBox="1"/>
          <p:nvPr>
            <p:ph type="title"/>
          </p:nvPr>
        </p:nvSpPr>
        <p:spPr>
          <a:xfrm>
            <a:off x="381000" y="355847"/>
            <a:ext cx="8381260" cy="1054394"/>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lt1"/>
              </a:buClr>
              <a:buSzPts val="3200"/>
              <a:buFont typeface="Libre Franklin Medium"/>
              <a:buNone/>
            </a:pPr>
            <a:r>
              <a:rPr lang="en-US"/>
              <a:t>ACADEMIC ADVISEMENT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6"/>
          <p:cNvSpPr txBox="1"/>
          <p:nvPr>
            <p:ph idx="1" type="body"/>
          </p:nvPr>
        </p:nvSpPr>
        <p:spPr>
          <a:xfrm>
            <a:off x="380999" y="1719071"/>
            <a:ext cx="8407893" cy="4407408"/>
          </a:xfrm>
          <a:prstGeom prst="rect">
            <a:avLst/>
          </a:prstGeom>
          <a:noFill/>
          <a:ln>
            <a:noFill/>
          </a:ln>
        </p:spPr>
        <p:txBody>
          <a:bodyPr anchorCtr="0" anchor="t" bIns="45700" lIns="91425" spcFirstLastPara="1" rIns="91425" wrap="square" tIns="45700">
            <a:normAutofit lnSpcReduction="20000"/>
          </a:bodyPr>
          <a:lstStyle/>
          <a:p>
            <a:pPr indent="-228600" lvl="0" marL="274320" rtl="0" algn="l">
              <a:spcBef>
                <a:spcPts val="0"/>
              </a:spcBef>
              <a:spcAft>
                <a:spcPts val="0"/>
              </a:spcAft>
              <a:buSzPts val="2000"/>
              <a:buChar char="◼"/>
            </a:pPr>
            <a:r>
              <a:rPr lang="en-US"/>
              <a:t>Websites</a:t>
            </a:r>
            <a:endParaRPr/>
          </a:p>
          <a:p>
            <a:pPr indent="-182880" lvl="1" marL="548640" rtl="0" algn="l">
              <a:spcBef>
                <a:spcPts val="360"/>
              </a:spcBef>
              <a:spcAft>
                <a:spcPts val="0"/>
              </a:spcAft>
              <a:buSzPts val="1800"/>
              <a:buChar char="▪"/>
            </a:pPr>
            <a:r>
              <a:rPr lang="en-US" u="sng">
                <a:solidFill>
                  <a:schemeClr val="hlink"/>
                </a:solidFill>
                <a:hlinkClick r:id="rId3"/>
              </a:rPr>
              <a:t>http://www.ramapo.edu/myadvisor</a:t>
            </a:r>
            <a:endParaRPr/>
          </a:p>
          <a:p>
            <a:pPr indent="-182880" lvl="1" marL="548640" rtl="0" algn="l">
              <a:spcBef>
                <a:spcPts val="360"/>
              </a:spcBef>
              <a:spcAft>
                <a:spcPts val="0"/>
              </a:spcAft>
              <a:buSzPts val="1800"/>
              <a:buChar char="▪"/>
            </a:pPr>
            <a:r>
              <a:rPr lang="en-US" u="sng">
                <a:solidFill>
                  <a:schemeClr val="hlink"/>
                </a:solidFill>
                <a:hlinkClick r:id="rId4"/>
              </a:rPr>
              <a:t>http://www.ramapo.edu/myadvisees</a:t>
            </a:r>
            <a:endParaRPr/>
          </a:p>
          <a:p>
            <a:pPr indent="-228600" lvl="0" marL="274320" rtl="0" algn="l">
              <a:spcBef>
                <a:spcPts val="400"/>
              </a:spcBef>
              <a:spcAft>
                <a:spcPts val="0"/>
              </a:spcAft>
              <a:buSzPts val="2000"/>
              <a:buChar char="◼"/>
            </a:pPr>
            <a:r>
              <a:rPr lang="en-US"/>
              <a:t>Upcoming Trainings:</a:t>
            </a:r>
            <a:endParaRPr/>
          </a:p>
          <a:p>
            <a:pPr indent="-182880" lvl="1" marL="548640" rtl="0" algn="l">
              <a:spcBef>
                <a:spcPts val="360"/>
              </a:spcBef>
              <a:spcAft>
                <a:spcPts val="0"/>
              </a:spcAft>
              <a:buSzPts val="1800"/>
              <a:buChar char="▪"/>
            </a:pPr>
            <a:r>
              <a:rPr lang="en-US"/>
              <a:t>Dates to Look For: </a:t>
            </a:r>
            <a:endParaRPr/>
          </a:p>
          <a:p>
            <a:pPr indent="-182880" lvl="2" marL="822960" rtl="0" algn="l">
              <a:spcBef>
                <a:spcPts val="320"/>
              </a:spcBef>
              <a:spcAft>
                <a:spcPts val="0"/>
              </a:spcAft>
              <a:buSzPts val="1600"/>
              <a:buChar char="▪"/>
            </a:pPr>
            <a:r>
              <a:rPr lang="en-US"/>
              <a:t>New Faculty Orientation Extended Session – </a:t>
            </a:r>
            <a:r>
              <a:rPr lang="en-US" sz="1500"/>
              <a:t>TBD</a:t>
            </a:r>
            <a:endParaRPr/>
          </a:p>
          <a:p>
            <a:pPr indent="-182880" lvl="2" marL="822960" rtl="0" algn="l">
              <a:spcBef>
                <a:spcPts val="320"/>
              </a:spcBef>
              <a:spcAft>
                <a:spcPts val="0"/>
              </a:spcAft>
              <a:buSzPts val="1600"/>
              <a:buChar char="▪"/>
            </a:pPr>
            <a:r>
              <a:rPr lang="en-US"/>
              <a:t>Unit Council Meetings</a:t>
            </a:r>
            <a:endParaRPr/>
          </a:p>
          <a:p>
            <a:pPr indent="-182880" lvl="1" marL="548640" rtl="0" algn="l">
              <a:spcBef>
                <a:spcPts val="360"/>
              </a:spcBef>
              <a:spcAft>
                <a:spcPts val="0"/>
              </a:spcAft>
              <a:buSzPts val="1800"/>
              <a:buChar char="▪"/>
            </a:pPr>
            <a:r>
              <a:rPr lang="en-US"/>
              <a:t>Unit Council/School Liaisons</a:t>
            </a:r>
            <a:endParaRPr/>
          </a:p>
          <a:p>
            <a:pPr indent="-182880" lvl="2" marL="822960" rtl="0" algn="l">
              <a:spcBef>
                <a:spcPts val="320"/>
              </a:spcBef>
              <a:spcAft>
                <a:spcPts val="0"/>
              </a:spcAft>
              <a:buSzPts val="1600"/>
              <a:buChar char="▪"/>
            </a:pPr>
            <a:r>
              <a:rPr lang="en-US"/>
              <a:t>ASB – Jessica Steinheimer, </a:t>
            </a:r>
            <a:r>
              <a:rPr lang="en-US" u="sng">
                <a:solidFill>
                  <a:schemeClr val="hlink"/>
                </a:solidFill>
                <a:hlinkClick r:id="rId5"/>
              </a:rPr>
              <a:t>jsteinhe@ramapo.edu</a:t>
            </a:r>
            <a:r>
              <a:rPr lang="en-US"/>
              <a:t> </a:t>
            </a:r>
            <a:endParaRPr/>
          </a:p>
          <a:p>
            <a:pPr indent="-182880" lvl="2" marL="822960" rtl="0" algn="l">
              <a:spcBef>
                <a:spcPts val="320"/>
              </a:spcBef>
              <a:spcAft>
                <a:spcPts val="0"/>
              </a:spcAft>
              <a:buSzPts val="1600"/>
              <a:buChar char="▪"/>
            </a:pPr>
            <a:r>
              <a:rPr lang="en-US"/>
              <a:t>CA – Paola Guevara, </a:t>
            </a:r>
            <a:r>
              <a:rPr lang="en-US" u="sng">
                <a:solidFill>
                  <a:schemeClr val="hlink"/>
                </a:solidFill>
                <a:hlinkClick r:id="rId6"/>
              </a:rPr>
              <a:t>pguevara@ramapo.edu</a:t>
            </a:r>
            <a:r>
              <a:rPr lang="en-US"/>
              <a:t> </a:t>
            </a:r>
            <a:endParaRPr/>
          </a:p>
          <a:p>
            <a:pPr indent="-182880" lvl="2" marL="822960" rtl="0" algn="l">
              <a:spcBef>
                <a:spcPts val="320"/>
              </a:spcBef>
              <a:spcAft>
                <a:spcPts val="0"/>
              </a:spcAft>
              <a:buSzPts val="1600"/>
              <a:buChar char="▪"/>
            </a:pPr>
            <a:r>
              <a:rPr lang="en-US"/>
              <a:t>SSHGS – Paola Guevara and John Yao, </a:t>
            </a:r>
            <a:r>
              <a:rPr lang="en-US" u="sng">
                <a:solidFill>
                  <a:schemeClr val="hlink"/>
                </a:solidFill>
                <a:hlinkClick r:id="rId7"/>
              </a:rPr>
              <a:t>pguevera@ramapo.edu</a:t>
            </a:r>
            <a:r>
              <a:rPr lang="en-US"/>
              <a:t> and </a:t>
            </a:r>
            <a:r>
              <a:rPr lang="en-US" u="sng">
                <a:solidFill>
                  <a:schemeClr val="hlink"/>
                </a:solidFill>
                <a:hlinkClick r:id="rId8"/>
              </a:rPr>
              <a:t>jyao@ramapo.edu</a:t>
            </a:r>
            <a:r>
              <a:rPr lang="en-US"/>
              <a:t> </a:t>
            </a:r>
            <a:endParaRPr/>
          </a:p>
          <a:p>
            <a:pPr indent="-182880" lvl="2" marL="822960" rtl="0" algn="l">
              <a:spcBef>
                <a:spcPts val="320"/>
              </a:spcBef>
              <a:spcAft>
                <a:spcPts val="0"/>
              </a:spcAft>
              <a:buSzPts val="1600"/>
              <a:buChar char="▪"/>
            </a:pPr>
            <a:r>
              <a:rPr lang="en-US"/>
              <a:t>SSHS – Megan Greer, </a:t>
            </a:r>
            <a:r>
              <a:rPr lang="en-US" u="sng">
                <a:solidFill>
                  <a:schemeClr val="hlink"/>
                </a:solidFill>
                <a:hlinkClick r:id="rId9"/>
              </a:rPr>
              <a:t>mgreeer2@ramapo.edu</a:t>
            </a:r>
            <a:endParaRPr u="sng"/>
          </a:p>
          <a:p>
            <a:pPr indent="-182880" lvl="2" marL="822960" rtl="0" algn="l">
              <a:spcBef>
                <a:spcPts val="320"/>
              </a:spcBef>
              <a:spcAft>
                <a:spcPts val="0"/>
              </a:spcAft>
              <a:buSzPts val="1600"/>
              <a:buChar char="▪"/>
            </a:pPr>
            <a:r>
              <a:rPr lang="en-US"/>
              <a:t>TAS – Caitlyn Campbell, </a:t>
            </a:r>
            <a:r>
              <a:rPr lang="en-US" u="sng">
                <a:solidFill>
                  <a:schemeClr val="hlink"/>
                </a:solidFill>
                <a:hlinkClick r:id="rId10"/>
              </a:rPr>
              <a:t>ccampbe4@ramapo.edu</a:t>
            </a:r>
            <a:r>
              <a:rPr lang="en-US"/>
              <a:t> </a:t>
            </a:r>
            <a:endParaRPr/>
          </a:p>
          <a:p>
            <a:pPr indent="0" lvl="1" marL="365760" rtl="0" algn="l">
              <a:spcBef>
                <a:spcPts val="360"/>
              </a:spcBef>
              <a:spcAft>
                <a:spcPts val="0"/>
              </a:spcAft>
              <a:buSzPts val="1800"/>
              <a:buNone/>
            </a:pPr>
            <a:r>
              <a:t/>
            </a:r>
            <a:endParaRPr/>
          </a:p>
          <a:p>
            <a:pPr indent="-101600" lvl="0" marL="274320" rtl="0" algn="l">
              <a:spcBef>
                <a:spcPts val="400"/>
              </a:spcBef>
              <a:spcAft>
                <a:spcPts val="0"/>
              </a:spcAft>
              <a:buSzPts val="2000"/>
              <a:buNone/>
            </a:pPr>
            <a:r>
              <a:t/>
            </a:r>
            <a:endParaRPr/>
          </a:p>
        </p:txBody>
      </p:sp>
      <p:sp>
        <p:nvSpPr>
          <p:cNvPr id="149" name="Google Shape;149;p6"/>
          <p:cNvSpPr txBox="1"/>
          <p:nvPr>
            <p:ph type="title"/>
          </p:nvPr>
        </p:nvSpPr>
        <p:spPr>
          <a:xfrm>
            <a:off x="381000" y="355847"/>
            <a:ext cx="8381260" cy="1054394"/>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lt1"/>
              </a:buClr>
              <a:buSzPts val="3200"/>
              <a:buFont typeface="Libre Franklin Medium"/>
              <a:buNone/>
            </a:pPr>
            <a:r>
              <a:rPr lang="en-US"/>
              <a:t>ACADEMIC ADVISEMENT</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rid">
  <a:themeElements>
    <a:clrScheme name="Custom 1">
      <a:dk1>
        <a:srgbClr val="000000"/>
      </a:dk1>
      <a:lt1>
        <a:srgbClr val="FFFFFF"/>
      </a:lt1>
      <a:dk2>
        <a:srgbClr val="303030"/>
      </a:dk2>
      <a:lt2>
        <a:srgbClr val="DEDEE0"/>
      </a:lt2>
      <a:accent1>
        <a:srgbClr val="AD0101"/>
      </a:accent1>
      <a:accent2>
        <a:srgbClr val="0000FF"/>
      </a:accent2>
      <a:accent3>
        <a:srgbClr val="008080"/>
      </a:accent3>
      <a:accent4>
        <a:srgbClr val="808DA9"/>
      </a:accent4>
      <a:accent5>
        <a:srgbClr val="408000"/>
      </a:accent5>
      <a:accent6>
        <a:srgbClr val="6666FF"/>
      </a:accent6>
      <a:hlink>
        <a:srgbClr val="D26900"/>
      </a:hlink>
      <a:folHlink>
        <a:srgbClr val="D8924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2013-02-11T15:37:57Z</dcterms:created>
  <dc:creator>Ramapo College</dc:creator>
</cp:coreProperties>
</file>