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ppt/theme/theme3.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4"/>
  </p:sldMasterIdLst>
  <p:notesMasterIdLst>
    <p:notesMasterId r:id="rId21"/>
  </p:notesMasterIdLst>
  <p:handoutMasterIdLst>
    <p:handoutMasterId r:id="rId22"/>
  </p:handoutMasterIdLst>
  <p:sldIdLst>
    <p:sldId id="2147377002" r:id="rId5"/>
    <p:sldId id="2147377003" r:id="rId6"/>
    <p:sldId id="2147377013" r:id="rId7"/>
    <p:sldId id="2147377012" r:id="rId8"/>
    <p:sldId id="2147377014" r:id="rId9"/>
    <p:sldId id="2147377016" r:id="rId10"/>
    <p:sldId id="2147377015" r:id="rId11"/>
    <p:sldId id="2147377006" r:id="rId12"/>
    <p:sldId id="2147377017" r:id="rId13"/>
    <p:sldId id="2147377018" r:id="rId14"/>
    <p:sldId id="2147377020" r:id="rId15"/>
    <p:sldId id="2147377021" r:id="rId16"/>
    <p:sldId id="2147377022" r:id="rId17"/>
    <p:sldId id="2147377023" r:id="rId18"/>
    <p:sldId id="2145706196" r:id="rId19"/>
    <p:sldId id="2147375329"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56" userDrawn="1">
          <p15:clr>
            <a:srgbClr val="A4A3A4"/>
          </p15:clr>
        </p15:guide>
        <p15:guide id="3" pos="48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FC2F12-A9A6-DA1F-CBA0-37E871E2A9A9}" name="Abruzzi, Raymond" initials="AR" userId="S::rabruzzi@wiley.com::b97d4b02-e951-455a-8a2e-cbfca9c4cbb9" providerId="AD"/>
  <p188:author id="{A6F7BF30-1A5C-3C91-C717-9D3CFA3C39F9}" name="Jarrett, Josh" initials="JJ" userId="S::jjarrett@wiley.com::1942b975-c126-4f29-8e89-c9e532c81192" providerId="AD"/>
  <p188:author id="{C4D96239-B014-36DD-E71A-720B9EDAFEA7}" name="Ray Abruzzi" initials="RJA" userId="Ray Abruzzi" providerId="None"/>
  <p188:author id="{03B67659-FADA-C817-F20C-610E63A02518}" name="Aschbacher, Emily" initials="AE" userId="S::easchbache@wiley.com::a2370b43-05bf-4d1c-aec6-e72e12bda62d" providerId="AD"/>
  <p188:author id="{BB328962-4B79-0D01-7F2D-5F6C6DFC9118}" name="Sharples, Kathryn" initials="SK" userId="S::ksharple@wiley.com::2f271332-f7bd-4165-ae85-53f777f44629" providerId="AD"/>
  <p188:author id="{85E64283-98EA-A380-02B1-B4BF746B0452}" name="O'Brien, Anna" initials="OA" userId="S::aobrien@wiley.com::6094004e-6260-4a78-a0b7-686e062a8e4a" providerId="AD"/>
  <p188:author id="{3BAEC3A1-7A84-1592-063E-2FBC6D30F5F7}" name="Brehm, Allison" initials="BA" userId="S::abrehm@wiley.com::702d7cea-adb1-49a5-bf6e-cba16c8a35a3" providerId="AD"/>
  <p188:author id="{0446B7F5-A24C-CB04-F2E8-89830C6D0A36}" name="Green, Charlotte" initials="GC" userId="S::cgreen@wiley.com::467442ca-e3a3-4297-94ad-2840661e2b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C53"/>
    <a:srgbClr val="115C36"/>
    <a:srgbClr val="DA0035"/>
    <a:srgbClr val="383838"/>
    <a:srgbClr val="005B30"/>
    <a:srgbClr val="18B7FB"/>
    <a:srgbClr val="123D80"/>
    <a:srgbClr val="FF91AA"/>
    <a:srgbClr val="941D66"/>
    <a:srgbClr val="E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AD4AB54-EFA9-48B0-BD02-9E996CC5CC4C}">
  <a:tblStyle styleId="{CAD4AB54-EFA9-48B0-BD02-9E996CC5CC4C}" styleName="Wiley Default Green">
    <a:wholeTbl>
      <a:tcTxStyle>
        <a:fontRef idx="minor">
          <a:scrgbClr r="56" g="56" b="56"/>
        </a:fontRef>
        <a:schemeClr val="tx1"/>
      </a:tcTxStyle>
      <a:tcStyle>
        <a:tcBdr>
          <a:left>
            <a:lnRef idx="1">
              <a:prstClr val="white"/>
            </a:lnRef>
          </a:left>
          <a:right>
            <a:lnRef idx="1">
              <a:prstClr val="white"/>
            </a:lnRef>
          </a:right>
          <a:top>
            <a:lnRef idx="1">
              <a:prstClr val="white"/>
            </a:lnRef>
          </a:top>
          <a:bottom>
            <a:lnRef idx="1">
              <a:prstClr val="white"/>
            </a:lnRef>
          </a:bottom>
          <a:insideH>
            <a:lnRef idx="1">
              <a:scrgbClr r="80" g="80" b="80"/>
            </a:lnRef>
          </a:insideH>
          <a:insideV>
            <a:lnRef idx="1">
              <a:scrgbClr r="80" g="80" b="80"/>
            </a:lnRef>
          </a:insideV>
        </a:tcBdr>
        <a:fill>
          <a:noFill/>
        </a:fill>
      </a:tcStyle>
    </a:wholeTbl>
    <a:firstRow>
      <a:tcTxStyle b="on">
        <a:fontRef idx="major">
          <a:scrgbClr r="0" g="0" b="0"/>
        </a:fontRef>
        <a:schemeClr val="bg1"/>
      </a:tcTxStyle>
      <a:tcStyle>
        <a:tcBdr>
          <a:bottom>
            <a:lnRef idx="1">
              <a:prstClr val="white"/>
            </a:lnRef>
          </a:bottom>
          <a:insideH>
            <a:lnRef idx="1">
              <a:prstClr val="white"/>
            </a:lnRef>
          </a:insideH>
          <a:insideV>
            <a:lnRef idx="1">
              <a:prstClr val="white"/>
            </a:lnRef>
          </a:insideV>
        </a:tcBdr>
        <a:fillRef idx="1">
          <a:schemeClr val="accent1"/>
        </a:fillRef>
      </a:tcStyle>
    </a:firstRow>
  </a:tblStyle>
  <a:tblStyle styleId="{A2ED5165-3401-4742-9E7C-3468B0EAD80F}" styleName="Wiley Default Berry">
    <a:wholeTbl>
      <a:tcTxStyle>
        <a:fontRef idx="minor">
          <a:scrgbClr r="56" g="56" b="56"/>
        </a:fontRef>
        <a:schemeClr val="tx1"/>
      </a:tcTxStyle>
      <a:tcStyle>
        <a:tcBdr>
          <a:left>
            <a:lnRef idx="1">
              <a:prstClr val="white"/>
            </a:lnRef>
          </a:left>
          <a:right>
            <a:lnRef idx="1">
              <a:prstClr val="white"/>
            </a:lnRef>
          </a:right>
          <a:top>
            <a:lnRef idx="1">
              <a:prstClr val="white"/>
            </a:lnRef>
          </a:top>
          <a:bottom>
            <a:lnRef idx="1">
              <a:prstClr val="white"/>
            </a:lnRef>
          </a:bottom>
          <a:insideH>
            <a:lnRef idx="1">
              <a:scrgbClr r="80" g="80" b="80"/>
            </a:lnRef>
          </a:insideH>
          <a:insideV>
            <a:lnRef idx="1">
              <a:scrgbClr r="80" g="80" b="80"/>
            </a:lnRef>
          </a:insideV>
        </a:tcBdr>
        <a:fill>
          <a:noFill/>
        </a:fill>
      </a:tcStyle>
    </a:wholeTbl>
    <a:firstRow>
      <a:tcTxStyle b="on">
        <a:fontRef idx="major">
          <a:scrgbClr r="0" g="0" b="0"/>
        </a:fontRef>
        <a:schemeClr val="bg1"/>
      </a:tcTxStyle>
      <a:tcStyle>
        <a:tcBdr>
          <a:bottom>
            <a:lnRef idx="1">
              <a:prstClr val="white"/>
            </a:lnRef>
          </a:bottom>
          <a:insideH>
            <a:lnRef idx="1">
              <a:prstClr val="white"/>
            </a:lnRef>
          </a:insideH>
          <a:insideV>
            <a:lnRef idx="1">
              <a:prstClr val="white"/>
            </a:lnRef>
          </a:insideV>
        </a:tcBdr>
        <a:fillRef idx="1">
          <a:schemeClr val="accent2"/>
        </a:fillRef>
      </a:tcStyle>
    </a:firstRow>
  </a:tblStyle>
  <a:tblStyle styleId="{CB57D7F2-0E79-4155-BC37-E35B3D52C30B}" styleName="Wiley Default Blue">
    <a:wholeTbl>
      <a:tcTxStyle>
        <a:fontRef idx="minor">
          <a:scrgbClr r="56" g="56" b="56"/>
        </a:fontRef>
        <a:schemeClr val="tx1"/>
      </a:tcTxStyle>
      <a:tcStyle>
        <a:tcBdr>
          <a:left>
            <a:lnRef idx="1">
              <a:prstClr val="white"/>
            </a:lnRef>
          </a:left>
          <a:right>
            <a:lnRef idx="1">
              <a:prstClr val="white"/>
            </a:lnRef>
          </a:right>
          <a:top>
            <a:lnRef idx="1">
              <a:prstClr val="white"/>
            </a:lnRef>
          </a:top>
          <a:bottom>
            <a:lnRef idx="1">
              <a:prstClr val="white"/>
            </a:lnRef>
          </a:bottom>
          <a:insideH>
            <a:lnRef idx="1">
              <a:scrgbClr r="80" g="80" b="80"/>
            </a:lnRef>
          </a:insideH>
          <a:insideV>
            <a:lnRef idx="1">
              <a:scrgbClr r="80" g="80" b="80"/>
            </a:lnRef>
          </a:insideV>
        </a:tcBdr>
        <a:fill>
          <a:noFill/>
        </a:fill>
      </a:tcStyle>
    </a:wholeTbl>
    <a:firstRow>
      <a:tcTxStyle b="on">
        <a:fontRef idx="major">
          <a:scrgbClr r="0" g="0" b="0"/>
        </a:fontRef>
        <a:schemeClr val="bg1"/>
      </a:tcTxStyle>
      <a:tcStyle>
        <a:tcBdr>
          <a:bottom>
            <a:lnRef idx="1">
              <a:prstClr val="white"/>
            </a:lnRef>
          </a:bottom>
          <a:insideH>
            <a:lnRef idx="1">
              <a:prstClr val="white"/>
            </a:lnRef>
          </a:insideH>
          <a:insideV>
            <a:lnRef idx="1">
              <a:prstClr val="white"/>
            </a:lnRef>
          </a:insideV>
        </a:tcBdr>
        <a:fillRef idx="1">
          <a:schemeClr val="accent3"/>
        </a:fillRef>
      </a:tcStyle>
    </a:firstRow>
  </a:tblStyle>
  <a:tblStyle styleId="{106831FE-B246-4259-80E0-92FF743DC8C9}" styleName="Wiley Full Grid Green">
    <a:wholeTbl>
      <a:tcTxStyle>
        <a:fontRef idx="minor">
          <a:scrgbClr r="56" g="56" b="56"/>
        </a:fontRef>
        <a:schemeClr val="tx1"/>
      </a:tcTxStyle>
      <a:tcStyle>
        <a:tcBdr>
          <a:left>
            <a:lnRef idx="1">
              <a:scrgbClr r="80" g="80" b="80"/>
            </a:lnRef>
          </a:left>
          <a:right>
            <a:lnRef idx="1">
              <a:scrgbClr r="80" g="80" b="80"/>
            </a:lnRef>
          </a:right>
          <a:top>
            <a:lnRef idx="1">
              <a:scrgbClr r="80" g="80" b="80"/>
            </a:lnRef>
          </a:top>
          <a:bottom>
            <a:lnRef idx="1">
              <a:scrgbClr r="80" g="80" b="80"/>
            </a:lnRef>
          </a:bottom>
          <a:insideH>
            <a:lnRef idx="1">
              <a:scrgbClr r="80" g="80" b="80"/>
            </a:lnRef>
          </a:insideH>
          <a:insideV>
            <a:lnRef idx="1">
              <a:scrgbClr r="80" g="80" b="80"/>
            </a:lnRef>
          </a:insideV>
        </a:tcBdr>
        <a:fill>
          <a:noFill/>
        </a:fill>
      </a:tcStyle>
    </a:wholeTbl>
    <a:firstRow>
      <a:tcTxStyle b="on">
        <a:fontRef idx="major">
          <a:scrgbClr r="0" g="0" b="0"/>
        </a:fontRef>
        <a:schemeClr val="bg1"/>
      </a:tcTxStyle>
      <a:tcStyle>
        <a:tcBdr>
          <a:bottom>
            <a:lnRef idx="1">
              <a:prstClr val="white"/>
            </a:lnRef>
          </a:bottom>
          <a:insideH>
            <a:lnRef idx="1">
              <a:prstClr val="white"/>
            </a:lnRef>
          </a:insideH>
          <a:insideV>
            <a:lnRef idx="1">
              <a:prstClr val="white"/>
            </a:lnRef>
          </a:insideV>
        </a:tcBdr>
        <a:fillRef idx="1">
          <a:schemeClr val="accent1"/>
        </a:fillRef>
      </a:tcStyle>
    </a:firstRow>
  </a:tblStyle>
  <a:tblStyle styleId="{C7088765-6F68-40A2-87F8-C0248722F101}" styleName="Wiley Full Grid Berry">
    <a:wholeTbl>
      <a:tcTxStyle>
        <a:fontRef idx="minor">
          <a:scrgbClr r="56" g="56" b="56"/>
        </a:fontRef>
        <a:schemeClr val="tx1"/>
      </a:tcTxStyle>
      <a:tcStyle>
        <a:tcBdr>
          <a:left>
            <a:lnRef idx="1">
              <a:scrgbClr r="80" g="80" b="80"/>
            </a:lnRef>
          </a:left>
          <a:right>
            <a:lnRef idx="1">
              <a:scrgbClr r="80" g="80" b="80"/>
            </a:lnRef>
          </a:right>
          <a:top>
            <a:lnRef idx="1">
              <a:scrgbClr r="80" g="80" b="80"/>
            </a:lnRef>
          </a:top>
          <a:bottom>
            <a:lnRef idx="1">
              <a:scrgbClr r="80" g="80" b="80"/>
            </a:lnRef>
          </a:bottom>
          <a:insideH>
            <a:lnRef idx="1">
              <a:scrgbClr r="80" g="80" b="80"/>
            </a:lnRef>
          </a:insideH>
          <a:insideV>
            <a:lnRef idx="1">
              <a:scrgbClr r="80" g="80" b="80"/>
            </a:lnRef>
          </a:insideV>
        </a:tcBdr>
        <a:fill>
          <a:noFill/>
        </a:fill>
      </a:tcStyle>
    </a:wholeTbl>
    <a:firstRow>
      <a:tcTxStyle b="on">
        <a:fontRef idx="major">
          <a:scrgbClr r="0" g="0" b="0"/>
        </a:fontRef>
        <a:schemeClr val="bg1"/>
      </a:tcTxStyle>
      <a:tcStyle>
        <a:tcBdr>
          <a:bottom>
            <a:lnRef idx="1">
              <a:prstClr val="white"/>
            </a:lnRef>
          </a:bottom>
          <a:insideH>
            <a:lnRef idx="1">
              <a:prstClr val="white"/>
            </a:lnRef>
          </a:insideH>
          <a:insideV>
            <a:lnRef idx="1">
              <a:prstClr val="white"/>
            </a:lnRef>
          </a:insideV>
        </a:tcBdr>
        <a:fillRef idx="1">
          <a:schemeClr val="accent2"/>
        </a:fillRef>
      </a:tcStyle>
    </a:firstRow>
  </a:tblStyle>
  <a:tblStyle styleId="{61260389-11B5-4446-AD8B-DE2849B2F32F}" styleName="Wiley Full Grid Blue">
    <a:wholeTbl>
      <a:tcTxStyle>
        <a:fontRef idx="minor">
          <a:scrgbClr r="56" g="56" b="56"/>
        </a:fontRef>
        <a:schemeClr val="tx1"/>
      </a:tcTxStyle>
      <a:tcStyle>
        <a:tcBdr>
          <a:left>
            <a:lnRef idx="1">
              <a:scrgbClr r="80" g="80" b="80"/>
            </a:lnRef>
          </a:left>
          <a:right>
            <a:lnRef idx="1">
              <a:scrgbClr r="80" g="80" b="80"/>
            </a:lnRef>
          </a:right>
          <a:top>
            <a:lnRef idx="1">
              <a:scrgbClr r="80" g="80" b="80"/>
            </a:lnRef>
          </a:top>
          <a:bottom>
            <a:lnRef idx="1">
              <a:scrgbClr r="80" g="80" b="80"/>
            </a:lnRef>
          </a:bottom>
          <a:insideH>
            <a:lnRef idx="1">
              <a:scrgbClr r="80" g="80" b="80"/>
            </a:lnRef>
          </a:insideH>
          <a:insideV>
            <a:lnRef idx="1">
              <a:scrgbClr r="80" g="80" b="80"/>
            </a:lnRef>
          </a:insideV>
        </a:tcBdr>
        <a:fill>
          <a:noFill/>
        </a:fill>
      </a:tcStyle>
    </a:wholeTbl>
    <a:firstRow>
      <a:tcTxStyle b="on">
        <a:fontRef idx="major">
          <a:scrgbClr r="0" g="0" b="0"/>
        </a:fontRef>
        <a:schemeClr val="bg1"/>
      </a:tcTxStyle>
      <a:tcStyle>
        <a:tcBdr>
          <a:bottom>
            <a:lnRef idx="1">
              <a:prstClr val="white"/>
            </a:lnRef>
          </a:bottom>
          <a:insideH>
            <a:lnRef idx="1">
              <a:prstClr val="white"/>
            </a:lnRef>
          </a:insideH>
          <a:insideV>
            <a:lnRef idx="1">
              <a:prstClr val="white"/>
            </a:lnRef>
          </a:insideV>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2"/>
    <p:restoredTop sz="94802"/>
  </p:normalViewPr>
  <p:slideViewPr>
    <p:cSldViewPr snapToGrid="0">
      <p:cViewPr varScale="1">
        <p:scale>
          <a:sx n="140" d="100"/>
          <a:sy n="140" d="100"/>
        </p:scale>
        <p:origin x="1496" y="464"/>
      </p:cViewPr>
      <p:guideLst>
        <p:guide orient="horz" pos="456"/>
        <p:guide pos="4824"/>
      </p:guideLst>
    </p:cSldViewPr>
  </p:slideViewPr>
  <p:notesTextViewPr>
    <p:cViewPr>
      <p:scale>
        <a:sx n="1" d="1"/>
        <a:sy n="1" d="1"/>
      </p:scale>
      <p:origin x="0" y="0"/>
    </p:cViewPr>
  </p:notesTextViewPr>
  <p:notesViewPr>
    <p:cSldViewPr snapToGrid="0">
      <p:cViewPr varScale="1">
        <p:scale>
          <a:sx n="79" d="100"/>
          <a:sy n="79" d="100"/>
        </p:scale>
        <p:origin x="344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87754192227131E-2"/>
          <c:y val="0.1352899365357508"/>
          <c:w val="0.41469729124775351"/>
          <c:h val="0.59543908218880304"/>
        </c:manualLayout>
      </c:layout>
      <c:doughnutChart>
        <c:varyColors val="1"/>
        <c:ser>
          <c:idx val="0"/>
          <c:order val="0"/>
          <c:tx>
            <c:strRef>
              <c:f>Sheet1!$B$1</c:f>
              <c:strCache>
                <c:ptCount val="1"/>
                <c:pt idx="0">
                  <c:v>Color</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1-4742-7A4E-9ABE-A4A12FBC0CDB}"/>
              </c:ext>
            </c:extLst>
          </c:dPt>
          <c:dPt>
            <c:idx val="1"/>
            <c:bubble3D val="0"/>
            <c:spPr>
              <a:solidFill>
                <a:schemeClr val="accent2"/>
              </a:solidFill>
              <a:ln w="9525">
                <a:noFill/>
              </a:ln>
              <a:effectLst/>
            </c:spPr>
            <c:extLst>
              <c:ext xmlns:c16="http://schemas.microsoft.com/office/drawing/2014/chart" uri="{C3380CC4-5D6E-409C-BE32-E72D297353CC}">
                <c16:uniqueId val="{00000003-4742-7A4E-9ABE-A4A12FBC0CDB}"/>
              </c:ext>
            </c:extLst>
          </c:dPt>
          <c:dPt>
            <c:idx val="2"/>
            <c:bubble3D val="0"/>
            <c:spPr>
              <a:solidFill>
                <a:schemeClr val="accent3"/>
              </a:solidFill>
              <a:ln w="9525">
                <a:noFill/>
              </a:ln>
              <a:effectLst/>
            </c:spPr>
            <c:extLst>
              <c:ext xmlns:c16="http://schemas.microsoft.com/office/drawing/2014/chart" uri="{C3380CC4-5D6E-409C-BE32-E72D297353CC}">
                <c16:uniqueId val="{00000005-4742-7A4E-9ABE-A4A12FBC0CDB}"/>
              </c:ext>
            </c:extLst>
          </c:dPt>
          <c:dPt>
            <c:idx val="3"/>
            <c:bubble3D val="0"/>
            <c:spPr>
              <a:solidFill>
                <a:schemeClr val="accent4"/>
              </a:solidFill>
              <a:ln w="9525">
                <a:noFill/>
              </a:ln>
              <a:effectLst/>
            </c:spPr>
            <c:extLst>
              <c:ext xmlns:c16="http://schemas.microsoft.com/office/drawing/2014/chart" uri="{C3380CC4-5D6E-409C-BE32-E72D297353CC}">
                <c16:uniqueId val="{00000007-4742-7A4E-9ABE-A4A12FBC0CDB}"/>
              </c:ext>
            </c:extLst>
          </c:dPt>
          <c:dPt>
            <c:idx val="4"/>
            <c:bubble3D val="0"/>
            <c:spPr>
              <a:solidFill>
                <a:schemeClr val="accent5"/>
              </a:solidFill>
              <a:ln w="9525">
                <a:noFill/>
              </a:ln>
              <a:effectLst/>
            </c:spPr>
            <c:extLst>
              <c:ext xmlns:c16="http://schemas.microsoft.com/office/drawing/2014/chart" uri="{C3380CC4-5D6E-409C-BE32-E72D297353CC}">
                <c16:uniqueId val="{00000009-4742-7A4E-9ABE-A4A12FBC0CDB}"/>
              </c:ext>
            </c:extLst>
          </c:dPt>
          <c:dPt>
            <c:idx val="5"/>
            <c:bubble3D val="0"/>
            <c:spPr>
              <a:solidFill>
                <a:schemeClr val="accent6"/>
              </a:solidFill>
              <a:ln w="9525">
                <a:noFill/>
              </a:ln>
              <a:effectLst/>
            </c:spPr>
            <c:extLst>
              <c:ext xmlns:c16="http://schemas.microsoft.com/office/drawing/2014/chart" uri="{C3380CC4-5D6E-409C-BE32-E72D297353CC}">
                <c16:uniqueId val="{0000000B-4742-7A4E-9ABE-A4A12FBC0CDB}"/>
              </c:ext>
            </c:extLst>
          </c:dPt>
          <c:cat>
            <c:numRef>
              <c:f>Sheet1!$A$2:$A$7</c:f>
              <c:numCache>
                <c:formatCode>General</c:formatCode>
                <c:ptCount val="6"/>
                <c:pt idx="0">
                  <c:v>2</c:v>
                </c:pt>
                <c:pt idx="1">
                  <c:v>3</c:v>
                </c:pt>
                <c:pt idx="2">
                  <c:v>4</c:v>
                </c:pt>
              </c:numCache>
            </c:numRef>
          </c:cat>
          <c:val>
            <c:numRef>
              <c:f>Sheet1!$B$2:$B$7</c:f>
              <c:numCache>
                <c:formatCode>0%</c:formatCode>
                <c:ptCount val="6"/>
                <c:pt idx="0">
                  <c:v>0.33</c:v>
                </c:pt>
                <c:pt idx="1">
                  <c:v>0.33</c:v>
                </c:pt>
                <c:pt idx="2">
                  <c:v>0.33</c:v>
                </c:pt>
              </c:numCache>
            </c:numRef>
          </c:val>
          <c:extLst>
            <c:ext xmlns:c16="http://schemas.microsoft.com/office/drawing/2014/chart" uri="{C3380CC4-5D6E-409C-BE32-E72D297353CC}">
              <c16:uniqueId val="{0000000C-4742-7A4E-9ABE-A4A12FBC0CD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87754192227131E-2"/>
          <c:y val="0.1352899365357508"/>
          <c:w val="0.41469729124775351"/>
          <c:h val="0.59543908218880304"/>
        </c:manualLayout>
      </c:layout>
      <c:doughnutChart>
        <c:varyColors val="1"/>
        <c:ser>
          <c:idx val="0"/>
          <c:order val="0"/>
          <c:tx>
            <c:strRef>
              <c:f>Sheet1!$B$1</c:f>
              <c:strCache>
                <c:ptCount val="1"/>
                <c:pt idx="0">
                  <c:v>Color</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1-A62D-464B-9B83-EFC38EEF8F75}"/>
              </c:ext>
            </c:extLst>
          </c:dPt>
          <c:dPt>
            <c:idx val="1"/>
            <c:bubble3D val="0"/>
            <c:spPr>
              <a:solidFill>
                <a:schemeClr val="accent2"/>
              </a:solidFill>
              <a:ln w="9525">
                <a:noFill/>
              </a:ln>
              <a:effectLst/>
            </c:spPr>
            <c:extLst>
              <c:ext xmlns:c16="http://schemas.microsoft.com/office/drawing/2014/chart" uri="{C3380CC4-5D6E-409C-BE32-E72D297353CC}">
                <c16:uniqueId val="{00000003-A62D-464B-9B83-EFC38EEF8F75}"/>
              </c:ext>
            </c:extLst>
          </c:dPt>
          <c:dPt>
            <c:idx val="2"/>
            <c:bubble3D val="0"/>
            <c:spPr>
              <a:solidFill>
                <a:schemeClr val="accent3"/>
              </a:solidFill>
              <a:ln w="9525">
                <a:noFill/>
              </a:ln>
              <a:effectLst/>
            </c:spPr>
            <c:extLst>
              <c:ext xmlns:c16="http://schemas.microsoft.com/office/drawing/2014/chart" uri="{C3380CC4-5D6E-409C-BE32-E72D297353CC}">
                <c16:uniqueId val="{00000005-A62D-464B-9B83-EFC38EEF8F75}"/>
              </c:ext>
            </c:extLst>
          </c:dPt>
          <c:dPt>
            <c:idx val="3"/>
            <c:bubble3D val="0"/>
            <c:spPr>
              <a:solidFill>
                <a:schemeClr val="accent4"/>
              </a:solidFill>
              <a:ln w="9525">
                <a:noFill/>
              </a:ln>
              <a:effectLst/>
            </c:spPr>
            <c:extLst>
              <c:ext xmlns:c16="http://schemas.microsoft.com/office/drawing/2014/chart" uri="{C3380CC4-5D6E-409C-BE32-E72D297353CC}">
                <c16:uniqueId val="{00000007-A62D-464B-9B83-EFC38EEF8F75}"/>
              </c:ext>
            </c:extLst>
          </c:dPt>
          <c:dPt>
            <c:idx val="4"/>
            <c:bubble3D val="0"/>
            <c:spPr>
              <a:solidFill>
                <a:schemeClr val="accent5"/>
              </a:solidFill>
              <a:ln w="9525">
                <a:noFill/>
              </a:ln>
              <a:effectLst/>
            </c:spPr>
            <c:extLst>
              <c:ext xmlns:c16="http://schemas.microsoft.com/office/drawing/2014/chart" uri="{C3380CC4-5D6E-409C-BE32-E72D297353CC}">
                <c16:uniqueId val="{00000009-A62D-464B-9B83-EFC38EEF8F75}"/>
              </c:ext>
            </c:extLst>
          </c:dPt>
          <c:dPt>
            <c:idx val="5"/>
            <c:bubble3D val="0"/>
            <c:spPr>
              <a:solidFill>
                <a:schemeClr val="accent6"/>
              </a:solidFill>
              <a:ln w="9525">
                <a:noFill/>
              </a:ln>
              <a:effectLst/>
            </c:spPr>
            <c:extLst>
              <c:ext xmlns:c16="http://schemas.microsoft.com/office/drawing/2014/chart" uri="{C3380CC4-5D6E-409C-BE32-E72D297353CC}">
                <c16:uniqueId val="{0000000B-A62D-464B-9B83-EFC38EEF8F75}"/>
              </c:ext>
            </c:extLst>
          </c:dPt>
          <c:cat>
            <c:numRef>
              <c:f>Sheet1!$A$2:$A$7</c:f>
              <c:numCache>
                <c:formatCode>General</c:formatCode>
                <c:ptCount val="6"/>
                <c:pt idx="0">
                  <c:v>2</c:v>
                </c:pt>
                <c:pt idx="1">
                  <c:v>3</c:v>
                </c:pt>
                <c:pt idx="2">
                  <c:v>4</c:v>
                </c:pt>
                <c:pt idx="3">
                  <c:v>5</c:v>
                </c:pt>
                <c:pt idx="4">
                  <c:v>6</c:v>
                </c:pt>
                <c:pt idx="5">
                  <c:v>7</c:v>
                </c:pt>
              </c:numCache>
            </c:numRef>
          </c:cat>
          <c:val>
            <c:numRef>
              <c:f>Sheet1!$B$2:$B$7</c:f>
              <c:numCache>
                <c:formatCode>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C-A62D-464B-9B83-EFC38EEF8F7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87754192227131E-2"/>
          <c:y val="0.1352899365357508"/>
          <c:w val="0.41469729124775351"/>
          <c:h val="0.59543908218880304"/>
        </c:manualLayout>
      </c:layout>
      <c:doughnutChart>
        <c:varyColors val="1"/>
        <c:ser>
          <c:idx val="0"/>
          <c:order val="0"/>
          <c:tx>
            <c:strRef>
              <c:f>Sheet1!$B$1</c:f>
              <c:strCache>
                <c:ptCount val="1"/>
                <c:pt idx="0">
                  <c:v>Color</c:v>
                </c:pt>
              </c:strCache>
            </c:strRef>
          </c:tx>
          <c:spPr>
            <a:ln w="9525">
              <a:noFill/>
            </a:ln>
          </c:spPr>
          <c:dPt>
            <c:idx val="0"/>
            <c:bubble3D val="0"/>
            <c:spPr>
              <a:solidFill>
                <a:schemeClr val="accent1"/>
              </a:solidFill>
              <a:ln w="9525">
                <a:noFill/>
              </a:ln>
              <a:effectLst/>
            </c:spPr>
            <c:extLst>
              <c:ext xmlns:c16="http://schemas.microsoft.com/office/drawing/2014/chart" uri="{C3380CC4-5D6E-409C-BE32-E72D297353CC}">
                <c16:uniqueId val="{00000001-1E7C-674E-AF84-3ADBDE039CBA}"/>
              </c:ext>
            </c:extLst>
          </c:dPt>
          <c:dPt>
            <c:idx val="1"/>
            <c:bubble3D val="0"/>
            <c:spPr>
              <a:solidFill>
                <a:schemeClr val="accent2"/>
              </a:solidFill>
              <a:ln w="9525">
                <a:noFill/>
              </a:ln>
              <a:effectLst/>
            </c:spPr>
            <c:extLst>
              <c:ext xmlns:c16="http://schemas.microsoft.com/office/drawing/2014/chart" uri="{C3380CC4-5D6E-409C-BE32-E72D297353CC}">
                <c16:uniqueId val="{00000003-1E7C-674E-AF84-3ADBDE039CBA}"/>
              </c:ext>
            </c:extLst>
          </c:dPt>
          <c:dPt>
            <c:idx val="2"/>
            <c:bubble3D val="0"/>
            <c:spPr>
              <a:solidFill>
                <a:schemeClr val="accent3"/>
              </a:solidFill>
              <a:ln w="9525">
                <a:noFill/>
              </a:ln>
              <a:effectLst/>
            </c:spPr>
            <c:extLst>
              <c:ext xmlns:c16="http://schemas.microsoft.com/office/drawing/2014/chart" uri="{C3380CC4-5D6E-409C-BE32-E72D297353CC}">
                <c16:uniqueId val="{00000005-1E7C-674E-AF84-3ADBDE039CBA}"/>
              </c:ext>
            </c:extLst>
          </c:dPt>
          <c:dPt>
            <c:idx val="3"/>
            <c:bubble3D val="0"/>
            <c:spPr>
              <a:solidFill>
                <a:schemeClr val="accent4"/>
              </a:solidFill>
              <a:ln w="9525">
                <a:noFill/>
              </a:ln>
              <a:effectLst/>
            </c:spPr>
            <c:extLst>
              <c:ext xmlns:c16="http://schemas.microsoft.com/office/drawing/2014/chart" uri="{C3380CC4-5D6E-409C-BE32-E72D297353CC}">
                <c16:uniqueId val="{00000007-1E7C-674E-AF84-3ADBDE039CBA}"/>
              </c:ext>
            </c:extLst>
          </c:dPt>
          <c:dPt>
            <c:idx val="4"/>
            <c:bubble3D val="0"/>
            <c:spPr>
              <a:solidFill>
                <a:schemeClr val="accent5"/>
              </a:solidFill>
              <a:ln w="9525">
                <a:noFill/>
              </a:ln>
              <a:effectLst/>
            </c:spPr>
            <c:extLst>
              <c:ext xmlns:c16="http://schemas.microsoft.com/office/drawing/2014/chart" uri="{C3380CC4-5D6E-409C-BE32-E72D297353CC}">
                <c16:uniqueId val="{00000009-1E7C-674E-AF84-3ADBDE039CBA}"/>
              </c:ext>
            </c:extLst>
          </c:dPt>
          <c:dPt>
            <c:idx val="5"/>
            <c:bubble3D val="0"/>
            <c:spPr>
              <a:solidFill>
                <a:schemeClr val="accent6"/>
              </a:solidFill>
              <a:ln w="9525">
                <a:noFill/>
              </a:ln>
              <a:effectLst/>
            </c:spPr>
            <c:extLst>
              <c:ext xmlns:c16="http://schemas.microsoft.com/office/drawing/2014/chart" uri="{C3380CC4-5D6E-409C-BE32-E72D297353CC}">
                <c16:uniqueId val="{0000000B-1E7C-674E-AF84-3ADBDE039CBA}"/>
              </c:ext>
            </c:extLst>
          </c:dPt>
          <c:dPt>
            <c:idx val="6"/>
            <c:bubble3D val="0"/>
            <c:spPr>
              <a:solidFill>
                <a:srgbClr val="31EB80"/>
              </a:solidFill>
              <a:ln w="9525">
                <a:noFill/>
              </a:ln>
              <a:effectLst/>
            </c:spPr>
            <c:extLst>
              <c:ext xmlns:c16="http://schemas.microsoft.com/office/drawing/2014/chart" uri="{C3380CC4-5D6E-409C-BE32-E72D297353CC}">
                <c16:uniqueId val="{0000000D-1E7C-674E-AF84-3ADBDE039CBA}"/>
              </c:ext>
            </c:extLst>
          </c:dPt>
          <c:dPt>
            <c:idx val="7"/>
            <c:bubble3D val="0"/>
            <c:spPr>
              <a:solidFill>
                <a:srgbClr val="FF91AA"/>
              </a:solidFill>
              <a:ln w="9525">
                <a:noFill/>
              </a:ln>
              <a:effectLst/>
            </c:spPr>
            <c:extLst>
              <c:ext xmlns:c16="http://schemas.microsoft.com/office/drawing/2014/chart" uri="{C3380CC4-5D6E-409C-BE32-E72D297353CC}">
                <c16:uniqueId val="{0000000F-1E7C-674E-AF84-3ADBDE039CBA}"/>
              </c:ext>
            </c:extLst>
          </c:dPt>
          <c:dPt>
            <c:idx val="8"/>
            <c:bubble3D val="0"/>
            <c:spPr>
              <a:solidFill>
                <a:srgbClr val="18B7FB"/>
              </a:solidFill>
              <a:ln w="9525">
                <a:noFill/>
              </a:ln>
              <a:effectLst/>
            </c:spPr>
            <c:extLst>
              <c:ext xmlns:c16="http://schemas.microsoft.com/office/drawing/2014/chart" uri="{C3380CC4-5D6E-409C-BE32-E72D297353CC}">
                <c16:uniqueId val="{00000011-1E7C-674E-AF84-3ADBDE039CBA}"/>
              </c:ext>
            </c:extLst>
          </c:dPt>
          <c:cat>
            <c:numRef>
              <c:f>Sheet1!$A$2:$A$10</c:f>
              <c:numCache>
                <c:formatCode>General</c:formatCode>
                <c:ptCount val="9"/>
                <c:pt idx="0">
                  <c:v>2</c:v>
                </c:pt>
                <c:pt idx="1">
                  <c:v>3</c:v>
                </c:pt>
                <c:pt idx="2">
                  <c:v>4</c:v>
                </c:pt>
                <c:pt idx="3">
                  <c:v>5</c:v>
                </c:pt>
                <c:pt idx="4">
                  <c:v>6</c:v>
                </c:pt>
                <c:pt idx="5">
                  <c:v>7</c:v>
                </c:pt>
                <c:pt idx="6">
                  <c:v>8</c:v>
                </c:pt>
                <c:pt idx="7">
                  <c:v>9</c:v>
                </c:pt>
                <c:pt idx="8">
                  <c:v>10</c:v>
                </c:pt>
              </c:numCache>
            </c:numRef>
          </c:cat>
          <c:val>
            <c:numRef>
              <c:f>Sheet1!$B$2:$B$10</c:f>
              <c:numCache>
                <c:formatCode>0%</c:formatCode>
                <c:ptCount val="9"/>
                <c:pt idx="0">
                  <c:v>0.1</c:v>
                </c:pt>
                <c:pt idx="1">
                  <c:v>0.1</c:v>
                </c:pt>
                <c:pt idx="2">
                  <c:v>0.1</c:v>
                </c:pt>
                <c:pt idx="3">
                  <c:v>0.1</c:v>
                </c:pt>
                <c:pt idx="4">
                  <c:v>0.1</c:v>
                </c:pt>
                <c:pt idx="5">
                  <c:v>0.1</c:v>
                </c:pt>
                <c:pt idx="6">
                  <c:v>0.1</c:v>
                </c:pt>
                <c:pt idx="7">
                  <c:v>0.1</c:v>
                </c:pt>
                <c:pt idx="8">
                  <c:v>0.1</c:v>
                </c:pt>
              </c:numCache>
            </c:numRef>
          </c:val>
          <c:extLst>
            <c:ext xmlns:c16="http://schemas.microsoft.com/office/drawing/2014/chart" uri="{C3380CC4-5D6E-409C-BE32-E72D297353CC}">
              <c16:uniqueId val="{00000012-1E7C-674E-AF84-3ADBDE039CB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733E23-2886-414B-A743-2E34A7B949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00"/>
          </a:p>
        </p:txBody>
      </p:sp>
      <p:sp>
        <p:nvSpPr>
          <p:cNvPr id="3" name="Date Placeholder 2">
            <a:extLst>
              <a:ext uri="{FF2B5EF4-FFF2-40B4-BE49-F238E27FC236}">
                <a16:creationId xmlns:a16="http://schemas.microsoft.com/office/drawing/2014/main" id="{6D4E4D7F-6ED9-4DA7-B003-30A8068293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DC6A4F-56CB-4200-ABB7-F269E8E14059}" type="datetimeFigureOut">
              <a:rPr lang="en-US" sz="1000"/>
              <a:t>10/29/24</a:t>
            </a:fld>
            <a:endParaRPr lang="en-US" sz="1000"/>
          </a:p>
        </p:txBody>
      </p:sp>
      <p:sp>
        <p:nvSpPr>
          <p:cNvPr id="4" name="Footer Placeholder 3">
            <a:extLst>
              <a:ext uri="{FF2B5EF4-FFF2-40B4-BE49-F238E27FC236}">
                <a16:creationId xmlns:a16="http://schemas.microsoft.com/office/drawing/2014/main" id="{5F19023E-1D91-4686-8B71-D1DCECAC7A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00"/>
          </a:p>
        </p:txBody>
      </p:sp>
      <p:sp>
        <p:nvSpPr>
          <p:cNvPr id="5" name="Slide Number Placeholder 4">
            <a:extLst>
              <a:ext uri="{FF2B5EF4-FFF2-40B4-BE49-F238E27FC236}">
                <a16:creationId xmlns:a16="http://schemas.microsoft.com/office/drawing/2014/main" id="{C0981440-7416-407D-9A7C-1B25AF5C51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612F19-5E0F-4E01-911C-83A2E18E1A59}" type="slidenum">
              <a:rPr lang="en-US" sz="1000"/>
              <a:t>‹#›</a:t>
            </a:fld>
            <a:endParaRPr lang="en-US" sz="1000"/>
          </a:p>
        </p:txBody>
      </p:sp>
    </p:spTree>
    <p:extLst>
      <p:ext uri="{BB962C8B-B14F-4D97-AF65-F5344CB8AC3E}">
        <p14:creationId xmlns:p14="http://schemas.microsoft.com/office/powerpoint/2010/main" val="1466858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3A377D0-284A-BE48-83EC-CAB199AD39B1}" type="datetimeFigureOut">
              <a:rPr lang="en-US"/>
              <a:pPr/>
              <a:t>10/29/24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709BF325-786B-264A-A206-5FD721319B8B}" type="slidenum">
              <a:rPr lang="en-US"/>
              <a:pPr/>
              <a:t>‹#›</a:t>
            </a:fld>
            <a:endParaRPr lang="en-US"/>
          </a:p>
        </p:txBody>
      </p:sp>
    </p:spTree>
    <p:extLst>
      <p:ext uri="{BB962C8B-B14F-4D97-AF65-F5344CB8AC3E}">
        <p14:creationId xmlns:p14="http://schemas.microsoft.com/office/powerpoint/2010/main" val="287095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BF325-786B-264A-A206-5FD721319B8B}" type="slidenum">
              <a:rPr lang="en-US" smtClean="0"/>
              <a:pPr/>
              <a:t>1</a:t>
            </a:fld>
            <a:endParaRPr lang="en-US"/>
          </a:p>
        </p:txBody>
      </p:sp>
    </p:spTree>
    <p:extLst>
      <p:ext uri="{BB962C8B-B14F-4D97-AF65-F5344CB8AC3E}">
        <p14:creationId xmlns:p14="http://schemas.microsoft.com/office/powerpoint/2010/main" val="4022699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53E5D-692F-F600-B80D-A743A8C2D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57448-27ED-F802-A2A2-7FB806C1DC2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35921AD-E54A-00A0-C70B-77CFC01D09F2}"/>
              </a:ext>
            </a:extLst>
          </p:cNvPr>
          <p:cNvSpPr>
            <a:spLocks noGrp="1"/>
          </p:cNvSpPr>
          <p:nvPr>
            <p:ph type="sldNum" sz="quarter" idx="5"/>
          </p:nvPr>
        </p:nvSpPr>
        <p:spPr/>
        <p:txBody>
          <a:bodyPr/>
          <a:lstStyle/>
          <a:p>
            <a:fld id="{709BF325-786B-264A-A206-5FD721319B8B}" type="slidenum">
              <a:rPr lang="en-US" smtClean="0"/>
              <a:pPr/>
              <a:t>10</a:t>
            </a:fld>
            <a:endParaRPr lang="en-US"/>
          </a:p>
        </p:txBody>
      </p:sp>
      <p:sp>
        <p:nvSpPr>
          <p:cNvPr id="6" name="Notes Placeholder 5">
            <a:extLst>
              <a:ext uri="{FF2B5EF4-FFF2-40B4-BE49-F238E27FC236}">
                <a16:creationId xmlns:a16="http://schemas.microsoft.com/office/drawing/2014/main" id="{49D03CEA-DFF0-F260-7484-0AF5C07FB92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3606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C227A-3BEC-18B9-BEA2-B0938B779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63C807-4A77-4300-DBC8-81B57966F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86EBE-892C-4E63-D27D-186FF32DCF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p:txBody>
      </p:sp>
      <p:sp>
        <p:nvSpPr>
          <p:cNvPr id="4" name="Slide Number Placeholder 3">
            <a:extLst>
              <a:ext uri="{FF2B5EF4-FFF2-40B4-BE49-F238E27FC236}">
                <a16:creationId xmlns:a16="http://schemas.microsoft.com/office/drawing/2014/main" id="{0FD1E68B-1D47-0BDD-4245-75D58213C7D6}"/>
              </a:ext>
            </a:extLst>
          </p:cNvPr>
          <p:cNvSpPr>
            <a:spLocks noGrp="1"/>
          </p:cNvSpPr>
          <p:nvPr>
            <p:ph type="sldNum" sz="quarter" idx="5"/>
          </p:nvPr>
        </p:nvSpPr>
        <p:spPr/>
        <p:txBody>
          <a:bodyPr/>
          <a:lstStyle/>
          <a:p>
            <a:fld id="{709BF325-786B-264A-A206-5FD721319B8B}" type="slidenum">
              <a:rPr lang="en-US" smtClean="0"/>
              <a:pPr/>
              <a:t>11</a:t>
            </a:fld>
            <a:endParaRPr lang="en-US"/>
          </a:p>
        </p:txBody>
      </p:sp>
    </p:spTree>
    <p:extLst>
      <p:ext uri="{BB962C8B-B14F-4D97-AF65-F5344CB8AC3E}">
        <p14:creationId xmlns:p14="http://schemas.microsoft.com/office/powerpoint/2010/main" val="426582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8E10B-5351-1214-214A-575A50FA9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1E90F-65C3-1CB9-2155-19B3BB9AAA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91BAF-ECF9-00F1-EDE8-7DF427C0E9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p:txBody>
      </p:sp>
      <p:sp>
        <p:nvSpPr>
          <p:cNvPr id="4" name="Slide Number Placeholder 3">
            <a:extLst>
              <a:ext uri="{FF2B5EF4-FFF2-40B4-BE49-F238E27FC236}">
                <a16:creationId xmlns:a16="http://schemas.microsoft.com/office/drawing/2014/main" id="{F872B0AB-7D1A-FBDA-B2D3-7C1A556D776F}"/>
              </a:ext>
            </a:extLst>
          </p:cNvPr>
          <p:cNvSpPr>
            <a:spLocks noGrp="1"/>
          </p:cNvSpPr>
          <p:nvPr>
            <p:ph type="sldNum" sz="quarter" idx="5"/>
          </p:nvPr>
        </p:nvSpPr>
        <p:spPr/>
        <p:txBody>
          <a:bodyPr/>
          <a:lstStyle/>
          <a:p>
            <a:fld id="{709BF325-786B-264A-A206-5FD721319B8B}" type="slidenum">
              <a:rPr lang="en-US" smtClean="0"/>
              <a:pPr/>
              <a:t>12</a:t>
            </a:fld>
            <a:endParaRPr lang="en-US"/>
          </a:p>
        </p:txBody>
      </p:sp>
    </p:spTree>
    <p:extLst>
      <p:ext uri="{BB962C8B-B14F-4D97-AF65-F5344CB8AC3E}">
        <p14:creationId xmlns:p14="http://schemas.microsoft.com/office/powerpoint/2010/main" val="594331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15080-9A12-4415-BD5D-63694BAC4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9E224-29B1-D3BE-3278-D774CBF02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D3A33-F35F-30F5-C0B2-9F456A673A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p:txBody>
      </p:sp>
      <p:sp>
        <p:nvSpPr>
          <p:cNvPr id="4" name="Slide Number Placeholder 3">
            <a:extLst>
              <a:ext uri="{FF2B5EF4-FFF2-40B4-BE49-F238E27FC236}">
                <a16:creationId xmlns:a16="http://schemas.microsoft.com/office/drawing/2014/main" id="{BFA3189A-418D-75F2-AF98-7B8F1E6DE849}"/>
              </a:ext>
            </a:extLst>
          </p:cNvPr>
          <p:cNvSpPr>
            <a:spLocks noGrp="1"/>
          </p:cNvSpPr>
          <p:nvPr>
            <p:ph type="sldNum" sz="quarter" idx="5"/>
          </p:nvPr>
        </p:nvSpPr>
        <p:spPr/>
        <p:txBody>
          <a:bodyPr/>
          <a:lstStyle/>
          <a:p>
            <a:fld id="{709BF325-786B-264A-A206-5FD721319B8B}" type="slidenum">
              <a:rPr lang="en-US" smtClean="0"/>
              <a:pPr/>
              <a:t>13</a:t>
            </a:fld>
            <a:endParaRPr lang="en-US"/>
          </a:p>
        </p:txBody>
      </p:sp>
    </p:spTree>
    <p:extLst>
      <p:ext uri="{BB962C8B-B14F-4D97-AF65-F5344CB8AC3E}">
        <p14:creationId xmlns:p14="http://schemas.microsoft.com/office/powerpoint/2010/main" val="469105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BF325-786B-264A-A206-5FD721319B8B}" type="slidenum">
              <a:rPr lang="en-US" smtClean="0"/>
              <a:pPr/>
              <a:t>14</a:t>
            </a:fld>
            <a:endParaRPr lang="en-US"/>
          </a:p>
        </p:txBody>
      </p:sp>
    </p:spTree>
    <p:extLst>
      <p:ext uri="{BB962C8B-B14F-4D97-AF65-F5344CB8AC3E}">
        <p14:creationId xmlns:p14="http://schemas.microsoft.com/office/powerpoint/2010/main" val="3522098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a:p>
            <a:endParaRPr lang="en-US">
              <a:latin typeface="Calibri"/>
              <a:cs typeface="Calibri"/>
            </a:endParaRPr>
          </a:p>
        </p:txBody>
      </p:sp>
      <p:sp>
        <p:nvSpPr>
          <p:cNvPr id="4" name="Slide Number Placeholder 3"/>
          <p:cNvSpPr>
            <a:spLocks noGrp="1"/>
          </p:cNvSpPr>
          <p:nvPr>
            <p:ph type="sldNum" sz="quarter" idx="5"/>
          </p:nvPr>
        </p:nvSpPr>
        <p:spPr/>
        <p:txBody>
          <a:bodyPr/>
          <a:lstStyle/>
          <a:p>
            <a:fld id="{709BF325-786B-264A-A206-5FD721319B8B}" type="slidenum">
              <a:rPr lang="en-US"/>
              <a:pPr/>
              <a:t>15</a:t>
            </a:fld>
            <a:endParaRPr lang="en-US"/>
          </a:p>
        </p:txBody>
      </p:sp>
    </p:spTree>
    <p:extLst>
      <p:ext uri="{BB962C8B-B14F-4D97-AF65-F5344CB8AC3E}">
        <p14:creationId xmlns:p14="http://schemas.microsoft.com/office/powerpoint/2010/main" val="4173641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BF325-786B-264A-A206-5FD721319B8B}" type="slidenum">
              <a:rPr lang="en-US" smtClean="0"/>
              <a:pPr/>
              <a:t>16</a:t>
            </a:fld>
            <a:endParaRPr lang="en-US"/>
          </a:p>
        </p:txBody>
      </p:sp>
    </p:spTree>
    <p:extLst>
      <p:ext uri="{BB962C8B-B14F-4D97-AF65-F5344CB8AC3E}">
        <p14:creationId xmlns:p14="http://schemas.microsoft.com/office/powerpoint/2010/main" val="154973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709BF325-786B-264A-A206-5FD721319B8B}" type="slidenum">
              <a:rPr lang="en-US"/>
              <a:pPr/>
              <a:t>2</a:t>
            </a:fld>
            <a:endParaRPr lang="en-US"/>
          </a:p>
        </p:txBody>
      </p:sp>
    </p:spTree>
    <p:extLst>
      <p:ext uri="{BB962C8B-B14F-4D97-AF65-F5344CB8AC3E}">
        <p14:creationId xmlns:p14="http://schemas.microsoft.com/office/powerpoint/2010/main" val="227516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ED972-11FE-E5DE-D4A5-E6C5DBCE3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39DE2-FD6A-68A2-233A-5532BD0F1CE8}"/>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148295EC-6119-8EDE-E24F-EB8BC993CAA5}"/>
              </a:ext>
            </a:extLst>
          </p:cNvPr>
          <p:cNvSpPr>
            <a:spLocks noGrp="1"/>
          </p:cNvSpPr>
          <p:nvPr>
            <p:ph type="sldNum" sz="quarter" idx="5"/>
          </p:nvPr>
        </p:nvSpPr>
        <p:spPr/>
        <p:txBody>
          <a:bodyPr/>
          <a:lstStyle/>
          <a:p>
            <a:fld id="{709BF325-786B-264A-A206-5FD721319B8B}" type="slidenum">
              <a:rPr lang="en-US" smtClean="0"/>
              <a:pPr/>
              <a:t>3</a:t>
            </a:fld>
            <a:endParaRPr lang="en-US"/>
          </a:p>
        </p:txBody>
      </p:sp>
      <p:sp>
        <p:nvSpPr>
          <p:cNvPr id="6" name="Notes Placeholder 5">
            <a:extLst>
              <a:ext uri="{FF2B5EF4-FFF2-40B4-BE49-F238E27FC236}">
                <a16:creationId xmlns:a16="http://schemas.microsoft.com/office/drawing/2014/main" id="{9212F87A-1E54-CFB9-8421-7DD2E0F74FA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0990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p:txBody>
      </p:sp>
      <p:sp>
        <p:nvSpPr>
          <p:cNvPr id="4" name="Slide Number Placeholder 3"/>
          <p:cNvSpPr>
            <a:spLocks noGrp="1"/>
          </p:cNvSpPr>
          <p:nvPr>
            <p:ph type="sldNum" sz="quarter" idx="5"/>
          </p:nvPr>
        </p:nvSpPr>
        <p:spPr/>
        <p:txBody>
          <a:bodyPr/>
          <a:lstStyle/>
          <a:p>
            <a:fld id="{709BF325-786B-264A-A206-5FD721319B8B}" type="slidenum">
              <a:rPr lang="en-US" smtClean="0"/>
              <a:pPr/>
              <a:t>4</a:t>
            </a:fld>
            <a:endParaRPr lang="en-US"/>
          </a:p>
        </p:txBody>
      </p:sp>
    </p:spTree>
    <p:extLst>
      <p:ext uri="{BB962C8B-B14F-4D97-AF65-F5344CB8AC3E}">
        <p14:creationId xmlns:p14="http://schemas.microsoft.com/office/powerpoint/2010/main" val="282576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2DAC6-C305-513A-5A01-732227D16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F3CDF-8772-5D2D-18AC-C4EAA9DC3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AFBF53-658B-553F-DCEE-6506D52B0A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p:txBody>
      </p:sp>
      <p:sp>
        <p:nvSpPr>
          <p:cNvPr id="4" name="Slide Number Placeholder 3">
            <a:extLst>
              <a:ext uri="{FF2B5EF4-FFF2-40B4-BE49-F238E27FC236}">
                <a16:creationId xmlns:a16="http://schemas.microsoft.com/office/drawing/2014/main" id="{2A507B16-A053-F2E8-75C5-D48817482D33}"/>
              </a:ext>
            </a:extLst>
          </p:cNvPr>
          <p:cNvSpPr>
            <a:spLocks noGrp="1"/>
          </p:cNvSpPr>
          <p:nvPr>
            <p:ph type="sldNum" sz="quarter" idx="5"/>
          </p:nvPr>
        </p:nvSpPr>
        <p:spPr/>
        <p:txBody>
          <a:bodyPr/>
          <a:lstStyle/>
          <a:p>
            <a:fld id="{709BF325-786B-264A-A206-5FD721319B8B}" type="slidenum">
              <a:rPr lang="en-US" smtClean="0"/>
              <a:pPr/>
              <a:t>5</a:t>
            </a:fld>
            <a:endParaRPr lang="en-US"/>
          </a:p>
        </p:txBody>
      </p:sp>
    </p:spTree>
    <p:extLst>
      <p:ext uri="{BB962C8B-B14F-4D97-AF65-F5344CB8AC3E}">
        <p14:creationId xmlns:p14="http://schemas.microsoft.com/office/powerpoint/2010/main" val="3613370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50013-7020-A3FB-FD98-68526FD4E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F5FDF-D657-A57D-7F96-5C28A6106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49B52-A53D-8B30-918B-B73FAE6365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p:txBody>
      </p:sp>
      <p:sp>
        <p:nvSpPr>
          <p:cNvPr id="4" name="Slide Number Placeholder 3">
            <a:extLst>
              <a:ext uri="{FF2B5EF4-FFF2-40B4-BE49-F238E27FC236}">
                <a16:creationId xmlns:a16="http://schemas.microsoft.com/office/drawing/2014/main" id="{923A6F88-D39C-0752-D201-786C1BF92A43}"/>
              </a:ext>
            </a:extLst>
          </p:cNvPr>
          <p:cNvSpPr>
            <a:spLocks noGrp="1"/>
          </p:cNvSpPr>
          <p:nvPr>
            <p:ph type="sldNum" sz="quarter" idx="5"/>
          </p:nvPr>
        </p:nvSpPr>
        <p:spPr/>
        <p:txBody>
          <a:bodyPr/>
          <a:lstStyle/>
          <a:p>
            <a:fld id="{709BF325-786B-264A-A206-5FD721319B8B}" type="slidenum">
              <a:rPr lang="en-US" smtClean="0"/>
              <a:pPr/>
              <a:t>6</a:t>
            </a:fld>
            <a:endParaRPr lang="en-US"/>
          </a:p>
        </p:txBody>
      </p:sp>
    </p:spTree>
    <p:extLst>
      <p:ext uri="{BB962C8B-B14F-4D97-AF65-F5344CB8AC3E}">
        <p14:creationId xmlns:p14="http://schemas.microsoft.com/office/powerpoint/2010/main" val="209958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6421-2EB6-E1BF-F609-696FD2092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77990-D6DC-3510-8B22-0CE031B1D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199FA8-B72E-4F0F-0502-024D0C121D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a:t>
            </a:r>
          </a:p>
        </p:txBody>
      </p:sp>
      <p:sp>
        <p:nvSpPr>
          <p:cNvPr id="4" name="Slide Number Placeholder 3">
            <a:extLst>
              <a:ext uri="{FF2B5EF4-FFF2-40B4-BE49-F238E27FC236}">
                <a16:creationId xmlns:a16="http://schemas.microsoft.com/office/drawing/2014/main" id="{13726F8F-AFC4-A450-B71C-D6FAB11CEA72}"/>
              </a:ext>
            </a:extLst>
          </p:cNvPr>
          <p:cNvSpPr>
            <a:spLocks noGrp="1"/>
          </p:cNvSpPr>
          <p:nvPr>
            <p:ph type="sldNum" sz="quarter" idx="5"/>
          </p:nvPr>
        </p:nvSpPr>
        <p:spPr/>
        <p:txBody>
          <a:bodyPr/>
          <a:lstStyle/>
          <a:p>
            <a:fld id="{709BF325-786B-264A-A206-5FD721319B8B}" type="slidenum">
              <a:rPr lang="en-US" smtClean="0"/>
              <a:pPr/>
              <a:t>7</a:t>
            </a:fld>
            <a:endParaRPr lang="en-US"/>
          </a:p>
        </p:txBody>
      </p:sp>
    </p:spTree>
    <p:extLst>
      <p:ext uri="{BB962C8B-B14F-4D97-AF65-F5344CB8AC3E}">
        <p14:creationId xmlns:p14="http://schemas.microsoft.com/office/powerpoint/2010/main" val="240935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09BF325-786B-264A-A206-5FD721319B8B}" type="slidenum">
              <a:rPr lang="en-US" smtClean="0"/>
              <a:pPr/>
              <a:t>8</a:t>
            </a:fld>
            <a:endParaRPr lang="en-US"/>
          </a:p>
        </p:txBody>
      </p:sp>
      <p:sp>
        <p:nvSpPr>
          <p:cNvPr id="6" name="Notes Placeholder 5">
            <a:extLst>
              <a:ext uri="{FF2B5EF4-FFF2-40B4-BE49-F238E27FC236}">
                <a16:creationId xmlns:a16="http://schemas.microsoft.com/office/drawing/2014/main" id="{255E7B0E-99AC-70AE-ECD1-668DA14E12AA}"/>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617511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D311A-B679-CA33-18A3-7AA054AB3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0C07A-3D9F-9E23-1827-F7A8EECD1FAF}"/>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959DBCB-7000-3A83-7A07-DD69B8555236}"/>
              </a:ext>
            </a:extLst>
          </p:cNvPr>
          <p:cNvSpPr>
            <a:spLocks noGrp="1"/>
          </p:cNvSpPr>
          <p:nvPr>
            <p:ph type="sldNum" sz="quarter" idx="5"/>
          </p:nvPr>
        </p:nvSpPr>
        <p:spPr/>
        <p:txBody>
          <a:bodyPr/>
          <a:lstStyle/>
          <a:p>
            <a:fld id="{709BF325-786B-264A-A206-5FD721319B8B}" type="slidenum">
              <a:rPr lang="en-US" smtClean="0"/>
              <a:pPr/>
              <a:t>9</a:t>
            </a:fld>
            <a:endParaRPr lang="en-US"/>
          </a:p>
        </p:txBody>
      </p:sp>
      <p:sp>
        <p:nvSpPr>
          <p:cNvPr id="6" name="Notes Placeholder 5">
            <a:extLst>
              <a:ext uri="{FF2B5EF4-FFF2-40B4-BE49-F238E27FC236}">
                <a16:creationId xmlns:a16="http://schemas.microsoft.com/office/drawing/2014/main" id="{A8EBA051-658E-E96A-FECA-D323E7DB396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07746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39.xml"/><Relationship Id="rId7" Type="http://schemas.openxmlformats.org/officeDocument/2006/relationships/chart" Target="../charts/chart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emf"/><Relationship Id="rId11" Type="http://schemas.openxmlformats.org/officeDocument/2006/relationships/chart" Target="../charts/chart3.xml"/><Relationship Id="rId5" Type="http://schemas.openxmlformats.org/officeDocument/2006/relationships/oleObject" Target="../embeddings/oleObject35.bin"/><Relationship Id="rId10" Type="http://schemas.openxmlformats.org/officeDocument/2006/relationships/oleObject" Target="../embeddings/oleObject37.bin"/><Relationship Id="rId4" Type="http://schemas.openxmlformats.org/officeDocument/2006/relationships/slideMaster" Target="../slideMasters/slideMaster1.xml"/><Relationship Id="rId9"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 Simp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6CEFD0-EE9A-4EDB-ACEC-F3E405993C82}"/>
              </a:ext>
            </a:extLst>
          </p:cNvPr>
          <p:cNvGraphicFramePr>
            <a:graphicFrameLocks noChangeAspect="1"/>
          </p:cNvGraphicFramePr>
          <p:nvPr>
            <p:custDataLst>
              <p:tags r:id="rId1"/>
            </p:custDataLst>
            <p:extLst>
              <p:ext uri="{D42A27DB-BD31-4B8C-83A1-F6EECF244321}">
                <p14:modId xmlns:p14="http://schemas.microsoft.com/office/powerpoint/2010/main" val="39195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506CEFD0-EE9A-4EDB-ACEC-F3E405993C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5" cy="864000"/>
          </a:xfrm>
        </p:spPr>
        <p:txBody>
          <a:bodyPr vert="horz" lIns="0" rIns="0">
            <a:noAutofit/>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65770F9-AAA3-438A-A74D-EC525F123C8A}"/>
              </a:ext>
            </a:extLst>
          </p:cNvPr>
          <p:cNvSpPr>
            <a:spLocks noGrp="1"/>
          </p:cNvSpPr>
          <p:nvPr>
            <p:ph idx="1"/>
          </p:nvPr>
        </p:nvSpPr>
        <p:spPr>
          <a:xfrm>
            <a:off x="359998" y="1109677"/>
            <a:ext cx="11472001" cy="5090326"/>
          </a:xfrm>
        </p:spPr>
        <p:txBody>
          <a:bodyPr lIns="0" tIns="36000" rIns="0" bIns="0">
            <a:noAutofit/>
          </a:bodyPr>
          <a:lstStyle>
            <a:lvl1pPr>
              <a:spcAft>
                <a:spcPts val="0"/>
              </a:spcAft>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6401FAA2-EEDA-4E32-B397-AEDE0D5125F7}"/>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20">
            <a:extLst>
              <a:ext uri="{FF2B5EF4-FFF2-40B4-BE49-F238E27FC236}">
                <a16:creationId xmlns:a16="http://schemas.microsoft.com/office/drawing/2014/main" id="{28F2CFE4-9D55-4F3F-85D4-5255463B4025}"/>
              </a:ext>
            </a:extLst>
          </p:cNvPr>
          <p:cNvSpPr>
            <a:spLocks noGrp="1"/>
          </p:cNvSpPr>
          <p:nvPr>
            <p:ph type="ftr" sz="quarter" idx="11"/>
          </p:nvPr>
        </p:nvSpPr>
        <p:spPr/>
        <p:txBody>
          <a:bodyPr/>
          <a:lstStyle/>
          <a:p>
            <a:r>
              <a:rPr lang="en-US"/>
              <a:t>PROPRIETARY &amp; CONFIDENTIAL</a:t>
            </a:r>
          </a:p>
        </p:txBody>
      </p:sp>
    </p:spTree>
    <p:extLst>
      <p:ext uri="{BB962C8B-B14F-4D97-AF65-F5344CB8AC3E}">
        <p14:creationId xmlns:p14="http://schemas.microsoft.com/office/powerpoint/2010/main" val="1460716535"/>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1+2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3730855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6468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6468000" y="3680003"/>
            <a:ext cx="5364000"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59" y="1453703"/>
            <a:ext cx="5364000" cy="4746297"/>
          </a:xfrm>
        </p:spPr>
        <p:txBody>
          <a:body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BF18AC6B-FDE7-4CBD-ADE0-7C8293E4B553}"/>
              </a:ext>
            </a:extLst>
          </p:cNvPr>
          <p:cNvSpPr>
            <a:spLocks noGrp="1"/>
          </p:cNvSpPr>
          <p:nvPr>
            <p:ph sz="quarter" idx="25"/>
          </p:nvPr>
        </p:nvSpPr>
        <p:spPr>
          <a:xfrm>
            <a:off x="6468000" y="1453704"/>
            <a:ext cx="5364000" cy="2088000"/>
          </a:xfrm>
        </p:spPr>
        <p:txBody>
          <a:bodyPr/>
          <a:lstStyle/>
          <a:p>
            <a:pPr lvl="0"/>
            <a:r>
              <a:rPr lang="en-US"/>
              <a:t>Click to edit Master text styles</a:t>
            </a:r>
          </a:p>
          <a:p>
            <a:pPr lvl="1"/>
            <a:r>
              <a:rPr lang="en-US"/>
              <a:t>Second level</a:t>
            </a:r>
          </a:p>
          <a:p>
            <a:pPr lvl="2"/>
            <a:r>
              <a:rPr lang="en-US"/>
              <a:t>Third level</a:t>
            </a:r>
          </a:p>
        </p:txBody>
      </p:sp>
      <p:sp>
        <p:nvSpPr>
          <p:cNvPr id="17" name="Content Placeholder 16">
            <a:extLst>
              <a:ext uri="{FF2B5EF4-FFF2-40B4-BE49-F238E27FC236}">
                <a16:creationId xmlns:a16="http://schemas.microsoft.com/office/drawing/2014/main" id="{BD16868A-FFB6-4B4A-93C9-FB95ECB41196}"/>
              </a:ext>
            </a:extLst>
          </p:cNvPr>
          <p:cNvSpPr>
            <a:spLocks noGrp="1"/>
          </p:cNvSpPr>
          <p:nvPr>
            <p:ph sz="quarter" idx="27"/>
          </p:nvPr>
        </p:nvSpPr>
        <p:spPr>
          <a:xfrm>
            <a:off x="6468000" y="4112003"/>
            <a:ext cx="5364000" cy="20880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38811635"/>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2+1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3249596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6468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9" y="3680003"/>
            <a:ext cx="5364000"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59" y="1453704"/>
            <a:ext cx="5364000" cy="2088000"/>
          </a:xfrm>
        </p:spPr>
        <p:txBody>
          <a:body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BF18AC6B-FDE7-4CBD-ADE0-7C8293E4B553}"/>
              </a:ext>
            </a:extLst>
          </p:cNvPr>
          <p:cNvSpPr>
            <a:spLocks noGrp="1"/>
          </p:cNvSpPr>
          <p:nvPr>
            <p:ph sz="quarter" idx="25"/>
          </p:nvPr>
        </p:nvSpPr>
        <p:spPr>
          <a:xfrm>
            <a:off x="6468000" y="1453703"/>
            <a:ext cx="5364000" cy="4746299"/>
          </a:xfrm>
        </p:spPr>
        <p:txBody>
          <a:bodyPr/>
          <a:lstStyle/>
          <a:p>
            <a:pPr lvl="0"/>
            <a:r>
              <a:rPr lang="en-US"/>
              <a:t>Click to edit Master text styles</a:t>
            </a:r>
          </a:p>
          <a:p>
            <a:pPr lvl="1"/>
            <a:r>
              <a:rPr lang="en-US"/>
              <a:t>Second level</a:t>
            </a:r>
          </a:p>
          <a:p>
            <a:pPr lvl="2"/>
            <a:r>
              <a:rPr lang="en-US"/>
              <a:t>Third level</a:t>
            </a:r>
          </a:p>
        </p:txBody>
      </p:sp>
      <p:sp>
        <p:nvSpPr>
          <p:cNvPr id="13" name="Content Placeholder 12">
            <a:extLst>
              <a:ext uri="{FF2B5EF4-FFF2-40B4-BE49-F238E27FC236}">
                <a16:creationId xmlns:a16="http://schemas.microsoft.com/office/drawing/2014/main" id="{8F149B63-6659-40A6-BC53-019A373EC567}"/>
              </a:ext>
            </a:extLst>
          </p:cNvPr>
          <p:cNvSpPr>
            <a:spLocks noGrp="1"/>
          </p:cNvSpPr>
          <p:nvPr>
            <p:ph sz="quarter" idx="26"/>
          </p:nvPr>
        </p:nvSpPr>
        <p:spPr>
          <a:xfrm>
            <a:off x="359259" y="4112003"/>
            <a:ext cx="5364000" cy="20880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55754263"/>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1232828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6468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9" y="3680003"/>
            <a:ext cx="5364000"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6468000" y="3680003"/>
            <a:ext cx="5364000"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59" y="1453704"/>
            <a:ext cx="5364000" cy="2088000"/>
          </a:xfrm>
        </p:spPr>
        <p:txBody>
          <a:body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BF18AC6B-FDE7-4CBD-ADE0-7C8293E4B553}"/>
              </a:ext>
            </a:extLst>
          </p:cNvPr>
          <p:cNvSpPr>
            <a:spLocks noGrp="1"/>
          </p:cNvSpPr>
          <p:nvPr>
            <p:ph sz="quarter" idx="25"/>
          </p:nvPr>
        </p:nvSpPr>
        <p:spPr>
          <a:xfrm>
            <a:off x="6468000" y="1453704"/>
            <a:ext cx="5364000" cy="2088000"/>
          </a:xfrm>
        </p:spPr>
        <p:txBody>
          <a:bodyPr/>
          <a:lstStyle/>
          <a:p>
            <a:pPr lvl="0"/>
            <a:r>
              <a:rPr lang="en-US"/>
              <a:t>Click to edit Master text styles</a:t>
            </a:r>
          </a:p>
          <a:p>
            <a:pPr lvl="1"/>
            <a:r>
              <a:rPr lang="en-US"/>
              <a:t>Second level</a:t>
            </a:r>
          </a:p>
          <a:p>
            <a:pPr lvl="2"/>
            <a:r>
              <a:rPr lang="en-US"/>
              <a:t>Third level</a:t>
            </a:r>
          </a:p>
        </p:txBody>
      </p:sp>
      <p:sp>
        <p:nvSpPr>
          <p:cNvPr id="13" name="Content Placeholder 12">
            <a:extLst>
              <a:ext uri="{FF2B5EF4-FFF2-40B4-BE49-F238E27FC236}">
                <a16:creationId xmlns:a16="http://schemas.microsoft.com/office/drawing/2014/main" id="{8F149B63-6659-40A6-BC53-019A373EC567}"/>
              </a:ext>
            </a:extLst>
          </p:cNvPr>
          <p:cNvSpPr>
            <a:spLocks noGrp="1"/>
          </p:cNvSpPr>
          <p:nvPr>
            <p:ph sz="quarter" idx="26"/>
          </p:nvPr>
        </p:nvSpPr>
        <p:spPr>
          <a:xfrm>
            <a:off x="359259" y="4112003"/>
            <a:ext cx="5364000" cy="2088000"/>
          </a:xfrm>
        </p:spPr>
        <p:txBody>
          <a:bodyPr/>
          <a:lstStyle/>
          <a:p>
            <a:pPr lvl="0"/>
            <a:r>
              <a:rPr lang="en-US"/>
              <a:t>Click to edit Master text styles</a:t>
            </a:r>
          </a:p>
          <a:p>
            <a:pPr lvl="1"/>
            <a:r>
              <a:rPr lang="en-US"/>
              <a:t>Second level</a:t>
            </a:r>
          </a:p>
          <a:p>
            <a:pPr lvl="2"/>
            <a:r>
              <a:rPr lang="en-US"/>
              <a:t>Third level</a:t>
            </a:r>
          </a:p>
        </p:txBody>
      </p:sp>
      <p:sp>
        <p:nvSpPr>
          <p:cNvPr id="17" name="Content Placeholder 16">
            <a:extLst>
              <a:ext uri="{FF2B5EF4-FFF2-40B4-BE49-F238E27FC236}">
                <a16:creationId xmlns:a16="http://schemas.microsoft.com/office/drawing/2014/main" id="{BD16868A-FFB6-4B4A-93C9-FB95ECB41196}"/>
              </a:ext>
            </a:extLst>
          </p:cNvPr>
          <p:cNvSpPr>
            <a:spLocks noGrp="1"/>
          </p:cNvSpPr>
          <p:nvPr>
            <p:ph sz="quarter" idx="27"/>
          </p:nvPr>
        </p:nvSpPr>
        <p:spPr>
          <a:xfrm>
            <a:off x="6468000" y="4112003"/>
            <a:ext cx="5364000" cy="20880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4295244"/>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2605903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4296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8231996"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2"/>
            <a:ext cx="3600000" cy="4752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7B843DD5-C1B5-43EC-9C77-AC4F2C6EDD1E}"/>
              </a:ext>
            </a:extLst>
          </p:cNvPr>
          <p:cNvSpPr>
            <a:spLocks noGrp="1"/>
          </p:cNvSpPr>
          <p:nvPr>
            <p:ph sz="quarter" idx="29"/>
          </p:nvPr>
        </p:nvSpPr>
        <p:spPr>
          <a:xfrm>
            <a:off x="4296000" y="1453712"/>
            <a:ext cx="3600000" cy="4752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6" name="Content Placeholder 15">
            <a:extLst>
              <a:ext uri="{FF2B5EF4-FFF2-40B4-BE49-F238E27FC236}">
                <a16:creationId xmlns:a16="http://schemas.microsoft.com/office/drawing/2014/main" id="{E337C2F1-FAB3-4D66-9E88-ACCF1ECA50E1}"/>
              </a:ext>
            </a:extLst>
          </p:cNvPr>
          <p:cNvSpPr>
            <a:spLocks noGrp="1"/>
          </p:cNvSpPr>
          <p:nvPr>
            <p:ph sz="quarter" idx="31"/>
          </p:nvPr>
        </p:nvSpPr>
        <p:spPr>
          <a:xfrm>
            <a:off x="8231996" y="1453710"/>
            <a:ext cx="3600000" cy="4752002"/>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43485682"/>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2 Columns Asymmetric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3576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4296000" y="1016001"/>
            <a:ext cx="7535996"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2"/>
            <a:ext cx="3600000" cy="4752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7B843DD5-C1B5-43EC-9C77-AC4F2C6EDD1E}"/>
              </a:ext>
            </a:extLst>
          </p:cNvPr>
          <p:cNvSpPr>
            <a:spLocks noGrp="1"/>
          </p:cNvSpPr>
          <p:nvPr>
            <p:ph sz="quarter" idx="29"/>
          </p:nvPr>
        </p:nvSpPr>
        <p:spPr>
          <a:xfrm>
            <a:off x="4295999" y="1453702"/>
            <a:ext cx="7535995" cy="4752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93578897"/>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2 Vertical Asymmetri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450914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4295999" y="1016001"/>
            <a:ext cx="7535996"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4296000" y="3680003"/>
            <a:ext cx="7535996"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3"/>
            <a:ext cx="3600000" cy="474629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7B843DD5-C1B5-43EC-9C77-AC4F2C6EDD1E}"/>
              </a:ext>
            </a:extLst>
          </p:cNvPr>
          <p:cNvSpPr>
            <a:spLocks noGrp="1"/>
          </p:cNvSpPr>
          <p:nvPr>
            <p:ph sz="quarter" idx="29"/>
          </p:nvPr>
        </p:nvSpPr>
        <p:spPr>
          <a:xfrm>
            <a:off x="4296000" y="1453704"/>
            <a:ext cx="7535996"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21" name="Content Placeholder 20">
            <a:extLst>
              <a:ext uri="{FF2B5EF4-FFF2-40B4-BE49-F238E27FC236}">
                <a16:creationId xmlns:a16="http://schemas.microsoft.com/office/drawing/2014/main" id="{F13EFFA3-7034-4048-A295-D5ADC8396621}"/>
              </a:ext>
            </a:extLst>
          </p:cNvPr>
          <p:cNvSpPr>
            <a:spLocks noGrp="1"/>
          </p:cNvSpPr>
          <p:nvPr>
            <p:ph sz="quarter" idx="33"/>
          </p:nvPr>
        </p:nvSpPr>
        <p:spPr>
          <a:xfrm>
            <a:off x="4296000" y="4112003"/>
            <a:ext cx="7535996"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8525646"/>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2 Columns Asymmetric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835092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59999" y="1016001"/>
            <a:ext cx="7535999"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8231996"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8" y="1453712"/>
            <a:ext cx="7536741" cy="4752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6" name="Content Placeholder 15">
            <a:extLst>
              <a:ext uri="{FF2B5EF4-FFF2-40B4-BE49-F238E27FC236}">
                <a16:creationId xmlns:a16="http://schemas.microsoft.com/office/drawing/2014/main" id="{E337C2F1-FAB3-4D66-9E88-ACCF1ECA50E1}"/>
              </a:ext>
            </a:extLst>
          </p:cNvPr>
          <p:cNvSpPr>
            <a:spLocks noGrp="1"/>
          </p:cNvSpPr>
          <p:nvPr>
            <p:ph sz="quarter" idx="31"/>
          </p:nvPr>
        </p:nvSpPr>
        <p:spPr>
          <a:xfrm>
            <a:off x="8231996" y="1453710"/>
            <a:ext cx="3600000" cy="4752002"/>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300998"/>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1 Vertical Asymmetri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3305240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59999" y="1016001"/>
            <a:ext cx="7535999"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8" y="3680003"/>
            <a:ext cx="7536741"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8231996"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8" y="1453714"/>
            <a:ext cx="7536741" cy="208799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6" name="Content Placeholder 15">
            <a:extLst>
              <a:ext uri="{FF2B5EF4-FFF2-40B4-BE49-F238E27FC236}">
                <a16:creationId xmlns:a16="http://schemas.microsoft.com/office/drawing/2014/main" id="{E337C2F1-FAB3-4D66-9E88-ACCF1ECA50E1}"/>
              </a:ext>
            </a:extLst>
          </p:cNvPr>
          <p:cNvSpPr>
            <a:spLocks noGrp="1"/>
          </p:cNvSpPr>
          <p:nvPr>
            <p:ph sz="quarter" idx="31"/>
          </p:nvPr>
        </p:nvSpPr>
        <p:spPr>
          <a:xfrm>
            <a:off x="8231996" y="1453703"/>
            <a:ext cx="3600000" cy="4746299"/>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8" name="Content Placeholder 17">
            <a:extLst>
              <a:ext uri="{FF2B5EF4-FFF2-40B4-BE49-F238E27FC236}">
                <a16:creationId xmlns:a16="http://schemas.microsoft.com/office/drawing/2014/main" id="{5D546021-DBF9-4C1C-8C6E-5EA5448388FB}"/>
              </a:ext>
            </a:extLst>
          </p:cNvPr>
          <p:cNvSpPr>
            <a:spLocks noGrp="1"/>
          </p:cNvSpPr>
          <p:nvPr>
            <p:ph sz="quarter" idx="32"/>
          </p:nvPr>
        </p:nvSpPr>
        <p:spPr>
          <a:xfrm>
            <a:off x="359258" y="4112003"/>
            <a:ext cx="7536741"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25924274"/>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 + 2+2">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3244364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4296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4296000" y="3680003"/>
            <a:ext cx="3600000"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8231996"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36" name="Text Placeholder 89">
            <a:extLst>
              <a:ext uri="{FF2B5EF4-FFF2-40B4-BE49-F238E27FC236}">
                <a16:creationId xmlns:a16="http://schemas.microsoft.com/office/drawing/2014/main" id="{26AFA006-1F05-4FBB-AE77-1FB8EE25D212}"/>
              </a:ext>
            </a:extLst>
          </p:cNvPr>
          <p:cNvSpPr>
            <a:spLocks noGrp="1"/>
          </p:cNvSpPr>
          <p:nvPr>
            <p:ph type="body" sz="quarter" idx="25"/>
          </p:nvPr>
        </p:nvSpPr>
        <p:spPr>
          <a:xfrm>
            <a:off x="8231996" y="3680003"/>
            <a:ext cx="3600000"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3"/>
            <a:ext cx="3600000" cy="474629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7B843DD5-C1B5-43EC-9C77-AC4F2C6EDD1E}"/>
              </a:ext>
            </a:extLst>
          </p:cNvPr>
          <p:cNvSpPr>
            <a:spLocks noGrp="1"/>
          </p:cNvSpPr>
          <p:nvPr>
            <p:ph sz="quarter" idx="29"/>
          </p:nvPr>
        </p:nvSpPr>
        <p:spPr>
          <a:xfrm>
            <a:off x="4296000" y="1453704"/>
            <a:ext cx="3600000"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3" name="Content Placeholder 12">
            <a:extLst>
              <a:ext uri="{FF2B5EF4-FFF2-40B4-BE49-F238E27FC236}">
                <a16:creationId xmlns:a16="http://schemas.microsoft.com/office/drawing/2014/main" id="{406421D4-B2F9-4C35-93BA-608926A8D74C}"/>
              </a:ext>
            </a:extLst>
          </p:cNvPr>
          <p:cNvSpPr>
            <a:spLocks noGrp="1"/>
          </p:cNvSpPr>
          <p:nvPr>
            <p:ph sz="quarter" idx="30"/>
          </p:nvPr>
        </p:nvSpPr>
        <p:spPr>
          <a:xfrm>
            <a:off x="8231996" y="4112003"/>
            <a:ext cx="3600000"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6" name="Content Placeholder 15">
            <a:extLst>
              <a:ext uri="{FF2B5EF4-FFF2-40B4-BE49-F238E27FC236}">
                <a16:creationId xmlns:a16="http://schemas.microsoft.com/office/drawing/2014/main" id="{E337C2F1-FAB3-4D66-9E88-ACCF1ECA50E1}"/>
              </a:ext>
            </a:extLst>
          </p:cNvPr>
          <p:cNvSpPr>
            <a:spLocks noGrp="1"/>
          </p:cNvSpPr>
          <p:nvPr>
            <p:ph sz="quarter" idx="31"/>
          </p:nvPr>
        </p:nvSpPr>
        <p:spPr>
          <a:xfrm>
            <a:off x="8231996" y="1453704"/>
            <a:ext cx="3600000"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21" name="Content Placeholder 20">
            <a:extLst>
              <a:ext uri="{FF2B5EF4-FFF2-40B4-BE49-F238E27FC236}">
                <a16:creationId xmlns:a16="http://schemas.microsoft.com/office/drawing/2014/main" id="{F13EFFA3-7034-4048-A295-D5ADC8396621}"/>
              </a:ext>
            </a:extLst>
          </p:cNvPr>
          <p:cNvSpPr>
            <a:spLocks noGrp="1"/>
          </p:cNvSpPr>
          <p:nvPr>
            <p:ph sz="quarter" idx="33"/>
          </p:nvPr>
        </p:nvSpPr>
        <p:spPr>
          <a:xfrm>
            <a:off x="4296000" y="4112003"/>
            <a:ext cx="3600000"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81386846"/>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2 +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59678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4296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9" y="3680003"/>
            <a:ext cx="3600000"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4296000" y="3680003"/>
            <a:ext cx="3600000"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8231996"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4"/>
            <a:ext cx="3600000" cy="208799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7B843DD5-C1B5-43EC-9C77-AC4F2C6EDD1E}"/>
              </a:ext>
            </a:extLst>
          </p:cNvPr>
          <p:cNvSpPr>
            <a:spLocks noGrp="1"/>
          </p:cNvSpPr>
          <p:nvPr>
            <p:ph sz="quarter" idx="29"/>
          </p:nvPr>
        </p:nvSpPr>
        <p:spPr>
          <a:xfrm>
            <a:off x="4296000" y="1453704"/>
            <a:ext cx="3600000"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6" name="Content Placeholder 15">
            <a:extLst>
              <a:ext uri="{FF2B5EF4-FFF2-40B4-BE49-F238E27FC236}">
                <a16:creationId xmlns:a16="http://schemas.microsoft.com/office/drawing/2014/main" id="{E337C2F1-FAB3-4D66-9E88-ACCF1ECA50E1}"/>
              </a:ext>
            </a:extLst>
          </p:cNvPr>
          <p:cNvSpPr>
            <a:spLocks noGrp="1"/>
          </p:cNvSpPr>
          <p:nvPr>
            <p:ph sz="quarter" idx="31"/>
          </p:nvPr>
        </p:nvSpPr>
        <p:spPr>
          <a:xfrm>
            <a:off x="8231996" y="1453703"/>
            <a:ext cx="3600000" cy="4746299"/>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8" name="Content Placeholder 17">
            <a:extLst>
              <a:ext uri="{FF2B5EF4-FFF2-40B4-BE49-F238E27FC236}">
                <a16:creationId xmlns:a16="http://schemas.microsoft.com/office/drawing/2014/main" id="{5D546021-DBF9-4C1C-8C6E-5EA5448388FB}"/>
              </a:ext>
            </a:extLst>
          </p:cNvPr>
          <p:cNvSpPr>
            <a:spLocks noGrp="1"/>
          </p:cNvSpPr>
          <p:nvPr>
            <p:ph sz="quarter" idx="32"/>
          </p:nvPr>
        </p:nvSpPr>
        <p:spPr>
          <a:xfrm>
            <a:off x="359259" y="4112003"/>
            <a:ext cx="3600000"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21" name="Content Placeholder 20">
            <a:extLst>
              <a:ext uri="{FF2B5EF4-FFF2-40B4-BE49-F238E27FC236}">
                <a16:creationId xmlns:a16="http://schemas.microsoft.com/office/drawing/2014/main" id="{F13EFFA3-7034-4048-A295-D5ADC8396621}"/>
              </a:ext>
            </a:extLst>
          </p:cNvPr>
          <p:cNvSpPr>
            <a:spLocks noGrp="1"/>
          </p:cNvSpPr>
          <p:nvPr>
            <p:ph sz="quarter" idx="33"/>
          </p:nvPr>
        </p:nvSpPr>
        <p:spPr>
          <a:xfrm>
            <a:off x="4296000" y="4112003"/>
            <a:ext cx="3600000"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56806214"/>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with Footno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6CEFD0-EE9A-4EDB-ACEC-F3E405993C82}"/>
              </a:ext>
            </a:extLst>
          </p:cNvPr>
          <p:cNvGraphicFramePr>
            <a:graphicFrameLocks noChangeAspect="1"/>
          </p:cNvGraphicFramePr>
          <p:nvPr>
            <p:custDataLst>
              <p:tags r:id="rId1"/>
            </p:custDataLst>
            <p:extLst>
              <p:ext uri="{D42A27DB-BD31-4B8C-83A1-F6EECF244321}">
                <p14:modId xmlns:p14="http://schemas.microsoft.com/office/powerpoint/2010/main" val="3189599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506CEFD0-EE9A-4EDB-ACEC-F3E405993C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5" cy="864000"/>
          </a:xfrm>
        </p:spPr>
        <p:txBody>
          <a:bodyPr vert="horz" lIns="0" rIns="0">
            <a:noAutofit/>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65770F9-AAA3-438A-A74D-EC525F123C8A}"/>
              </a:ext>
            </a:extLst>
          </p:cNvPr>
          <p:cNvSpPr>
            <a:spLocks noGrp="1"/>
          </p:cNvSpPr>
          <p:nvPr>
            <p:ph idx="1"/>
          </p:nvPr>
        </p:nvSpPr>
        <p:spPr>
          <a:xfrm>
            <a:off x="359998" y="1109676"/>
            <a:ext cx="11472001" cy="4802327"/>
          </a:xfrm>
        </p:spPr>
        <p:txBody>
          <a:bodyPr lIns="0" tIns="36000" rIns="0" bIns="0">
            <a:noAutofit/>
          </a:bodyPr>
          <a:lstStyle>
            <a:lvl1pPr>
              <a:spcAft>
                <a:spcPts val="0"/>
              </a:spcAft>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019A5513-FE4A-4E6E-AF67-666C40E15315}"/>
              </a:ext>
            </a:extLst>
          </p:cNvPr>
          <p:cNvSpPr>
            <a:spLocks noGrp="1"/>
          </p:cNvSpPr>
          <p:nvPr>
            <p:ph type="body" sz="quarter" idx="13" hasCustomPrompt="1"/>
          </p:nvPr>
        </p:nvSpPr>
        <p:spPr>
          <a:xfrm>
            <a:off x="360363" y="5912003"/>
            <a:ext cx="11471631" cy="287992"/>
          </a:xfrm>
        </p:spPr>
        <p:txBody>
          <a:bodyPr anchor="b">
            <a:noAutofit/>
          </a:bodyPr>
          <a:lstStyle>
            <a:lvl1pPr marL="180000" indent="-180000">
              <a:spcBef>
                <a:spcPts val="0"/>
              </a:spcBef>
              <a:buFont typeface="+mj-lt"/>
              <a:buAutoNum type="arabicPeriod"/>
              <a:defRPr sz="900"/>
            </a:lvl1pPr>
          </a:lstStyle>
          <a:p>
            <a:pPr lvl="0"/>
            <a:r>
              <a:rPr lang="en-US"/>
              <a:t>Footnotes</a:t>
            </a:r>
          </a:p>
        </p:txBody>
      </p:sp>
      <p:cxnSp>
        <p:nvCxnSpPr>
          <p:cNvPr id="17" name="Straight Connector 16">
            <a:extLst>
              <a:ext uri="{FF2B5EF4-FFF2-40B4-BE49-F238E27FC236}">
                <a16:creationId xmlns:a16="http://schemas.microsoft.com/office/drawing/2014/main" id="{53455CF7-A01A-4E29-B1BF-6AC4DECF294B}"/>
              </a:ext>
            </a:extLst>
          </p:cNvPr>
          <p:cNvCxnSpPr>
            <a:cxnSpLocks/>
          </p:cNvCxnSpPr>
          <p:nvPr userDrawn="1"/>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607ABACA-B3D8-462B-82D2-B0F21B8C8517}"/>
              </a:ext>
            </a:extLst>
          </p:cNvPr>
          <p:cNvSpPr>
            <a:spLocks noGrp="1"/>
          </p:cNvSpPr>
          <p:nvPr>
            <p:ph type="ftr" sz="quarter" idx="15"/>
          </p:nvPr>
        </p:nvSpPr>
        <p:spPr/>
        <p:txBody>
          <a:bodyPr/>
          <a:lstStyle/>
          <a:p>
            <a:r>
              <a:rPr lang="en-US"/>
              <a:t>PROPRIETARY &amp; CONFIDENTIAL</a:t>
            </a:r>
          </a:p>
        </p:txBody>
      </p:sp>
    </p:spTree>
    <p:extLst>
      <p:ext uri="{BB962C8B-B14F-4D97-AF65-F5344CB8AC3E}">
        <p14:creationId xmlns:p14="http://schemas.microsoft.com/office/powerpoint/2010/main" val="3833064974"/>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3+3">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2421533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4296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9" y="3680003"/>
            <a:ext cx="3600000"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4296000" y="3680003"/>
            <a:ext cx="3600000"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sp>
        <p:nvSpPr>
          <p:cNvPr id="34" name="Text Placeholder 18">
            <a:extLst>
              <a:ext uri="{FF2B5EF4-FFF2-40B4-BE49-F238E27FC236}">
                <a16:creationId xmlns:a16="http://schemas.microsoft.com/office/drawing/2014/main" id="{168F88CF-AA9F-42AA-82EF-534747E8E5AD}"/>
              </a:ext>
            </a:extLst>
          </p:cNvPr>
          <p:cNvSpPr>
            <a:spLocks noGrp="1"/>
          </p:cNvSpPr>
          <p:nvPr>
            <p:ph type="body" sz="quarter" idx="23"/>
          </p:nvPr>
        </p:nvSpPr>
        <p:spPr>
          <a:xfrm>
            <a:off x="8231996" y="1016001"/>
            <a:ext cx="3600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36" name="Text Placeholder 89">
            <a:extLst>
              <a:ext uri="{FF2B5EF4-FFF2-40B4-BE49-F238E27FC236}">
                <a16:creationId xmlns:a16="http://schemas.microsoft.com/office/drawing/2014/main" id="{26AFA006-1F05-4FBB-AE77-1FB8EE25D212}"/>
              </a:ext>
            </a:extLst>
          </p:cNvPr>
          <p:cNvSpPr>
            <a:spLocks noGrp="1"/>
          </p:cNvSpPr>
          <p:nvPr>
            <p:ph type="body" sz="quarter" idx="25"/>
          </p:nvPr>
        </p:nvSpPr>
        <p:spPr>
          <a:xfrm>
            <a:off x="8231996" y="3680003"/>
            <a:ext cx="3600000"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cxnSp>
        <p:nvCxnSpPr>
          <p:cNvPr id="19" name="Straight Connector 18">
            <a:extLst>
              <a:ext uri="{FF2B5EF4-FFF2-40B4-BE49-F238E27FC236}">
                <a16:creationId xmlns:a16="http://schemas.microsoft.com/office/drawing/2014/main" id="{4F87F2B3-947A-4301-8ADA-128771A36120}"/>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85FA005F-D8E2-4BAC-A245-EA3E51470026}"/>
              </a:ext>
            </a:extLst>
          </p:cNvPr>
          <p:cNvSpPr>
            <a:spLocks noGrp="1"/>
          </p:cNvSpPr>
          <p:nvPr>
            <p:ph type="ftr" sz="quarter" idx="27"/>
          </p:nvPr>
        </p:nvSpPr>
        <p:spPr>
          <a:xfrm>
            <a:off x="7866240" y="6442144"/>
            <a:ext cx="3600000" cy="216000"/>
          </a:xfrm>
        </p:spPr>
        <p:txBody>
          <a:bodyPr/>
          <a:lstStyle/>
          <a:p>
            <a:r>
              <a:rPr lang="en-US"/>
              <a:t>PROPRIETARY &amp; CONFIDENTIAL</a:t>
            </a:r>
          </a:p>
        </p:txBody>
      </p:sp>
      <p:sp>
        <p:nvSpPr>
          <p:cNvPr id="6" name="Content Placeholder 5">
            <a:extLst>
              <a:ext uri="{FF2B5EF4-FFF2-40B4-BE49-F238E27FC236}">
                <a16:creationId xmlns:a16="http://schemas.microsoft.com/office/drawing/2014/main" id="{CDC120E0-CF79-4350-99B9-486C6DBB2B24}"/>
              </a:ext>
            </a:extLst>
          </p:cNvPr>
          <p:cNvSpPr>
            <a:spLocks noGrp="1"/>
          </p:cNvSpPr>
          <p:nvPr>
            <p:ph sz="quarter" idx="28"/>
          </p:nvPr>
        </p:nvSpPr>
        <p:spPr>
          <a:xfrm>
            <a:off x="359259" y="1453714"/>
            <a:ext cx="3600000" cy="208799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7B843DD5-C1B5-43EC-9C77-AC4F2C6EDD1E}"/>
              </a:ext>
            </a:extLst>
          </p:cNvPr>
          <p:cNvSpPr>
            <a:spLocks noGrp="1"/>
          </p:cNvSpPr>
          <p:nvPr>
            <p:ph sz="quarter" idx="29"/>
          </p:nvPr>
        </p:nvSpPr>
        <p:spPr>
          <a:xfrm>
            <a:off x="4296000" y="1453704"/>
            <a:ext cx="3600000"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3" name="Content Placeholder 12">
            <a:extLst>
              <a:ext uri="{FF2B5EF4-FFF2-40B4-BE49-F238E27FC236}">
                <a16:creationId xmlns:a16="http://schemas.microsoft.com/office/drawing/2014/main" id="{406421D4-B2F9-4C35-93BA-608926A8D74C}"/>
              </a:ext>
            </a:extLst>
          </p:cNvPr>
          <p:cNvSpPr>
            <a:spLocks noGrp="1"/>
          </p:cNvSpPr>
          <p:nvPr>
            <p:ph sz="quarter" idx="30"/>
          </p:nvPr>
        </p:nvSpPr>
        <p:spPr>
          <a:xfrm>
            <a:off x="8231996" y="4112003"/>
            <a:ext cx="3600000"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6" name="Content Placeholder 15">
            <a:extLst>
              <a:ext uri="{FF2B5EF4-FFF2-40B4-BE49-F238E27FC236}">
                <a16:creationId xmlns:a16="http://schemas.microsoft.com/office/drawing/2014/main" id="{E337C2F1-FAB3-4D66-9E88-ACCF1ECA50E1}"/>
              </a:ext>
            </a:extLst>
          </p:cNvPr>
          <p:cNvSpPr>
            <a:spLocks noGrp="1"/>
          </p:cNvSpPr>
          <p:nvPr>
            <p:ph sz="quarter" idx="31"/>
          </p:nvPr>
        </p:nvSpPr>
        <p:spPr>
          <a:xfrm>
            <a:off x="8231996" y="1453704"/>
            <a:ext cx="3600000"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18" name="Content Placeholder 17">
            <a:extLst>
              <a:ext uri="{FF2B5EF4-FFF2-40B4-BE49-F238E27FC236}">
                <a16:creationId xmlns:a16="http://schemas.microsoft.com/office/drawing/2014/main" id="{5D546021-DBF9-4C1C-8C6E-5EA5448388FB}"/>
              </a:ext>
            </a:extLst>
          </p:cNvPr>
          <p:cNvSpPr>
            <a:spLocks noGrp="1"/>
          </p:cNvSpPr>
          <p:nvPr>
            <p:ph sz="quarter" idx="32"/>
          </p:nvPr>
        </p:nvSpPr>
        <p:spPr>
          <a:xfrm>
            <a:off x="359259" y="4112003"/>
            <a:ext cx="3600000"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
        <p:nvSpPr>
          <p:cNvPr id="21" name="Content Placeholder 20">
            <a:extLst>
              <a:ext uri="{FF2B5EF4-FFF2-40B4-BE49-F238E27FC236}">
                <a16:creationId xmlns:a16="http://schemas.microsoft.com/office/drawing/2014/main" id="{F13EFFA3-7034-4048-A295-D5ADC8396621}"/>
              </a:ext>
            </a:extLst>
          </p:cNvPr>
          <p:cNvSpPr>
            <a:spLocks noGrp="1"/>
          </p:cNvSpPr>
          <p:nvPr>
            <p:ph sz="quarter" idx="33"/>
          </p:nvPr>
        </p:nvSpPr>
        <p:spPr>
          <a:xfrm>
            <a:off x="4296000" y="4112003"/>
            <a:ext cx="3600000" cy="2088000"/>
          </a:xfrm>
        </p:spPr>
        <p:txBody>
          <a:bodyPr/>
          <a:lstStyle>
            <a:lvl1pPr>
              <a:lnSpc>
                <a:spcPct val="90000"/>
              </a:lnSpc>
              <a:defRPr/>
            </a:lvl1pPr>
            <a:lvl2pPr>
              <a:lnSpc>
                <a:spcPct val="90000"/>
              </a:lnSpc>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22615953"/>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itiative Progres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740E1FD-51F5-4835-A865-2C14653B913E}"/>
              </a:ext>
            </a:extLst>
          </p:cNvPr>
          <p:cNvGraphicFramePr>
            <a:graphicFrameLocks noChangeAspect="1"/>
          </p:cNvGraphicFramePr>
          <p:nvPr>
            <p:custDataLst>
              <p:tags r:id="rId1"/>
            </p:custDataLst>
            <p:extLst>
              <p:ext uri="{D42A27DB-BD31-4B8C-83A1-F6EECF244321}">
                <p14:modId xmlns:p14="http://schemas.microsoft.com/office/powerpoint/2010/main" val="2338380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2740E1FD-51F5-4835-A865-2C14653B91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59967098-AF9C-46E1-A911-3CCB37A1D493}"/>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13">
            <a:extLst>
              <a:ext uri="{FF2B5EF4-FFF2-40B4-BE49-F238E27FC236}">
                <a16:creationId xmlns:a16="http://schemas.microsoft.com/office/drawing/2014/main" id="{11EDCA6E-C5BE-4B08-BE3B-3C2A9A23BB55}"/>
              </a:ext>
            </a:extLst>
          </p:cNvPr>
          <p:cNvSpPr>
            <a:spLocks noGrp="1"/>
          </p:cNvSpPr>
          <p:nvPr>
            <p:ph type="ftr" sz="quarter" idx="11"/>
          </p:nvPr>
        </p:nvSpPr>
        <p:spPr/>
        <p:txBody>
          <a:bodyPr/>
          <a:lstStyle/>
          <a:p>
            <a:r>
              <a:rPr lang="en-US"/>
              <a:t>PROPRIETARY &amp; CONFIDENTIAL</a:t>
            </a:r>
          </a:p>
        </p:txBody>
      </p:sp>
      <p:sp>
        <p:nvSpPr>
          <p:cNvPr id="5" name="Text Placeholder 4">
            <a:extLst>
              <a:ext uri="{FF2B5EF4-FFF2-40B4-BE49-F238E27FC236}">
                <a16:creationId xmlns:a16="http://schemas.microsoft.com/office/drawing/2014/main" id="{DE375104-A8A1-43E5-B258-49F9E78256BA}"/>
              </a:ext>
            </a:extLst>
          </p:cNvPr>
          <p:cNvSpPr>
            <a:spLocks noGrp="1"/>
          </p:cNvSpPr>
          <p:nvPr>
            <p:ph type="body" sz="quarter" idx="12" hasCustomPrompt="1"/>
          </p:nvPr>
        </p:nvSpPr>
        <p:spPr>
          <a:xfrm>
            <a:off x="359999" y="1707867"/>
            <a:ext cx="8192332" cy="900000"/>
          </a:xfrm>
          <a:prstGeom prst="rightArrowCallout">
            <a:avLst>
              <a:gd name="adj1" fmla="val 3231"/>
              <a:gd name="adj2" fmla="val 8733"/>
              <a:gd name="adj3" fmla="val 12316"/>
              <a:gd name="adj4" fmla="val 19522"/>
            </a:avLst>
          </a:prstGeom>
          <a:solidFill>
            <a:srgbClr val="D8D9DA"/>
          </a:solidFill>
          <a:ln>
            <a:solidFill>
              <a:srgbClr val="D8D9DA"/>
            </a:solidFill>
          </a:ln>
        </p:spPr>
        <p:txBody>
          <a:bodyPr lIns="35560" tIns="35560" rIns="35560" bIns="35560" anchor="ctr"/>
          <a:lstStyle>
            <a:lvl1pPr marL="0" indent="0">
              <a:buNone/>
              <a:defRPr sz="1200" b="1"/>
            </a:lvl1pPr>
          </a:lstStyle>
          <a:p>
            <a:pPr lvl="0"/>
            <a:r>
              <a:rPr lang="en-US"/>
              <a:t>Major Initiative 1</a:t>
            </a:r>
          </a:p>
        </p:txBody>
      </p:sp>
      <p:sp>
        <p:nvSpPr>
          <p:cNvPr id="7" name="Text Placeholder 6">
            <a:extLst>
              <a:ext uri="{FF2B5EF4-FFF2-40B4-BE49-F238E27FC236}">
                <a16:creationId xmlns:a16="http://schemas.microsoft.com/office/drawing/2014/main" id="{82671F2D-073D-460A-9A5E-031C240A7673}"/>
              </a:ext>
            </a:extLst>
          </p:cNvPr>
          <p:cNvSpPr>
            <a:spLocks noGrp="1"/>
          </p:cNvSpPr>
          <p:nvPr>
            <p:ph type="body" sz="quarter" idx="13" hasCustomPrompt="1"/>
          </p:nvPr>
        </p:nvSpPr>
        <p:spPr>
          <a:xfrm>
            <a:off x="8552330" y="1689867"/>
            <a:ext cx="3279308" cy="936000"/>
          </a:xfrm>
          <a:solidFill>
            <a:srgbClr val="EFEFF0"/>
          </a:solidFill>
        </p:spPr>
        <p:txBody>
          <a:bodyPr lIns="35560" tIns="35560" rIns="35560" bIns="35560"/>
          <a:lstStyle>
            <a:lvl1pPr marL="0" indent="0">
              <a:lnSpc>
                <a:spcPct val="90000"/>
              </a:lnSpc>
              <a:spcBef>
                <a:spcPts val="0"/>
              </a:spcBef>
              <a:spcAft>
                <a:spcPts val="100"/>
              </a:spcAft>
              <a:buNone/>
              <a:defRPr sz="1100" b="0" u="none"/>
            </a:lvl1pPr>
            <a:lvl2pPr marL="0" indent="0">
              <a:spcBef>
                <a:spcPts val="0"/>
              </a:spcBef>
              <a:spcAft>
                <a:spcPts val="200"/>
              </a:spcAft>
              <a:buNone/>
              <a:defRPr sz="1100"/>
            </a:lvl2pPr>
          </a:lstStyle>
          <a:p>
            <a:pPr lvl="0"/>
            <a:r>
              <a:rPr lang="en-US"/>
              <a:t>Roadmap details</a:t>
            </a:r>
          </a:p>
        </p:txBody>
      </p:sp>
      <p:sp>
        <p:nvSpPr>
          <p:cNvPr id="15" name="Text Placeholder 4">
            <a:extLst>
              <a:ext uri="{FF2B5EF4-FFF2-40B4-BE49-F238E27FC236}">
                <a16:creationId xmlns:a16="http://schemas.microsoft.com/office/drawing/2014/main" id="{01E1F9A2-7DA3-469F-8625-39548993161B}"/>
              </a:ext>
            </a:extLst>
          </p:cNvPr>
          <p:cNvSpPr>
            <a:spLocks noGrp="1"/>
          </p:cNvSpPr>
          <p:nvPr>
            <p:ph type="body" sz="quarter" idx="14" hasCustomPrompt="1"/>
          </p:nvPr>
        </p:nvSpPr>
        <p:spPr>
          <a:xfrm>
            <a:off x="359999" y="2882816"/>
            <a:ext cx="8192332" cy="936000"/>
          </a:xfrm>
          <a:prstGeom prst="rightArrowCallout">
            <a:avLst>
              <a:gd name="adj1" fmla="val 3231"/>
              <a:gd name="adj2" fmla="val 8733"/>
              <a:gd name="adj3" fmla="val 12316"/>
              <a:gd name="adj4" fmla="val 19522"/>
            </a:avLst>
          </a:prstGeom>
          <a:solidFill>
            <a:srgbClr val="D8D9DA"/>
          </a:solidFill>
          <a:ln>
            <a:solidFill>
              <a:srgbClr val="D8D9DA"/>
            </a:solidFill>
          </a:ln>
        </p:spPr>
        <p:txBody>
          <a:bodyPr lIns="35560" tIns="35560" rIns="35560" bIns="35560" anchor="ctr"/>
          <a:lstStyle>
            <a:lvl1pPr marL="0" indent="0">
              <a:buNone/>
              <a:defRPr sz="1200" b="1"/>
            </a:lvl1pPr>
          </a:lstStyle>
          <a:p>
            <a:pPr lvl="0"/>
            <a:r>
              <a:rPr lang="en-US"/>
              <a:t>Major Initiative 2</a:t>
            </a:r>
          </a:p>
        </p:txBody>
      </p:sp>
      <p:sp>
        <p:nvSpPr>
          <p:cNvPr id="16" name="Text Placeholder 6">
            <a:extLst>
              <a:ext uri="{FF2B5EF4-FFF2-40B4-BE49-F238E27FC236}">
                <a16:creationId xmlns:a16="http://schemas.microsoft.com/office/drawing/2014/main" id="{B128D84C-30F4-4AF4-9917-8321D59E3025}"/>
              </a:ext>
            </a:extLst>
          </p:cNvPr>
          <p:cNvSpPr>
            <a:spLocks noGrp="1"/>
          </p:cNvSpPr>
          <p:nvPr>
            <p:ph type="body" sz="quarter" idx="15" hasCustomPrompt="1"/>
          </p:nvPr>
        </p:nvSpPr>
        <p:spPr>
          <a:xfrm>
            <a:off x="8552330" y="2882816"/>
            <a:ext cx="3279308" cy="936000"/>
          </a:xfrm>
          <a:solidFill>
            <a:srgbClr val="EFEFF0"/>
          </a:solidFill>
        </p:spPr>
        <p:txBody>
          <a:bodyPr lIns="35560" tIns="35560" rIns="35560" bIns="35560"/>
          <a:lstStyle>
            <a:lvl1pPr marL="0" indent="0">
              <a:lnSpc>
                <a:spcPct val="90000"/>
              </a:lnSpc>
              <a:spcBef>
                <a:spcPts val="0"/>
              </a:spcBef>
              <a:spcAft>
                <a:spcPts val="100"/>
              </a:spcAft>
              <a:buNone/>
              <a:defRPr sz="1100" b="0" u="none"/>
            </a:lvl1pPr>
            <a:lvl2pPr marL="0" indent="0">
              <a:spcBef>
                <a:spcPts val="0"/>
              </a:spcBef>
              <a:spcAft>
                <a:spcPts val="200"/>
              </a:spcAft>
              <a:buNone/>
              <a:defRPr sz="1100"/>
            </a:lvl2pPr>
          </a:lstStyle>
          <a:p>
            <a:pPr lvl="0"/>
            <a:r>
              <a:rPr lang="en-US"/>
              <a:t>Roadmap details</a:t>
            </a:r>
          </a:p>
        </p:txBody>
      </p:sp>
      <p:sp>
        <p:nvSpPr>
          <p:cNvPr id="17" name="Text Placeholder 4">
            <a:extLst>
              <a:ext uri="{FF2B5EF4-FFF2-40B4-BE49-F238E27FC236}">
                <a16:creationId xmlns:a16="http://schemas.microsoft.com/office/drawing/2014/main" id="{BF671490-779B-47DD-A4AF-3DABF9077E3E}"/>
              </a:ext>
            </a:extLst>
          </p:cNvPr>
          <p:cNvSpPr>
            <a:spLocks noGrp="1"/>
          </p:cNvSpPr>
          <p:nvPr>
            <p:ph type="body" sz="quarter" idx="16" hasCustomPrompt="1"/>
          </p:nvPr>
        </p:nvSpPr>
        <p:spPr>
          <a:xfrm>
            <a:off x="359998" y="4098454"/>
            <a:ext cx="8192332" cy="936000"/>
          </a:xfrm>
          <a:prstGeom prst="rightArrowCallout">
            <a:avLst>
              <a:gd name="adj1" fmla="val 3231"/>
              <a:gd name="adj2" fmla="val 8733"/>
              <a:gd name="adj3" fmla="val 12316"/>
              <a:gd name="adj4" fmla="val 19522"/>
            </a:avLst>
          </a:prstGeom>
          <a:solidFill>
            <a:srgbClr val="D8D9DA"/>
          </a:solidFill>
          <a:ln>
            <a:solidFill>
              <a:srgbClr val="D8D9DA"/>
            </a:solidFill>
          </a:ln>
        </p:spPr>
        <p:txBody>
          <a:bodyPr lIns="35560" tIns="35560" rIns="35560" bIns="35560" anchor="ctr"/>
          <a:lstStyle>
            <a:lvl1pPr marL="0" indent="0">
              <a:buNone/>
              <a:defRPr sz="1200" b="1"/>
            </a:lvl1pPr>
          </a:lstStyle>
          <a:p>
            <a:pPr lvl="0"/>
            <a:r>
              <a:rPr lang="en-US"/>
              <a:t>Major Initiative 3</a:t>
            </a:r>
          </a:p>
        </p:txBody>
      </p:sp>
      <p:sp>
        <p:nvSpPr>
          <p:cNvPr id="18" name="Text Placeholder 6">
            <a:extLst>
              <a:ext uri="{FF2B5EF4-FFF2-40B4-BE49-F238E27FC236}">
                <a16:creationId xmlns:a16="http://schemas.microsoft.com/office/drawing/2014/main" id="{F5E090E6-8630-4C16-BE76-57F05B9CB1D7}"/>
              </a:ext>
            </a:extLst>
          </p:cNvPr>
          <p:cNvSpPr>
            <a:spLocks noGrp="1"/>
          </p:cNvSpPr>
          <p:nvPr>
            <p:ph type="body" sz="quarter" idx="17" hasCustomPrompt="1"/>
          </p:nvPr>
        </p:nvSpPr>
        <p:spPr>
          <a:xfrm>
            <a:off x="8552329" y="4098454"/>
            <a:ext cx="3279308" cy="936000"/>
          </a:xfrm>
          <a:solidFill>
            <a:srgbClr val="EFEFF0"/>
          </a:solidFill>
        </p:spPr>
        <p:txBody>
          <a:bodyPr lIns="35560" tIns="35560" rIns="35560" bIns="35560"/>
          <a:lstStyle>
            <a:lvl1pPr marL="0" indent="0">
              <a:lnSpc>
                <a:spcPct val="90000"/>
              </a:lnSpc>
              <a:spcBef>
                <a:spcPts val="0"/>
              </a:spcBef>
              <a:spcAft>
                <a:spcPts val="100"/>
              </a:spcAft>
              <a:buNone/>
              <a:defRPr sz="1100" b="0" u="none"/>
            </a:lvl1pPr>
            <a:lvl2pPr marL="0" indent="0">
              <a:spcBef>
                <a:spcPts val="0"/>
              </a:spcBef>
              <a:spcAft>
                <a:spcPts val="200"/>
              </a:spcAft>
              <a:buNone/>
              <a:defRPr sz="1100"/>
            </a:lvl2pPr>
          </a:lstStyle>
          <a:p>
            <a:pPr lvl="0"/>
            <a:r>
              <a:rPr lang="en-US"/>
              <a:t>Roadmap details</a:t>
            </a:r>
          </a:p>
        </p:txBody>
      </p:sp>
      <p:sp>
        <p:nvSpPr>
          <p:cNvPr id="19" name="Text Placeholder 4">
            <a:extLst>
              <a:ext uri="{FF2B5EF4-FFF2-40B4-BE49-F238E27FC236}">
                <a16:creationId xmlns:a16="http://schemas.microsoft.com/office/drawing/2014/main" id="{381FA5BD-8D0B-4CF1-B507-1F56773734A6}"/>
              </a:ext>
            </a:extLst>
          </p:cNvPr>
          <p:cNvSpPr>
            <a:spLocks noGrp="1"/>
          </p:cNvSpPr>
          <p:nvPr>
            <p:ph type="body" sz="quarter" idx="18" hasCustomPrompt="1"/>
          </p:nvPr>
        </p:nvSpPr>
        <p:spPr>
          <a:xfrm>
            <a:off x="359997" y="5300784"/>
            <a:ext cx="8192332" cy="936000"/>
          </a:xfrm>
          <a:prstGeom prst="rightArrowCallout">
            <a:avLst>
              <a:gd name="adj1" fmla="val 3231"/>
              <a:gd name="adj2" fmla="val 8733"/>
              <a:gd name="adj3" fmla="val 12316"/>
              <a:gd name="adj4" fmla="val 19522"/>
            </a:avLst>
          </a:prstGeom>
          <a:solidFill>
            <a:srgbClr val="D8D9DA"/>
          </a:solidFill>
          <a:ln>
            <a:solidFill>
              <a:srgbClr val="D8D9DA"/>
            </a:solidFill>
          </a:ln>
        </p:spPr>
        <p:txBody>
          <a:bodyPr lIns="35560" tIns="35560" rIns="35560" bIns="35560" anchor="ctr"/>
          <a:lstStyle>
            <a:lvl1pPr marL="0" indent="0">
              <a:buNone/>
              <a:defRPr sz="1200" b="1"/>
            </a:lvl1pPr>
          </a:lstStyle>
          <a:p>
            <a:pPr lvl="0"/>
            <a:r>
              <a:rPr lang="en-US"/>
              <a:t>Major Initiative 4</a:t>
            </a:r>
          </a:p>
        </p:txBody>
      </p:sp>
      <p:sp>
        <p:nvSpPr>
          <p:cNvPr id="20" name="Text Placeholder 6">
            <a:extLst>
              <a:ext uri="{FF2B5EF4-FFF2-40B4-BE49-F238E27FC236}">
                <a16:creationId xmlns:a16="http://schemas.microsoft.com/office/drawing/2014/main" id="{8BF75BFE-AF6D-4435-B4B4-D92348EC9554}"/>
              </a:ext>
            </a:extLst>
          </p:cNvPr>
          <p:cNvSpPr>
            <a:spLocks noGrp="1"/>
          </p:cNvSpPr>
          <p:nvPr>
            <p:ph type="body" sz="quarter" idx="19" hasCustomPrompt="1"/>
          </p:nvPr>
        </p:nvSpPr>
        <p:spPr>
          <a:xfrm>
            <a:off x="8552328" y="5300784"/>
            <a:ext cx="3279308" cy="936000"/>
          </a:xfrm>
          <a:solidFill>
            <a:srgbClr val="EFEFF0"/>
          </a:solidFill>
        </p:spPr>
        <p:txBody>
          <a:bodyPr lIns="35560" tIns="35560" rIns="35560" bIns="35560"/>
          <a:lstStyle>
            <a:lvl1pPr marL="0" indent="0">
              <a:lnSpc>
                <a:spcPct val="90000"/>
              </a:lnSpc>
              <a:spcBef>
                <a:spcPts val="0"/>
              </a:spcBef>
              <a:spcAft>
                <a:spcPts val="100"/>
              </a:spcAft>
              <a:buNone/>
              <a:defRPr sz="1100" b="0" u="none"/>
            </a:lvl1pPr>
            <a:lvl2pPr marL="0" indent="0">
              <a:spcBef>
                <a:spcPts val="0"/>
              </a:spcBef>
              <a:spcAft>
                <a:spcPts val="200"/>
              </a:spcAft>
              <a:buNone/>
              <a:defRPr sz="1100"/>
            </a:lvl2pPr>
          </a:lstStyle>
          <a:p>
            <a:pPr lvl="0"/>
            <a:r>
              <a:rPr lang="en-US"/>
              <a:t>Roadmap details</a:t>
            </a:r>
          </a:p>
        </p:txBody>
      </p:sp>
      <p:cxnSp>
        <p:nvCxnSpPr>
          <p:cNvPr id="10" name="Straight Connector 9">
            <a:extLst>
              <a:ext uri="{FF2B5EF4-FFF2-40B4-BE49-F238E27FC236}">
                <a16:creationId xmlns:a16="http://schemas.microsoft.com/office/drawing/2014/main" id="{76A09AE0-8133-414F-9496-CBC3E4FD08EA}"/>
              </a:ext>
            </a:extLst>
          </p:cNvPr>
          <p:cNvCxnSpPr>
            <a:cxnSpLocks/>
          </p:cNvCxnSpPr>
          <p:nvPr userDrawn="1"/>
        </p:nvCxnSpPr>
        <p:spPr>
          <a:xfrm>
            <a:off x="359999" y="2742997"/>
            <a:ext cx="11471638" cy="0"/>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A5B320F-3E53-4E1D-AF11-010EFD90F410}"/>
              </a:ext>
            </a:extLst>
          </p:cNvPr>
          <p:cNvCxnSpPr>
            <a:cxnSpLocks/>
          </p:cNvCxnSpPr>
          <p:nvPr userDrawn="1"/>
        </p:nvCxnSpPr>
        <p:spPr>
          <a:xfrm>
            <a:off x="359999" y="3958635"/>
            <a:ext cx="11471638" cy="0"/>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A298EE-A106-40E0-8B87-B0169D796340}"/>
              </a:ext>
            </a:extLst>
          </p:cNvPr>
          <p:cNvCxnSpPr>
            <a:cxnSpLocks/>
          </p:cNvCxnSpPr>
          <p:nvPr userDrawn="1"/>
        </p:nvCxnSpPr>
        <p:spPr>
          <a:xfrm>
            <a:off x="332006" y="5174273"/>
            <a:ext cx="11471638" cy="0"/>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25" name="Table Placeholder 24">
            <a:extLst>
              <a:ext uri="{FF2B5EF4-FFF2-40B4-BE49-F238E27FC236}">
                <a16:creationId xmlns:a16="http://schemas.microsoft.com/office/drawing/2014/main" id="{A35A42A7-050F-4636-A90D-DD603740C2EC}"/>
              </a:ext>
            </a:extLst>
          </p:cNvPr>
          <p:cNvSpPr>
            <a:spLocks noGrp="1"/>
          </p:cNvSpPr>
          <p:nvPr>
            <p:ph type="tbl" sz="quarter" idx="20" hasCustomPrompt="1"/>
          </p:nvPr>
        </p:nvSpPr>
        <p:spPr>
          <a:xfrm>
            <a:off x="1979613" y="1071563"/>
            <a:ext cx="6572250" cy="455612"/>
          </a:xfrm>
        </p:spPr>
        <p:txBody>
          <a:bodyPr/>
          <a:lstStyle>
            <a:lvl1pPr marL="0" indent="0" algn="ctr">
              <a:buNone/>
              <a:defRPr sz="1100"/>
            </a:lvl1pPr>
          </a:lstStyle>
          <a:p>
            <a:r>
              <a:rPr lang="en-US"/>
              <a:t>Timeline table</a:t>
            </a:r>
          </a:p>
        </p:txBody>
      </p:sp>
    </p:spTree>
    <p:extLst>
      <p:ext uri="{BB962C8B-B14F-4D97-AF65-F5344CB8AC3E}">
        <p14:creationId xmlns:p14="http://schemas.microsoft.com/office/powerpoint/2010/main" val="3096335571"/>
      </p:ext>
    </p:extLst>
  </p:cSld>
  <p:clrMapOvr>
    <a:masterClrMapping/>
  </p:clrMapOvr>
  <p:extLst>
    <p:ext uri="{DCECCB84-F9BA-43D5-87BE-67443E8EF086}">
      <p15:sldGuideLst xmlns:p15="http://schemas.microsoft.com/office/powerpoint/2012/main">
        <p15:guide id="1" pos="2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l med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F4D0F40-F046-4DCF-B693-B3D14D913CCB}"/>
              </a:ext>
            </a:extLst>
          </p:cNvPr>
          <p:cNvGraphicFramePr>
            <a:graphicFrameLocks noChangeAspect="1"/>
          </p:cNvGraphicFramePr>
          <p:nvPr>
            <p:custDataLst>
              <p:tags r:id="rId1"/>
            </p:custDataLst>
            <p:extLst>
              <p:ext uri="{D42A27DB-BD31-4B8C-83A1-F6EECF244321}">
                <p14:modId xmlns:p14="http://schemas.microsoft.com/office/powerpoint/2010/main" val="704113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7F4D0F40-F046-4DCF-B693-B3D14D913CC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9" y="1013156"/>
            <a:ext cx="7020000" cy="1480661"/>
          </a:xfrm>
        </p:spPr>
        <p:txBody>
          <a:bodyPr vert="horz" lIns="0" rIns="0" anchor="t">
            <a:noAutofit/>
          </a:bodyPr>
          <a:lstStyle>
            <a:lvl1pPr>
              <a:defRPr sz="5000">
                <a:solidFill>
                  <a:schemeClr val="accent1"/>
                </a:solidFill>
              </a:defRPr>
            </a:lvl1pPr>
          </a:lstStyle>
          <a:p>
            <a:r>
              <a:rPr lang="en-US"/>
              <a:t>Small media with text</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359999" y="258096"/>
            <a:ext cx="7020000" cy="590550"/>
          </a:xfrm>
        </p:spPr>
        <p:txBody>
          <a:bodyPr lIns="0">
            <a:noAutofit/>
          </a:bodyPr>
          <a:lstStyle>
            <a:lvl1pPr marL="0" indent="0">
              <a:buNone/>
              <a:defRPr sz="1800" b="1" i="0">
                <a:solidFill>
                  <a:schemeClr val="tx2"/>
                </a:solidFill>
                <a:latin typeface="+mj-lt"/>
                <a:ea typeface="Open Sans Extrabold" panose="020B0606030504020204" pitchFamily="34" charset="0"/>
                <a:cs typeface="Open Sans Extrabold" panose="020B0606030504020204" pitchFamily="34" charset="0"/>
              </a:defRPr>
            </a:lvl1pPr>
          </a:lstStyle>
          <a:p>
            <a:pPr lvl="0"/>
            <a:r>
              <a:rPr lang="en-US"/>
              <a:t>Section Title</a:t>
            </a:r>
          </a:p>
        </p:txBody>
      </p:sp>
      <p:sp>
        <p:nvSpPr>
          <p:cNvPr id="10" name="Text Placeholder 9">
            <a:extLst>
              <a:ext uri="{FF2B5EF4-FFF2-40B4-BE49-F238E27FC236}">
                <a16:creationId xmlns:a16="http://schemas.microsoft.com/office/drawing/2014/main" id="{B6CC5895-DC20-AA46-9ABD-189E940C1A0D}"/>
              </a:ext>
            </a:extLst>
          </p:cNvPr>
          <p:cNvSpPr>
            <a:spLocks noGrp="1"/>
          </p:cNvSpPr>
          <p:nvPr>
            <p:ph type="body" sz="quarter" idx="14" hasCustomPrompt="1"/>
          </p:nvPr>
        </p:nvSpPr>
        <p:spPr>
          <a:xfrm>
            <a:off x="359999" y="2788371"/>
            <a:ext cx="7020000" cy="3411628"/>
          </a:xfrm>
        </p:spPr>
        <p:txBody>
          <a:bodyPr lIns="0">
            <a:noAutofit/>
          </a:bodyPr>
          <a:lstStyle>
            <a:lvl1pPr marL="0" marR="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lang="en-US"/>
              <a:t>Text</a:t>
            </a:r>
            <a:endParaRPr lang="en-US" b="0" i="0">
              <a:latin typeface="Open Sans" charset="0"/>
              <a:ea typeface="Open Sans" charset="0"/>
              <a:cs typeface="Open Sans" charset="0"/>
            </a:endParaRPr>
          </a:p>
        </p:txBody>
      </p:sp>
      <p:sp>
        <p:nvSpPr>
          <p:cNvPr id="12" name="Picture Placeholder 6">
            <a:extLst>
              <a:ext uri="{FF2B5EF4-FFF2-40B4-BE49-F238E27FC236}">
                <a16:creationId xmlns:a16="http://schemas.microsoft.com/office/drawing/2014/main" id="{6FACDBBC-0A4A-4041-80D8-D520767C59EC}"/>
              </a:ext>
            </a:extLst>
          </p:cNvPr>
          <p:cNvSpPr>
            <a:spLocks noGrp="1"/>
          </p:cNvSpPr>
          <p:nvPr>
            <p:ph type="pic" sz="quarter" idx="15" hasCustomPrompt="1"/>
          </p:nvPr>
        </p:nvSpPr>
        <p:spPr>
          <a:xfrm>
            <a:off x="8040128" y="258095"/>
            <a:ext cx="3791865" cy="5941905"/>
          </a:xfrm>
        </p:spPr>
        <p:txBody>
          <a:bodyPr anchor="t">
            <a:noAutofit/>
          </a:bodyPr>
          <a:lstStyle>
            <a:lvl1pPr marL="0" indent="0" algn="l">
              <a:buNone/>
              <a:defRPr sz="1800" b="1"/>
            </a:lvl1pPr>
          </a:lstStyle>
          <a:p>
            <a:r>
              <a:rPr lang="en-US"/>
              <a:t>Click picture icon </a:t>
            </a:r>
            <a:br>
              <a:rPr lang="en-US"/>
            </a:br>
            <a:r>
              <a:rPr lang="en-US"/>
              <a:t>to add picture</a:t>
            </a:r>
          </a:p>
        </p:txBody>
      </p:sp>
      <p:sp>
        <p:nvSpPr>
          <p:cNvPr id="5" name="Footer Placeholder 4">
            <a:extLst>
              <a:ext uri="{FF2B5EF4-FFF2-40B4-BE49-F238E27FC236}">
                <a16:creationId xmlns:a16="http://schemas.microsoft.com/office/drawing/2014/main" id="{A7478735-CB1D-4196-B38F-43E4DA2D1692}"/>
              </a:ext>
            </a:extLst>
          </p:cNvPr>
          <p:cNvSpPr>
            <a:spLocks noGrp="1"/>
          </p:cNvSpPr>
          <p:nvPr>
            <p:ph type="ftr" sz="quarter" idx="16"/>
          </p:nvPr>
        </p:nvSpPr>
        <p:spPr/>
        <p:txBody>
          <a:bodyPr/>
          <a:lstStyle/>
          <a:p>
            <a:r>
              <a:rPr lang="en-US"/>
              <a:t>PROPRIETARY &amp; CONFIDENTIAL</a:t>
            </a:r>
          </a:p>
        </p:txBody>
      </p:sp>
    </p:spTree>
    <p:extLst>
      <p:ext uri="{BB962C8B-B14F-4D97-AF65-F5344CB8AC3E}">
        <p14:creationId xmlns:p14="http://schemas.microsoft.com/office/powerpoint/2010/main" val="65406844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edium med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C380695-3183-4C5A-94C1-411A0383270C}"/>
              </a:ext>
            </a:extLst>
          </p:cNvPr>
          <p:cNvGraphicFramePr>
            <a:graphicFrameLocks noChangeAspect="1"/>
          </p:cNvGraphicFramePr>
          <p:nvPr>
            <p:custDataLst>
              <p:tags r:id="rId1"/>
            </p:custDataLst>
            <p:extLst>
              <p:ext uri="{D42A27DB-BD31-4B8C-83A1-F6EECF244321}">
                <p14:modId xmlns:p14="http://schemas.microsoft.com/office/powerpoint/2010/main" val="359587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C380695-3183-4C5A-94C1-411A038327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8" y="1013156"/>
            <a:ext cx="5040000" cy="1480661"/>
          </a:xfrm>
        </p:spPr>
        <p:txBody>
          <a:bodyPr vert="horz" lIns="0" rIns="0" anchor="t">
            <a:noAutofit/>
          </a:bodyPr>
          <a:lstStyle>
            <a:lvl1pPr>
              <a:defRPr sz="5000">
                <a:solidFill>
                  <a:schemeClr val="accent1"/>
                </a:solidFill>
              </a:defRPr>
            </a:lvl1pPr>
          </a:lstStyle>
          <a:p>
            <a:r>
              <a:rPr lang="en-US"/>
              <a:t>Medium media with text</a:t>
            </a:r>
          </a:p>
        </p:txBody>
      </p:sp>
      <p:sp>
        <p:nvSpPr>
          <p:cNvPr id="10" name="Text Placeholder 9">
            <a:extLst>
              <a:ext uri="{FF2B5EF4-FFF2-40B4-BE49-F238E27FC236}">
                <a16:creationId xmlns:a16="http://schemas.microsoft.com/office/drawing/2014/main" id="{B6CC5895-DC20-AA46-9ABD-189E940C1A0D}"/>
              </a:ext>
            </a:extLst>
          </p:cNvPr>
          <p:cNvSpPr>
            <a:spLocks noGrp="1"/>
          </p:cNvSpPr>
          <p:nvPr>
            <p:ph type="body" sz="quarter" idx="14" hasCustomPrompt="1"/>
          </p:nvPr>
        </p:nvSpPr>
        <p:spPr>
          <a:xfrm>
            <a:off x="359998" y="2788371"/>
            <a:ext cx="5040000" cy="3411621"/>
          </a:xfrm>
        </p:spPr>
        <p:txBody>
          <a:bodyPr lIns="0">
            <a:noAutofit/>
          </a:bodyPr>
          <a:lstStyle>
            <a:lvl1pPr marL="0" marR="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lang="en-US"/>
              <a:t>Text</a:t>
            </a:r>
            <a:endParaRPr lang="en-US" b="0" i="0">
              <a:latin typeface="Open Sans" charset="0"/>
              <a:ea typeface="Open Sans" charset="0"/>
              <a:cs typeface="Open Sans" charset="0"/>
            </a:endParaRPr>
          </a:p>
        </p:txBody>
      </p:sp>
      <p:sp>
        <p:nvSpPr>
          <p:cNvPr id="12" name="Picture Placeholder 6">
            <a:extLst>
              <a:ext uri="{FF2B5EF4-FFF2-40B4-BE49-F238E27FC236}">
                <a16:creationId xmlns:a16="http://schemas.microsoft.com/office/drawing/2014/main" id="{6FACDBBC-0A4A-4041-80D8-D520767C59EC}"/>
              </a:ext>
            </a:extLst>
          </p:cNvPr>
          <p:cNvSpPr>
            <a:spLocks noGrp="1"/>
          </p:cNvSpPr>
          <p:nvPr>
            <p:ph type="pic" sz="quarter" idx="15" hasCustomPrompt="1"/>
          </p:nvPr>
        </p:nvSpPr>
        <p:spPr>
          <a:xfrm>
            <a:off x="6089761" y="258095"/>
            <a:ext cx="5742232" cy="5941899"/>
          </a:xfrm>
        </p:spPr>
        <p:txBody>
          <a:bodyPr anchor="t">
            <a:noAutofit/>
          </a:bodyPr>
          <a:lstStyle>
            <a:lvl1pPr marL="0" indent="0" algn="l">
              <a:buNone/>
              <a:defRPr sz="1800" b="1"/>
            </a:lvl1pPr>
          </a:lstStyle>
          <a:p>
            <a:r>
              <a:rPr lang="en-US"/>
              <a:t>Click picture icon </a:t>
            </a:r>
            <a:br>
              <a:rPr lang="en-US"/>
            </a:br>
            <a:r>
              <a:rPr lang="en-US"/>
              <a:t>to add picture</a:t>
            </a:r>
          </a:p>
        </p:txBody>
      </p:sp>
      <p:sp>
        <p:nvSpPr>
          <p:cNvPr id="37" name="Text Placeholder 6">
            <a:extLst>
              <a:ext uri="{FF2B5EF4-FFF2-40B4-BE49-F238E27FC236}">
                <a16:creationId xmlns:a16="http://schemas.microsoft.com/office/drawing/2014/main" id="{B38B07C8-E6DA-41A0-8478-411BD6691580}"/>
              </a:ext>
            </a:extLst>
          </p:cNvPr>
          <p:cNvSpPr>
            <a:spLocks noGrp="1"/>
          </p:cNvSpPr>
          <p:nvPr>
            <p:ph type="body" sz="quarter" idx="16" hasCustomPrompt="1"/>
          </p:nvPr>
        </p:nvSpPr>
        <p:spPr>
          <a:xfrm>
            <a:off x="360000" y="258096"/>
            <a:ext cx="5040000" cy="590550"/>
          </a:xfrm>
        </p:spPr>
        <p:txBody>
          <a:bodyPr lIns="0">
            <a:noAutofit/>
          </a:bodyPr>
          <a:lstStyle>
            <a:lvl1pPr marL="0" indent="0">
              <a:buNone/>
              <a:defRPr sz="1800" b="0" i="0">
                <a:solidFill>
                  <a:schemeClr val="tx2"/>
                </a:solidFill>
                <a:latin typeface="+mj-lt"/>
                <a:ea typeface="Open Sans Extrabold" panose="020B0606030504020204" pitchFamily="34" charset="0"/>
                <a:cs typeface="Open Sans Extrabold" panose="020B0606030504020204" pitchFamily="34" charset="0"/>
              </a:defRPr>
            </a:lvl1pPr>
          </a:lstStyle>
          <a:p>
            <a:pPr lvl="0"/>
            <a:r>
              <a:rPr lang="en-US"/>
              <a:t>Section Title</a:t>
            </a:r>
          </a:p>
        </p:txBody>
      </p:sp>
      <p:sp>
        <p:nvSpPr>
          <p:cNvPr id="5" name="Footer Placeholder 4">
            <a:extLst>
              <a:ext uri="{FF2B5EF4-FFF2-40B4-BE49-F238E27FC236}">
                <a16:creationId xmlns:a16="http://schemas.microsoft.com/office/drawing/2014/main" id="{5B52DA0B-84E8-48F3-ADC7-1DF4534BAFFA}"/>
              </a:ext>
            </a:extLst>
          </p:cNvPr>
          <p:cNvSpPr>
            <a:spLocks noGrp="1"/>
          </p:cNvSpPr>
          <p:nvPr>
            <p:ph type="ftr" sz="quarter" idx="17"/>
          </p:nvPr>
        </p:nvSpPr>
        <p:spPr/>
        <p:txBody>
          <a:bodyPr/>
          <a:lstStyle/>
          <a:p>
            <a:r>
              <a:rPr lang="en-US"/>
              <a:t>PROPRIETARY &amp; CONFIDENTIAL</a:t>
            </a:r>
          </a:p>
        </p:txBody>
      </p:sp>
    </p:spTree>
    <p:extLst>
      <p:ext uri="{BB962C8B-B14F-4D97-AF65-F5344CB8AC3E}">
        <p14:creationId xmlns:p14="http://schemas.microsoft.com/office/powerpoint/2010/main" val="266359225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rge Med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C380695-3183-4C5A-94C1-411A0383270C}"/>
              </a:ext>
            </a:extLst>
          </p:cNvPr>
          <p:cNvGraphicFramePr>
            <a:graphicFrameLocks noChangeAspect="1"/>
          </p:cNvGraphicFramePr>
          <p:nvPr>
            <p:custDataLst>
              <p:tags r:id="rId1"/>
            </p:custDataLst>
            <p:extLst>
              <p:ext uri="{D42A27DB-BD31-4B8C-83A1-F6EECF244321}">
                <p14:modId xmlns:p14="http://schemas.microsoft.com/office/powerpoint/2010/main" val="2007904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C380695-3183-4C5A-94C1-411A038327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7" y="1013157"/>
            <a:ext cx="11471975" cy="727122"/>
          </a:xfrm>
        </p:spPr>
        <p:txBody>
          <a:bodyPr vert="horz" lIns="0" rIns="0" anchor="t">
            <a:noAutofit/>
          </a:bodyPr>
          <a:lstStyle>
            <a:lvl1pPr>
              <a:defRPr sz="5000">
                <a:solidFill>
                  <a:schemeClr val="accent1"/>
                </a:solidFill>
              </a:defRPr>
            </a:lvl1pPr>
          </a:lstStyle>
          <a:p>
            <a:r>
              <a:rPr lang="en-US"/>
              <a:t>Large media with title</a:t>
            </a:r>
          </a:p>
        </p:txBody>
      </p:sp>
      <p:sp>
        <p:nvSpPr>
          <p:cNvPr id="10" name="Text Placeholder 9">
            <a:extLst>
              <a:ext uri="{FF2B5EF4-FFF2-40B4-BE49-F238E27FC236}">
                <a16:creationId xmlns:a16="http://schemas.microsoft.com/office/drawing/2014/main" id="{B6CC5895-DC20-AA46-9ABD-189E940C1A0D}"/>
              </a:ext>
            </a:extLst>
          </p:cNvPr>
          <p:cNvSpPr>
            <a:spLocks noGrp="1"/>
          </p:cNvSpPr>
          <p:nvPr>
            <p:ph type="body" sz="quarter" idx="14" hasCustomPrompt="1"/>
          </p:nvPr>
        </p:nvSpPr>
        <p:spPr>
          <a:xfrm>
            <a:off x="359997" y="1891404"/>
            <a:ext cx="11471971" cy="4308589"/>
          </a:xfrm>
        </p:spPr>
        <p:txBody>
          <a:bodyPr lIns="0">
            <a:noAutofit/>
          </a:bodyPr>
          <a:lstStyle>
            <a:lvl1pPr marL="0" marR="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sz="1800" b="0" i="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vl2p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lang="en-US"/>
              <a:t>Insert Content</a:t>
            </a:r>
            <a:endParaRPr lang="en-US" b="0" i="0">
              <a:latin typeface="Open Sans" charset="0"/>
              <a:ea typeface="Open Sans" charset="0"/>
              <a:cs typeface="Open Sans" charset="0"/>
            </a:endParaRPr>
          </a:p>
        </p:txBody>
      </p:sp>
      <p:sp>
        <p:nvSpPr>
          <p:cNvPr id="37" name="Text Placeholder 6">
            <a:extLst>
              <a:ext uri="{FF2B5EF4-FFF2-40B4-BE49-F238E27FC236}">
                <a16:creationId xmlns:a16="http://schemas.microsoft.com/office/drawing/2014/main" id="{B38B07C8-E6DA-41A0-8478-411BD6691580}"/>
              </a:ext>
            </a:extLst>
          </p:cNvPr>
          <p:cNvSpPr>
            <a:spLocks noGrp="1"/>
          </p:cNvSpPr>
          <p:nvPr>
            <p:ph type="body" sz="quarter" idx="16" hasCustomPrompt="1"/>
          </p:nvPr>
        </p:nvSpPr>
        <p:spPr>
          <a:xfrm>
            <a:off x="359999" y="258096"/>
            <a:ext cx="11471983" cy="590550"/>
          </a:xfrm>
        </p:spPr>
        <p:txBody>
          <a:bodyPr lIns="0">
            <a:noAutofit/>
          </a:bodyPr>
          <a:lstStyle>
            <a:lvl1pPr marL="0" indent="0">
              <a:buNone/>
              <a:defRPr sz="1800" b="1" i="0">
                <a:solidFill>
                  <a:schemeClr val="tx2"/>
                </a:solidFill>
                <a:latin typeface="+mj-lt"/>
                <a:ea typeface="Open Sans Extrabold" panose="020B0606030504020204" pitchFamily="34" charset="0"/>
                <a:cs typeface="Open Sans Extrabold" panose="020B0606030504020204" pitchFamily="34" charset="0"/>
              </a:defRPr>
            </a:lvl1pPr>
          </a:lstStyle>
          <a:p>
            <a:pPr lvl="0"/>
            <a:r>
              <a:rPr lang="en-US"/>
              <a:t>Section Title</a:t>
            </a:r>
          </a:p>
        </p:txBody>
      </p:sp>
      <p:sp>
        <p:nvSpPr>
          <p:cNvPr id="5" name="Footer Placeholder 4">
            <a:extLst>
              <a:ext uri="{FF2B5EF4-FFF2-40B4-BE49-F238E27FC236}">
                <a16:creationId xmlns:a16="http://schemas.microsoft.com/office/drawing/2014/main" id="{3A26EA72-B4DF-45E2-9E13-33ABCB5FEF74}"/>
              </a:ext>
            </a:extLst>
          </p:cNvPr>
          <p:cNvSpPr>
            <a:spLocks noGrp="1"/>
          </p:cNvSpPr>
          <p:nvPr>
            <p:ph type="ftr" sz="quarter" idx="17"/>
          </p:nvPr>
        </p:nvSpPr>
        <p:spPr/>
        <p:txBody>
          <a:bodyPr/>
          <a:lstStyle/>
          <a:p>
            <a:r>
              <a:rPr lang="en-US"/>
              <a:t>PROPRIETARY &amp; CONFIDENTIAL</a:t>
            </a:r>
          </a:p>
        </p:txBody>
      </p:sp>
    </p:spTree>
    <p:extLst>
      <p:ext uri="{BB962C8B-B14F-4D97-AF65-F5344CB8AC3E}">
        <p14:creationId xmlns:p14="http://schemas.microsoft.com/office/powerpoint/2010/main" val="361474773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lage">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4B281073-77D8-4672-A964-87D29A16BF9F}"/>
              </a:ext>
            </a:extLst>
          </p:cNvPr>
          <p:cNvSpPr>
            <a:spLocks noGrp="1"/>
          </p:cNvSpPr>
          <p:nvPr>
            <p:ph type="pic" sz="quarter" idx="13" hasCustomPrompt="1"/>
          </p:nvPr>
        </p:nvSpPr>
        <p:spPr>
          <a:xfrm>
            <a:off x="2" y="0"/>
            <a:ext cx="4092720" cy="3793860"/>
          </a:xfrm>
          <a:prstGeom prst="rect">
            <a:avLst/>
          </a:prstGeom>
        </p:spPr>
        <p:txBody>
          <a:bodyPr anchor="t">
            <a:noAutofit/>
          </a:bodyPr>
          <a:lstStyle>
            <a:lvl1pPr marL="0" indent="0" algn="l">
              <a:buNone/>
              <a:defRPr sz="1800" b="1"/>
            </a:lvl1pPr>
          </a:lstStyle>
          <a:p>
            <a:r>
              <a:rPr lang="en-US"/>
              <a:t>Click picture icon </a:t>
            </a:r>
            <a:br>
              <a:rPr lang="en-US"/>
            </a:br>
            <a:r>
              <a:rPr lang="en-US"/>
              <a:t>to add picture</a:t>
            </a:r>
          </a:p>
        </p:txBody>
      </p:sp>
      <p:sp>
        <p:nvSpPr>
          <p:cNvPr id="10" name="Picture Placeholder 6">
            <a:extLst>
              <a:ext uri="{FF2B5EF4-FFF2-40B4-BE49-F238E27FC236}">
                <a16:creationId xmlns:a16="http://schemas.microsoft.com/office/drawing/2014/main" id="{E046898C-AA45-4CC2-B538-1F7C775C28C8}"/>
              </a:ext>
            </a:extLst>
          </p:cNvPr>
          <p:cNvSpPr>
            <a:spLocks noGrp="1"/>
          </p:cNvSpPr>
          <p:nvPr>
            <p:ph type="pic" sz="quarter" idx="14" hasCustomPrompt="1"/>
          </p:nvPr>
        </p:nvSpPr>
        <p:spPr>
          <a:xfrm>
            <a:off x="4236722" y="0"/>
            <a:ext cx="2885439" cy="2437200"/>
          </a:xfrm>
          <a:prstGeom prst="rect">
            <a:avLst/>
          </a:prstGeom>
        </p:spPr>
        <p:txBody>
          <a:bodyPr anchor="t">
            <a:noAutofit/>
          </a:bodyPr>
          <a:lstStyle>
            <a:lvl1pPr marL="0" indent="0" algn="l">
              <a:buNone/>
              <a:defRPr sz="1800" b="1"/>
            </a:lvl1pPr>
          </a:lstStyle>
          <a:p>
            <a:r>
              <a:rPr lang="en-US"/>
              <a:t>Click picture icon </a:t>
            </a:r>
            <a:br>
              <a:rPr lang="en-US"/>
            </a:br>
            <a:r>
              <a:rPr lang="en-US"/>
              <a:t>to add picture</a:t>
            </a:r>
          </a:p>
        </p:txBody>
      </p:sp>
      <p:sp>
        <p:nvSpPr>
          <p:cNvPr id="11" name="Picture Placeholder 6">
            <a:extLst>
              <a:ext uri="{FF2B5EF4-FFF2-40B4-BE49-F238E27FC236}">
                <a16:creationId xmlns:a16="http://schemas.microsoft.com/office/drawing/2014/main" id="{B5485C4B-0241-4528-B909-076448E86305}"/>
              </a:ext>
            </a:extLst>
          </p:cNvPr>
          <p:cNvSpPr>
            <a:spLocks noGrp="1"/>
          </p:cNvSpPr>
          <p:nvPr>
            <p:ph type="pic" sz="quarter" idx="15" hasCustomPrompt="1"/>
          </p:nvPr>
        </p:nvSpPr>
        <p:spPr>
          <a:xfrm>
            <a:off x="7266161" y="0"/>
            <a:ext cx="4925839" cy="3034800"/>
          </a:xfrm>
          <a:prstGeom prst="rect">
            <a:avLst/>
          </a:prstGeom>
        </p:spPr>
        <p:txBody>
          <a:bodyPr anchor="t">
            <a:noAutofit/>
          </a:bodyPr>
          <a:lstStyle>
            <a:lvl1pPr marL="0" indent="0" algn="l">
              <a:buNone/>
              <a:defRPr sz="1800" b="1"/>
            </a:lvl1pPr>
          </a:lstStyle>
          <a:p>
            <a:r>
              <a:rPr lang="en-US"/>
              <a:t>Click picture icon </a:t>
            </a:r>
            <a:br>
              <a:rPr lang="en-US"/>
            </a:br>
            <a:r>
              <a:rPr lang="en-US"/>
              <a:t>to add picture</a:t>
            </a:r>
          </a:p>
        </p:txBody>
      </p:sp>
      <p:sp>
        <p:nvSpPr>
          <p:cNvPr id="13" name="Picture Placeholder 6">
            <a:extLst>
              <a:ext uri="{FF2B5EF4-FFF2-40B4-BE49-F238E27FC236}">
                <a16:creationId xmlns:a16="http://schemas.microsoft.com/office/drawing/2014/main" id="{3FFA8D79-EBD9-4243-9DDD-1F911FE8AB15}"/>
              </a:ext>
            </a:extLst>
          </p:cNvPr>
          <p:cNvSpPr>
            <a:spLocks noGrp="1"/>
          </p:cNvSpPr>
          <p:nvPr>
            <p:ph type="pic" sz="quarter" idx="16" hasCustomPrompt="1"/>
          </p:nvPr>
        </p:nvSpPr>
        <p:spPr>
          <a:xfrm>
            <a:off x="4236722" y="2554322"/>
            <a:ext cx="2885439" cy="3645680"/>
          </a:xfrm>
          <a:prstGeom prst="rect">
            <a:avLst/>
          </a:prstGeom>
        </p:spPr>
        <p:txBody>
          <a:bodyPr anchor="t">
            <a:noAutofit/>
          </a:bodyPr>
          <a:lstStyle>
            <a:lvl1pPr marL="0" indent="0" algn="l">
              <a:buNone/>
              <a:defRPr sz="1800" b="1"/>
            </a:lvl1pPr>
          </a:lstStyle>
          <a:p>
            <a:r>
              <a:rPr lang="en-US"/>
              <a:t>Click picture icon </a:t>
            </a:r>
            <a:br>
              <a:rPr lang="en-US"/>
            </a:br>
            <a:r>
              <a:rPr lang="en-US"/>
              <a:t>to add picture</a:t>
            </a:r>
          </a:p>
        </p:txBody>
      </p:sp>
      <p:sp>
        <p:nvSpPr>
          <p:cNvPr id="14" name="Picture Placeholder 6">
            <a:extLst>
              <a:ext uri="{FF2B5EF4-FFF2-40B4-BE49-F238E27FC236}">
                <a16:creationId xmlns:a16="http://schemas.microsoft.com/office/drawing/2014/main" id="{5EA27642-E0C3-4D96-9A37-6103E5580CB8}"/>
              </a:ext>
            </a:extLst>
          </p:cNvPr>
          <p:cNvSpPr>
            <a:spLocks noGrp="1"/>
          </p:cNvSpPr>
          <p:nvPr>
            <p:ph type="pic" sz="quarter" idx="17" hasCustomPrompt="1"/>
          </p:nvPr>
        </p:nvSpPr>
        <p:spPr>
          <a:xfrm>
            <a:off x="2" y="3910983"/>
            <a:ext cx="4092718" cy="2289020"/>
          </a:xfrm>
          <a:prstGeom prst="rect">
            <a:avLst/>
          </a:prstGeom>
        </p:spPr>
        <p:txBody>
          <a:bodyPr anchor="t">
            <a:noAutofit/>
          </a:bodyPr>
          <a:lstStyle>
            <a:lvl1pPr marL="0" indent="0" algn="l">
              <a:buNone/>
              <a:defRPr sz="1800" b="1"/>
            </a:lvl1pPr>
          </a:lstStyle>
          <a:p>
            <a:r>
              <a:rPr lang="en-US"/>
              <a:t>Click picture icon </a:t>
            </a:r>
            <a:br>
              <a:rPr lang="en-US"/>
            </a:br>
            <a:r>
              <a:rPr lang="en-US"/>
              <a:t>to add picture</a:t>
            </a:r>
          </a:p>
        </p:txBody>
      </p:sp>
      <p:sp>
        <p:nvSpPr>
          <p:cNvPr id="15" name="Picture Placeholder 6">
            <a:extLst>
              <a:ext uri="{FF2B5EF4-FFF2-40B4-BE49-F238E27FC236}">
                <a16:creationId xmlns:a16="http://schemas.microsoft.com/office/drawing/2014/main" id="{F1472D1B-98D6-49B1-BCDB-49992B549ACD}"/>
              </a:ext>
            </a:extLst>
          </p:cNvPr>
          <p:cNvSpPr>
            <a:spLocks noGrp="1"/>
          </p:cNvSpPr>
          <p:nvPr>
            <p:ph type="pic" sz="quarter" idx="18" hasCustomPrompt="1"/>
          </p:nvPr>
        </p:nvSpPr>
        <p:spPr>
          <a:xfrm>
            <a:off x="7266161" y="3151922"/>
            <a:ext cx="4925839" cy="3048079"/>
          </a:xfrm>
          <a:prstGeom prst="rect">
            <a:avLst/>
          </a:prstGeom>
        </p:spPr>
        <p:txBody>
          <a:bodyPr anchor="t">
            <a:noAutofit/>
          </a:bodyPr>
          <a:lstStyle>
            <a:lvl1pPr marL="0" indent="0" algn="l">
              <a:buNone/>
              <a:defRPr sz="1800" b="1"/>
            </a:lvl1pPr>
          </a:lstStyle>
          <a:p>
            <a:r>
              <a:rPr lang="en-US"/>
              <a:t>Click picture icon </a:t>
            </a:r>
            <a:br>
              <a:rPr lang="en-US"/>
            </a:br>
            <a:r>
              <a:rPr lang="en-US"/>
              <a:t>to add picture</a:t>
            </a:r>
          </a:p>
        </p:txBody>
      </p:sp>
      <p:sp>
        <p:nvSpPr>
          <p:cNvPr id="2" name="Footer Placeholder 1">
            <a:extLst>
              <a:ext uri="{FF2B5EF4-FFF2-40B4-BE49-F238E27FC236}">
                <a16:creationId xmlns:a16="http://schemas.microsoft.com/office/drawing/2014/main" id="{3DECB48A-06F7-45ED-A531-C4F9B1687E80}"/>
              </a:ext>
            </a:extLst>
          </p:cNvPr>
          <p:cNvSpPr>
            <a:spLocks noGrp="1"/>
          </p:cNvSpPr>
          <p:nvPr userDrawn="1">
            <p:ph type="ftr" sz="quarter" idx="19"/>
          </p:nvPr>
        </p:nvSpPr>
        <p:spPr/>
        <p:txBody>
          <a:bodyPr/>
          <a:lstStyle/>
          <a:p>
            <a:r>
              <a:rPr lang="en-US"/>
              <a:t>PROPRIETARY &amp; CONFIDENTIAL</a:t>
            </a:r>
          </a:p>
        </p:txBody>
      </p:sp>
    </p:spTree>
    <p:extLst>
      <p:ext uri="{BB962C8B-B14F-4D97-AF65-F5344CB8AC3E}">
        <p14:creationId xmlns:p14="http://schemas.microsoft.com/office/powerpoint/2010/main" val="1433481281"/>
      </p:ext>
    </p:extLst>
  </p:cSld>
  <p:clrMapOvr>
    <a:masterClrMapping/>
  </p:clrMapOvr>
  <p:extLst>
    <p:ext uri="{DCECCB84-F9BA-43D5-87BE-67443E8EF086}">
      <p15:sldGuideLst xmlns:p15="http://schemas.microsoft.com/office/powerpoint/2012/main">
        <p15:guide id="1" orient="horz" pos="552">
          <p15:clr>
            <a:srgbClr val="FBAE40"/>
          </p15:clr>
        </p15:guide>
        <p15:guide id="2" orient="horz" pos="720">
          <p15:clr>
            <a:srgbClr val="FBAE40"/>
          </p15:clr>
        </p15:guide>
        <p15:guide id="3" pos="31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0ECB0E-4C72-4C67-86AE-4EB3D68862C8}"/>
              </a:ext>
            </a:extLst>
          </p:cNvPr>
          <p:cNvSpPr/>
          <p:nvPr userDrawn="1"/>
        </p:nvSpPr>
        <p:spPr>
          <a:xfrm>
            <a:off x="-3047" y="1139139"/>
            <a:ext cx="12188951" cy="5715000"/>
          </a:xfrm>
          <a:prstGeom prst="rect">
            <a:avLst/>
          </a:prstGeom>
          <a:solidFill>
            <a:srgbClr val="115C36"/>
          </a:solidFill>
          <a:ln w="6350" cap="flat" cmpd="sng" algn="ctr">
            <a:noFill/>
            <a:prstDash val="solid"/>
            <a:miter lim="800000"/>
          </a:ln>
          <a:effectLst/>
          <a:extLst>
            <a:ext uri="{91240B29-F687-4F45-9708-019B960494DF}">
              <a14:hiddenLine xmlns:a14="http://schemas.microsoft.com/office/drawing/2010/main" w="6350" cap="flat" cmpd="sng" algn="ctr">
                <a:solidFill>
                  <a:srgbClr val="000000"/>
                </a:solidFill>
                <a:prstDash val="solid"/>
                <a:miter lim="800000"/>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Picture Placeholder 6">
            <a:extLst>
              <a:ext uri="{FF2B5EF4-FFF2-40B4-BE49-F238E27FC236}">
                <a16:creationId xmlns:a16="http://schemas.microsoft.com/office/drawing/2014/main" id="{23969CDB-491F-454D-A423-67B51D96A3EA}"/>
              </a:ext>
            </a:extLst>
          </p:cNvPr>
          <p:cNvSpPr>
            <a:spLocks noGrp="1"/>
          </p:cNvSpPr>
          <p:nvPr>
            <p:ph type="pic" sz="quarter" idx="14" hasCustomPrompt="1"/>
          </p:nvPr>
        </p:nvSpPr>
        <p:spPr>
          <a:xfrm>
            <a:off x="-3047" y="1139139"/>
            <a:ext cx="12191999" cy="5715000"/>
          </a:xfrm>
          <a:prstGeom prst="rect">
            <a:avLst/>
          </a:prstGeom>
          <a:noFill/>
          <a:extLst>
            <a:ext uri="{909E8E84-426E-40DD-AFC4-6F175D3DCCD1}">
              <a14:hiddenFill xmlns:a14="http://schemas.microsoft.com/office/drawing/2010/main">
                <a:solidFill>
                  <a:srgbClr val="000000"/>
                </a:solidFill>
              </a14:hiddenFill>
            </a:ext>
          </a:extLst>
        </p:spPr>
        <p:txBody>
          <a:bodyPr anchor="t">
            <a:noAutofit/>
          </a:bodyPr>
          <a:lstStyle>
            <a:lvl1pPr marL="0" indent="0" algn="l">
              <a:buNone/>
              <a:defRPr sz="1800" b="1">
                <a:solidFill>
                  <a:schemeClr val="bg1"/>
                </a:solidFill>
              </a:defRPr>
            </a:lvl1pPr>
          </a:lstStyle>
          <a:p>
            <a:r>
              <a:rPr lang="en-US"/>
              <a:t>Click picture icon to add picture, </a:t>
            </a:r>
            <a:br>
              <a:rPr lang="en-US"/>
            </a:br>
            <a:r>
              <a:rPr lang="en-US"/>
              <a:t>then select Arrange: Send to Back</a:t>
            </a:r>
          </a:p>
        </p:txBody>
      </p:sp>
      <p:sp>
        <p:nvSpPr>
          <p:cNvPr id="12" name="Text Placeholder 11">
            <a:extLst>
              <a:ext uri="{FF2B5EF4-FFF2-40B4-BE49-F238E27FC236}">
                <a16:creationId xmlns:a16="http://schemas.microsoft.com/office/drawing/2014/main" id="{21492862-7AFB-B24E-B8FA-D6B633F2D082}"/>
              </a:ext>
            </a:extLst>
          </p:cNvPr>
          <p:cNvSpPr>
            <a:spLocks noGrp="1"/>
          </p:cNvSpPr>
          <p:nvPr>
            <p:ph type="body" sz="quarter" idx="13"/>
          </p:nvPr>
        </p:nvSpPr>
        <p:spPr>
          <a:xfrm>
            <a:off x="457200" y="2865271"/>
            <a:ext cx="4567424" cy="3992729"/>
          </a:xfrm>
          <a:prstGeom prst="rect">
            <a:avLst/>
          </a:prstGeom>
        </p:spPr>
        <p:txBody>
          <a:bodyPr>
            <a:noAutofit/>
          </a:bodyPr>
          <a:lstStyle>
            <a:lvl1pPr marL="0" indent="0">
              <a:lnSpc>
                <a:spcPct val="90000"/>
              </a:lnSpc>
              <a:buFontTx/>
              <a:buNone/>
              <a:defRPr sz="5000" b="0" i="0">
                <a:solidFill>
                  <a:srgbClr val="18C76F"/>
                </a:solidFill>
                <a:latin typeface="+mj-lt"/>
                <a:ea typeface="Open Sans Extrabold" panose="020B0606030504020204" pitchFamily="34" charset="0"/>
                <a:cs typeface="Open Sans Extrabold" panose="020B0606030504020204" pitchFamily="34" charset="0"/>
              </a:defRPr>
            </a:lvl1pPr>
            <a:lvl2pPr marL="457200" indent="0">
              <a:buFontTx/>
              <a:buNone/>
              <a:defRPr sz="5000"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400" indent="0">
              <a:buFontTx/>
              <a:buNone/>
              <a:defRPr sz="5000"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600" indent="0">
              <a:buFontTx/>
              <a:buNone/>
              <a:defRPr sz="5000"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800" indent="0">
              <a:buFontTx/>
              <a:buNone/>
              <a:defRPr sz="5000"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601F48DF-32CB-4916-AD6E-AF6DA123B325}"/>
              </a:ext>
            </a:extLst>
          </p:cNvPr>
          <p:cNvGrpSpPr/>
          <p:nvPr userDrawn="1"/>
        </p:nvGrpSpPr>
        <p:grpSpPr>
          <a:xfrm>
            <a:off x="501867" y="315378"/>
            <a:ext cx="11318038" cy="658599"/>
            <a:chOff x="501867" y="315378"/>
            <a:chExt cx="11318038" cy="658599"/>
          </a:xfrm>
        </p:grpSpPr>
        <p:pic>
          <p:nvPicPr>
            <p:cNvPr id="10" name="Picture 9" descr="A picture containing icon&#10;&#10;Description automatically generated">
              <a:extLst>
                <a:ext uri="{FF2B5EF4-FFF2-40B4-BE49-F238E27FC236}">
                  <a16:creationId xmlns:a16="http://schemas.microsoft.com/office/drawing/2014/main" id="{405319C2-3CD4-47CB-B1B3-3D20E5BAC4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867" y="315378"/>
              <a:ext cx="2759494" cy="574894"/>
            </a:xfrm>
            <a:prstGeom prst="rect">
              <a:avLst/>
            </a:prstGeom>
          </p:spPr>
        </p:pic>
        <p:sp>
          <p:nvSpPr>
            <p:cNvPr id="11" name="Rectangle 10">
              <a:extLst>
                <a:ext uri="{FF2B5EF4-FFF2-40B4-BE49-F238E27FC236}">
                  <a16:creationId xmlns:a16="http://schemas.microsoft.com/office/drawing/2014/main" id="{F6D110E3-EE53-40B7-8697-A2D741ABD620}"/>
                </a:ext>
              </a:extLst>
            </p:cNvPr>
            <p:cNvSpPr/>
            <p:nvPr/>
          </p:nvSpPr>
          <p:spPr>
            <a:xfrm>
              <a:off x="4314901" y="681589"/>
              <a:ext cx="7505004" cy="292388"/>
            </a:xfrm>
            <a:prstGeom prst="rect">
              <a:avLst/>
            </a:prstGeom>
          </p:spPr>
          <p:txBody>
            <a:bodyPr wrap="none">
              <a:noAutofit/>
            </a:bodyPr>
            <a:lstStyle/>
            <a:p>
              <a:pPr algn="r"/>
              <a:r>
                <a:rPr lang="en-US" sz="1300"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ENABLING DISCOVERY  </a:t>
              </a:r>
              <a:r>
                <a:rPr lang="en-US" sz="1300" b="0" i="0" u="none" strike="noStrike" spc="100" baseline="0">
                  <a:solidFill>
                    <a:srgbClr val="198C53"/>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00"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POWERING EDUCATION  </a:t>
              </a:r>
              <a:r>
                <a:rPr lang="en-US" sz="1300" b="0" i="0" u="none" strike="noStrike" spc="100" baseline="0">
                  <a:solidFill>
                    <a:srgbClr val="18C76F"/>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00"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SHAPING WORKFORCES</a:t>
              </a:r>
              <a:endParaRPr lang="en-US" sz="1300" b="0" i="0" spc="100" baseline="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spTree>
    <p:extLst>
      <p:ext uri="{BB962C8B-B14F-4D97-AF65-F5344CB8AC3E}">
        <p14:creationId xmlns:p14="http://schemas.microsoft.com/office/powerpoint/2010/main" val="3033865755"/>
      </p:ext>
    </p:extLst>
  </p:cSld>
  <p:clrMapOvr>
    <a:masterClrMapping/>
  </p:clrMapOvr>
  <p:extLst>
    <p:ext uri="{DCECCB84-F9BA-43D5-87BE-67443E8EF086}">
      <p15:sldGuideLst xmlns:p15="http://schemas.microsoft.com/office/powerpoint/2012/main">
        <p15:guide id="1" orient="horz" pos="552">
          <p15:clr>
            <a:srgbClr val="FBAE40"/>
          </p15:clr>
        </p15:guide>
        <p15:guide id="2" orient="horz" pos="720">
          <p15:clr>
            <a:srgbClr val="FBAE40"/>
          </p15:clr>
        </p15:guide>
        <p15:guide id="3" pos="3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7D3A3-D159-AD48-BD20-48ACE3CE90AA}"/>
              </a:ext>
            </a:extLst>
          </p:cNvPr>
          <p:cNvSpPr/>
          <p:nvPr/>
        </p:nvSpPr>
        <p:spPr>
          <a:xfrm>
            <a:off x="0" y="0"/>
            <a:ext cx="5249458" cy="6858000"/>
          </a:xfrm>
          <a:prstGeom prst="rect">
            <a:avLst/>
          </a:prstGeom>
          <a:solidFill>
            <a:srgbClr val="115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2" name="Picture Placeholder 6">
            <a:extLst>
              <a:ext uri="{FF2B5EF4-FFF2-40B4-BE49-F238E27FC236}">
                <a16:creationId xmlns:a16="http://schemas.microsoft.com/office/drawing/2014/main" id="{45DBD4EA-CC6F-47ED-A2F3-D395B9784324}"/>
              </a:ext>
            </a:extLst>
          </p:cNvPr>
          <p:cNvSpPr>
            <a:spLocks noGrp="1"/>
          </p:cNvSpPr>
          <p:nvPr>
            <p:ph type="pic" sz="quarter" idx="25" hasCustomPrompt="1"/>
          </p:nvPr>
        </p:nvSpPr>
        <p:spPr>
          <a:xfrm>
            <a:off x="518746" y="1828792"/>
            <a:ext cx="4228862" cy="3200391"/>
          </a:xfrm>
          <a:prstGeom prst="rect">
            <a:avLst/>
          </a:prstGeom>
          <a:noFill/>
        </p:spPr>
        <p:txBody>
          <a:bodyPr anchor="ctr">
            <a:noAutofit/>
          </a:bodyPr>
          <a:lstStyle>
            <a:lvl1pPr marL="0" indent="0" algn="l">
              <a:buNone/>
              <a:defRPr sz="1800" b="1">
                <a:solidFill>
                  <a:srgbClr val="18C76F"/>
                </a:solidFill>
              </a:defRPr>
            </a:lvl1pPr>
          </a:lstStyle>
          <a:p>
            <a:r>
              <a:rPr lang="en-US"/>
              <a:t>Click picture icon to add picture.</a:t>
            </a:r>
            <a:br>
              <a:rPr lang="en-US"/>
            </a:br>
            <a:r>
              <a:rPr lang="en-US"/>
              <a:t>Use Bright Green as your icon fill</a:t>
            </a:r>
          </a:p>
        </p:txBody>
      </p:sp>
      <p:graphicFrame>
        <p:nvGraphicFramePr>
          <p:cNvPr id="2" name="Object 1" hidden="1">
            <a:extLst>
              <a:ext uri="{FF2B5EF4-FFF2-40B4-BE49-F238E27FC236}">
                <a16:creationId xmlns:a16="http://schemas.microsoft.com/office/drawing/2014/main" id="{D0C72124-3F16-4004-9FB9-91677CD4E0D7}"/>
              </a:ext>
            </a:extLst>
          </p:cNvPr>
          <p:cNvGraphicFramePr>
            <a:graphicFrameLocks noChangeAspect="1"/>
          </p:cNvGraphicFramePr>
          <p:nvPr>
            <p:custDataLst>
              <p:tags r:id="rId1"/>
            </p:custDataLst>
            <p:extLst>
              <p:ext uri="{D42A27DB-BD31-4B8C-83A1-F6EECF244321}">
                <p14:modId xmlns:p14="http://schemas.microsoft.com/office/powerpoint/2010/main" val="3494663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Object 1" hidden="1">
                        <a:extLst>
                          <a:ext uri="{FF2B5EF4-FFF2-40B4-BE49-F238E27FC236}">
                            <a16:creationId xmlns:a16="http://schemas.microsoft.com/office/drawing/2014/main" id="{D0C72124-3F16-4004-9FB9-91677CD4E0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descr="Icon&#10;&#10;Description automatically generated with medium confidence">
            <a:extLst>
              <a:ext uri="{FF2B5EF4-FFF2-40B4-BE49-F238E27FC236}">
                <a16:creationId xmlns:a16="http://schemas.microsoft.com/office/drawing/2014/main" id="{B1B86DA4-DC93-1340-8A8F-876DA915AA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760" y="402109"/>
            <a:ext cx="2312692" cy="481811"/>
          </a:xfrm>
          <a:prstGeom prst="rect">
            <a:avLst/>
          </a:prstGeom>
        </p:spPr>
      </p:pic>
      <p:sp>
        <p:nvSpPr>
          <p:cNvPr id="10" name="Text Placeholder 16">
            <a:extLst>
              <a:ext uri="{FF2B5EF4-FFF2-40B4-BE49-F238E27FC236}">
                <a16:creationId xmlns:a16="http://schemas.microsoft.com/office/drawing/2014/main" id="{1988B633-B41D-7B48-9BE5-91AEDE245DAE}"/>
              </a:ext>
            </a:extLst>
          </p:cNvPr>
          <p:cNvSpPr>
            <a:spLocks noGrp="1"/>
          </p:cNvSpPr>
          <p:nvPr>
            <p:ph type="body" sz="quarter" idx="19" hasCustomPrompt="1"/>
          </p:nvPr>
        </p:nvSpPr>
        <p:spPr>
          <a:xfrm>
            <a:off x="5723993" y="5715012"/>
            <a:ext cx="6107996" cy="508665"/>
          </a:xfrm>
          <a:prstGeom prst="rect">
            <a:avLst/>
          </a:prstGeom>
        </p:spPr>
        <p:txBody>
          <a:bodyPr lIns="0" rIns="0" anchor="t">
            <a:noAutofit/>
          </a:bodyPr>
          <a:lstStyle>
            <a:lvl1pPr marL="0" indent="0" algn="l">
              <a:spcAft>
                <a:spcPts val="0"/>
              </a:spcAft>
              <a:buNone/>
              <a:defRPr sz="1400" b="0" i="0">
                <a:solidFill>
                  <a:srgbClr val="505050"/>
                </a:solidFill>
                <a:latin typeface="+mn-lt"/>
                <a:ea typeface="Open Sans" panose="020B0606030504020204" pitchFamily="34" charset="0"/>
                <a:cs typeface="Open Sans" panose="020B0606030504020204" pitchFamily="34" charset="0"/>
              </a:defRPr>
            </a:lvl1pPr>
            <a:lvl2pPr marL="457200" indent="0">
              <a:buNone/>
              <a:defRPr/>
            </a:lvl2pPr>
          </a:lstStyle>
          <a:p>
            <a:pPr lvl="0"/>
            <a:r>
              <a:rPr lang="en-US"/>
              <a:t>Date</a:t>
            </a:r>
          </a:p>
        </p:txBody>
      </p:sp>
      <p:sp>
        <p:nvSpPr>
          <p:cNvPr id="13" name="Text Placeholder 7">
            <a:extLst>
              <a:ext uri="{FF2B5EF4-FFF2-40B4-BE49-F238E27FC236}">
                <a16:creationId xmlns:a16="http://schemas.microsoft.com/office/drawing/2014/main" id="{744937A7-BD88-004A-80D8-44E6C0C6BE0C}"/>
              </a:ext>
            </a:extLst>
          </p:cNvPr>
          <p:cNvSpPr>
            <a:spLocks noGrp="1"/>
          </p:cNvSpPr>
          <p:nvPr>
            <p:ph type="body" sz="quarter" idx="20" hasCustomPrompt="1"/>
          </p:nvPr>
        </p:nvSpPr>
        <p:spPr>
          <a:xfrm>
            <a:off x="5723993" y="414673"/>
            <a:ext cx="6108007" cy="378430"/>
          </a:xfrm>
          <a:prstGeom prst="rect">
            <a:avLst/>
          </a:prstGeom>
        </p:spPr>
        <p:txBody>
          <a:bodyPr>
            <a:noAutofit/>
          </a:bodyPr>
          <a:lstStyle>
            <a:lvl1pPr marL="0" indent="0" algn="l">
              <a:buNone/>
              <a:defRPr sz="1800" b="1" i="0">
                <a:solidFill>
                  <a:schemeClr val="tx2"/>
                </a:solidFill>
                <a:latin typeface="+mj-lt"/>
                <a:ea typeface="Open Sans Extrabold" panose="020B0606030504020204" pitchFamily="34" charset="0"/>
                <a:cs typeface="Open Sans Extrabold" panose="020B0606030504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Meeting / Presentation Title</a:t>
            </a:r>
          </a:p>
        </p:txBody>
      </p:sp>
      <p:sp>
        <p:nvSpPr>
          <p:cNvPr id="14" name="Title 3">
            <a:extLst>
              <a:ext uri="{FF2B5EF4-FFF2-40B4-BE49-F238E27FC236}">
                <a16:creationId xmlns:a16="http://schemas.microsoft.com/office/drawing/2014/main" id="{0F22B1DD-D4E7-2741-9317-DDCD5C9DCBB0}"/>
              </a:ext>
            </a:extLst>
          </p:cNvPr>
          <p:cNvSpPr>
            <a:spLocks noGrp="1"/>
          </p:cNvSpPr>
          <p:nvPr>
            <p:ph type="ctrTitle" hasCustomPrompt="1"/>
          </p:nvPr>
        </p:nvSpPr>
        <p:spPr>
          <a:xfrm>
            <a:off x="5723994" y="1011563"/>
            <a:ext cx="6108006" cy="1607449"/>
          </a:xfrm>
        </p:spPr>
        <p:txBody>
          <a:bodyPr vert="horz">
            <a:noAutofit/>
          </a:bodyPr>
          <a:lstStyle>
            <a:lvl1pPr>
              <a:defRPr sz="4000">
                <a:solidFill>
                  <a:srgbClr val="115C36"/>
                </a:solidFill>
              </a:defRPr>
            </a:lvl1pPr>
          </a:lstStyle>
          <a:p>
            <a:r>
              <a:rPr lang="en-US"/>
              <a:t>Title</a:t>
            </a:r>
          </a:p>
        </p:txBody>
      </p:sp>
      <p:sp>
        <p:nvSpPr>
          <p:cNvPr id="6" name="Text Placeholder 5">
            <a:extLst>
              <a:ext uri="{FF2B5EF4-FFF2-40B4-BE49-F238E27FC236}">
                <a16:creationId xmlns:a16="http://schemas.microsoft.com/office/drawing/2014/main" id="{BD4745D8-01FC-EB4C-99C3-6FCED613DF58}"/>
              </a:ext>
            </a:extLst>
          </p:cNvPr>
          <p:cNvSpPr>
            <a:spLocks noGrp="1"/>
          </p:cNvSpPr>
          <p:nvPr>
            <p:ph type="body" sz="quarter" idx="22" hasCustomPrompt="1"/>
          </p:nvPr>
        </p:nvSpPr>
        <p:spPr>
          <a:xfrm>
            <a:off x="5723999" y="2619013"/>
            <a:ext cx="6107995" cy="842516"/>
          </a:xfrm>
          <a:prstGeom prst="rect">
            <a:avLst/>
          </a:prstGeom>
        </p:spPr>
        <p:txBody>
          <a:bodyPr>
            <a:noAutofit/>
          </a:bodyPr>
          <a:lstStyle>
            <a:lvl1pPr marL="0" indent="0">
              <a:buNone/>
              <a:defRPr sz="2800" b="0" i="0">
                <a:latin typeface="Source Serif Pro" panose="02040603050405020204" pitchFamily="18" charset="0"/>
                <a:ea typeface="Source Serif Pro" panose="02040603050405020204" pitchFamily="18" charset="0"/>
              </a:defRPr>
            </a:lvl1pPr>
            <a:lvl2pPr marL="287338" indent="0">
              <a:buNone/>
              <a:defRPr/>
            </a:lvl2pPr>
          </a:lstStyle>
          <a:p>
            <a:pPr lvl="0"/>
            <a:r>
              <a:rPr lang="en-US"/>
              <a:t>Subtitle</a:t>
            </a:r>
          </a:p>
        </p:txBody>
      </p:sp>
      <p:sp>
        <p:nvSpPr>
          <p:cNvPr id="8" name="Text Placeholder 7">
            <a:extLst>
              <a:ext uri="{FF2B5EF4-FFF2-40B4-BE49-F238E27FC236}">
                <a16:creationId xmlns:a16="http://schemas.microsoft.com/office/drawing/2014/main" id="{87B52A2C-21E4-E94B-AF1C-FD1232284301}"/>
              </a:ext>
            </a:extLst>
          </p:cNvPr>
          <p:cNvSpPr>
            <a:spLocks noGrp="1"/>
          </p:cNvSpPr>
          <p:nvPr>
            <p:ph type="body" sz="quarter" idx="23" hasCustomPrompt="1"/>
          </p:nvPr>
        </p:nvSpPr>
        <p:spPr>
          <a:xfrm>
            <a:off x="5723999" y="3680001"/>
            <a:ext cx="6107989" cy="1816551"/>
          </a:xfrm>
          <a:prstGeom prst="rect">
            <a:avLst/>
          </a:prstGeom>
        </p:spPr>
        <p:txBody>
          <a:bodyPr>
            <a:noAutofit/>
          </a:bodyPr>
          <a:lstStyle>
            <a:lvl1pPr marL="0" indent="0">
              <a:spcAft>
                <a:spcPts val="0"/>
              </a:spcAft>
              <a:buNone/>
              <a:defRPr sz="1800" b="1" i="0">
                <a:latin typeface="+mj-lt"/>
                <a:ea typeface="Open Sans Extrabold" panose="020B0606030504020204" pitchFamily="34" charset="0"/>
                <a:cs typeface="Open Sans Extrabold" panose="020B0606030504020204" pitchFamily="34" charset="0"/>
              </a:defRPr>
            </a:lvl1pPr>
            <a:lvl2pPr marL="171450" indent="-165100">
              <a:buFont typeface="Wingdings" pitchFamily="2" charset="2"/>
              <a:buChar char="§"/>
              <a:tabLst/>
              <a:defRPr sz="1600"/>
            </a:lvl2pPr>
            <a:lvl3pPr marL="358775" indent="-179388">
              <a:defRPr sz="1600"/>
            </a:lvl3pPr>
          </a:lstStyle>
          <a:p>
            <a:pPr lvl="0"/>
            <a:r>
              <a:rPr lang="en-US"/>
              <a:t>Discussion Topics</a:t>
            </a:r>
          </a:p>
          <a:p>
            <a:pPr lvl="1"/>
            <a:r>
              <a:rPr lang="en-US"/>
              <a:t>Second level</a:t>
            </a:r>
          </a:p>
          <a:p>
            <a:pPr lvl="2"/>
            <a:r>
              <a:rPr lang="en-US"/>
              <a:t>Third level</a:t>
            </a:r>
          </a:p>
        </p:txBody>
      </p:sp>
      <p:cxnSp>
        <p:nvCxnSpPr>
          <p:cNvPr id="93" name="Straight Connector 92">
            <a:extLst>
              <a:ext uri="{FF2B5EF4-FFF2-40B4-BE49-F238E27FC236}">
                <a16:creationId xmlns:a16="http://schemas.microsoft.com/office/drawing/2014/main" id="{936CCE6C-2ACE-487F-95B1-13B6EC76FF51}"/>
              </a:ext>
            </a:extLst>
          </p:cNvPr>
          <p:cNvCxnSpPr>
            <a:cxnSpLocks/>
          </p:cNvCxnSpPr>
          <p:nvPr/>
        </p:nvCxnSpPr>
        <p:spPr>
          <a:xfrm>
            <a:off x="5723993" y="5676912"/>
            <a:ext cx="6107995" cy="0"/>
          </a:xfrm>
          <a:prstGeom prst="line">
            <a:avLst/>
          </a:prstGeom>
          <a:ln>
            <a:solidFill>
              <a:srgbClr val="115C36"/>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A7913233-D3F8-4DE9-804B-32DA4F249CAB}"/>
              </a:ext>
            </a:extLst>
          </p:cNvPr>
          <p:cNvSpPr>
            <a:spLocks noGrp="1"/>
          </p:cNvSpPr>
          <p:nvPr>
            <p:ph type="ftr" sz="quarter" idx="26"/>
          </p:nvPr>
        </p:nvSpPr>
        <p:spPr>
          <a:xfrm>
            <a:off x="7866240" y="6442144"/>
            <a:ext cx="3965748" cy="216000"/>
          </a:xfrm>
        </p:spPr>
        <p:txBody>
          <a:bodyPr/>
          <a:lstStyle/>
          <a:p>
            <a:r>
              <a:rPr lang="en-US"/>
              <a:t>PROPRIETARY &amp; CONFIDENTIAL</a:t>
            </a:r>
          </a:p>
        </p:txBody>
      </p:sp>
    </p:spTree>
    <p:extLst>
      <p:ext uri="{BB962C8B-B14F-4D97-AF65-F5344CB8AC3E}">
        <p14:creationId xmlns:p14="http://schemas.microsoft.com/office/powerpoint/2010/main" val="15261088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 Simple">
    <p:spTree>
      <p:nvGrpSpPr>
        <p:cNvPr id="1" name=""/>
        <p:cNvGrpSpPr/>
        <p:nvPr/>
      </p:nvGrpSpPr>
      <p:grpSpPr>
        <a:xfrm>
          <a:off x="0" y="0"/>
          <a:ext cx="0" cy="0"/>
          <a:chOff x="0" y="0"/>
          <a:chExt cx="0" cy="0"/>
        </a:xfrm>
      </p:grpSpPr>
      <p:sp>
        <p:nvSpPr>
          <p:cNvPr id="58" name="Text Placeholder 57">
            <a:extLst>
              <a:ext uri="{FF2B5EF4-FFF2-40B4-BE49-F238E27FC236}">
                <a16:creationId xmlns:a16="http://schemas.microsoft.com/office/drawing/2014/main" id="{C210F7BF-7629-4EF8-AA0E-29CE496EC042}"/>
              </a:ext>
            </a:extLst>
          </p:cNvPr>
          <p:cNvSpPr>
            <a:spLocks noGrp="1"/>
          </p:cNvSpPr>
          <p:nvPr>
            <p:ph type="body" sz="quarter" idx="29" hasCustomPrompt="1"/>
          </p:nvPr>
        </p:nvSpPr>
        <p:spPr>
          <a:xfrm>
            <a:off x="359998" y="2130429"/>
            <a:ext cx="11471987" cy="4069570"/>
          </a:xfrm>
        </p:spPr>
        <p:txBody>
          <a:bodyPr>
            <a:noAutofit/>
          </a:bodyPr>
          <a:lstStyle>
            <a:lvl1pPr marL="0" indent="0">
              <a:spcBef>
                <a:spcPts val="1800"/>
              </a:spcBef>
              <a:buNone/>
              <a:defRPr sz="2200" baseline="0">
                <a:solidFill>
                  <a:srgbClr val="198C53"/>
                </a:solidFill>
                <a:latin typeface="+mj-lt"/>
                <a:ea typeface="Open Sans ExtraBold" panose="020B0906030804020204" pitchFamily="34" charset="0"/>
                <a:cs typeface="Open Sans ExtraBold" panose="020B0906030804020204" pitchFamily="34" charset="0"/>
              </a:defRPr>
            </a:lvl1pPr>
            <a:lvl2pPr marL="0" indent="0">
              <a:spcBef>
                <a:spcPts val="1800"/>
              </a:spcBef>
              <a:buFont typeface="Wingdings" panose="05000000000000000000" pitchFamily="2" charset="2"/>
              <a:buNone/>
              <a:defRPr sz="2000" b="1"/>
            </a:lvl2pPr>
            <a:lvl3pPr marL="179388" indent="-179388">
              <a:spcBef>
                <a:spcPts val="600"/>
              </a:spcBef>
              <a:buFont typeface="Wingdings" panose="05000000000000000000" pitchFamily="2" charset="2"/>
              <a:buChar char="§"/>
              <a:defRPr sz="1600"/>
            </a:lvl3pPr>
          </a:lstStyle>
          <a:p>
            <a:pPr lvl="0"/>
            <a:r>
              <a:rPr lang="en-US"/>
              <a:t>Current Agenda Item (use “increase list level” once to indicate non-current items, twice for list of sub-items)</a:t>
            </a:r>
          </a:p>
          <a:p>
            <a:pPr lvl="1"/>
            <a:r>
              <a:rPr lang="en-US"/>
              <a:t>Non-current Agenda Item (List level 2)</a:t>
            </a:r>
          </a:p>
          <a:p>
            <a:pPr lvl="2"/>
            <a:r>
              <a:rPr lang="en-US"/>
              <a:t>Sub-Agenda Items (Level 3 tab)</a:t>
            </a:r>
          </a:p>
          <a:p>
            <a:pPr lvl="2"/>
            <a:r>
              <a:rPr lang="en-US"/>
              <a:t>Sub-Agenda Items (Level 3 tab)	</a:t>
            </a:r>
          </a:p>
          <a:p>
            <a:pPr lvl="2"/>
            <a:endParaRPr lang="en-US"/>
          </a:p>
        </p:txBody>
      </p:sp>
      <p:graphicFrame>
        <p:nvGraphicFramePr>
          <p:cNvPr id="5" name="Object 4" hidden="1">
            <a:extLst>
              <a:ext uri="{FF2B5EF4-FFF2-40B4-BE49-F238E27FC236}">
                <a16:creationId xmlns:a16="http://schemas.microsoft.com/office/drawing/2014/main" id="{0DB81272-3590-495B-9369-88368E154571}"/>
              </a:ext>
            </a:extLst>
          </p:cNvPr>
          <p:cNvGraphicFramePr>
            <a:graphicFrameLocks noChangeAspect="1"/>
          </p:cNvGraphicFramePr>
          <p:nvPr>
            <p:custDataLst>
              <p:tags r:id="rId1"/>
            </p:custDataLst>
            <p:extLst>
              <p:ext uri="{D42A27DB-BD31-4B8C-83A1-F6EECF244321}">
                <p14:modId xmlns:p14="http://schemas.microsoft.com/office/powerpoint/2010/main" val="3133522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0DB81272-3590-495B-9369-88368E1545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5F48C559-16A5-3A48-B94F-9B0FA08C8FC5}"/>
              </a:ext>
            </a:extLst>
          </p:cNvPr>
          <p:cNvSpPr/>
          <p:nvPr/>
        </p:nvSpPr>
        <p:spPr>
          <a:xfrm>
            <a:off x="0" y="0"/>
            <a:ext cx="12192000" cy="1872334"/>
          </a:xfrm>
          <a:prstGeom prst="rect">
            <a:avLst/>
          </a:prstGeom>
          <a:solidFill>
            <a:srgbClr val="115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9" y="732161"/>
            <a:ext cx="11471987" cy="920702"/>
          </a:xfrm>
        </p:spPr>
        <p:txBody>
          <a:bodyPr vert="horz" lIns="0" rIns="0">
            <a:noAutofit/>
          </a:bodyPr>
          <a:lstStyle>
            <a:lvl1pPr>
              <a:defRPr sz="5000">
                <a:solidFill>
                  <a:srgbClr val="18C76F"/>
                </a:solidFill>
                <a:latin typeface="+mj-lt"/>
              </a:defRPr>
            </a:lvl1pPr>
          </a:lstStyle>
          <a:p>
            <a:r>
              <a:rPr lang="en-US"/>
              <a:t>Agenda</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359999" y="258096"/>
            <a:ext cx="11471994" cy="399900"/>
          </a:xfrm>
        </p:spPr>
        <p:txBody>
          <a:bodyPr lIns="0">
            <a:noAutofit/>
          </a:bodyPr>
          <a:lstStyle>
            <a:lvl1pPr marL="0" indent="0">
              <a:buNone/>
              <a:defRPr sz="1800" b="1" i="0">
                <a:solidFill>
                  <a:schemeClr val="bg1"/>
                </a:solidFill>
                <a:latin typeface="+mj-lt"/>
                <a:ea typeface="Open Sans Extrabold" panose="020B0606030504020204" pitchFamily="34" charset="0"/>
                <a:cs typeface="Open Sans Extrabold" panose="020B0606030504020204" pitchFamily="34" charset="0"/>
              </a:defRPr>
            </a:lvl1pPr>
          </a:lstStyle>
          <a:p>
            <a:pPr lvl="0"/>
            <a:r>
              <a:rPr lang="en-US"/>
              <a:t>Meeting / Meeting Date</a:t>
            </a:r>
          </a:p>
        </p:txBody>
      </p:sp>
      <p:sp>
        <p:nvSpPr>
          <p:cNvPr id="4" name="Footer Placeholder 3">
            <a:extLst>
              <a:ext uri="{FF2B5EF4-FFF2-40B4-BE49-F238E27FC236}">
                <a16:creationId xmlns:a16="http://schemas.microsoft.com/office/drawing/2014/main" id="{D1DDC7DC-DF32-4453-A594-D1AA1A267CAC}"/>
              </a:ext>
            </a:extLst>
          </p:cNvPr>
          <p:cNvSpPr>
            <a:spLocks noGrp="1"/>
          </p:cNvSpPr>
          <p:nvPr>
            <p:ph type="ftr" sz="quarter" idx="30"/>
          </p:nvPr>
        </p:nvSpPr>
        <p:spPr/>
        <p:txBody>
          <a:bodyPr/>
          <a:lstStyle/>
          <a:p>
            <a:r>
              <a:rPr lang="en-US"/>
              <a:t>PROPRIETARY &amp; CONFIDENTIAL</a:t>
            </a:r>
          </a:p>
        </p:txBody>
      </p:sp>
    </p:spTree>
    <p:extLst>
      <p:ext uri="{BB962C8B-B14F-4D97-AF65-F5344CB8AC3E}">
        <p14:creationId xmlns:p14="http://schemas.microsoft.com/office/powerpoint/2010/main" val="73548899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with Discussion Topic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282DD2D-22DB-43D3-8343-E8DE30431038}"/>
              </a:ext>
            </a:extLst>
          </p:cNvPr>
          <p:cNvSpPr>
            <a:spLocks noGrp="1"/>
          </p:cNvSpPr>
          <p:nvPr>
            <p:ph type="body" sz="quarter" idx="30" hasCustomPrompt="1"/>
          </p:nvPr>
        </p:nvSpPr>
        <p:spPr>
          <a:xfrm>
            <a:off x="6461741" y="2130425"/>
            <a:ext cx="5370222" cy="1474177"/>
          </a:xfrm>
          <a:ln>
            <a:solidFill>
              <a:srgbClr val="000000"/>
            </a:solidFill>
          </a:ln>
        </p:spPr>
        <p:txBody>
          <a:bodyPr lIns="72000" tIns="504000" rIns="72000" bIns="72000">
            <a:spAutoFit/>
          </a:bodyPr>
          <a:lstStyle>
            <a:lvl1pPr>
              <a:defRPr sz="1600"/>
            </a:lvl1pPr>
            <a:lvl2pPr>
              <a:defRPr sz="1600"/>
            </a:lvl2pPr>
          </a:lstStyle>
          <a:p>
            <a:pPr lvl="0"/>
            <a:r>
              <a:rPr lang="en-US"/>
              <a:t>Topic 1</a:t>
            </a:r>
          </a:p>
          <a:p>
            <a:pPr lvl="0"/>
            <a:r>
              <a:rPr lang="en-US"/>
              <a:t>Topic 2</a:t>
            </a:r>
          </a:p>
          <a:p>
            <a:pPr lvl="1"/>
            <a:r>
              <a:rPr lang="en-US"/>
              <a:t>Sub-topic 2</a:t>
            </a:r>
          </a:p>
        </p:txBody>
      </p:sp>
      <p:sp>
        <p:nvSpPr>
          <p:cNvPr id="58" name="Text Placeholder 57">
            <a:extLst>
              <a:ext uri="{FF2B5EF4-FFF2-40B4-BE49-F238E27FC236}">
                <a16:creationId xmlns:a16="http://schemas.microsoft.com/office/drawing/2014/main" id="{C210F7BF-7629-4EF8-AA0E-29CE496EC042}"/>
              </a:ext>
            </a:extLst>
          </p:cNvPr>
          <p:cNvSpPr>
            <a:spLocks noGrp="1"/>
          </p:cNvSpPr>
          <p:nvPr>
            <p:ph type="body" sz="quarter" idx="29" hasCustomPrompt="1"/>
          </p:nvPr>
        </p:nvSpPr>
        <p:spPr>
          <a:xfrm>
            <a:off x="359999" y="2130429"/>
            <a:ext cx="5736000" cy="4069570"/>
          </a:xfrm>
        </p:spPr>
        <p:txBody>
          <a:bodyPr>
            <a:noAutofit/>
          </a:bodyPr>
          <a:lstStyle>
            <a:lvl1pPr marL="0" indent="0">
              <a:spcBef>
                <a:spcPts val="1800"/>
              </a:spcBef>
              <a:buNone/>
              <a:defRPr sz="2000" baseline="0">
                <a:solidFill>
                  <a:srgbClr val="198C53"/>
                </a:solidFill>
                <a:latin typeface="+mj-lt"/>
                <a:ea typeface="Open Sans ExtraBold" panose="020B0906030804020204" pitchFamily="34" charset="0"/>
                <a:cs typeface="Open Sans ExtraBold" panose="020B0906030804020204" pitchFamily="34" charset="0"/>
              </a:defRPr>
            </a:lvl1pPr>
            <a:lvl2pPr marL="0" indent="0">
              <a:spcBef>
                <a:spcPts val="1800"/>
              </a:spcBef>
              <a:buFont typeface="Wingdings" panose="05000000000000000000" pitchFamily="2" charset="2"/>
              <a:buNone/>
              <a:defRPr sz="1800" b="1"/>
            </a:lvl2pPr>
            <a:lvl3pPr marL="179388" indent="-179388">
              <a:spcBef>
                <a:spcPts val="600"/>
              </a:spcBef>
              <a:buFont typeface="Wingdings" panose="05000000000000000000" pitchFamily="2" charset="2"/>
              <a:buChar char="§"/>
              <a:defRPr sz="1800"/>
            </a:lvl3pPr>
          </a:lstStyle>
          <a:p>
            <a:pPr lvl="0"/>
            <a:r>
              <a:rPr lang="en-US"/>
              <a:t>Current Item (use “increase list level” once to indicate non-current items; twice for list of sub-items)</a:t>
            </a:r>
          </a:p>
          <a:p>
            <a:pPr lvl="1"/>
            <a:r>
              <a:rPr lang="en-US"/>
              <a:t>Non-current Agenda Item</a:t>
            </a:r>
          </a:p>
          <a:p>
            <a:pPr lvl="2"/>
            <a:r>
              <a:rPr lang="en-US"/>
              <a:t>Sub-Agenda Items (level 3 tab)</a:t>
            </a:r>
          </a:p>
          <a:p>
            <a:pPr lvl="2"/>
            <a:r>
              <a:rPr lang="en-US"/>
              <a:t>Sub-Agenda Items (level 3 tab)</a:t>
            </a:r>
          </a:p>
          <a:p>
            <a:pPr lvl="2"/>
            <a:endParaRPr lang="en-US"/>
          </a:p>
        </p:txBody>
      </p:sp>
      <p:graphicFrame>
        <p:nvGraphicFramePr>
          <p:cNvPr id="5" name="Object 4" hidden="1">
            <a:extLst>
              <a:ext uri="{FF2B5EF4-FFF2-40B4-BE49-F238E27FC236}">
                <a16:creationId xmlns:a16="http://schemas.microsoft.com/office/drawing/2014/main" id="{0DB81272-3590-495B-9369-88368E154571}"/>
              </a:ext>
            </a:extLst>
          </p:cNvPr>
          <p:cNvGraphicFramePr>
            <a:graphicFrameLocks noChangeAspect="1"/>
          </p:cNvGraphicFramePr>
          <p:nvPr>
            <p:custDataLst>
              <p:tags r:id="rId1"/>
            </p:custDataLst>
            <p:extLst>
              <p:ext uri="{D42A27DB-BD31-4B8C-83A1-F6EECF244321}">
                <p14:modId xmlns:p14="http://schemas.microsoft.com/office/powerpoint/2010/main" val="426723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0DB81272-3590-495B-9369-88368E1545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5F48C559-16A5-3A48-B94F-9B0FA08C8FC5}"/>
              </a:ext>
            </a:extLst>
          </p:cNvPr>
          <p:cNvSpPr/>
          <p:nvPr/>
        </p:nvSpPr>
        <p:spPr>
          <a:xfrm>
            <a:off x="0" y="0"/>
            <a:ext cx="12192000" cy="1872334"/>
          </a:xfrm>
          <a:prstGeom prst="rect">
            <a:avLst/>
          </a:prstGeom>
          <a:solidFill>
            <a:srgbClr val="115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9" y="732161"/>
            <a:ext cx="11471987" cy="920702"/>
          </a:xfrm>
        </p:spPr>
        <p:txBody>
          <a:bodyPr vert="horz" lIns="0" rIns="0">
            <a:noAutofit/>
          </a:bodyPr>
          <a:lstStyle>
            <a:lvl1pPr>
              <a:defRPr sz="5000">
                <a:solidFill>
                  <a:srgbClr val="18C76F"/>
                </a:solidFill>
                <a:latin typeface="+mj-lt"/>
              </a:defRPr>
            </a:lvl1pPr>
          </a:lstStyle>
          <a:p>
            <a:r>
              <a:rPr lang="en-US"/>
              <a:t>Agenda</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359999" y="258096"/>
            <a:ext cx="11471994" cy="399900"/>
          </a:xfrm>
        </p:spPr>
        <p:txBody>
          <a:bodyPr lIns="0">
            <a:noAutofit/>
          </a:bodyPr>
          <a:lstStyle>
            <a:lvl1pPr marL="0" indent="0">
              <a:buFont typeface="Arial" panose="020B0604020202020204" pitchFamily="34" charset="0"/>
              <a:buNone/>
              <a:defRPr sz="1800" b="1" i="0">
                <a:solidFill>
                  <a:schemeClr val="bg1"/>
                </a:solidFill>
                <a:latin typeface="+mj-lt"/>
                <a:ea typeface="Open Sans Extrabold" panose="020B0606030504020204" pitchFamily="34" charset="0"/>
                <a:cs typeface="Open Sans Extrabold" panose="020B0606030504020204" pitchFamily="34" charset="0"/>
              </a:defRPr>
            </a:lvl1pPr>
          </a:lstStyle>
          <a:p>
            <a:pPr lvl="0"/>
            <a:r>
              <a:rPr lang="en-US"/>
              <a:t>Meeting / Meeting Date</a:t>
            </a:r>
          </a:p>
        </p:txBody>
      </p:sp>
      <p:sp>
        <p:nvSpPr>
          <p:cNvPr id="10" name="Text Placeholder 9">
            <a:extLst>
              <a:ext uri="{FF2B5EF4-FFF2-40B4-BE49-F238E27FC236}">
                <a16:creationId xmlns:a16="http://schemas.microsoft.com/office/drawing/2014/main" id="{3C2180C5-B2BD-43EC-8A91-C1F8215BB59E}"/>
              </a:ext>
            </a:extLst>
          </p:cNvPr>
          <p:cNvSpPr>
            <a:spLocks noGrp="1"/>
          </p:cNvSpPr>
          <p:nvPr>
            <p:ph type="body" sz="quarter" idx="31" hasCustomPrompt="1"/>
          </p:nvPr>
        </p:nvSpPr>
        <p:spPr>
          <a:xfrm>
            <a:off x="6467999" y="2130430"/>
            <a:ext cx="5370513" cy="366712"/>
          </a:xfrm>
          <a:ln>
            <a:noFill/>
          </a:ln>
          <a:extLst>
            <a:ext uri="{91240B29-F687-4F45-9708-019B960494DF}">
              <a14:hiddenLine xmlns:a14="http://schemas.microsoft.com/office/drawing/2010/main">
                <a:solidFill>
                  <a:srgbClr val="FFFFFF"/>
                </a:solidFill>
              </a14:hiddenLine>
            </a:ext>
          </a:extLst>
        </p:spPr>
        <p:txBody>
          <a:bodyPr vert="horz" lIns="72000" tIns="72000" rIns="72000" bIns="72000" rtlCol="0">
            <a:noAutofit/>
          </a:bodyPr>
          <a:lstStyle>
            <a:lvl1pPr marL="0" indent="0">
              <a:buNone/>
              <a:defRPr lang="en-US" sz="1800" b="0" i="0" dirty="0">
                <a:latin typeface="+mj-lt"/>
                <a:ea typeface="Open Sans Extrabold" panose="020B0606030504020204" pitchFamily="34" charset="0"/>
                <a:cs typeface="Open Sans Extrabold" panose="020B0606030504020204" pitchFamily="34" charset="0"/>
              </a:defRPr>
            </a:lvl1pPr>
            <a:lvl2pPr marL="360000" indent="0">
              <a:buFontTx/>
              <a:buNone/>
              <a:defRPr/>
            </a:lvl2pPr>
          </a:lstStyle>
          <a:p>
            <a:pPr marL="180000" lvl="0" indent="-180000">
              <a:spcBef>
                <a:spcPts val="1800"/>
              </a:spcBef>
              <a:spcAft>
                <a:spcPts val="600"/>
              </a:spcAft>
            </a:pPr>
            <a:r>
              <a:rPr lang="en-US"/>
              <a:t>Discussion Topics for this section</a:t>
            </a:r>
          </a:p>
        </p:txBody>
      </p:sp>
      <p:sp>
        <p:nvSpPr>
          <p:cNvPr id="11" name="Footer Placeholder 10">
            <a:extLst>
              <a:ext uri="{FF2B5EF4-FFF2-40B4-BE49-F238E27FC236}">
                <a16:creationId xmlns:a16="http://schemas.microsoft.com/office/drawing/2014/main" id="{95E15346-CEF8-4DB8-8368-9047CFD0FB1C}"/>
              </a:ext>
            </a:extLst>
          </p:cNvPr>
          <p:cNvSpPr>
            <a:spLocks noGrp="1"/>
          </p:cNvSpPr>
          <p:nvPr>
            <p:ph type="ftr" sz="quarter" idx="32"/>
          </p:nvPr>
        </p:nvSpPr>
        <p:spPr/>
        <p:txBody>
          <a:bodyPr/>
          <a:lstStyle/>
          <a:p>
            <a:r>
              <a:rPr lang="en-US"/>
              <a:t>PROPRIETARY &amp; CONFIDENTIAL</a:t>
            </a:r>
          </a:p>
        </p:txBody>
      </p:sp>
    </p:spTree>
    <p:extLst>
      <p:ext uri="{BB962C8B-B14F-4D97-AF65-F5344CB8AC3E}">
        <p14:creationId xmlns:p14="http://schemas.microsoft.com/office/powerpoint/2010/main" val="35322960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C0B302C-F6EF-4516-93CF-8E8E8B9B7925}"/>
              </a:ext>
            </a:extLst>
          </p:cNvPr>
          <p:cNvGraphicFramePr>
            <a:graphicFrameLocks noChangeAspect="1"/>
          </p:cNvGraphicFramePr>
          <p:nvPr>
            <p:custDataLst>
              <p:tags r:id="rId1"/>
            </p:custDataLst>
            <p:extLst>
              <p:ext uri="{D42A27DB-BD31-4B8C-83A1-F6EECF244321}">
                <p14:modId xmlns:p14="http://schemas.microsoft.com/office/powerpoint/2010/main" val="1797329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0" name="Object 19" hidden="1">
                        <a:extLst>
                          <a:ext uri="{FF2B5EF4-FFF2-40B4-BE49-F238E27FC236}">
                            <a16:creationId xmlns:a16="http://schemas.microsoft.com/office/drawing/2014/main" id="{3C0B302C-F6EF-4516-93CF-8E8E8B9B79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60000" y="72000"/>
            <a:ext cx="11471999" cy="864000"/>
          </a:xfrm>
        </p:spPr>
        <p:txBody>
          <a:bodyPr vert="horz" lIns="0" tIns="36000" rIns="0" bIns="36000">
            <a:noAutofit/>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65770F9-AAA3-438A-A74D-EC525F123C8A}"/>
              </a:ext>
            </a:extLst>
          </p:cNvPr>
          <p:cNvSpPr>
            <a:spLocks noGrp="1"/>
          </p:cNvSpPr>
          <p:nvPr>
            <p:ph idx="1"/>
          </p:nvPr>
        </p:nvSpPr>
        <p:spPr>
          <a:xfrm>
            <a:off x="360000" y="1453701"/>
            <a:ext cx="11471999" cy="4746302"/>
          </a:xfrm>
        </p:spPr>
        <p:txBody>
          <a:bodyPr lIns="0" tIns="0" rIns="0" bIns="0">
            <a:noAutofit/>
          </a:bodyPr>
          <a:lstStyle>
            <a:lvl1pPr marL="180000" indent="-180000">
              <a:spcAft>
                <a:spcPts val="0"/>
              </a:spcAft>
              <a:tabLst/>
              <a:defRPr sz="1400"/>
            </a:lvl1pPr>
            <a:lvl2pPr marL="360000" indent="-180000">
              <a:spcBef>
                <a:spcPts val="300"/>
              </a:spcBef>
              <a:tabLst/>
              <a:defRPr sz="1400"/>
            </a:lvl2pPr>
            <a:lvl3pPr marL="540000" indent="-180000">
              <a:spcBef>
                <a:spcPts val="300"/>
              </a:spcBef>
              <a:tabLst/>
              <a:defRPr sz="1400"/>
            </a:lvl3pPr>
            <a:lvl4pPr marL="720000" indent="-180000">
              <a:spcBef>
                <a:spcPts val="300"/>
              </a:spcBef>
              <a:tabLst/>
              <a:defRPr sz="1400"/>
            </a:lvl4pPr>
            <a:lvl5pPr marL="900000" indent="-180000">
              <a:spcBef>
                <a:spcPts val="300"/>
              </a:spcBef>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37471DD1-9E14-8342-B5B2-1DD024C1CB35}"/>
              </a:ext>
            </a:extLst>
          </p:cNvPr>
          <p:cNvSpPr>
            <a:spLocks noGrp="1"/>
          </p:cNvSpPr>
          <p:nvPr>
            <p:ph type="body" sz="quarter" idx="13" hasCustomPrompt="1"/>
          </p:nvPr>
        </p:nvSpPr>
        <p:spPr>
          <a:xfrm>
            <a:off x="359998" y="1016002"/>
            <a:ext cx="11471999" cy="287996"/>
          </a:xfrm>
        </p:spPr>
        <p:txBody>
          <a:bodyPr lIns="0" tIns="36000" rIns="0" bIns="36000">
            <a:noAutofit/>
          </a:bodyPr>
          <a:lstStyle>
            <a:lvl1pPr marL="0" indent="0">
              <a:buNone/>
              <a:defRPr sz="2000" b="0" i="0">
                <a:solidFill>
                  <a:schemeClr val="tx2"/>
                </a:solidFill>
                <a:latin typeface="Source Serif Pro" panose="02040603050405020204" pitchFamily="18" charset="0"/>
                <a:ea typeface="Source Serif Pro" panose="02040603050405020204" pitchFamily="18" charset="0"/>
                <a:cs typeface="Open Sans Semibold" panose="020B0606030504020204" pitchFamily="34" charset="0"/>
              </a:defRPr>
            </a:lvl1pPr>
          </a:lstStyle>
          <a:p>
            <a:pPr lvl="0"/>
            <a:r>
              <a:rPr lang="en-US"/>
              <a:t>Subtitle</a:t>
            </a:r>
          </a:p>
        </p:txBody>
      </p:sp>
      <p:cxnSp>
        <p:nvCxnSpPr>
          <p:cNvPr id="12" name="Straight Connector 11">
            <a:extLst>
              <a:ext uri="{FF2B5EF4-FFF2-40B4-BE49-F238E27FC236}">
                <a16:creationId xmlns:a16="http://schemas.microsoft.com/office/drawing/2014/main" id="{35CF38D2-2521-4BD4-B13C-C955C9888217}"/>
              </a:ext>
            </a:extLst>
          </p:cNvPr>
          <p:cNvCxnSpPr>
            <a:cxnSpLocks/>
          </p:cNvCxnSpPr>
          <p:nvPr userDrawn="1"/>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81E47880-E9F7-477C-B3A2-6E505C2E9175}"/>
              </a:ext>
            </a:extLst>
          </p:cNvPr>
          <p:cNvSpPr>
            <a:spLocks noGrp="1"/>
          </p:cNvSpPr>
          <p:nvPr>
            <p:ph type="ftr" sz="quarter" idx="15"/>
          </p:nvPr>
        </p:nvSpPr>
        <p:spPr/>
        <p:txBody>
          <a:bodyPr/>
          <a:lstStyle/>
          <a:p>
            <a:r>
              <a:rPr lang="en-US"/>
              <a:t>PROPRIETARY &amp; CONFIDENTIAL</a:t>
            </a:r>
          </a:p>
        </p:txBody>
      </p:sp>
    </p:spTree>
    <p:extLst>
      <p:ext uri="{BB962C8B-B14F-4D97-AF65-F5344CB8AC3E}">
        <p14:creationId xmlns:p14="http://schemas.microsoft.com/office/powerpoint/2010/main" val="311953714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FA5BD10-06D8-499E-B2FA-42F9AC7C60D4}"/>
              </a:ext>
            </a:extLst>
          </p:cNvPr>
          <p:cNvSpPr>
            <a:spLocks noGrp="1"/>
          </p:cNvSpPr>
          <p:nvPr>
            <p:ph type="body" sz="quarter" idx="16" hasCustomPrompt="1"/>
          </p:nvPr>
        </p:nvSpPr>
        <p:spPr>
          <a:xfrm>
            <a:off x="359998" y="3215404"/>
            <a:ext cx="11471986" cy="2984599"/>
          </a:xfrm>
        </p:spPr>
        <p:txBody>
          <a:bodyPr>
            <a:noAutofit/>
          </a:bodyPr>
          <a:lstStyle>
            <a:lvl1pPr marL="0" indent="0">
              <a:spcBef>
                <a:spcPts val="1200"/>
              </a:spcBef>
              <a:buNone/>
              <a:defRPr sz="2400" b="1">
                <a:solidFill>
                  <a:srgbClr val="198C53"/>
                </a:solidFill>
                <a:latin typeface="Source Serif Pro" panose="02040603050405020204" pitchFamily="18" charset="0"/>
              </a:defRPr>
            </a:lvl1pPr>
            <a:lvl2pPr marL="0" indent="0">
              <a:spcBef>
                <a:spcPts val="1200"/>
              </a:spcBef>
              <a:buSzPct val="80000"/>
              <a:buFont typeface="Wingdings" panose="05000000000000000000" pitchFamily="2" charset="2"/>
              <a:buNone/>
              <a:defRPr sz="2400" b="1">
                <a:latin typeface="Source Serif Pro" panose="02040603050405020204" pitchFamily="18" charset="0"/>
              </a:defRPr>
            </a:lvl2pPr>
            <a:lvl3pPr marL="266700" indent="-266700">
              <a:buSzPct val="80000"/>
              <a:buFont typeface="Wingdings" panose="05000000000000000000" pitchFamily="2" charset="2"/>
              <a:buChar char="§"/>
              <a:defRPr sz="2400">
                <a:latin typeface="Source Serif Pro" panose="02040603050405020204" pitchFamily="18" charset="0"/>
              </a:defRPr>
            </a:lvl3pPr>
            <a:lvl4pPr>
              <a:defRPr sz="2800">
                <a:latin typeface="Source Serif Pro" panose="02040603050405020204" pitchFamily="18" charset="0"/>
              </a:defRPr>
            </a:lvl4pPr>
            <a:lvl5pPr>
              <a:defRPr sz="2800">
                <a:latin typeface="Source Serif Pro" panose="02040603050405020204" pitchFamily="18" charset="0"/>
              </a:defRPr>
            </a:lvl5pPr>
          </a:lstStyle>
          <a:p>
            <a:pPr lvl="0"/>
            <a:r>
              <a:rPr lang="en-US"/>
              <a:t>Current Agenda Item (use “increase list level” once to indicate non-current items; twice for list of sub-items)</a:t>
            </a:r>
          </a:p>
          <a:p>
            <a:pPr lvl="1"/>
            <a:r>
              <a:rPr lang="en-US"/>
              <a:t>Non-Current Agenda Item (level 2 tab)</a:t>
            </a:r>
          </a:p>
          <a:p>
            <a:pPr lvl="2"/>
            <a:r>
              <a:rPr lang="en-US"/>
              <a:t>Sub Agenda Items (level 3 tab)</a:t>
            </a:r>
          </a:p>
        </p:txBody>
      </p:sp>
      <p:graphicFrame>
        <p:nvGraphicFramePr>
          <p:cNvPr id="4" name="Object 3" hidden="1">
            <a:extLst>
              <a:ext uri="{FF2B5EF4-FFF2-40B4-BE49-F238E27FC236}">
                <a16:creationId xmlns:a16="http://schemas.microsoft.com/office/drawing/2014/main" id="{37B3DC24-C1D2-4C70-BC4B-3DA72A4801D8}"/>
              </a:ext>
            </a:extLst>
          </p:cNvPr>
          <p:cNvGraphicFramePr>
            <a:graphicFrameLocks noChangeAspect="1"/>
          </p:cNvGraphicFramePr>
          <p:nvPr>
            <p:custDataLst>
              <p:tags r:id="rId1"/>
            </p:custDataLst>
            <p:extLst>
              <p:ext uri="{D42A27DB-BD31-4B8C-83A1-F6EECF244321}">
                <p14:modId xmlns:p14="http://schemas.microsoft.com/office/powerpoint/2010/main" val="2945091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37B3DC24-C1D2-4C70-BC4B-3DA72A4801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5F48C559-16A5-3A48-B94F-9B0FA08C8FC5}"/>
              </a:ext>
            </a:extLst>
          </p:cNvPr>
          <p:cNvSpPr/>
          <p:nvPr/>
        </p:nvSpPr>
        <p:spPr>
          <a:xfrm>
            <a:off x="0" y="0"/>
            <a:ext cx="12192000" cy="3008671"/>
          </a:xfrm>
          <a:prstGeom prst="rect">
            <a:avLst/>
          </a:prstGeom>
          <a:solidFill>
            <a:srgbClr val="115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9" y="1002894"/>
            <a:ext cx="11471998" cy="1800000"/>
          </a:xfrm>
        </p:spPr>
        <p:txBody>
          <a:bodyPr vert="horz" lIns="0" rIns="0">
            <a:noAutofit/>
          </a:bodyPr>
          <a:lstStyle>
            <a:lvl1pPr>
              <a:defRPr sz="5000">
                <a:solidFill>
                  <a:srgbClr val="18C76F"/>
                </a:solidFill>
                <a:latin typeface="+mj-lt"/>
              </a:defRPr>
            </a:lvl1pPr>
          </a:lstStyle>
          <a:p>
            <a:r>
              <a:rPr lang="en-US"/>
              <a:t>Section Title / Divider</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359999" y="258096"/>
            <a:ext cx="11471995" cy="590550"/>
          </a:xfrm>
        </p:spPr>
        <p:txBody>
          <a:bodyPr lIns="0">
            <a:noAutofit/>
          </a:bodyPr>
          <a:lstStyle>
            <a:lvl1pPr marL="0" indent="0">
              <a:buNone/>
              <a:defRPr sz="1800" b="1" i="0">
                <a:solidFill>
                  <a:schemeClr val="bg1"/>
                </a:solidFill>
                <a:latin typeface="+mj-lt"/>
                <a:ea typeface="Open Sans Extrabold" panose="020B0606030504020204" pitchFamily="34" charset="0"/>
                <a:cs typeface="Open Sans Extrabold" panose="020B0606030504020204" pitchFamily="34" charset="0"/>
              </a:defRPr>
            </a:lvl1pPr>
          </a:lstStyle>
          <a:p>
            <a:pPr lvl="0"/>
            <a:r>
              <a:rPr lang="en-US"/>
              <a:t>Section Title</a:t>
            </a:r>
          </a:p>
        </p:txBody>
      </p:sp>
      <p:sp>
        <p:nvSpPr>
          <p:cNvPr id="6" name="Footer Placeholder 5">
            <a:extLst>
              <a:ext uri="{FF2B5EF4-FFF2-40B4-BE49-F238E27FC236}">
                <a16:creationId xmlns:a16="http://schemas.microsoft.com/office/drawing/2014/main" id="{1993D9BD-9E71-44D8-8EBB-A48D8978B275}"/>
              </a:ext>
            </a:extLst>
          </p:cNvPr>
          <p:cNvSpPr>
            <a:spLocks noGrp="1"/>
          </p:cNvSpPr>
          <p:nvPr>
            <p:ph type="ftr" sz="quarter" idx="17"/>
          </p:nvPr>
        </p:nvSpPr>
        <p:spPr/>
        <p:txBody>
          <a:bodyPr/>
          <a:lstStyle/>
          <a:p>
            <a:r>
              <a:rPr lang="en-US"/>
              <a:t>PROPRIETARY &amp; CONFIDENTIAL</a:t>
            </a:r>
          </a:p>
        </p:txBody>
      </p:sp>
    </p:spTree>
    <p:extLst>
      <p:ext uri="{BB962C8B-B14F-4D97-AF65-F5344CB8AC3E}">
        <p14:creationId xmlns:p14="http://schemas.microsoft.com/office/powerpoint/2010/main" val="234491343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vider with 3 Text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2796F2-60BF-421A-B96D-17CBD2331380}"/>
              </a:ext>
            </a:extLst>
          </p:cNvPr>
          <p:cNvGraphicFramePr>
            <a:graphicFrameLocks noChangeAspect="1"/>
          </p:cNvGraphicFramePr>
          <p:nvPr>
            <p:custDataLst>
              <p:tags r:id="rId1"/>
            </p:custDataLst>
            <p:extLst>
              <p:ext uri="{D42A27DB-BD31-4B8C-83A1-F6EECF244321}">
                <p14:modId xmlns:p14="http://schemas.microsoft.com/office/powerpoint/2010/main" val="1693672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692796F2-60BF-421A-B96D-17CBD23313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5F48C559-16A5-3A48-B94F-9B0FA08C8FC5}"/>
              </a:ext>
            </a:extLst>
          </p:cNvPr>
          <p:cNvSpPr/>
          <p:nvPr/>
        </p:nvSpPr>
        <p:spPr>
          <a:xfrm>
            <a:off x="0" y="0"/>
            <a:ext cx="12192000" cy="3008671"/>
          </a:xfrm>
          <a:prstGeom prst="rect">
            <a:avLst/>
          </a:prstGeom>
          <a:solidFill>
            <a:srgbClr val="115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8" y="1002894"/>
            <a:ext cx="11471991" cy="1800000"/>
          </a:xfrm>
        </p:spPr>
        <p:txBody>
          <a:bodyPr vert="horz" lIns="0" rIns="0">
            <a:noAutofit/>
          </a:bodyPr>
          <a:lstStyle>
            <a:lvl1pPr>
              <a:defRPr sz="5000">
                <a:solidFill>
                  <a:srgbClr val="18C76F"/>
                </a:solidFill>
              </a:defRPr>
            </a:lvl1pPr>
          </a:lstStyle>
          <a:p>
            <a:r>
              <a:rPr lang="en-US"/>
              <a:t>Section Title / Divider</a:t>
            </a:r>
          </a:p>
        </p:txBody>
      </p:sp>
      <p:sp>
        <p:nvSpPr>
          <p:cNvPr id="7" name="Text Placeholder 6">
            <a:extLst>
              <a:ext uri="{FF2B5EF4-FFF2-40B4-BE49-F238E27FC236}">
                <a16:creationId xmlns:a16="http://schemas.microsoft.com/office/drawing/2014/main" id="{76657719-BC77-8248-98D3-ACF850672753}"/>
              </a:ext>
            </a:extLst>
          </p:cNvPr>
          <p:cNvSpPr>
            <a:spLocks noGrp="1"/>
          </p:cNvSpPr>
          <p:nvPr>
            <p:ph type="body" sz="quarter" idx="13" hasCustomPrompt="1"/>
          </p:nvPr>
        </p:nvSpPr>
        <p:spPr>
          <a:xfrm>
            <a:off x="359999" y="258096"/>
            <a:ext cx="11471999" cy="590550"/>
          </a:xfrm>
        </p:spPr>
        <p:txBody>
          <a:bodyPr lIns="0">
            <a:noAutofit/>
          </a:bodyPr>
          <a:lstStyle>
            <a:lvl1pPr marL="0" indent="0">
              <a:buNone/>
              <a:defRPr sz="1800" b="1" i="0">
                <a:solidFill>
                  <a:schemeClr val="bg1"/>
                </a:solidFill>
                <a:latin typeface="+mj-lt"/>
                <a:ea typeface="Open Sans Extrabold" panose="020B0606030504020204" pitchFamily="34" charset="0"/>
                <a:cs typeface="Open Sans Extrabold" panose="020B0606030504020204" pitchFamily="34" charset="0"/>
              </a:defRPr>
            </a:lvl1pPr>
          </a:lstStyle>
          <a:p>
            <a:pPr lvl="0"/>
            <a:r>
              <a:rPr lang="en-US"/>
              <a:t>Section Title</a:t>
            </a:r>
          </a:p>
        </p:txBody>
      </p:sp>
      <p:sp>
        <p:nvSpPr>
          <p:cNvPr id="10" name="Text Placeholder 9">
            <a:extLst>
              <a:ext uri="{FF2B5EF4-FFF2-40B4-BE49-F238E27FC236}">
                <a16:creationId xmlns:a16="http://schemas.microsoft.com/office/drawing/2014/main" id="{B6CC5895-DC20-AA46-9ABD-189E940C1A0D}"/>
              </a:ext>
            </a:extLst>
          </p:cNvPr>
          <p:cNvSpPr>
            <a:spLocks noGrp="1"/>
          </p:cNvSpPr>
          <p:nvPr>
            <p:ph type="body" sz="quarter" idx="14" hasCustomPrompt="1"/>
          </p:nvPr>
        </p:nvSpPr>
        <p:spPr>
          <a:xfrm>
            <a:off x="359998" y="3370260"/>
            <a:ext cx="3312000" cy="2829737"/>
          </a:xfrm>
        </p:spPr>
        <p:txBody>
          <a:bodyPr lIns="36000" tIns="36000" rIns="36000" bIns="36000">
            <a:noAutofit/>
          </a:bodyPr>
          <a:lstStyle>
            <a:lvl1pPr marL="0" indent="0">
              <a:buNone/>
              <a:defRPr sz="1600" b="0" i="0">
                <a:solidFill>
                  <a:schemeClr val="tx1"/>
                </a:solidFill>
                <a:latin typeface="+mn-lt"/>
                <a:ea typeface="Open Sans" panose="020B0606030504020204" pitchFamily="34" charset="0"/>
                <a:cs typeface="Open Sans" panose="020B0606030504020204" pitchFamily="34" charset="0"/>
              </a:defRPr>
            </a:lvl1pPr>
            <a:lvl2pPr marL="457200" indent="0">
              <a:buNone/>
              <a:defRPr/>
            </a:lvl2pPr>
          </a:lstStyle>
          <a:p>
            <a:r>
              <a:rPr lang="en-US"/>
              <a:t>Text</a:t>
            </a:r>
            <a:endParaRPr lang="en-US" b="0" i="0">
              <a:latin typeface="Open Sans" charset="0"/>
              <a:ea typeface="Open Sans" charset="0"/>
              <a:cs typeface="Open Sans" charset="0"/>
            </a:endParaRPr>
          </a:p>
        </p:txBody>
      </p:sp>
      <p:sp>
        <p:nvSpPr>
          <p:cNvPr id="11" name="Text Placeholder 9">
            <a:extLst>
              <a:ext uri="{FF2B5EF4-FFF2-40B4-BE49-F238E27FC236}">
                <a16:creationId xmlns:a16="http://schemas.microsoft.com/office/drawing/2014/main" id="{60897AA8-A50C-4A42-9DB1-1F4071AB349B}"/>
              </a:ext>
            </a:extLst>
          </p:cNvPr>
          <p:cNvSpPr>
            <a:spLocks noGrp="1"/>
          </p:cNvSpPr>
          <p:nvPr>
            <p:ph type="body" sz="quarter" idx="15" hasCustomPrompt="1"/>
          </p:nvPr>
        </p:nvSpPr>
        <p:spPr>
          <a:xfrm>
            <a:off x="4440000" y="3370260"/>
            <a:ext cx="3312000" cy="2829737"/>
          </a:xfrm>
        </p:spPr>
        <p:txBody>
          <a:bodyPr lIns="36000" tIns="36000" rIns="36000" bIns="36000">
            <a:noAutofit/>
          </a:bodyPr>
          <a:lstStyle>
            <a:lvl1pPr marL="0" indent="0">
              <a:buNone/>
              <a:defRPr sz="1600" b="0" i="0">
                <a:solidFill>
                  <a:schemeClr val="tx1"/>
                </a:solidFill>
                <a:latin typeface="+mn-lt"/>
                <a:ea typeface="Open Sans" panose="020B0606030504020204" pitchFamily="34" charset="0"/>
                <a:cs typeface="Open Sans" panose="020B0606030504020204" pitchFamily="34" charset="0"/>
              </a:defRPr>
            </a:lvl1pPr>
            <a:lvl2pPr marL="457200" indent="0">
              <a:buNone/>
              <a:defRPr/>
            </a:lvl2pPr>
          </a:lstStyle>
          <a:p>
            <a:r>
              <a:rPr lang="en-US"/>
              <a:t>Text</a:t>
            </a:r>
            <a:endParaRPr lang="en-US" b="0" i="0">
              <a:latin typeface="Open Sans" charset="0"/>
              <a:ea typeface="Open Sans" charset="0"/>
              <a:cs typeface="Open Sans" charset="0"/>
            </a:endParaRPr>
          </a:p>
        </p:txBody>
      </p:sp>
      <p:sp>
        <p:nvSpPr>
          <p:cNvPr id="13" name="Text Placeholder 9">
            <a:extLst>
              <a:ext uri="{FF2B5EF4-FFF2-40B4-BE49-F238E27FC236}">
                <a16:creationId xmlns:a16="http://schemas.microsoft.com/office/drawing/2014/main" id="{80D35EBD-329A-9141-ADD2-C688AE3587CA}"/>
              </a:ext>
            </a:extLst>
          </p:cNvPr>
          <p:cNvSpPr>
            <a:spLocks noGrp="1"/>
          </p:cNvSpPr>
          <p:nvPr>
            <p:ph type="body" sz="quarter" idx="16" hasCustomPrompt="1"/>
          </p:nvPr>
        </p:nvSpPr>
        <p:spPr>
          <a:xfrm>
            <a:off x="8519998" y="3370260"/>
            <a:ext cx="3312000" cy="2829737"/>
          </a:xfrm>
        </p:spPr>
        <p:txBody>
          <a:bodyPr lIns="36000" tIns="36000" rIns="36000" bIns="36000">
            <a:noAutofit/>
          </a:bodyPr>
          <a:lstStyle>
            <a:lvl1pPr marL="0" indent="0">
              <a:buNone/>
              <a:defRPr sz="1600" b="0" i="0">
                <a:solidFill>
                  <a:schemeClr val="tx1"/>
                </a:solidFill>
                <a:latin typeface="+mn-lt"/>
                <a:ea typeface="Open Sans" panose="020B0606030504020204" pitchFamily="34" charset="0"/>
                <a:cs typeface="Open Sans" panose="020B0606030504020204" pitchFamily="34" charset="0"/>
              </a:defRPr>
            </a:lvl1pPr>
            <a:lvl2pPr marL="457200" indent="0">
              <a:buNone/>
              <a:defRPr/>
            </a:lvl2pPr>
          </a:lstStyle>
          <a:p>
            <a:r>
              <a:rPr lang="en-US"/>
              <a:t>Text</a:t>
            </a:r>
            <a:endParaRPr lang="en-US" b="0" i="0">
              <a:latin typeface="Open Sans" charset="0"/>
              <a:ea typeface="Open Sans" charset="0"/>
              <a:cs typeface="Open Sans" charset="0"/>
            </a:endParaRPr>
          </a:p>
        </p:txBody>
      </p:sp>
      <p:sp>
        <p:nvSpPr>
          <p:cNvPr id="6" name="Footer Placeholder 5">
            <a:extLst>
              <a:ext uri="{FF2B5EF4-FFF2-40B4-BE49-F238E27FC236}">
                <a16:creationId xmlns:a16="http://schemas.microsoft.com/office/drawing/2014/main" id="{F0272FD8-3E2B-4E94-A3AD-D894E8B36B6C}"/>
              </a:ext>
            </a:extLst>
          </p:cNvPr>
          <p:cNvSpPr>
            <a:spLocks noGrp="1"/>
          </p:cNvSpPr>
          <p:nvPr>
            <p:ph type="ftr" sz="quarter" idx="17"/>
          </p:nvPr>
        </p:nvSpPr>
        <p:spPr/>
        <p:txBody>
          <a:bodyPr/>
          <a:lstStyle/>
          <a:p>
            <a:r>
              <a:rPr lang="en-US"/>
              <a:t>PROPRIETARY &amp; CONFIDENTIAL</a:t>
            </a:r>
          </a:p>
        </p:txBody>
      </p:sp>
    </p:spTree>
    <p:extLst>
      <p:ext uri="{BB962C8B-B14F-4D97-AF65-F5344CB8AC3E}">
        <p14:creationId xmlns:p14="http://schemas.microsoft.com/office/powerpoint/2010/main" val="151978580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vider with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7D3A3-D159-AD48-BD20-48ACE3CE90AA}"/>
              </a:ext>
            </a:extLst>
          </p:cNvPr>
          <p:cNvSpPr/>
          <p:nvPr/>
        </p:nvSpPr>
        <p:spPr>
          <a:xfrm>
            <a:off x="1" y="0"/>
            <a:ext cx="5688000" cy="6858000"/>
          </a:xfrm>
          <a:prstGeom prst="rect">
            <a:avLst/>
          </a:prstGeom>
          <a:solidFill>
            <a:srgbClr val="115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aphicFrame>
        <p:nvGraphicFramePr>
          <p:cNvPr id="2" name="Object 1" hidden="1">
            <a:extLst>
              <a:ext uri="{FF2B5EF4-FFF2-40B4-BE49-F238E27FC236}">
                <a16:creationId xmlns:a16="http://schemas.microsoft.com/office/drawing/2014/main" id="{D0C72124-3F16-4004-9FB9-91677CD4E0D7}"/>
              </a:ext>
            </a:extLst>
          </p:cNvPr>
          <p:cNvGraphicFramePr>
            <a:graphicFrameLocks noChangeAspect="1"/>
          </p:cNvGraphicFramePr>
          <p:nvPr>
            <p:custDataLst>
              <p:tags r:id="rId1"/>
            </p:custDataLst>
            <p:extLst>
              <p:ext uri="{D42A27DB-BD31-4B8C-83A1-F6EECF244321}">
                <p14:modId xmlns:p14="http://schemas.microsoft.com/office/powerpoint/2010/main" val="712197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Object 1" hidden="1">
                        <a:extLst>
                          <a:ext uri="{FF2B5EF4-FFF2-40B4-BE49-F238E27FC236}">
                            <a16:creationId xmlns:a16="http://schemas.microsoft.com/office/drawing/2014/main" id="{D0C72124-3F16-4004-9FB9-91677CD4E0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descr="Icon&#10;&#10;Description automatically generated with medium confidence">
            <a:extLst>
              <a:ext uri="{FF2B5EF4-FFF2-40B4-BE49-F238E27FC236}">
                <a16:creationId xmlns:a16="http://schemas.microsoft.com/office/drawing/2014/main" id="{B1B86DA4-DC93-1340-8A8F-876DA915AA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760" y="402109"/>
            <a:ext cx="2312692" cy="481811"/>
          </a:xfrm>
          <a:prstGeom prst="rect">
            <a:avLst/>
          </a:prstGeom>
        </p:spPr>
      </p:pic>
      <p:sp>
        <p:nvSpPr>
          <p:cNvPr id="66" name="Title 1">
            <a:extLst>
              <a:ext uri="{FF2B5EF4-FFF2-40B4-BE49-F238E27FC236}">
                <a16:creationId xmlns:a16="http://schemas.microsoft.com/office/drawing/2014/main" id="{0DAE4114-C2E5-421E-9C58-2626F826E8EE}"/>
              </a:ext>
            </a:extLst>
          </p:cNvPr>
          <p:cNvSpPr>
            <a:spLocks noGrp="1"/>
          </p:cNvSpPr>
          <p:nvPr>
            <p:ph type="ctrTitle" hasCustomPrompt="1"/>
          </p:nvPr>
        </p:nvSpPr>
        <p:spPr>
          <a:xfrm>
            <a:off x="629266" y="1448003"/>
            <a:ext cx="4425597" cy="2231996"/>
          </a:xfrm>
        </p:spPr>
        <p:txBody>
          <a:bodyPr vert="horz" anchor="b">
            <a:noAutofit/>
          </a:bodyPr>
          <a:lstStyle>
            <a:lvl1pPr algn="ctr">
              <a:defRPr sz="4000">
                <a:solidFill>
                  <a:srgbClr val="18C76F"/>
                </a:solidFill>
              </a:defRPr>
            </a:lvl1pPr>
          </a:lstStyle>
          <a:p>
            <a:r>
              <a:rPr lang="en-US"/>
              <a:t>Section Divider Title</a:t>
            </a:r>
          </a:p>
        </p:txBody>
      </p:sp>
      <p:sp>
        <p:nvSpPr>
          <p:cNvPr id="67" name="Subtitle 2">
            <a:extLst>
              <a:ext uri="{FF2B5EF4-FFF2-40B4-BE49-F238E27FC236}">
                <a16:creationId xmlns:a16="http://schemas.microsoft.com/office/drawing/2014/main" id="{12C1BFB6-536F-49DC-8CBE-4007DB50F957}"/>
              </a:ext>
            </a:extLst>
          </p:cNvPr>
          <p:cNvSpPr>
            <a:spLocks noGrp="1"/>
          </p:cNvSpPr>
          <p:nvPr>
            <p:ph type="subTitle" idx="1" hasCustomPrompt="1"/>
          </p:nvPr>
        </p:nvSpPr>
        <p:spPr>
          <a:xfrm>
            <a:off x="629266" y="4112002"/>
            <a:ext cx="4425597" cy="1573617"/>
          </a:xfrm>
          <a:prstGeom prst="rect">
            <a:avLst/>
          </a:prstGeom>
        </p:spPr>
        <p:txBody>
          <a:bodyPr>
            <a:noAutofit/>
          </a:bodyPr>
          <a:lstStyle>
            <a:lvl1pPr marL="0" indent="0" algn="ctr">
              <a:buNone/>
              <a:defRPr sz="2400" b="0" i="0">
                <a:solidFill>
                  <a:schemeClr val="bg1"/>
                </a:solidFill>
                <a:latin typeface="Source Serif Pro" panose="02040603050405020204" pitchFamily="18" charset="0"/>
                <a:ea typeface="Source Serif Pro" panose="02040603050405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 subtitle</a:t>
            </a:r>
          </a:p>
        </p:txBody>
      </p:sp>
      <p:sp>
        <p:nvSpPr>
          <p:cNvPr id="15" name="Picture Placeholder 6">
            <a:extLst>
              <a:ext uri="{FF2B5EF4-FFF2-40B4-BE49-F238E27FC236}">
                <a16:creationId xmlns:a16="http://schemas.microsoft.com/office/drawing/2014/main" id="{7F94385B-D6AB-4A52-841E-59DC6D14AB4A}"/>
              </a:ext>
            </a:extLst>
          </p:cNvPr>
          <p:cNvSpPr>
            <a:spLocks noGrp="1"/>
          </p:cNvSpPr>
          <p:nvPr>
            <p:ph type="pic" sz="quarter" idx="15" hasCustomPrompt="1"/>
          </p:nvPr>
        </p:nvSpPr>
        <p:spPr>
          <a:xfrm>
            <a:off x="5684132" y="-1"/>
            <a:ext cx="6507868" cy="6857999"/>
          </a:xfrm>
        </p:spPr>
        <p:txBody>
          <a:bodyPr lIns="72390" tIns="72390" rIns="72390" bIns="72390"/>
          <a:lstStyle>
            <a:lvl1pPr marL="0" indent="0">
              <a:spcBef>
                <a:spcPts val="0"/>
              </a:spcBef>
              <a:buNone/>
              <a:defRPr sz="1800" b="1"/>
            </a:lvl1pPr>
          </a:lstStyle>
          <a:p>
            <a:r>
              <a:rPr lang="en-US"/>
              <a:t>Click picture icon</a:t>
            </a:r>
            <a:br>
              <a:rPr lang="en-US"/>
            </a:br>
            <a:r>
              <a:rPr lang="en-US"/>
              <a:t>to add picture</a:t>
            </a:r>
          </a:p>
        </p:txBody>
      </p:sp>
    </p:spTree>
    <p:extLst>
      <p:ext uri="{BB962C8B-B14F-4D97-AF65-F5344CB8AC3E}">
        <p14:creationId xmlns:p14="http://schemas.microsoft.com/office/powerpoint/2010/main" val="251735800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Q&amp;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7D3A3-D159-AD48-BD20-48ACE3CE90AA}"/>
              </a:ext>
            </a:extLst>
          </p:cNvPr>
          <p:cNvSpPr/>
          <p:nvPr/>
        </p:nvSpPr>
        <p:spPr>
          <a:xfrm>
            <a:off x="0" y="0"/>
            <a:ext cx="5688000" cy="6858000"/>
          </a:xfrm>
          <a:prstGeom prst="rect">
            <a:avLst/>
          </a:prstGeom>
          <a:solidFill>
            <a:srgbClr val="115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aphicFrame>
        <p:nvGraphicFramePr>
          <p:cNvPr id="2" name="Object 1" hidden="1">
            <a:extLst>
              <a:ext uri="{FF2B5EF4-FFF2-40B4-BE49-F238E27FC236}">
                <a16:creationId xmlns:a16="http://schemas.microsoft.com/office/drawing/2014/main" id="{D0C72124-3F16-4004-9FB9-91677CD4E0D7}"/>
              </a:ext>
            </a:extLst>
          </p:cNvPr>
          <p:cNvGraphicFramePr>
            <a:graphicFrameLocks noChangeAspect="1"/>
          </p:cNvGraphicFramePr>
          <p:nvPr>
            <p:custDataLst>
              <p:tags r:id="rId1"/>
            </p:custDataLst>
            <p:extLst>
              <p:ext uri="{D42A27DB-BD31-4B8C-83A1-F6EECF244321}">
                <p14:modId xmlns:p14="http://schemas.microsoft.com/office/powerpoint/2010/main" val="1290978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2" name="Object 1" hidden="1">
                        <a:extLst>
                          <a:ext uri="{FF2B5EF4-FFF2-40B4-BE49-F238E27FC236}">
                            <a16:creationId xmlns:a16="http://schemas.microsoft.com/office/drawing/2014/main" id="{D0C72124-3F16-4004-9FB9-91677CD4E0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descr="Icon&#10;&#10;Description automatically generated with medium confidence">
            <a:extLst>
              <a:ext uri="{FF2B5EF4-FFF2-40B4-BE49-F238E27FC236}">
                <a16:creationId xmlns:a16="http://schemas.microsoft.com/office/drawing/2014/main" id="{B1B86DA4-DC93-1340-8A8F-876DA915AA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760" y="402109"/>
            <a:ext cx="2312692" cy="481811"/>
          </a:xfrm>
          <a:prstGeom prst="rect">
            <a:avLst/>
          </a:prstGeom>
        </p:spPr>
      </p:pic>
      <p:sp>
        <p:nvSpPr>
          <p:cNvPr id="66" name="Title 1">
            <a:extLst>
              <a:ext uri="{FF2B5EF4-FFF2-40B4-BE49-F238E27FC236}">
                <a16:creationId xmlns:a16="http://schemas.microsoft.com/office/drawing/2014/main" id="{0DAE4114-C2E5-421E-9C58-2626F826E8EE}"/>
              </a:ext>
            </a:extLst>
          </p:cNvPr>
          <p:cNvSpPr>
            <a:spLocks noGrp="1"/>
          </p:cNvSpPr>
          <p:nvPr>
            <p:ph type="ctrTitle" hasCustomPrompt="1"/>
          </p:nvPr>
        </p:nvSpPr>
        <p:spPr>
          <a:xfrm>
            <a:off x="629266" y="1448003"/>
            <a:ext cx="4425597" cy="1573617"/>
          </a:xfrm>
        </p:spPr>
        <p:txBody>
          <a:bodyPr vert="horz" anchor="b">
            <a:noAutofit/>
          </a:bodyPr>
          <a:lstStyle>
            <a:lvl1pPr algn="ctr">
              <a:defRPr sz="8000">
                <a:solidFill>
                  <a:srgbClr val="18C76F"/>
                </a:solidFill>
              </a:defRPr>
            </a:lvl1pPr>
          </a:lstStyle>
          <a:p>
            <a:r>
              <a:rPr lang="en-US"/>
              <a:t>Q&amp;A</a:t>
            </a:r>
          </a:p>
        </p:txBody>
      </p:sp>
      <p:pic>
        <p:nvPicPr>
          <p:cNvPr id="29" name="Graphic 28">
            <a:extLst>
              <a:ext uri="{FF2B5EF4-FFF2-40B4-BE49-F238E27FC236}">
                <a16:creationId xmlns:a16="http://schemas.microsoft.com/office/drawing/2014/main" id="{A8AF22A9-8E15-4579-98FF-AD7D4C5152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49406" y="3107337"/>
            <a:ext cx="2585316" cy="2585316"/>
          </a:xfrm>
          <a:prstGeom prst="rect">
            <a:avLst/>
          </a:prstGeom>
        </p:spPr>
      </p:pic>
      <p:sp>
        <p:nvSpPr>
          <p:cNvPr id="13" name="Picture Placeholder 6">
            <a:extLst>
              <a:ext uri="{FF2B5EF4-FFF2-40B4-BE49-F238E27FC236}">
                <a16:creationId xmlns:a16="http://schemas.microsoft.com/office/drawing/2014/main" id="{0B4E6ADF-B7B2-42CB-8EDA-9622D7F6E847}"/>
              </a:ext>
            </a:extLst>
          </p:cNvPr>
          <p:cNvSpPr>
            <a:spLocks noGrp="1"/>
          </p:cNvSpPr>
          <p:nvPr>
            <p:ph type="pic" sz="quarter" idx="15" hasCustomPrompt="1"/>
          </p:nvPr>
        </p:nvSpPr>
        <p:spPr>
          <a:xfrm>
            <a:off x="5684132" y="-1"/>
            <a:ext cx="6507868" cy="6857999"/>
          </a:xfrm>
        </p:spPr>
        <p:txBody>
          <a:bodyPr lIns="72390" tIns="72390" rIns="72390" bIns="72390"/>
          <a:lstStyle>
            <a:lvl1pPr marL="0" indent="0">
              <a:spcBef>
                <a:spcPts val="0"/>
              </a:spcBef>
              <a:buNone/>
              <a:defRPr sz="1800" b="1"/>
            </a:lvl1pPr>
          </a:lstStyle>
          <a:p>
            <a:r>
              <a:rPr lang="en-US"/>
              <a:t>Click picture icon</a:t>
            </a:r>
            <a:br>
              <a:rPr lang="en-US"/>
            </a:br>
            <a:r>
              <a:rPr lang="en-US"/>
              <a:t>to add picture</a:t>
            </a:r>
          </a:p>
        </p:txBody>
      </p:sp>
    </p:spTree>
    <p:extLst>
      <p:ext uri="{BB962C8B-B14F-4D97-AF65-F5344CB8AC3E}">
        <p14:creationId xmlns:p14="http://schemas.microsoft.com/office/powerpoint/2010/main" val="248414324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resenter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5AFEF0B-C13F-4C7C-A7DF-E02F63DF1EB0}"/>
              </a:ext>
            </a:extLst>
          </p:cNvPr>
          <p:cNvSpPr/>
          <p:nvPr userDrawn="1"/>
        </p:nvSpPr>
        <p:spPr>
          <a:xfrm>
            <a:off x="0" y="0"/>
            <a:ext cx="12192000" cy="6284422"/>
          </a:xfrm>
          <a:prstGeom prst="rect">
            <a:avLst/>
          </a:prstGeom>
          <a:solidFill>
            <a:srgbClr val="115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aphicFrame>
        <p:nvGraphicFramePr>
          <p:cNvPr id="9" name="Object 8" hidden="1">
            <a:extLst>
              <a:ext uri="{FF2B5EF4-FFF2-40B4-BE49-F238E27FC236}">
                <a16:creationId xmlns:a16="http://schemas.microsoft.com/office/drawing/2014/main" id="{3DAA53F2-651B-4E47-8BE4-F2B6A620EF68}"/>
              </a:ext>
            </a:extLst>
          </p:cNvPr>
          <p:cNvGraphicFramePr>
            <a:graphicFrameLocks noChangeAspect="1"/>
          </p:cNvGraphicFramePr>
          <p:nvPr>
            <p:custDataLst>
              <p:tags r:id="rId1"/>
            </p:custDataLst>
            <p:extLst>
              <p:ext uri="{D42A27DB-BD31-4B8C-83A1-F6EECF244321}">
                <p14:modId xmlns:p14="http://schemas.microsoft.com/office/powerpoint/2010/main" val="3505040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3DAA53F2-651B-4E47-8BE4-F2B6A620EF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9" y="71999"/>
            <a:ext cx="11471993" cy="864000"/>
          </a:xfrm>
        </p:spPr>
        <p:txBody>
          <a:bodyPr vert="horz" lIns="0" rIns="0"/>
          <a:lstStyle>
            <a:lvl1pPr>
              <a:defRPr>
                <a:solidFill>
                  <a:srgbClr val="18C76F"/>
                </a:solidFill>
              </a:defRPr>
            </a:lvl1pPr>
          </a:lstStyle>
          <a:p>
            <a:r>
              <a:rPr lang="en-US"/>
              <a:t>Speakers</a:t>
            </a:r>
          </a:p>
        </p:txBody>
      </p:sp>
      <p:cxnSp>
        <p:nvCxnSpPr>
          <p:cNvPr id="11" name="Straight Connector 10">
            <a:extLst>
              <a:ext uri="{FF2B5EF4-FFF2-40B4-BE49-F238E27FC236}">
                <a16:creationId xmlns:a16="http://schemas.microsoft.com/office/drawing/2014/main" id="{E438CD07-7349-4340-9AC4-ECA4E8DAF590}"/>
              </a:ext>
            </a:extLst>
          </p:cNvPr>
          <p:cNvCxnSpPr/>
          <p:nvPr userDrawn="1"/>
        </p:nvCxnSpPr>
        <p:spPr>
          <a:xfrm>
            <a:off x="0" y="9360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BA611768-7DDF-1E41-A398-7A115CACCAA1}"/>
              </a:ext>
            </a:extLst>
          </p:cNvPr>
          <p:cNvSpPr>
            <a:spLocks noGrp="1" noChangeAspect="1"/>
          </p:cNvSpPr>
          <p:nvPr>
            <p:ph type="pic" sz="quarter" idx="13" hasCustomPrompt="1"/>
          </p:nvPr>
        </p:nvSpPr>
        <p:spPr>
          <a:xfrm>
            <a:off x="4710000" y="1518997"/>
            <a:ext cx="2772000" cy="2772000"/>
          </a:xfrm>
          <a:prstGeom prst="ellipse">
            <a:avLst/>
          </a:prstGeom>
          <a:solidFill>
            <a:schemeClr val="bg1"/>
          </a:solidFill>
        </p:spPr>
        <p:txBody>
          <a:bodyPr>
            <a:normAutofit/>
          </a:bodyPr>
          <a:lstStyle>
            <a:lvl1pPr marL="0" indent="0" algn="ctr">
              <a:buNone/>
              <a:defRPr sz="1000"/>
            </a:lvl1pPr>
          </a:lstStyle>
          <a:p>
            <a:r>
              <a:rPr lang="en-US"/>
              <a:t>Click picture icon </a:t>
            </a:r>
            <a:br>
              <a:rPr lang="en-US"/>
            </a:br>
            <a:r>
              <a:rPr lang="en-US"/>
              <a:t>to insert image</a:t>
            </a:r>
          </a:p>
        </p:txBody>
      </p:sp>
      <p:sp>
        <p:nvSpPr>
          <p:cNvPr id="13" name="Picture Placeholder 6">
            <a:extLst>
              <a:ext uri="{FF2B5EF4-FFF2-40B4-BE49-F238E27FC236}">
                <a16:creationId xmlns:a16="http://schemas.microsoft.com/office/drawing/2014/main" id="{78964D8A-993B-5345-93FA-FC645C2ED728}"/>
              </a:ext>
            </a:extLst>
          </p:cNvPr>
          <p:cNvSpPr>
            <a:spLocks noGrp="1" noChangeAspect="1"/>
          </p:cNvSpPr>
          <p:nvPr>
            <p:ph type="pic" sz="quarter" idx="14" hasCustomPrompt="1"/>
          </p:nvPr>
        </p:nvSpPr>
        <p:spPr>
          <a:xfrm>
            <a:off x="886000" y="1518997"/>
            <a:ext cx="2772000" cy="2772000"/>
          </a:xfrm>
          <a:prstGeom prst="ellipse">
            <a:avLst/>
          </a:prstGeom>
          <a:solidFill>
            <a:schemeClr val="bg1"/>
          </a:solidFill>
        </p:spPr>
        <p:txBody>
          <a:bodyPr>
            <a:normAutofit/>
          </a:bodyPr>
          <a:lstStyle>
            <a:lvl1pPr marL="0" indent="0" algn="ctr">
              <a:buNone/>
              <a:defRPr sz="1000"/>
            </a:lvl1pPr>
          </a:lstStyle>
          <a:p>
            <a:r>
              <a:rPr lang="en-US"/>
              <a:t>Click picture icon </a:t>
            </a:r>
            <a:br>
              <a:rPr lang="en-US"/>
            </a:br>
            <a:r>
              <a:rPr lang="en-US"/>
              <a:t>to insert image</a:t>
            </a:r>
          </a:p>
        </p:txBody>
      </p:sp>
      <p:sp>
        <p:nvSpPr>
          <p:cNvPr id="14" name="Picture Placeholder 6">
            <a:extLst>
              <a:ext uri="{FF2B5EF4-FFF2-40B4-BE49-F238E27FC236}">
                <a16:creationId xmlns:a16="http://schemas.microsoft.com/office/drawing/2014/main" id="{7C060F05-A8BB-3446-AC46-3F4D32936B23}"/>
              </a:ext>
            </a:extLst>
          </p:cNvPr>
          <p:cNvSpPr>
            <a:spLocks noGrp="1" noChangeAspect="1"/>
          </p:cNvSpPr>
          <p:nvPr>
            <p:ph type="pic" sz="quarter" idx="15" hasCustomPrompt="1"/>
          </p:nvPr>
        </p:nvSpPr>
        <p:spPr>
          <a:xfrm>
            <a:off x="8534000" y="1518997"/>
            <a:ext cx="2772000" cy="2772000"/>
          </a:xfrm>
          <a:prstGeom prst="ellipse">
            <a:avLst/>
          </a:prstGeom>
          <a:solidFill>
            <a:schemeClr val="bg1"/>
          </a:solidFill>
        </p:spPr>
        <p:txBody>
          <a:bodyPr>
            <a:normAutofit/>
          </a:bodyPr>
          <a:lstStyle>
            <a:lvl1pPr marL="0" indent="0" algn="ctr">
              <a:buNone/>
              <a:defRPr sz="1000"/>
            </a:lvl1pPr>
          </a:lstStyle>
          <a:p>
            <a:r>
              <a:rPr lang="en-US"/>
              <a:t>Click picture icon </a:t>
            </a:r>
            <a:br>
              <a:rPr lang="en-US"/>
            </a:br>
            <a:r>
              <a:rPr lang="en-US"/>
              <a:t>to insert image</a:t>
            </a:r>
          </a:p>
        </p:txBody>
      </p:sp>
      <p:sp>
        <p:nvSpPr>
          <p:cNvPr id="15" name="Text Placeholder 14">
            <a:extLst>
              <a:ext uri="{FF2B5EF4-FFF2-40B4-BE49-F238E27FC236}">
                <a16:creationId xmlns:a16="http://schemas.microsoft.com/office/drawing/2014/main" id="{0F5A2C8D-D070-CF4F-9C14-CDCC69482397}"/>
              </a:ext>
            </a:extLst>
          </p:cNvPr>
          <p:cNvSpPr>
            <a:spLocks noGrp="1"/>
          </p:cNvSpPr>
          <p:nvPr>
            <p:ph type="body" sz="quarter" idx="16" hasCustomPrompt="1"/>
          </p:nvPr>
        </p:nvSpPr>
        <p:spPr>
          <a:xfrm>
            <a:off x="4332000" y="4423997"/>
            <a:ext cx="3528000" cy="432000"/>
          </a:xfrm>
        </p:spPr>
        <p:txBody>
          <a:bodyPr anchor="b">
            <a:noAutofit/>
          </a:bodyPr>
          <a:lstStyle>
            <a:lvl1pPr marL="0" indent="0" algn="ctr">
              <a:buNone/>
              <a:defRPr sz="2000" b="1" i="0">
                <a:solidFill>
                  <a:srgbClr val="18C76F"/>
                </a:solidFill>
                <a:latin typeface="+mj-lt"/>
                <a:ea typeface="Open Sans Extrabold" panose="020B0606030504020204" pitchFamily="34" charset="0"/>
                <a:cs typeface="Open Sans Extrabold" panose="020B0606030504020204" pitchFamily="34" charset="0"/>
              </a:defRPr>
            </a:lvl1pPr>
          </a:lstStyle>
          <a:p>
            <a:pPr lvl="0"/>
            <a:r>
              <a:rPr lang="en-US"/>
              <a:t>Presenter</a:t>
            </a:r>
          </a:p>
        </p:txBody>
      </p:sp>
      <p:sp>
        <p:nvSpPr>
          <p:cNvPr id="17" name="Text Placeholder 16">
            <a:extLst>
              <a:ext uri="{FF2B5EF4-FFF2-40B4-BE49-F238E27FC236}">
                <a16:creationId xmlns:a16="http://schemas.microsoft.com/office/drawing/2014/main" id="{C27A27EB-2B1B-D24A-9C94-695CE058F25F}"/>
              </a:ext>
            </a:extLst>
          </p:cNvPr>
          <p:cNvSpPr>
            <a:spLocks noGrp="1"/>
          </p:cNvSpPr>
          <p:nvPr>
            <p:ph type="body" sz="quarter" idx="17" hasCustomPrompt="1"/>
          </p:nvPr>
        </p:nvSpPr>
        <p:spPr>
          <a:xfrm>
            <a:off x="4332000" y="4904050"/>
            <a:ext cx="3528000" cy="720000"/>
          </a:xfrm>
        </p:spPr>
        <p:txBody>
          <a:bodyPr anchor="t">
            <a:noAutofit/>
          </a:bodyPr>
          <a:lstStyle>
            <a:lvl1pPr marL="0" indent="0" algn="ctr">
              <a:spcAft>
                <a:spcPts val="0"/>
              </a:spcAft>
              <a:buNone/>
              <a:defRPr sz="1800" b="0" i="0">
                <a:solidFill>
                  <a:schemeClr val="bg1"/>
                </a:solidFill>
                <a:latin typeface="Source Serif Pro" panose="02040603050405020204" pitchFamily="18" charset="0"/>
                <a:ea typeface="Source Serif Pro" panose="02040603050405020204" pitchFamily="18" charset="0"/>
              </a:defRPr>
            </a:lvl1pPr>
            <a:lvl2pPr marL="457200" indent="0">
              <a:buNone/>
              <a:defRPr/>
            </a:lvl2pPr>
          </a:lstStyle>
          <a:p>
            <a:pPr lvl="0"/>
            <a:r>
              <a:rPr lang="en-US"/>
              <a:t>Title</a:t>
            </a:r>
            <a:br>
              <a:rPr lang="en-US"/>
            </a:br>
            <a:r>
              <a:rPr lang="en-US"/>
              <a:t>Affiliation</a:t>
            </a:r>
          </a:p>
        </p:txBody>
      </p:sp>
      <p:sp>
        <p:nvSpPr>
          <p:cNvPr id="18" name="Text Placeholder 14">
            <a:extLst>
              <a:ext uri="{FF2B5EF4-FFF2-40B4-BE49-F238E27FC236}">
                <a16:creationId xmlns:a16="http://schemas.microsoft.com/office/drawing/2014/main" id="{23F42F1B-1789-8D4F-897E-7DF099E779D0}"/>
              </a:ext>
            </a:extLst>
          </p:cNvPr>
          <p:cNvSpPr>
            <a:spLocks noGrp="1"/>
          </p:cNvSpPr>
          <p:nvPr>
            <p:ph type="body" sz="quarter" idx="18" hasCustomPrompt="1"/>
          </p:nvPr>
        </p:nvSpPr>
        <p:spPr>
          <a:xfrm>
            <a:off x="508000" y="4423997"/>
            <a:ext cx="3528000" cy="432000"/>
          </a:xfrm>
        </p:spPr>
        <p:txBody>
          <a:bodyPr anchor="b">
            <a:noAutofit/>
          </a:bodyPr>
          <a:lstStyle>
            <a:lvl1pPr marL="0" indent="0" algn="ctr">
              <a:buNone/>
              <a:defRPr sz="2000" b="1" i="0">
                <a:solidFill>
                  <a:srgbClr val="18C76F"/>
                </a:solidFill>
                <a:latin typeface="+mj-lt"/>
                <a:ea typeface="Open Sans Extrabold" panose="020B0606030504020204" pitchFamily="34" charset="0"/>
                <a:cs typeface="Open Sans Extrabold" panose="020B0606030504020204" pitchFamily="34" charset="0"/>
              </a:defRPr>
            </a:lvl1pPr>
          </a:lstStyle>
          <a:p>
            <a:pPr lvl="0"/>
            <a:r>
              <a:rPr lang="en-US"/>
              <a:t>Presenter</a:t>
            </a:r>
          </a:p>
        </p:txBody>
      </p:sp>
      <p:sp>
        <p:nvSpPr>
          <p:cNvPr id="19" name="Text Placeholder 16">
            <a:extLst>
              <a:ext uri="{FF2B5EF4-FFF2-40B4-BE49-F238E27FC236}">
                <a16:creationId xmlns:a16="http://schemas.microsoft.com/office/drawing/2014/main" id="{52852E82-C295-BE4B-B9C4-B231BDF61FE5}"/>
              </a:ext>
            </a:extLst>
          </p:cNvPr>
          <p:cNvSpPr>
            <a:spLocks noGrp="1"/>
          </p:cNvSpPr>
          <p:nvPr>
            <p:ph type="body" sz="quarter" idx="19" hasCustomPrompt="1"/>
          </p:nvPr>
        </p:nvSpPr>
        <p:spPr>
          <a:xfrm>
            <a:off x="508000" y="4904050"/>
            <a:ext cx="3528000" cy="720000"/>
          </a:xfrm>
        </p:spPr>
        <p:txBody>
          <a:bodyPr anchor="t">
            <a:noAutofit/>
          </a:bodyPr>
          <a:lstStyle>
            <a:lvl1pPr marL="0" indent="0" algn="ctr">
              <a:spcAft>
                <a:spcPts val="0"/>
              </a:spcAft>
              <a:buNone/>
              <a:defRPr sz="1800" b="0" i="0">
                <a:solidFill>
                  <a:schemeClr val="bg1"/>
                </a:solidFill>
                <a:latin typeface="Source Serif Pro" panose="02040603050405020204" pitchFamily="18" charset="0"/>
                <a:ea typeface="Source Serif Pro" panose="02040603050405020204" pitchFamily="18" charset="0"/>
              </a:defRPr>
            </a:lvl1pPr>
            <a:lvl2pPr marL="457200" indent="0">
              <a:buNone/>
              <a:defRPr/>
            </a:lvl2pPr>
          </a:lstStyle>
          <a:p>
            <a:pPr lvl="0"/>
            <a:r>
              <a:rPr lang="en-US"/>
              <a:t>Title</a:t>
            </a:r>
            <a:br>
              <a:rPr lang="en-US"/>
            </a:br>
            <a:r>
              <a:rPr lang="en-US"/>
              <a:t>Affiliation</a:t>
            </a:r>
          </a:p>
        </p:txBody>
      </p:sp>
      <p:sp>
        <p:nvSpPr>
          <p:cNvPr id="20" name="Text Placeholder 14">
            <a:extLst>
              <a:ext uri="{FF2B5EF4-FFF2-40B4-BE49-F238E27FC236}">
                <a16:creationId xmlns:a16="http://schemas.microsoft.com/office/drawing/2014/main" id="{C918BD10-098E-D448-AD2F-96BC609BBCE5}"/>
              </a:ext>
            </a:extLst>
          </p:cNvPr>
          <p:cNvSpPr>
            <a:spLocks noGrp="1"/>
          </p:cNvSpPr>
          <p:nvPr>
            <p:ph type="body" sz="quarter" idx="20" hasCustomPrompt="1"/>
          </p:nvPr>
        </p:nvSpPr>
        <p:spPr>
          <a:xfrm>
            <a:off x="8156000" y="4423997"/>
            <a:ext cx="3528000" cy="432000"/>
          </a:xfrm>
        </p:spPr>
        <p:txBody>
          <a:bodyPr anchor="b">
            <a:noAutofit/>
          </a:bodyPr>
          <a:lstStyle>
            <a:lvl1pPr marL="0" indent="0" algn="ctr">
              <a:buNone/>
              <a:defRPr sz="2000" b="1" i="0">
                <a:solidFill>
                  <a:srgbClr val="18C76F"/>
                </a:solidFill>
                <a:latin typeface="+mj-lt"/>
                <a:ea typeface="Open Sans Extrabold" panose="020B0606030504020204" pitchFamily="34" charset="0"/>
                <a:cs typeface="Open Sans Extrabold" panose="020B0606030504020204" pitchFamily="34" charset="0"/>
              </a:defRPr>
            </a:lvl1pPr>
          </a:lstStyle>
          <a:p>
            <a:pPr lvl="0"/>
            <a:r>
              <a:rPr lang="en-US"/>
              <a:t>Presenter</a:t>
            </a:r>
          </a:p>
        </p:txBody>
      </p:sp>
      <p:sp>
        <p:nvSpPr>
          <p:cNvPr id="21" name="Text Placeholder 16">
            <a:extLst>
              <a:ext uri="{FF2B5EF4-FFF2-40B4-BE49-F238E27FC236}">
                <a16:creationId xmlns:a16="http://schemas.microsoft.com/office/drawing/2014/main" id="{FE427864-088B-0D45-B702-2E649E385755}"/>
              </a:ext>
            </a:extLst>
          </p:cNvPr>
          <p:cNvSpPr>
            <a:spLocks noGrp="1"/>
          </p:cNvSpPr>
          <p:nvPr>
            <p:ph type="body" sz="quarter" idx="21" hasCustomPrompt="1"/>
          </p:nvPr>
        </p:nvSpPr>
        <p:spPr>
          <a:xfrm>
            <a:off x="8156000" y="4904050"/>
            <a:ext cx="3528000" cy="720000"/>
          </a:xfrm>
        </p:spPr>
        <p:txBody>
          <a:bodyPr anchor="t">
            <a:noAutofit/>
          </a:bodyPr>
          <a:lstStyle>
            <a:lvl1pPr marL="0" indent="0" algn="ctr">
              <a:spcAft>
                <a:spcPts val="0"/>
              </a:spcAft>
              <a:buNone/>
              <a:defRPr sz="1800" b="0" i="0">
                <a:solidFill>
                  <a:schemeClr val="bg1"/>
                </a:solidFill>
                <a:latin typeface="Source Serif Pro" panose="02040603050405020204" pitchFamily="18" charset="0"/>
                <a:ea typeface="Source Serif Pro" panose="02040603050405020204" pitchFamily="18" charset="0"/>
              </a:defRPr>
            </a:lvl1pPr>
            <a:lvl2pPr marL="457200" indent="0">
              <a:buNone/>
              <a:defRPr/>
            </a:lvl2pPr>
          </a:lstStyle>
          <a:p>
            <a:pPr lvl="0"/>
            <a:r>
              <a:rPr lang="en-US"/>
              <a:t>Title</a:t>
            </a:r>
            <a:br>
              <a:rPr lang="en-US"/>
            </a:br>
            <a:r>
              <a:rPr lang="en-US"/>
              <a:t>Affiliation</a:t>
            </a:r>
          </a:p>
        </p:txBody>
      </p:sp>
      <p:sp>
        <p:nvSpPr>
          <p:cNvPr id="6" name="Footer Placeholder 5">
            <a:extLst>
              <a:ext uri="{FF2B5EF4-FFF2-40B4-BE49-F238E27FC236}">
                <a16:creationId xmlns:a16="http://schemas.microsoft.com/office/drawing/2014/main" id="{25995040-6B49-426E-8C08-9F778C5E52B0}"/>
              </a:ext>
            </a:extLst>
          </p:cNvPr>
          <p:cNvSpPr>
            <a:spLocks noGrp="1"/>
          </p:cNvSpPr>
          <p:nvPr>
            <p:ph type="ftr" sz="quarter" idx="22"/>
          </p:nvPr>
        </p:nvSpPr>
        <p:spPr/>
        <p:txBody>
          <a:bodyPr/>
          <a:lstStyle/>
          <a:p>
            <a:r>
              <a:rPr lang="en-US"/>
              <a:t>PROPRIETARY &amp; CONFIDENTIAL</a:t>
            </a:r>
          </a:p>
        </p:txBody>
      </p:sp>
    </p:spTree>
    <p:extLst>
      <p:ext uri="{BB962C8B-B14F-4D97-AF65-F5344CB8AC3E}">
        <p14:creationId xmlns:p14="http://schemas.microsoft.com/office/powerpoint/2010/main" val="339747708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resenter Bio">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8513A6E-4536-4379-9CB9-5F2CF690E7D4}"/>
              </a:ext>
            </a:extLst>
          </p:cNvPr>
          <p:cNvSpPr/>
          <p:nvPr userDrawn="1"/>
        </p:nvSpPr>
        <p:spPr>
          <a:xfrm>
            <a:off x="0" y="0"/>
            <a:ext cx="12192000" cy="6284422"/>
          </a:xfrm>
          <a:prstGeom prst="rect">
            <a:avLst/>
          </a:prstGeom>
          <a:solidFill>
            <a:srgbClr val="115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aphicFrame>
        <p:nvGraphicFramePr>
          <p:cNvPr id="9" name="Object 8" hidden="1">
            <a:extLst>
              <a:ext uri="{FF2B5EF4-FFF2-40B4-BE49-F238E27FC236}">
                <a16:creationId xmlns:a16="http://schemas.microsoft.com/office/drawing/2014/main" id="{3DAA53F2-651B-4E47-8BE4-F2B6A620EF68}"/>
              </a:ext>
            </a:extLst>
          </p:cNvPr>
          <p:cNvGraphicFramePr>
            <a:graphicFrameLocks noChangeAspect="1"/>
          </p:cNvGraphicFramePr>
          <p:nvPr>
            <p:custDataLst>
              <p:tags r:id="rId1"/>
            </p:custDataLst>
            <p:extLst>
              <p:ext uri="{D42A27DB-BD31-4B8C-83A1-F6EECF244321}">
                <p14:modId xmlns:p14="http://schemas.microsoft.com/office/powerpoint/2010/main" val="3992187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3DAA53F2-651B-4E47-8BE4-F2B6A620EF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hasCustomPrompt="1"/>
          </p:nvPr>
        </p:nvSpPr>
        <p:spPr>
          <a:xfrm>
            <a:off x="359999" y="71999"/>
            <a:ext cx="11471993" cy="864000"/>
          </a:xfrm>
        </p:spPr>
        <p:txBody>
          <a:bodyPr vert="horz" lIns="0" rIns="0"/>
          <a:lstStyle>
            <a:lvl1pPr>
              <a:defRPr>
                <a:solidFill>
                  <a:srgbClr val="18C76F"/>
                </a:solidFill>
              </a:defRPr>
            </a:lvl1pPr>
          </a:lstStyle>
          <a:p>
            <a:r>
              <a:rPr lang="en-US"/>
              <a:t>Presenter</a:t>
            </a:r>
          </a:p>
        </p:txBody>
      </p:sp>
      <p:cxnSp>
        <p:nvCxnSpPr>
          <p:cNvPr id="11" name="Straight Connector 10">
            <a:extLst>
              <a:ext uri="{FF2B5EF4-FFF2-40B4-BE49-F238E27FC236}">
                <a16:creationId xmlns:a16="http://schemas.microsoft.com/office/drawing/2014/main" id="{E438CD07-7349-4340-9AC4-ECA4E8DAF590}"/>
              </a:ext>
            </a:extLst>
          </p:cNvPr>
          <p:cNvCxnSpPr/>
          <p:nvPr/>
        </p:nvCxnSpPr>
        <p:spPr>
          <a:xfrm>
            <a:off x="0" y="9360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cture Placeholder 6">
            <a:extLst>
              <a:ext uri="{FF2B5EF4-FFF2-40B4-BE49-F238E27FC236}">
                <a16:creationId xmlns:a16="http://schemas.microsoft.com/office/drawing/2014/main" id="{78964D8A-993B-5345-93FA-FC645C2ED728}"/>
              </a:ext>
            </a:extLst>
          </p:cNvPr>
          <p:cNvSpPr>
            <a:spLocks noGrp="1" noChangeAspect="1"/>
          </p:cNvSpPr>
          <p:nvPr>
            <p:ph type="pic" sz="quarter" idx="14" hasCustomPrompt="1"/>
          </p:nvPr>
        </p:nvSpPr>
        <p:spPr>
          <a:xfrm>
            <a:off x="886000" y="1518997"/>
            <a:ext cx="2772000" cy="2772000"/>
          </a:xfrm>
          <a:prstGeom prst="ellipse">
            <a:avLst/>
          </a:prstGeom>
          <a:solidFill>
            <a:schemeClr val="bg1"/>
          </a:solidFill>
        </p:spPr>
        <p:txBody>
          <a:bodyPr>
            <a:normAutofit/>
          </a:bodyPr>
          <a:lstStyle>
            <a:lvl1pPr marL="0" indent="0" algn="ctr">
              <a:buNone/>
              <a:defRPr sz="1000"/>
            </a:lvl1pPr>
          </a:lstStyle>
          <a:p>
            <a:r>
              <a:rPr lang="en-US"/>
              <a:t>Click picture icon </a:t>
            </a:r>
            <a:br>
              <a:rPr lang="en-US"/>
            </a:br>
            <a:r>
              <a:rPr lang="en-US"/>
              <a:t>to insert image</a:t>
            </a:r>
          </a:p>
        </p:txBody>
      </p:sp>
      <p:sp>
        <p:nvSpPr>
          <p:cNvPr id="18" name="Text Placeholder 14">
            <a:extLst>
              <a:ext uri="{FF2B5EF4-FFF2-40B4-BE49-F238E27FC236}">
                <a16:creationId xmlns:a16="http://schemas.microsoft.com/office/drawing/2014/main" id="{23F42F1B-1789-8D4F-897E-7DF099E779D0}"/>
              </a:ext>
            </a:extLst>
          </p:cNvPr>
          <p:cNvSpPr>
            <a:spLocks noGrp="1"/>
          </p:cNvSpPr>
          <p:nvPr>
            <p:ph type="body" sz="quarter" idx="18" hasCustomPrompt="1"/>
          </p:nvPr>
        </p:nvSpPr>
        <p:spPr>
          <a:xfrm>
            <a:off x="508000" y="4423997"/>
            <a:ext cx="3528000" cy="432000"/>
          </a:xfrm>
        </p:spPr>
        <p:txBody>
          <a:bodyPr anchor="b">
            <a:noAutofit/>
          </a:bodyPr>
          <a:lstStyle>
            <a:lvl1pPr marL="0" indent="0" algn="ctr">
              <a:buNone/>
              <a:defRPr sz="2000" b="1" i="0">
                <a:solidFill>
                  <a:srgbClr val="18C76F"/>
                </a:solidFill>
                <a:latin typeface="+mj-lt"/>
                <a:ea typeface="Open Sans Extrabold" panose="020B0606030504020204" pitchFamily="34" charset="0"/>
                <a:cs typeface="Open Sans Extrabold" panose="020B0606030504020204" pitchFamily="34" charset="0"/>
              </a:defRPr>
            </a:lvl1pPr>
          </a:lstStyle>
          <a:p>
            <a:pPr lvl="0"/>
            <a:r>
              <a:rPr lang="en-US"/>
              <a:t>Presenter</a:t>
            </a:r>
          </a:p>
        </p:txBody>
      </p:sp>
      <p:sp>
        <p:nvSpPr>
          <p:cNvPr id="19" name="Text Placeholder 16">
            <a:extLst>
              <a:ext uri="{FF2B5EF4-FFF2-40B4-BE49-F238E27FC236}">
                <a16:creationId xmlns:a16="http://schemas.microsoft.com/office/drawing/2014/main" id="{52852E82-C295-BE4B-B9C4-B231BDF61FE5}"/>
              </a:ext>
            </a:extLst>
          </p:cNvPr>
          <p:cNvSpPr>
            <a:spLocks noGrp="1"/>
          </p:cNvSpPr>
          <p:nvPr>
            <p:ph type="body" sz="quarter" idx="19" hasCustomPrompt="1"/>
          </p:nvPr>
        </p:nvSpPr>
        <p:spPr>
          <a:xfrm>
            <a:off x="508000" y="4904050"/>
            <a:ext cx="3528000" cy="720000"/>
          </a:xfrm>
        </p:spPr>
        <p:txBody>
          <a:bodyPr anchor="t">
            <a:noAutofit/>
          </a:bodyPr>
          <a:lstStyle>
            <a:lvl1pPr marL="0" indent="0" algn="ctr">
              <a:spcAft>
                <a:spcPts val="0"/>
              </a:spcAft>
              <a:buNone/>
              <a:defRPr sz="1800" b="0" i="0">
                <a:solidFill>
                  <a:schemeClr val="bg1"/>
                </a:solidFill>
                <a:latin typeface="Source Serif Pro" panose="02040603050405020204" pitchFamily="18" charset="0"/>
                <a:ea typeface="Source Serif Pro" panose="02040603050405020204" pitchFamily="18" charset="0"/>
              </a:defRPr>
            </a:lvl1pPr>
            <a:lvl2pPr marL="457200" indent="0">
              <a:buNone/>
              <a:defRPr/>
            </a:lvl2pPr>
          </a:lstStyle>
          <a:p>
            <a:pPr lvl="0"/>
            <a:r>
              <a:rPr lang="en-US"/>
              <a:t>Title</a:t>
            </a:r>
            <a:br>
              <a:rPr lang="en-US"/>
            </a:br>
            <a:r>
              <a:rPr lang="en-US"/>
              <a:t>Affiliation</a:t>
            </a:r>
          </a:p>
        </p:txBody>
      </p:sp>
      <p:sp>
        <p:nvSpPr>
          <p:cNvPr id="6" name="Text Placeholder 5">
            <a:extLst>
              <a:ext uri="{FF2B5EF4-FFF2-40B4-BE49-F238E27FC236}">
                <a16:creationId xmlns:a16="http://schemas.microsoft.com/office/drawing/2014/main" id="{B9067091-6075-4EAE-9210-47B754F619F6}"/>
              </a:ext>
            </a:extLst>
          </p:cNvPr>
          <p:cNvSpPr>
            <a:spLocks noGrp="1"/>
          </p:cNvSpPr>
          <p:nvPr>
            <p:ph type="body" sz="quarter" idx="23" hasCustomPrompt="1"/>
          </p:nvPr>
        </p:nvSpPr>
        <p:spPr>
          <a:xfrm>
            <a:off x="5021263" y="1540993"/>
            <a:ext cx="6810728" cy="4083058"/>
          </a:xfrm>
        </p:spPr>
        <p:txBody>
          <a:bodyPr>
            <a:noAutofit/>
          </a:bodyPr>
          <a:lstStyle>
            <a:lvl1pPr marL="0" indent="0">
              <a:buNone/>
              <a:defRPr sz="2000">
                <a:solidFill>
                  <a:schemeClr val="bg1"/>
                </a:solidFill>
              </a:defRPr>
            </a:lvl1pPr>
            <a:lvl2pPr marL="271463" indent="-271463">
              <a:buClr>
                <a:schemeClr val="bg1"/>
              </a:buClr>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Biography</a:t>
            </a:r>
          </a:p>
          <a:p>
            <a:pPr lvl="1"/>
            <a:r>
              <a:rPr lang="en-US"/>
              <a:t>Second level</a:t>
            </a:r>
          </a:p>
        </p:txBody>
      </p:sp>
      <p:sp>
        <p:nvSpPr>
          <p:cNvPr id="7" name="Footer Placeholder 6">
            <a:extLst>
              <a:ext uri="{FF2B5EF4-FFF2-40B4-BE49-F238E27FC236}">
                <a16:creationId xmlns:a16="http://schemas.microsoft.com/office/drawing/2014/main" id="{DBAE9CF1-90DD-460F-B867-8D4798DB84F1}"/>
              </a:ext>
            </a:extLst>
          </p:cNvPr>
          <p:cNvSpPr>
            <a:spLocks noGrp="1"/>
          </p:cNvSpPr>
          <p:nvPr>
            <p:ph type="ftr" sz="quarter" idx="24"/>
          </p:nvPr>
        </p:nvSpPr>
        <p:spPr/>
        <p:txBody>
          <a:bodyPr/>
          <a:lstStyle/>
          <a:p>
            <a:r>
              <a:rPr lang="en-US"/>
              <a:t>PROPRIETARY &amp; CONFIDENTIAL</a:t>
            </a:r>
          </a:p>
        </p:txBody>
      </p:sp>
    </p:spTree>
    <p:extLst>
      <p:ext uri="{BB962C8B-B14F-4D97-AF65-F5344CB8AC3E}">
        <p14:creationId xmlns:p14="http://schemas.microsoft.com/office/powerpoint/2010/main" val="303047917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7D5B23F-83AB-4E2D-AD54-64F8B15EFB8B}"/>
              </a:ext>
            </a:extLst>
          </p:cNvPr>
          <p:cNvSpPr/>
          <p:nvPr/>
        </p:nvSpPr>
        <p:spPr>
          <a:xfrm>
            <a:off x="0" y="1140542"/>
            <a:ext cx="12192000" cy="5717458"/>
          </a:xfrm>
          <a:prstGeom prst="rect">
            <a:avLst/>
          </a:prstGeom>
          <a:solidFill>
            <a:srgbClr val="115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Picture Placeholder 6">
            <a:extLst>
              <a:ext uri="{FF2B5EF4-FFF2-40B4-BE49-F238E27FC236}">
                <a16:creationId xmlns:a16="http://schemas.microsoft.com/office/drawing/2014/main" id="{355B9AB3-CD3D-4629-ACA4-94AB0EEF3E88}"/>
              </a:ext>
            </a:extLst>
          </p:cNvPr>
          <p:cNvSpPr>
            <a:spLocks noGrp="1"/>
          </p:cNvSpPr>
          <p:nvPr>
            <p:ph type="pic" sz="quarter" idx="15" hasCustomPrompt="1"/>
          </p:nvPr>
        </p:nvSpPr>
        <p:spPr>
          <a:xfrm>
            <a:off x="0" y="1140542"/>
            <a:ext cx="12192000" cy="3228568"/>
          </a:xfrm>
          <a:prstGeom prst="rect">
            <a:avLst/>
          </a:prstGeom>
        </p:spPr>
        <p:txBody>
          <a:bodyPr anchor="t">
            <a:noAutofit/>
          </a:bodyPr>
          <a:lstStyle>
            <a:lvl1pPr marL="0" indent="0" algn="l">
              <a:buNone/>
              <a:defRPr sz="1800" b="1">
                <a:solidFill>
                  <a:srgbClr val="FFFFFF"/>
                </a:solidFill>
              </a:defRPr>
            </a:lvl1pPr>
          </a:lstStyle>
          <a:p>
            <a:r>
              <a:rPr lang="en-US"/>
              <a:t>Click picture icon </a:t>
            </a:r>
            <a:br>
              <a:rPr lang="en-US"/>
            </a:br>
            <a:r>
              <a:rPr lang="en-US"/>
              <a:t>to add picture</a:t>
            </a:r>
          </a:p>
        </p:txBody>
      </p:sp>
      <p:sp>
        <p:nvSpPr>
          <p:cNvPr id="17" name="Text Placeholder 11">
            <a:extLst>
              <a:ext uri="{FF2B5EF4-FFF2-40B4-BE49-F238E27FC236}">
                <a16:creationId xmlns:a16="http://schemas.microsoft.com/office/drawing/2014/main" id="{F83FB30E-81B4-49D9-A867-93924EE1BA41}"/>
              </a:ext>
            </a:extLst>
          </p:cNvPr>
          <p:cNvSpPr>
            <a:spLocks noGrp="1"/>
          </p:cNvSpPr>
          <p:nvPr>
            <p:ph type="body" sz="quarter" idx="13" hasCustomPrompt="1"/>
          </p:nvPr>
        </p:nvSpPr>
        <p:spPr>
          <a:xfrm>
            <a:off x="0" y="4369110"/>
            <a:ext cx="12192000" cy="1016772"/>
          </a:xfrm>
          <a:prstGeom prst="rect">
            <a:avLst/>
          </a:prstGeom>
        </p:spPr>
        <p:txBody>
          <a:bodyPr anchor="b">
            <a:noAutofit/>
          </a:bodyPr>
          <a:lstStyle>
            <a:lvl1pPr marL="0" indent="0" algn="ctr">
              <a:lnSpc>
                <a:spcPct val="90000"/>
              </a:lnSpc>
              <a:buFontTx/>
              <a:buNone/>
              <a:defRPr sz="5500" b="0" i="0">
                <a:solidFill>
                  <a:srgbClr val="18C76F"/>
                </a:solidFill>
                <a:latin typeface="+mj-lt"/>
                <a:ea typeface="Open Sans Extrabold" panose="020B0606030504020204" pitchFamily="34" charset="0"/>
                <a:cs typeface="Open Sans Extrabold" panose="020B0606030504020204" pitchFamily="34" charset="0"/>
              </a:defRPr>
            </a:lvl1pPr>
            <a:lvl2pPr marL="457200" indent="0">
              <a:buFontTx/>
              <a:buNone/>
              <a:defRPr sz="5000"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2pPr>
            <a:lvl3pPr marL="914400" indent="0">
              <a:buFontTx/>
              <a:buNone/>
              <a:defRPr sz="5000"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3pPr>
            <a:lvl4pPr marL="1371600" indent="0">
              <a:buFontTx/>
              <a:buNone/>
              <a:defRPr sz="5000"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4pPr>
            <a:lvl5pPr marL="1828800" indent="0">
              <a:buFontTx/>
              <a:buNone/>
              <a:defRPr sz="5000" b="0"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5pPr>
          </a:lstStyle>
          <a:p>
            <a:pPr lvl="0"/>
            <a:r>
              <a:rPr lang="en-US"/>
              <a:t>Thank You!</a:t>
            </a:r>
          </a:p>
        </p:txBody>
      </p:sp>
      <p:sp>
        <p:nvSpPr>
          <p:cNvPr id="18" name="Text Placeholder 6">
            <a:extLst>
              <a:ext uri="{FF2B5EF4-FFF2-40B4-BE49-F238E27FC236}">
                <a16:creationId xmlns:a16="http://schemas.microsoft.com/office/drawing/2014/main" id="{F029B63F-EEA5-45DE-8EE2-D1FE348E1A76}"/>
              </a:ext>
            </a:extLst>
          </p:cNvPr>
          <p:cNvSpPr>
            <a:spLocks noGrp="1"/>
          </p:cNvSpPr>
          <p:nvPr>
            <p:ph type="body" sz="quarter" idx="14" hasCustomPrompt="1"/>
          </p:nvPr>
        </p:nvSpPr>
        <p:spPr>
          <a:xfrm>
            <a:off x="3094830" y="5385882"/>
            <a:ext cx="6002337" cy="976364"/>
          </a:xfrm>
          <a:prstGeom prst="rect">
            <a:avLst/>
          </a:prstGeom>
        </p:spPr>
        <p:txBody>
          <a:bodyPr>
            <a:noAutofit/>
          </a:bodyPr>
          <a:lstStyle>
            <a:lvl1pPr marL="0" indent="0" algn="ctr">
              <a:buNone/>
              <a:defRPr sz="30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a:lvl2pPr>
          </a:lstStyle>
          <a:p>
            <a:pPr lvl="0"/>
            <a:r>
              <a:rPr lang="en-US"/>
              <a:t>Subtitle</a:t>
            </a:r>
          </a:p>
        </p:txBody>
      </p:sp>
      <p:grpSp>
        <p:nvGrpSpPr>
          <p:cNvPr id="14" name="Group 13">
            <a:extLst>
              <a:ext uri="{FF2B5EF4-FFF2-40B4-BE49-F238E27FC236}">
                <a16:creationId xmlns:a16="http://schemas.microsoft.com/office/drawing/2014/main" id="{0ABE27FD-CA99-400D-8E7A-0A51F7B9A360}"/>
              </a:ext>
            </a:extLst>
          </p:cNvPr>
          <p:cNvGrpSpPr/>
          <p:nvPr userDrawn="1"/>
        </p:nvGrpSpPr>
        <p:grpSpPr>
          <a:xfrm>
            <a:off x="501867" y="315378"/>
            <a:ext cx="11318038" cy="658599"/>
            <a:chOff x="501867" y="315378"/>
            <a:chExt cx="11318038" cy="658599"/>
          </a:xfrm>
        </p:grpSpPr>
        <p:pic>
          <p:nvPicPr>
            <p:cNvPr id="15" name="Picture 14" descr="A picture containing icon&#10;&#10;Description automatically generated">
              <a:extLst>
                <a:ext uri="{FF2B5EF4-FFF2-40B4-BE49-F238E27FC236}">
                  <a16:creationId xmlns:a16="http://schemas.microsoft.com/office/drawing/2014/main" id="{EFE23877-3F01-44E4-904D-F6F820F2BD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867" y="315378"/>
              <a:ext cx="2759494" cy="574894"/>
            </a:xfrm>
            <a:prstGeom prst="rect">
              <a:avLst/>
            </a:prstGeom>
          </p:spPr>
        </p:pic>
        <p:sp>
          <p:nvSpPr>
            <p:cNvPr id="20" name="Rectangle 19">
              <a:extLst>
                <a:ext uri="{FF2B5EF4-FFF2-40B4-BE49-F238E27FC236}">
                  <a16:creationId xmlns:a16="http://schemas.microsoft.com/office/drawing/2014/main" id="{23EE58FE-48EE-43A3-AB94-84E00E53D28A}"/>
                </a:ext>
              </a:extLst>
            </p:cNvPr>
            <p:cNvSpPr/>
            <p:nvPr/>
          </p:nvSpPr>
          <p:spPr>
            <a:xfrm>
              <a:off x="4314901" y="681589"/>
              <a:ext cx="7505004" cy="292388"/>
            </a:xfrm>
            <a:prstGeom prst="rect">
              <a:avLst/>
            </a:prstGeom>
          </p:spPr>
          <p:txBody>
            <a:bodyPr wrap="none">
              <a:noAutofit/>
            </a:bodyPr>
            <a:lstStyle/>
            <a:p>
              <a:pPr algn="r"/>
              <a:r>
                <a:rPr lang="en-US" sz="1300"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ENABLING DISCOVERY  </a:t>
              </a:r>
              <a:r>
                <a:rPr lang="en-US" sz="1300" b="0" i="0" u="none" strike="noStrike" spc="100" baseline="0">
                  <a:solidFill>
                    <a:srgbClr val="198C53"/>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00"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POWERING EDUCATION  </a:t>
              </a:r>
              <a:r>
                <a:rPr lang="en-US" sz="1300" b="0" i="0" u="none" strike="noStrike" spc="100" baseline="0">
                  <a:solidFill>
                    <a:srgbClr val="18C76F"/>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00"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SHAPING WORKFORCES</a:t>
              </a:r>
              <a:endParaRPr lang="en-US" sz="1300" b="0" i="0" spc="100" baseline="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spTree>
    <p:extLst>
      <p:ext uri="{BB962C8B-B14F-4D97-AF65-F5344CB8AC3E}">
        <p14:creationId xmlns:p14="http://schemas.microsoft.com/office/powerpoint/2010/main" val="3509412703"/>
      </p:ext>
    </p:extLst>
  </p:cSld>
  <p:clrMapOvr>
    <a:masterClrMapping/>
  </p:clrMapOvr>
  <p:extLst>
    <p:ext uri="{DCECCB84-F9BA-43D5-87BE-67443E8EF086}">
      <p15:sldGuideLst xmlns:p15="http://schemas.microsoft.com/office/powerpoint/2012/main">
        <p15:guide id="1" orient="horz" pos="552">
          <p15:clr>
            <a:srgbClr val="FBAE40"/>
          </p15:clr>
        </p15:guide>
        <p15:guide id="2" orient="horz" pos="720">
          <p15:clr>
            <a:srgbClr val="FBAE40"/>
          </p15:clr>
        </p15:guide>
        <p15:guide id="3" pos="3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Collage">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4B281073-77D8-4672-A964-87D29A16BF9F}"/>
              </a:ext>
            </a:extLst>
          </p:cNvPr>
          <p:cNvSpPr>
            <a:spLocks noGrp="1"/>
          </p:cNvSpPr>
          <p:nvPr>
            <p:ph type="pic" sz="quarter" idx="13" hasCustomPrompt="1"/>
          </p:nvPr>
        </p:nvSpPr>
        <p:spPr>
          <a:xfrm>
            <a:off x="1" y="1259840"/>
            <a:ext cx="4092720" cy="3793860"/>
          </a:xfrm>
          <a:prstGeom prst="rect">
            <a:avLst/>
          </a:prstGeom>
        </p:spPr>
        <p:txBody>
          <a:bodyPr anchor="t">
            <a:noAutofit/>
          </a:bodyPr>
          <a:lstStyle>
            <a:lvl1pPr marL="0" indent="0" algn="l">
              <a:buNone/>
              <a:defRPr sz="1800" b="1"/>
            </a:lvl1pPr>
          </a:lstStyle>
          <a:p>
            <a:r>
              <a:rPr lang="en-US"/>
              <a:t>Click picture icon </a:t>
            </a:r>
            <a:br>
              <a:rPr lang="en-US"/>
            </a:br>
            <a:r>
              <a:rPr lang="en-US"/>
              <a:t>to add picture</a:t>
            </a:r>
          </a:p>
        </p:txBody>
      </p:sp>
      <p:sp>
        <p:nvSpPr>
          <p:cNvPr id="10" name="Picture Placeholder 6">
            <a:extLst>
              <a:ext uri="{FF2B5EF4-FFF2-40B4-BE49-F238E27FC236}">
                <a16:creationId xmlns:a16="http://schemas.microsoft.com/office/drawing/2014/main" id="{E046898C-AA45-4CC2-B538-1F7C775C28C8}"/>
              </a:ext>
            </a:extLst>
          </p:cNvPr>
          <p:cNvSpPr>
            <a:spLocks noGrp="1"/>
          </p:cNvSpPr>
          <p:nvPr>
            <p:ph type="pic" sz="quarter" idx="14" hasCustomPrompt="1"/>
          </p:nvPr>
        </p:nvSpPr>
        <p:spPr>
          <a:xfrm>
            <a:off x="4236721" y="1259840"/>
            <a:ext cx="2885439" cy="1808480"/>
          </a:xfrm>
          <a:prstGeom prst="rect">
            <a:avLst/>
          </a:prstGeom>
        </p:spPr>
        <p:txBody>
          <a:bodyPr anchor="t">
            <a:noAutofit/>
          </a:bodyPr>
          <a:lstStyle>
            <a:lvl1pPr marL="0" indent="0" algn="l">
              <a:buNone/>
              <a:defRPr sz="1800" b="1"/>
            </a:lvl1pPr>
          </a:lstStyle>
          <a:p>
            <a:r>
              <a:rPr lang="en-US"/>
              <a:t>Click picture icon </a:t>
            </a:r>
            <a:br>
              <a:rPr lang="en-US"/>
            </a:br>
            <a:r>
              <a:rPr lang="en-US"/>
              <a:t>to add picture</a:t>
            </a:r>
          </a:p>
        </p:txBody>
      </p:sp>
      <p:sp>
        <p:nvSpPr>
          <p:cNvPr id="11" name="Picture Placeholder 6">
            <a:extLst>
              <a:ext uri="{FF2B5EF4-FFF2-40B4-BE49-F238E27FC236}">
                <a16:creationId xmlns:a16="http://schemas.microsoft.com/office/drawing/2014/main" id="{B5485C4B-0241-4528-B909-076448E86305}"/>
              </a:ext>
            </a:extLst>
          </p:cNvPr>
          <p:cNvSpPr>
            <a:spLocks noGrp="1"/>
          </p:cNvSpPr>
          <p:nvPr>
            <p:ph type="pic" sz="quarter" idx="15" hasCustomPrompt="1"/>
          </p:nvPr>
        </p:nvSpPr>
        <p:spPr>
          <a:xfrm>
            <a:off x="7266160" y="1259840"/>
            <a:ext cx="4925839" cy="2418080"/>
          </a:xfrm>
          <a:prstGeom prst="rect">
            <a:avLst/>
          </a:prstGeom>
        </p:spPr>
        <p:txBody>
          <a:bodyPr anchor="t">
            <a:noAutofit/>
          </a:bodyPr>
          <a:lstStyle>
            <a:lvl1pPr marL="0" indent="0" algn="l">
              <a:buNone/>
              <a:defRPr sz="1800" b="1"/>
            </a:lvl1pPr>
          </a:lstStyle>
          <a:p>
            <a:r>
              <a:rPr lang="en-US"/>
              <a:t>Click picture icon </a:t>
            </a:r>
            <a:br>
              <a:rPr lang="en-US"/>
            </a:br>
            <a:r>
              <a:rPr lang="en-US"/>
              <a:t>to add picture</a:t>
            </a:r>
          </a:p>
        </p:txBody>
      </p:sp>
      <p:sp>
        <p:nvSpPr>
          <p:cNvPr id="13" name="Picture Placeholder 6">
            <a:extLst>
              <a:ext uri="{FF2B5EF4-FFF2-40B4-BE49-F238E27FC236}">
                <a16:creationId xmlns:a16="http://schemas.microsoft.com/office/drawing/2014/main" id="{3FFA8D79-EBD9-4243-9DDD-1F911FE8AB15}"/>
              </a:ext>
            </a:extLst>
          </p:cNvPr>
          <p:cNvSpPr>
            <a:spLocks noGrp="1"/>
          </p:cNvSpPr>
          <p:nvPr>
            <p:ph type="pic" sz="quarter" idx="16" hasCustomPrompt="1"/>
          </p:nvPr>
        </p:nvSpPr>
        <p:spPr>
          <a:xfrm>
            <a:off x="4236721" y="3212320"/>
            <a:ext cx="2885439" cy="3645680"/>
          </a:xfrm>
          <a:prstGeom prst="rect">
            <a:avLst/>
          </a:prstGeom>
        </p:spPr>
        <p:txBody>
          <a:bodyPr anchor="t">
            <a:noAutofit/>
          </a:bodyPr>
          <a:lstStyle>
            <a:lvl1pPr marL="0" indent="0" algn="l">
              <a:buNone/>
              <a:defRPr sz="1800" b="1"/>
            </a:lvl1pPr>
          </a:lstStyle>
          <a:p>
            <a:r>
              <a:rPr lang="en-US"/>
              <a:t>Click picture icon </a:t>
            </a:r>
            <a:br>
              <a:rPr lang="en-US"/>
            </a:br>
            <a:r>
              <a:rPr lang="en-US"/>
              <a:t>to add picture</a:t>
            </a:r>
          </a:p>
        </p:txBody>
      </p:sp>
      <p:sp>
        <p:nvSpPr>
          <p:cNvPr id="14" name="Picture Placeholder 6">
            <a:extLst>
              <a:ext uri="{FF2B5EF4-FFF2-40B4-BE49-F238E27FC236}">
                <a16:creationId xmlns:a16="http://schemas.microsoft.com/office/drawing/2014/main" id="{5EA27642-E0C3-4D96-9A37-6103E5580CB8}"/>
              </a:ext>
            </a:extLst>
          </p:cNvPr>
          <p:cNvSpPr>
            <a:spLocks noGrp="1"/>
          </p:cNvSpPr>
          <p:nvPr>
            <p:ph type="pic" sz="quarter" idx="17" hasCustomPrompt="1"/>
          </p:nvPr>
        </p:nvSpPr>
        <p:spPr>
          <a:xfrm>
            <a:off x="1" y="5197720"/>
            <a:ext cx="4092718" cy="1660280"/>
          </a:xfrm>
          <a:prstGeom prst="rect">
            <a:avLst/>
          </a:prstGeom>
        </p:spPr>
        <p:txBody>
          <a:bodyPr anchor="t">
            <a:noAutofit/>
          </a:bodyPr>
          <a:lstStyle>
            <a:lvl1pPr marL="0" indent="0" algn="l">
              <a:buNone/>
              <a:defRPr sz="1800" b="1"/>
            </a:lvl1pPr>
          </a:lstStyle>
          <a:p>
            <a:r>
              <a:rPr lang="en-US"/>
              <a:t>Click picture icon </a:t>
            </a:r>
            <a:br>
              <a:rPr lang="en-US"/>
            </a:br>
            <a:r>
              <a:rPr lang="en-US"/>
              <a:t>to add picture</a:t>
            </a:r>
          </a:p>
        </p:txBody>
      </p:sp>
      <p:sp>
        <p:nvSpPr>
          <p:cNvPr id="15" name="Picture Placeholder 6">
            <a:extLst>
              <a:ext uri="{FF2B5EF4-FFF2-40B4-BE49-F238E27FC236}">
                <a16:creationId xmlns:a16="http://schemas.microsoft.com/office/drawing/2014/main" id="{F1472D1B-98D6-49B1-BCDB-49992B549ACD}"/>
              </a:ext>
            </a:extLst>
          </p:cNvPr>
          <p:cNvSpPr>
            <a:spLocks noGrp="1"/>
          </p:cNvSpPr>
          <p:nvPr>
            <p:ph type="pic" sz="quarter" idx="18" hasCustomPrompt="1"/>
          </p:nvPr>
        </p:nvSpPr>
        <p:spPr>
          <a:xfrm>
            <a:off x="7266160" y="3821920"/>
            <a:ext cx="4925839" cy="3036080"/>
          </a:xfrm>
          <a:prstGeom prst="rect">
            <a:avLst/>
          </a:prstGeom>
        </p:spPr>
        <p:txBody>
          <a:bodyPr anchor="t">
            <a:noAutofit/>
          </a:bodyPr>
          <a:lstStyle>
            <a:lvl1pPr marL="0" indent="0" algn="l">
              <a:buNone/>
              <a:defRPr sz="1800" b="1"/>
            </a:lvl1pPr>
          </a:lstStyle>
          <a:p>
            <a:r>
              <a:rPr lang="en-US"/>
              <a:t>Click picture icon </a:t>
            </a:r>
            <a:br>
              <a:rPr lang="en-US"/>
            </a:br>
            <a:r>
              <a:rPr lang="en-US"/>
              <a:t>to add picture</a:t>
            </a:r>
          </a:p>
        </p:txBody>
      </p:sp>
      <p:grpSp>
        <p:nvGrpSpPr>
          <p:cNvPr id="24" name="Group 23">
            <a:extLst>
              <a:ext uri="{FF2B5EF4-FFF2-40B4-BE49-F238E27FC236}">
                <a16:creationId xmlns:a16="http://schemas.microsoft.com/office/drawing/2014/main" id="{08C2E329-FFCA-44DB-86EB-7A7501A55866}"/>
              </a:ext>
            </a:extLst>
          </p:cNvPr>
          <p:cNvGrpSpPr/>
          <p:nvPr userDrawn="1"/>
        </p:nvGrpSpPr>
        <p:grpSpPr>
          <a:xfrm>
            <a:off x="501867" y="315378"/>
            <a:ext cx="11318038" cy="658599"/>
            <a:chOff x="501867" y="315378"/>
            <a:chExt cx="11318038" cy="658599"/>
          </a:xfrm>
        </p:grpSpPr>
        <p:pic>
          <p:nvPicPr>
            <p:cNvPr id="25" name="Picture 24" descr="A picture containing icon&#10;&#10;Description automatically generated">
              <a:extLst>
                <a:ext uri="{FF2B5EF4-FFF2-40B4-BE49-F238E27FC236}">
                  <a16:creationId xmlns:a16="http://schemas.microsoft.com/office/drawing/2014/main" id="{AA9EC08C-D75C-48FF-9B35-BDFB5791F0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867" y="315378"/>
              <a:ext cx="2759494" cy="574894"/>
            </a:xfrm>
            <a:prstGeom prst="rect">
              <a:avLst/>
            </a:prstGeom>
          </p:spPr>
        </p:pic>
        <p:sp>
          <p:nvSpPr>
            <p:cNvPr id="26" name="Rectangle 25">
              <a:extLst>
                <a:ext uri="{FF2B5EF4-FFF2-40B4-BE49-F238E27FC236}">
                  <a16:creationId xmlns:a16="http://schemas.microsoft.com/office/drawing/2014/main" id="{C31176EB-86C3-4A5D-988B-0CA60DDDFFE8}"/>
                </a:ext>
              </a:extLst>
            </p:cNvPr>
            <p:cNvSpPr/>
            <p:nvPr/>
          </p:nvSpPr>
          <p:spPr>
            <a:xfrm>
              <a:off x="4314901" y="681589"/>
              <a:ext cx="7505004" cy="292388"/>
            </a:xfrm>
            <a:prstGeom prst="rect">
              <a:avLst/>
            </a:prstGeom>
          </p:spPr>
          <p:txBody>
            <a:bodyPr wrap="none">
              <a:noAutofit/>
            </a:bodyPr>
            <a:lstStyle/>
            <a:p>
              <a:pPr algn="r"/>
              <a:r>
                <a:rPr lang="en-US" sz="1300"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ENABLING DISCOVERY  </a:t>
              </a:r>
              <a:r>
                <a:rPr lang="en-US" sz="1300" b="0" i="0" u="none" strike="noStrike" spc="100" baseline="0">
                  <a:solidFill>
                    <a:srgbClr val="198C53"/>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00"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POWERING EDUCATION  </a:t>
              </a:r>
              <a:r>
                <a:rPr lang="en-US" sz="1300" b="0" i="0" u="none" strike="noStrike" spc="100" baseline="0">
                  <a:solidFill>
                    <a:srgbClr val="18C76F"/>
                  </a:solidFill>
                  <a:effectLst/>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300" b="0" i="0" u="none" strike="noStrike" spc="100" baseline="0">
                  <a:solidFill>
                    <a:schemeClr val="tx2"/>
                  </a:solidFill>
                  <a:effectLst/>
                  <a:latin typeface="Open Sans Extrabold" panose="020B0606030504020204" pitchFamily="34" charset="0"/>
                  <a:ea typeface="Open Sans Extrabold" panose="020B0606030504020204" pitchFamily="34" charset="0"/>
                  <a:cs typeface="Open Sans Extrabold" panose="020B0606030504020204" pitchFamily="34" charset="0"/>
                </a:rPr>
                <a:t>  SHAPING WORKFORCES</a:t>
              </a:r>
              <a:endParaRPr lang="en-US" sz="1300" b="0" i="0" spc="100" baseline="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spTree>
    <p:extLst>
      <p:ext uri="{BB962C8B-B14F-4D97-AF65-F5344CB8AC3E}">
        <p14:creationId xmlns:p14="http://schemas.microsoft.com/office/powerpoint/2010/main" val="3817487501"/>
      </p:ext>
    </p:extLst>
  </p:cSld>
  <p:clrMapOvr>
    <a:masterClrMapping/>
  </p:clrMapOvr>
  <p:extLst>
    <p:ext uri="{DCECCB84-F9BA-43D5-87BE-67443E8EF086}">
      <p15:sldGuideLst xmlns:p15="http://schemas.microsoft.com/office/powerpoint/2012/main">
        <p15:guide id="1" orient="horz" pos="552">
          <p15:clr>
            <a:srgbClr val="FBAE40"/>
          </p15:clr>
        </p15:guide>
        <p15:guide id="2" orient="horz" pos="720">
          <p15:clr>
            <a:srgbClr val="FBAE40"/>
          </p15:clr>
        </p15:guide>
        <p15:guide id="3" pos="31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64164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lors">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DC5E688-C2E5-4277-990B-6C681C2B0941}"/>
              </a:ext>
            </a:extLst>
          </p:cNvPr>
          <p:cNvGraphicFramePr>
            <a:graphicFrameLocks noChangeAspect="1"/>
          </p:cNvGraphicFramePr>
          <p:nvPr>
            <p:custDataLst>
              <p:tags r:id="rId1"/>
            </p:custDataLst>
            <p:extLst>
              <p:ext uri="{D42A27DB-BD31-4B8C-83A1-F6EECF244321}">
                <p14:modId xmlns:p14="http://schemas.microsoft.com/office/powerpoint/2010/main" val="3514566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0" imgH="409" progId="TCLayout.ActiveDocument.1">
                  <p:embed/>
                </p:oleObj>
              </mc:Choice>
              <mc:Fallback>
                <p:oleObj name="think-cell Slide" r:id="rId5" imgW="410" imgH="409" progId="TCLayout.ActiveDocument.1">
                  <p:embed/>
                  <p:pic>
                    <p:nvPicPr>
                      <p:cNvPr id="11" name="Object 10" hidden="1">
                        <a:extLst>
                          <a:ext uri="{FF2B5EF4-FFF2-40B4-BE49-F238E27FC236}">
                            <a16:creationId xmlns:a16="http://schemas.microsoft.com/office/drawing/2014/main" id="{7DC5E688-C2E5-4277-990B-6C681C2B094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0" name="Rectangle 79">
            <a:extLst>
              <a:ext uri="{FF2B5EF4-FFF2-40B4-BE49-F238E27FC236}">
                <a16:creationId xmlns:a16="http://schemas.microsoft.com/office/drawing/2014/main" id="{31ABB84C-6B4E-1C4E-8C0E-67575A2BBD32}"/>
              </a:ext>
            </a:extLst>
          </p:cNvPr>
          <p:cNvSpPr/>
          <p:nvPr/>
        </p:nvSpPr>
        <p:spPr>
          <a:xfrm>
            <a:off x="309814" y="4523831"/>
            <a:ext cx="2979796" cy="29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b"/>
          <a:lstStyle/>
          <a:p>
            <a:pPr lvl="0"/>
            <a:r>
              <a:rPr lang="en-US" sz="1500" b="1">
                <a:solidFill>
                  <a:srgbClr val="383838"/>
                </a:solidFill>
              </a:rPr>
              <a:t>CHART DATA COLOR ORDER</a:t>
            </a:r>
          </a:p>
        </p:txBody>
      </p:sp>
      <p:graphicFrame>
        <p:nvGraphicFramePr>
          <p:cNvPr id="86" name="Chart 85">
            <a:extLst>
              <a:ext uri="{FF2B5EF4-FFF2-40B4-BE49-F238E27FC236}">
                <a16:creationId xmlns:a16="http://schemas.microsoft.com/office/drawing/2014/main" id="{461A0CF1-FFEB-8145-A189-E876094C0235}"/>
              </a:ext>
            </a:extLst>
          </p:cNvPr>
          <p:cNvGraphicFramePr/>
          <p:nvPr>
            <p:extLst>
              <p:ext uri="{D42A27DB-BD31-4B8C-83A1-F6EECF244321}">
                <p14:modId xmlns:p14="http://schemas.microsoft.com/office/powerpoint/2010/main" val="363991646"/>
              </p:ext>
            </p:extLst>
          </p:nvPr>
        </p:nvGraphicFramePr>
        <p:xfrm>
          <a:off x="529073" y="4807178"/>
          <a:ext cx="2342167" cy="16312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7" name="Chart 86">
            <a:extLst>
              <a:ext uri="{FF2B5EF4-FFF2-40B4-BE49-F238E27FC236}">
                <a16:creationId xmlns:a16="http://schemas.microsoft.com/office/drawing/2014/main" id="{47AB0E55-9F79-164F-94E3-85DBE1D30D62}"/>
              </a:ext>
            </a:extLst>
          </p:cNvPr>
          <p:cNvGraphicFramePr/>
          <p:nvPr>
            <p:extLst>
              <p:ext uri="{D42A27DB-BD31-4B8C-83A1-F6EECF244321}">
                <p14:modId xmlns:p14="http://schemas.microsoft.com/office/powerpoint/2010/main" val="3969398242"/>
              </p:ext>
            </p:extLst>
          </p:nvPr>
        </p:nvGraphicFramePr>
        <p:xfrm>
          <a:off x="2808399" y="4780116"/>
          <a:ext cx="2342167" cy="1631217"/>
        </p:xfrm>
        <a:graphic>
          <a:graphicData uri="http://schemas.openxmlformats.org/drawingml/2006/chart">
            <c:chart xmlns:c="http://schemas.openxmlformats.org/drawingml/2006/chart" xmlns:r="http://schemas.openxmlformats.org/officeDocument/2006/relationships" r:id="rId8"/>
          </a:graphicData>
        </a:graphic>
      </p:graphicFrame>
      <p:grpSp>
        <p:nvGrpSpPr>
          <p:cNvPr id="2" name="Group 1">
            <a:extLst>
              <a:ext uri="{FF2B5EF4-FFF2-40B4-BE49-F238E27FC236}">
                <a16:creationId xmlns:a16="http://schemas.microsoft.com/office/drawing/2014/main" id="{76747FB8-A532-4087-94E5-415A606E34C5}"/>
              </a:ext>
            </a:extLst>
          </p:cNvPr>
          <p:cNvGrpSpPr/>
          <p:nvPr userDrawn="1"/>
        </p:nvGrpSpPr>
        <p:grpSpPr>
          <a:xfrm>
            <a:off x="309814" y="406083"/>
            <a:ext cx="11572372" cy="2577039"/>
            <a:chOff x="309814" y="406083"/>
            <a:chExt cx="11572372" cy="2577039"/>
          </a:xfrm>
        </p:grpSpPr>
        <p:grpSp>
          <p:nvGrpSpPr>
            <p:cNvPr id="12" name="Group 11">
              <a:extLst>
                <a:ext uri="{FF2B5EF4-FFF2-40B4-BE49-F238E27FC236}">
                  <a16:creationId xmlns:a16="http://schemas.microsoft.com/office/drawing/2014/main" id="{5DE178AA-333D-492B-9AAF-B01835075BAF}"/>
                </a:ext>
              </a:extLst>
            </p:cNvPr>
            <p:cNvGrpSpPr/>
            <p:nvPr userDrawn="1"/>
          </p:nvGrpSpPr>
          <p:grpSpPr>
            <a:xfrm>
              <a:off x="309814" y="406083"/>
              <a:ext cx="11572372" cy="1204668"/>
              <a:chOff x="309814" y="406083"/>
              <a:chExt cx="11572372" cy="1204668"/>
            </a:xfrm>
          </p:grpSpPr>
          <p:sp>
            <p:nvSpPr>
              <p:cNvPr id="46" name="Rectangle 45">
                <a:extLst>
                  <a:ext uri="{FF2B5EF4-FFF2-40B4-BE49-F238E27FC236}">
                    <a16:creationId xmlns:a16="http://schemas.microsoft.com/office/drawing/2014/main" id="{02796344-3957-1743-83DC-1FBFA06D281B}"/>
                  </a:ext>
                </a:extLst>
              </p:cNvPr>
              <p:cNvSpPr/>
              <p:nvPr/>
            </p:nvSpPr>
            <p:spPr>
              <a:xfrm>
                <a:off x="309814" y="406083"/>
                <a:ext cx="2979796" cy="298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lvl="0" indent="-341313">
                  <a:spcAft>
                    <a:spcPts val="600"/>
                  </a:spcAft>
                </a:pPr>
                <a:r>
                  <a:rPr lang="en-US" sz="1500" b="1">
                    <a:solidFill>
                      <a:schemeClr val="tx1"/>
                    </a:solidFill>
                    <a:latin typeface="+mn-lt"/>
                    <a:ea typeface="Open Sans" panose="020B0606030504020204" pitchFamily="34" charset="0"/>
                    <a:cs typeface="Open Sans" panose="020B0606030504020204" pitchFamily="34" charset="0"/>
                  </a:rPr>
                  <a:t>PRIMARY COLORS</a:t>
                </a:r>
              </a:p>
            </p:txBody>
          </p:sp>
          <p:grpSp>
            <p:nvGrpSpPr>
              <p:cNvPr id="9" name="Group 8">
                <a:extLst>
                  <a:ext uri="{FF2B5EF4-FFF2-40B4-BE49-F238E27FC236}">
                    <a16:creationId xmlns:a16="http://schemas.microsoft.com/office/drawing/2014/main" id="{AFBD5706-3789-477D-A5BF-5AFFF07B38A5}"/>
                  </a:ext>
                </a:extLst>
              </p:cNvPr>
              <p:cNvGrpSpPr/>
              <p:nvPr userDrawn="1"/>
            </p:nvGrpSpPr>
            <p:grpSpPr>
              <a:xfrm>
                <a:off x="309815" y="704761"/>
                <a:ext cx="11572371" cy="905990"/>
                <a:chOff x="309815" y="704761"/>
                <a:chExt cx="11572371" cy="905990"/>
              </a:xfrm>
            </p:grpSpPr>
            <p:grpSp>
              <p:nvGrpSpPr>
                <p:cNvPr id="6" name="Group 5">
                  <a:extLst>
                    <a:ext uri="{FF2B5EF4-FFF2-40B4-BE49-F238E27FC236}">
                      <a16:creationId xmlns:a16="http://schemas.microsoft.com/office/drawing/2014/main" id="{CA26B325-F2CC-4B70-96FB-02B9234455BC}"/>
                    </a:ext>
                  </a:extLst>
                </p:cNvPr>
                <p:cNvGrpSpPr/>
                <p:nvPr userDrawn="1"/>
              </p:nvGrpSpPr>
              <p:grpSpPr>
                <a:xfrm>
                  <a:off x="309815" y="704761"/>
                  <a:ext cx="10303764" cy="905990"/>
                  <a:chOff x="309815" y="704761"/>
                  <a:chExt cx="10303764" cy="905990"/>
                </a:xfrm>
              </p:grpSpPr>
              <p:sp>
                <p:nvSpPr>
                  <p:cNvPr id="47" name="Rectangle 46">
                    <a:extLst>
                      <a:ext uri="{FF2B5EF4-FFF2-40B4-BE49-F238E27FC236}">
                        <a16:creationId xmlns:a16="http://schemas.microsoft.com/office/drawing/2014/main" id="{DEDB3EBB-B585-4BB7-AC96-243DAF3A7D2A}"/>
                      </a:ext>
                    </a:extLst>
                  </p:cNvPr>
                  <p:cNvSpPr/>
                  <p:nvPr/>
                </p:nvSpPr>
                <p:spPr>
                  <a:xfrm>
                    <a:off x="8339368" y="704761"/>
                    <a:ext cx="1127129" cy="905990"/>
                  </a:xfrm>
                  <a:prstGeom prst="rect">
                    <a:avLst/>
                  </a:prstGeom>
                  <a:solidFill>
                    <a:srgbClr val="EFEFF0"/>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rgbClr val="383838"/>
                        </a:solidFill>
                        <a:latin typeface="Open Sans" panose="020B0606030504020204" pitchFamily="34" charset="0"/>
                        <a:ea typeface="Open Sans" panose="020B0606030504020204" pitchFamily="34" charset="0"/>
                        <a:cs typeface="Open Sans" panose="020B0606030504020204" pitchFamily="34" charset="0"/>
                      </a:rPr>
                      <a:t>Light Gray 2</a:t>
                    </a:r>
                  </a:p>
                  <a:p>
                    <a:pPr marL="4763" lvl="1">
                      <a:spcAft>
                        <a:spcPts val="600"/>
                      </a:spcAft>
                    </a:pPr>
                    <a:r>
                      <a:rPr lang="en-US" sz="1000" b="1">
                        <a:solidFill>
                          <a:srgbClr val="383838"/>
                        </a:solidFill>
                        <a:latin typeface="Open Sans" panose="020B0606030504020204" pitchFamily="34" charset="0"/>
                        <a:ea typeface="Open Sans" panose="020B0606030504020204" pitchFamily="34" charset="0"/>
                        <a:cs typeface="Open Sans" panose="020B0606030504020204" pitchFamily="34" charset="0"/>
                      </a:rPr>
                      <a:t>RGB: 239, 239, 240</a:t>
                    </a:r>
                  </a:p>
                </p:txBody>
              </p:sp>
              <p:sp>
                <p:nvSpPr>
                  <p:cNvPr id="48" name="Rectangle 47">
                    <a:extLst>
                      <a:ext uri="{FF2B5EF4-FFF2-40B4-BE49-F238E27FC236}">
                        <a16:creationId xmlns:a16="http://schemas.microsoft.com/office/drawing/2014/main" id="{7CC74C6F-00CB-47BC-AAC5-555471F09CE3}"/>
                      </a:ext>
                    </a:extLst>
                  </p:cNvPr>
                  <p:cNvSpPr/>
                  <p:nvPr/>
                </p:nvSpPr>
                <p:spPr>
                  <a:xfrm>
                    <a:off x="9486450" y="704761"/>
                    <a:ext cx="1127129" cy="905990"/>
                  </a:xfrm>
                  <a:prstGeom prst="rect">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lgn="l" defTabSz="914400" rtl="0" eaLnBrk="1" latinLnBrk="0" hangingPunct="1">
                      <a:spcAft>
                        <a:spcPts val="600"/>
                      </a:spcAft>
                    </a:pPr>
                    <a:r>
                      <a:rPr lang="en-US" sz="1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Dark Gray for Text</a:t>
                    </a:r>
                  </a:p>
                  <a:p>
                    <a:pPr marL="4763" lvl="1" algn="l" defTabSz="914400" rtl="0" eaLnBrk="1" latinLnBrk="0" hangingPunct="1">
                      <a:spcAft>
                        <a:spcPts val="600"/>
                      </a:spcAft>
                    </a:pPr>
                    <a:r>
                      <a:rPr lang="en-US" sz="1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RGB: 56, 56, 56</a:t>
                    </a:r>
                  </a:p>
                </p:txBody>
              </p:sp>
              <p:sp>
                <p:nvSpPr>
                  <p:cNvPr id="79" name="Rectangle 78">
                    <a:extLst>
                      <a:ext uri="{FF2B5EF4-FFF2-40B4-BE49-F238E27FC236}">
                        <a16:creationId xmlns:a16="http://schemas.microsoft.com/office/drawing/2014/main" id="{77FFE8DD-19E8-4C03-B6BD-F2D630030ED5}"/>
                      </a:ext>
                    </a:extLst>
                  </p:cNvPr>
                  <p:cNvSpPr/>
                  <p:nvPr/>
                </p:nvSpPr>
                <p:spPr>
                  <a:xfrm>
                    <a:off x="4898131" y="704761"/>
                    <a:ext cx="1127128" cy="905990"/>
                  </a:xfrm>
                  <a:prstGeom prst="rect">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Dark Gray 1</a:t>
                    </a:r>
                  </a:p>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RGB: 80, 80, 80</a:t>
                    </a:r>
                  </a:p>
                </p:txBody>
              </p:sp>
              <p:sp>
                <p:nvSpPr>
                  <p:cNvPr id="81" name="Rectangle 80">
                    <a:extLst>
                      <a:ext uri="{FF2B5EF4-FFF2-40B4-BE49-F238E27FC236}">
                        <a16:creationId xmlns:a16="http://schemas.microsoft.com/office/drawing/2014/main" id="{DC2275B3-2F80-4F45-AE64-41EBB8D35AD5}"/>
                      </a:ext>
                    </a:extLst>
                  </p:cNvPr>
                  <p:cNvSpPr/>
                  <p:nvPr/>
                </p:nvSpPr>
                <p:spPr>
                  <a:xfrm>
                    <a:off x="6045210" y="704761"/>
                    <a:ext cx="1127128" cy="90599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Dark Gray 2</a:t>
                    </a:r>
                  </a:p>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RGB: 130, 130, 130</a:t>
                    </a:r>
                  </a:p>
                </p:txBody>
              </p:sp>
              <p:sp>
                <p:nvSpPr>
                  <p:cNvPr id="85" name="Rectangle 84">
                    <a:extLst>
                      <a:ext uri="{FF2B5EF4-FFF2-40B4-BE49-F238E27FC236}">
                        <a16:creationId xmlns:a16="http://schemas.microsoft.com/office/drawing/2014/main" id="{D0157551-C92D-40D6-ABAD-D860A28AD180}"/>
                      </a:ext>
                    </a:extLst>
                  </p:cNvPr>
                  <p:cNvSpPr/>
                  <p:nvPr/>
                </p:nvSpPr>
                <p:spPr>
                  <a:xfrm>
                    <a:off x="7192289" y="704761"/>
                    <a:ext cx="1127128" cy="905990"/>
                  </a:xfrm>
                  <a:prstGeom prst="rect">
                    <a:avLst/>
                  </a:prstGeom>
                  <a:solidFill>
                    <a:srgbClr val="D8D9DA"/>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rgbClr val="383838"/>
                        </a:solidFill>
                        <a:latin typeface="Open Sans" panose="020B0606030504020204" pitchFamily="34" charset="0"/>
                        <a:ea typeface="Open Sans" panose="020B0606030504020204" pitchFamily="34" charset="0"/>
                        <a:cs typeface="Open Sans" panose="020B0606030504020204" pitchFamily="34" charset="0"/>
                      </a:rPr>
                      <a:t>Light Gray 1</a:t>
                    </a:r>
                  </a:p>
                  <a:p>
                    <a:pPr marL="4763" lvl="1">
                      <a:spcAft>
                        <a:spcPts val="600"/>
                      </a:spcAft>
                    </a:pPr>
                    <a:r>
                      <a:rPr lang="en-US" sz="1000" b="1">
                        <a:solidFill>
                          <a:srgbClr val="383838"/>
                        </a:solidFill>
                        <a:latin typeface="Open Sans" panose="020B0606030504020204" pitchFamily="34" charset="0"/>
                        <a:ea typeface="Open Sans" panose="020B0606030504020204" pitchFamily="34" charset="0"/>
                        <a:cs typeface="Open Sans" panose="020B0606030504020204" pitchFamily="34" charset="0"/>
                      </a:rPr>
                      <a:t>RGB: 216, 217, 218</a:t>
                    </a:r>
                  </a:p>
                </p:txBody>
              </p:sp>
              <p:sp>
                <p:nvSpPr>
                  <p:cNvPr id="91" name="Rectangle 90">
                    <a:extLst>
                      <a:ext uri="{FF2B5EF4-FFF2-40B4-BE49-F238E27FC236}">
                        <a16:creationId xmlns:a16="http://schemas.microsoft.com/office/drawing/2014/main" id="{62957ADC-78D2-4766-9B31-EB6E5E78C264}"/>
                      </a:ext>
                    </a:extLst>
                  </p:cNvPr>
                  <p:cNvSpPr/>
                  <p:nvPr/>
                </p:nvSpPr>
                <p:spPr>
                  <a:xfrm>
                    <a:off x="309815" y="704761"/>
                    <a:ext cx="1127128" cy="905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Dark Green</a:t>
                    </a:r>
                  </a:p>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RGB: 17, 92, 54</a:t>
                    </a:r>
                  </a:p>
                </p:txBody>
              </p:sp>
              <p:sp>
                <p:nvSpPr>
                  <p:cNvPr id="92" name="Rectangle 91">
                    <a:extLst>
                      <a:ext uri="{FF2B5EF4-FFF2-40B4-BE49-F238E27FC236}">
                        <a16:creationId xmlns:a16="http://schemas.microsoft.com/office/drawing/2014/main" id="{6FA2CA67-5AAB-41D9-93F1-EF0D15962D6A}"/>
                      </a:ext>
                    </a:extLst>
                  </p:cNvPr>
                  <p:cNvSpPr/>
                  <p:nvPr/>
                </p:nvSpPr>
                <p:spPr>
                  <a:xfrm>
                    <a:off x="1456894" y="704761"/>
                    <a:ext cx="1127128" cy="905990"/>
                  </a:xfrm>
                  <a:prstGeom prst="rect">
                    <a:avLst/>
                  </a:prstGeom>
                  <a:solidFill>
                    <a:srgbClr val="198C53"/>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Medium Green</a:t>
                    </a:r>
                  </a:p>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RGB: 25, 140, 83</a:t>
                    </a:r>
                  </a:p>
                </p:txBody>
              </p:sp>
              <p:sp>
                <p:nvSpPr>
                  <p:cNvPr id="93" name="Rectangle 92">
                    <a:extLst>
                      <a:ext uri="{FF2B5EF4-FFF2-40B4-BE49-F238E27FC236}">
                        <a16:creationId xmlns:a16="http://schemas.microsoft.com/office/drawing/2014/main" id="{04883F82-DE07-49A4-A937-9F1092DBE25E}"/>
                      </a:ext>
                    </a:extLst>
                  </p:cNvPr>
                  <p:cNvSpPr/>
                  <p:nvPr/>
                </p:nvSpPr>
                <p:spPr>
                  <a:xfrm>
                    <a:off x="2603973" y="704761"/>
                    <a:ext cx="1127128" cy="905990"/>
                  </a:xfrm>
                  <a:prstGeom prst="rect">
                    <a:avLst/>
                  </a:prstGeom>
                  <a:solidFill>
                    <a:srgbClr val="18C76F"/>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rgbClr val="383838"/>
                        </a:solidFill>
                        <a:latin typeface="Open Sans" panose="020B0606030504020204" pitchFamily="34" charset="0"/>
                        <a:ea typeface="Open Sans" panose="020B0606030504020204" pitchFamily="34" charset="0"/>
                        <a:cs typeface="Open Sans" panose="020B0606030504020204" pitchFamily="34" charset="0"/>
                      </a:rPr>
                      <a:t>Bright Green</a:t>
                    </a:r>
                  </a:p>
                  <a:p>
                    <a:pPr marL="4763" lvl="1">
                      <a:spcAft>
                        <a:spcPts val="600"/>
                      </a:spcAft>
                    </a:pPr>
                    <a:r>
                      <a:rPr lang="en-US" sz="1000" b="1">
                        <a:solidFill>
                          <a:srgbClr val="383838"/>
                        </a:solidFill>
                        <a:latin typeface="Open Sans" panose="020B0606030504020204" pitchFamily="34" charset="0"/>
                        <a:ea typeface="Open Sans" panose="020B0606030504020204" pitchFamily="34" charset="0"/>
                        <a:cs typeface="Open Sans" panose="020B0606030504020204" pitchFamily="34" charset="0"/>
                      </a:rPr>
                      <a:t>RGB: 24, 199, 111</a:t>
                    </a:r>
                  </a:p>
                </p:txBody>
              </p:sp>
              <p:sp>
                <p:nvSpPr>
                  <p:cNvPr id="94" name="Rectangle 93">
                    <a:extLst>
                      <a:ext uri="{FF2B5EF4-FFF2-40B4-BE49-F238E27FC236}">
                        <a16:creationId xmlns:a16="http://schemas.microsoft.com/office/drawing/2014/main" id="{ED1E0F17-F1B4-4B14-9CC5-328B195ECC99}"/>
                      </a:ext>
                    </a:extLst>
                  </p:cNvPr>
                  <p:cNvSpPr/>
                  <p:nvPr/>
                </p:nvSpPr>
                <p:spPr>
                  <a:xfrm>
                    <a:off x="3751052" y="704761"/>
                    <a:ext cx="1127128" cy="905990"/>
                  </a:xfrm>
                  <a:prstGeom prst="rect">
                    <a:avLst/>
                  </a:prstGeom>
                  <a:solidFill>
                    <a:srgbClr val="31EB80"/>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rgbClr val="383838"/>
                        </a:solidFill>
                        <a:latin typeface="Open Sans" panose="020B0606030504020204" pitchFamily="34" charset="0"/>
                        <a:ea typeface="Open Sans" panose="020B0606030504020204" pitchFamily="34" charset="0"/>
                        <a:cs typeface="Open Sans" panose="020B0606030504020204" pitchFamily="34" charset="0"/>
                      </a:rPr>
                      <a:t>Chart Green</a:t>
                    </a:r>
                  </a:p>
                  <a:p>
                    <a:pPr marL="4763" lvl="1">
                      <a:spcAft>
                        <a:spcPts val="600"/>
                      </a:spcAft>
                    </a:pPr>
                    <a:r>
                      <a:rPr lang="en-US" sz="1000" b="1">
                        <a:solidFill>
                          <a:srgbClr val="383838"/>
                        </a:solidFill>
                        <a:latin typeface="Open Sans" panose="020B0606030504020204" pitchFamily="34" charset="0"/>
                        <a:ea typeface="Open Sans" panose="020B0606030504020204" pitchFamily="34" charset="0"/>
                        <a:cs typeface="Open Sans" panose="020B0606030504020204" pitchFamily="34" charset="0"/>
                      </a:rPr>
                      <a:t>RGB: 49, 235,128</a:t>
                    </a:r>
                  </a:p>
                </p:txBody>
              </p:sp>
            </p:grpSp>
            <p:grpSp>
              <p:nvGrpSpPr>
                <p:cNvPr id="4" name="Group 3">
                  <a:extLst>
                    <a:ext uri="{FF2B5EF4-FFF2-40B4-BE49-F238E27FC236}">
                      <a16:creationId xmlns:a16="http://schemas.microsoft.com/office/drawing/2014/main" id="{A11D53B4-6464-464F-BDE2-E4E8A057886F}"/>
                    </a:ext>
                  </a:extLst>
                </p:cNvPr>
                <p:cNvGrpSpPr/>
                <p:nvPr/>
              </p:nvGrpSpPr>
              <p:grpSpPr>
                <a:xfrm>
                  <a:off x="10613578" y="705396"/>
                  <a:ext cx="1268608" cy="905355"/>
                  <a:chOff x="9579038" y="788714"/>
                  <a:chExt cx="1268608" cy="1046493"/>
                </a:xfrm>
              </p:grpSpPr>
              <p:sp>
                <p:nvSpPr>
                  <p:cNvPr id="82" name="Rectangle 81">
                    <a:extLst>
                      <a:ext uri="{FF2B5EF4-FFF2-40B4-BE49-F238E27FC236}">
                        <a16:creationId xmlns:a16="http://schemas.microsoft.com/office/drawing/2014/main" id="{034D8716-C441-E843-9D67-7E9DB8E6457A}"/>
                      </a:ext>
                    </a:extLst>
                  </p:cNvPr>
                  <p:cNvSpPr/>
                  <p:nvPr/>
                </p:nvSpPr>
                <p:spPr>
                  <a:xfrm>
                    <a:off x="9658407" y="1477977"/>
                    <a:ext cx="1189239" cy="357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4763" lvl="1">
                      <a:spcAft>
                        <a:spcPts val="600"/>
                      </a:spcAft>
                    </a:pPr>
                    <a:r>
                      <a:rPr lang="en-US" sz="900" b="1">
                        <a:solidFill>
                          <a:schemeClr val="bg1"/>
                        </a:solidFill>
                        <a:latin typeface="Open Sans" panose="020B0606030504020204" pitchFamily="34" charset="0"/>
                        <a:ea typeface="Open Sans" panose="020B0606030504020204" pitchFamily="34" charset="0"/>
                        <a:cs typeface="Open Sans" panose="020B0606030504020204" pitchFamily="34" charset="0"/>
                      </a:rPr>
                      <a:t>RGB: 56, 56, 56</a:t>
                    </a:r>
                  </a:p>
                </p:txBody>
              </p:sp>
              <p:sp>
                <p:nvSpPr>
                  <p:cNvPr id="83" name="Rectangle 82">
                    <a:extLst>
                      <a:ext uri="{FF2B5EF4-FFF2-40B4-BE49-F238E27FC236}">
                        <a16:creationId xmlns:a16="http://schemas.microsoft.com/office/drawing/2014/main" id="{34AA7E9F-C0DC-F64B-9E4B-6C804BB5BAAC}"/>
                      </a:ext>
                    </a:extLst>
                  </p:cNvPr>
                  <p:cNvSpPr/>
                  <p:nvPr/>
                </p:nvSpPr>
                <p:spPr>
                  <a:xfrm>
                    <a:off x="9651931" y="1467529"/>
                    <a:ext cx="1043078" cy="357230"/>
                  </a:xfrm>
                  <a:prstGeom prst="rect">
                    <a:avLst/>
                  </a:prstGeom>
                  <a:solidFill>
                    <a:srgbClr val="18B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(Example)</a:t>
                    </a:r>
                  </a:p>
                </p:txBody>
              </p:sp>
              <p:sp>
                <p:nvSpPr>
                  <p:cNvPr id="84" name="Rectangle 83">
                    <a:extLst>
                      <a:ext uri="{FF2B5EF4-FFF2-40B4-BE49-F238E27FC236}">
                        <a16:creationId xmlns:a16="http://schemas.microsoft.com/office/drawing/2014/main" id="{45447F83-7138-C747-9B3D-A967F1042EEF}"/>
                      </a:ext>
                    </a:extLst>
                  </p:cNvPr>
                  <p:cNvSpPr/>
                  <p:nvPr/>
                </p:nvSpPr>
                <p:spPr>
                  <a:xfrm>
                    <a:off x="9579038" y="788714"/>
                    <a:ext cx="1115971" cy="647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4763" lvl="1">
                      <a:spcAft>
                        <a:spcPts val="600"/>
                      </a:spcAft>
                    </a:pPr>
                    <a:r>
                      <a:rPr lang="en-US" sz="900" b="1" i="1">
                        <a:solidFill>
                          <a:schemeClr val="tx1"/>
                        </a:solidFill>
                        <a:latin typeface="Open Sans" panose="020B0606030504020204" pitchFamily="34" charset="0"/>
                        <a:ea typeface="Open Sans" panose="020B0606030504020204" pitchFamily="34" charset="0"/>
                        <a:cs typeface="Open Sans" panose="020B0606030504020204" pitchFamily="34" charset="0"/>
                      </a:rPr>
                      <a:t>Use instead of black for text over a bright color </a:t>
                    </a:r>
                    <a:br>
                      <a:rPr lang="en-US" sz="900" b="1" i="1">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en-US" sz="900" b="1" i="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grpSp>
          <p:nvGrpSpPr>
            <p:cNvPr id="3" name="Group 2">
              <a:extLst>
                <a:ext uri="{FF2B5EF4-FFF2-40B4-BE49-F238E27FC236}">
                  <a16:creationId xmlns:a16="http://schemas.microsoft.com/office/drawing/2014/main" id="{45B84256-FB5A-4323-99E1-B717566DA43C}"/>
                </a:ext>
              </a:extLst>
            </p:cNvPr>
            <p:cNvGrpSpPr/>
            <p:nvPr/>
          </p:nvGrpSpPr>
          <p:grpSpPr>
            <a:xfrm>
              <a:off x="309814" y="1779089"/>
              <a:ext cx="10303764" cy="1204033"/>
              <a:chOff x="309814" y="2146392"/>
              <a:chExt cx="10303764" cy="1440071"/>
            </a:xfrm>
          </p:grpSpPr>
          <p:sp>
            <p:nvSpPr>
              <p:cNvPr id="62" name="Rectangle 61">
                <a:extLst>
                  <a:ext uri="{FF2B5EF4-FFF2-40B4-BE49-F238E27FC236}">
                    <a16:creationId xmlns:a16="http://schemas.microsoft.com/office/drawing/2014/main" id="{F39F48C7-99CC-4E4B-A3B9-609B579B510F}"/>
                  </a:ext>
                </a:extLst>
              </p:cNvPr>
              <p:cNvSpPr/>
              <p:nvPr/>
            </p:nvSpPr>
            <p:spPr>
              <a:xfrm>
                <a:off x="309814" y="2146392"/>
                <a:ext cx="2979796" cy="357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lvl="0" indent="-341313">
                  <a:spcAft>
                    <a:spcPts val="600"/>
                  </a:spcAft>
                </a:pPr>
                <a:r>
                  <a:rPr lang="en-US" sz="1500" b="1">
                    <a:solidFill>
                      <a:schemeClr val="tx1"/>
                    </a:solidFill>
                    <a:latin typeface="+mn-lt"/>
                    <a:ea typeface="Open Sans" panose="020B0606030504020204" pitchFamily="34" charset="0"/>
                    <a:cs typeface="Open Sans" panose="020B0606030504020204" pitchFamily="34" charset="0"/>
                  </a:rPr>
                  <a:t>SECONDARY COLORS</a:t>
                </a:r>
              </a:p>
            </p:txBody>
          </p:sp>
          <p:grpSp>
            <p:nvGrpSpPr>
              <p:cNvPr id="10" name="Group 9">
                <a:extLst>
                  <a:ext uri="{FF2B5EF4-FFF2-40B4-BE49-F238E27FC236}">
                    <a16:creationId xmlns:a16="http://schemas.microsoft.com/office/drawing/2014/main" id="{D43649D4-06B9-4419-B353-608592BAB444}"/>
                  </a:ext>
                </a:extLst>
              </p:cNvPr>
              <p:cNvGrpSpPr/>
              <p:nvPr userDrawn="1"/>
            </p:nvGrpSpPr>
            <p:grpSpPr>
              <a:xfrm>
                <a:off x="309814" y="2503623"/>
                <a:ext cx="10303764" cy="1082840"/>
                <a:chOff x="309814" y="3258214"/>
                <a:chExt cx="10303764" cy="1082840"/>
              </a:xfrm>
            </p:grpSpPr>
            <p:sp>
              <p:nvSpPr>
                <p:cNvPr id="107" name="Rectangle 106">
                  <a:extLst>
                    <a:ext uri="{FF2B5EF4-FFF2-40B4-BE49-F238E27FC236}">
                      <a16:creationId xmlns:a16="http://schemas.microsoft.com/office/drawing/2014/main" id="{EE50C144-16E3-4BCE-A3B6-7EA1D5FAC7A3}"/>
                    </a:ext>
                  </a:extLst>
                </p:cNvPr>
                <p:cNvSpPr/>
                <p:nvPr/>
              </p:nvSpPr>
              <p:spPr>
                <a:xfrm>
                  <a:off x="2890875" y="3258214"/>
                  <a:ext cx="1266806" cy="1082840"/>
                </a:xfrm>
                <a:prstGeom prst="rect">
                  <a:avLst/>
                </a:prstGeom>
                <a:solidFill>
                  <a:srgbClr val="E3549E"/>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Chart Berry</a:t>
                  </a:r>
                </a:p>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RGB: 227, 84, 158</a:t>
                  </a:r>
                  <a:endParaRPr lang="en-US" sz="1000" b="1">
                    <a:solidFill>
                      <a:schemeClr val="bg1"/>
                    </a:solidFill>
                  </a:endParaRPr>
                </a:p>
              </p:txBody>
            </p:sp>
            <p:sp>
              <p:nvSpPr>
                <p:cNvPr id="108" name="Rectangle 107">
                  <a:extLst>
                    <a:ext uri="{FF2B5EF4-FFF2-40B4-BE49-F238E27FC236}">
                      <a16:creationId xmlns:a16="http://schemas.microsoft.com/office/drawing/2014/main" id="{587301C6-A0AC-41E2-9D74-70B0F075AA94}"/>
                    </a:ext>
                  </a:extLst>
                </p:cNvPr>
                <p:cNvSpPr/>
                <p:nvPr/>
              </p:nvSpPr>
              <p:spPr>
                <a:xfrm>
                  <a:off x="8047504" y="3258214"/>
                  <a:ext cx="1269721" cy="1082840"/>
                </a:xfrm>
                <a:prstGeom prst="rect">
                  <a:avLst/>
                </a:prstGeom>
                <a:solidFill>
                  <a:srgbClr val="1D8AD6"/>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Chart Blue</a:t>
                  </a:r>
                </a:p>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RGB: 29, 138, 214</a:t>
                  </a:r>
                  <a:endParaRPr lang="en-US" sz="1000" b="1">
                    <a:solidFill>
                      <a:schemeClr val="bg1"/>
                    </a:solidFill>
                  </a:endParaRPr>
                </a:p>
              </p:txBody>
            </p:sp>
            <p:sp>
              <p:nvSpPr>
                <p:cNvPr id="110" name="Rectangle 109">
                  <a:extLst>
                    <a:ext uri="{FF2B5EF4-FFF2-40B4-BE49-F238E27FC236}">
                      <a16:creationId xmlns:a16="http://schemas.microsoft.com/office/drawing/2014/main" id="{45000F73-A068-4741-BD42-3134D3AC9FEA}"/>
                    </a:ext>
                  </a:extLst>
                </p:cNvPr>
                <p:cNvSpPr/>
                <p:nvPr/>
              </p:nvSpPr>
              <p:spPr>
                <a:xfrm>
                  <a:off x="309814" y="3258214"/>
                  <a:ext cx="1267568" cy="1082840"/>
                </a:xfrm>
                <a:prstGeom prst="rect">
                  <a:avLst/>
                </a:prstGeom>
                <a:solidFill>
                  <a:srgbClr val="941D66"/>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lgn="l" defTabSz="914400" rtl="0" eaLnBrk="1" latinLnBrk="0" hangingPunct="1">
                    <a:spcAft>
                      <a:spcPts val="600"/>
                    </a:spcAft>
                  </a:pPr>
                  <a:r>
                    <a:rPr lang="de-DE" sz="1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Dark Berry</a:t>
                  </a:r>
                </a:p>
                <a:p>
                  <a:pPr marL="4763" lvl="1" algn="l" defTabSz="914400" rtl="0" eaLnBrk="1" latinLnBrk="0" hangingPunct="1">
                    <a:spcAft>
                      <a:spcPts val="600"/>
                    </a:spcAft>
                  </a:pPr>
                  <a:r>
                    <a:rPr lang="de-DE" sz="1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RGB: 148, 30, 102</a:t>
                  </a:r>
                  <a:endParaRPr lang="en-US" sz="1000" b="1"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Rectangle 110">
                  <a:extLst>
                    <a:ext uri="{FF2B5EF4-FFF2-40B4-BE49-F238E27FC236}">
                      <a16:creationId xmlns:a16="http://schemas.microsoft.com/office/drawing/2014/main" id="{C9AFDCB4-E0EF-496D-899F-1371644A3D76}"/>
                    </a:ext>
                  </a:extLst>
                </p:cNvPr>
                <p:cNvSpPr/>
                <p:nvPr/>
              </p:nvSpPr>
              <p:spPr>
                <a:xfrm>
                  <a:off x="1602524" y="3258214"/>
                  <a:ext cx="1263209" cy="1082840"/>
                </a:xfrm>
                <a:prstGeom prst="rect">
                  <a:avLst/>
                </a:prstGeom>
                <a:solidFill>
                  <a:srgbClr val="B92D80"/>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Medium Berry</a:t>
                  </a:r>
                </a:p>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RGB: 185, 45, 128</a:t>
                  </a:r>
                  <a:endParaRPr lang="en-US" sz="1000" b="1">
                    <a:solidFill>
                      <a:schemeClr val="bg1"/>
                    </a:solidFill>
                  </a:endParaRPr>
                </a:p>
              </p:txBody>
            </p:sp>
            <p:sp>
              <p:nvSpPr>
                <p:cNvPr id="112" name="Rectangle 111">
                  <a:extLst>
                    <a:ext uri="{FF2B5EF4-FFF2-40B4-BE49-F238E27FC236}">
                      <a16:creationId xmlns:a16="http://schemas.microsoft.com/office/drawing/2014/main" id="{9D1956A4-733F-420F-A230-7781A3993C9F}"/>
                    </a:ext>
                  </a:extLst>
                </p:cNvPr>
                <p:cNvSpPr/>
                <p:nvPr/>
              </p:nvSpPr>
              <p:spPr>
                <a:xfrm>
                  <a:off x="4182823" y="3258214"/>
                  <a:ext cx="1263209" cy="1082840"/>
                </a:xfrm>
                <a:prstGeom prst="rect">
                  <a:avLst/>
                </a:prstGeom>
                <a:solidFill>
                  <a:srgbClr val="FF91AA"/>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Bright Berry</a:t>
                  </a:r>
                </a:p>
                <a:p>
                  <a:pPr marL="4763" lvl="1">
                    <a:spcAft>
                      <a:spcPts val="600"/>
                    </a:spcAft>
                  </a:pP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RGB: 255, 145, 170</a:t>
                  </a:r>
                </a:p>
              </p:txBody>
            </p:sp>
            <p:sp>
              <p:nvSpPr>
                <p:cNvPr id="113" name="Rectangle 112">
                  <a:extLst>
                    <a:ext uri="{FF2B5EF4-FFF2-40B4-BE49-F238E27FC236}">
                      <a16:creationId xmlns:a16="http://schemas.microsoft.com/office/drawing/2014/main" id="{BC20D107-1DCC-412A-86CF-3125612AC7E6}"/>
                    </a:ext>
                  </a:extLst>
                </p:cNvPr>
                <p:cNvSpPr/>
                <p:nvPr/>
              </p:nvSpPr>
              <p:spPr>
                <a:xfrm>
                  <a:off x="5471174" y="3258214"/>
                  <a:ext cx="1263023" cy="1082840"/>
                </a:xfrm>
                <a:prstGeom prst="rect">
                  <a:avLst/>
                </a:prstGeom>
                <a:solidFill>
                  <a:srgbClr val="123D80"/>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Dark Blue</a:t>
                  </a:r>
                </a:p>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RGB: 18, 61, 128</a:t>
                  </a:r>
                  <a:endParaRPr lang="en-US" sz="1000" b="1">
                    <a:solidFill>
                      <a:schemeClr val="bg1"/>
                    </a:solidFill>
                  </a:endParaRPr>
                </a:p>
              </p:txBody>
            </p:sp>
            <p:sp>
              <p:nvSpPr>
                <p:cNvPr id="114" name="Rectangle 113">
                  <a:extLst>
                    <a:ext uri="{FF2B5EF4-FFF2-40B4-BE49-F238E27FC236}">
                      <a16:creationId xmlns:a16="http://schemas.microsoft.com/office/drawing/2014/main" id="{B374FF32-FD83-46F0-948D-894462EC4C9C}"/>
                    </a:ext>
                  </a:extLst>
                </p:cNvPr>
                <p:cNvSpPr/>
                <p:nvPr/>
              </p:nvSpPr>
              <p:spPr>
                <a:xfrm>
                  <a:off x="6759339" y="3258214"/>
                  <a:ext cx="1263023" cy="1082840"/>
                </a:xfrm>
                <a:prstGeom prst="rect">
                  <a:avLst/>
                </a:prstGeom>
                <a:solidFill>
                  <a:srgbClr val="1B5BA0"/>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Medium Blue</a:t>
                  </a:r>
                </a:p>
                <a:p>
                  <a:pPr marL="4763" lvl="1">
                    <a:spcAft>
                      <a:spcPts val="600"/>
                    </a:spcAft>
                  </a:pPr>
                  <a: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t>RGB: 27, 91, 160</a:t>
                  </a:r>
                  <a:endParaRPr lang="en-US" sz="1000" b="1">
                    <a:solidFill>
                      <a:schemeClr val="bg1"/>
                    </a:solidFill>
                  </a:endParaRPr>
                </a:p>
              </p:txBody>
            </p:sp>
            <p:sp>
              <p:nvSpPr>
                <p:cNvPr id="115" name="Rectangle 114">
                  <a:extLst>
                    <a:ext uri="{FF2B5EF4-FFF2-40B4-BE49-F238E27FC236}">
                      <a16:creationId xmlns:a16="http://schemas.microsoft.com/office/drawing/2014/main" id="{BA6CBB35-0B8C-4B11-A11F-03A3F8BFA196}"/>
                    </a:ext>
                  </a:extLst>
                </p:cNvPr>
                <p:cNvSpPr/>
                <p:nvPr/>
              </p:nvSpPr>
              <p:spPr>
                <a:xfrm>
                  <a:off x="9342370" y="3258214"/>
                  <a:ext cx="1271208" cy="1082840"/>
                </a:xfrm>
                <a:prstGeom prst="rect">
                  <a:avLst/>
                </a:prstGeom>
                <a:solidFill>
                  <a:srgbClr val="18B7FB"/>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Bright Blue</a:t>
                  </a:r>
                </a:p>
                <a:p>
                  <a:pPr marL="4763" lvl="1">
                    <a:spcAft>
                      <a:spcPts val="600"/>
                    </a:spcAft>
                  </a:pPr>
                  <a:r>
                    <a:rPr lang="en-US" sz="1000" b="1">
                      <a:solidFill>
                        <a:schemeClr val="tx1"/>
                      </a:solidFill>
                      <a:latin typeface="Open Sans" panose="020B0606030504020204" pitchFamily="34" charset="0"/>
                      <a:ea typeface="Open Sans" panose="020B0606030504020204" pitchFamily="34" charset="0"/>
                      <a:cs typeface="Open Sans" panose="020B0606030504020204" pitchFamily="34" charset="0"/>
                    </a:rPr>
                    <a:t>RGB: 24, 183, 251</a:t>
                  </a:r>
                </a:p>
              </p:txBody>
            </p:sp>
          </p:grpSp>
        </p:grpSp>
      </p:grpSp>
      <p:graphicFrame>
        <p:nvGraphicFramePr>
          <p:cNvPr id="36" name="Object 35" hidden="1">
            <a:extLst>
              <a:ext uri="{FF2B5EF4-FFF2-40B4-BE49-F238E27FC236}">
                <a16:creationId xmlns:a16="http://schemas.microsoft.com/office/drawing/2014/main" id="{D5A39B9B-2AF3-4106-BB17-BADA41F4896E}"/>
              </a:ext>
            </a:extLst>
          </p:cNvPr>
          <p:cNvGraphicFramePr>
            <a:graphicFrameLocks noChangeAspect="1"/>
          </p:cNvGraphicFramePr>
          <p:nvPr>
            <p:custDataLst>
              <p:tags r:id="rId2"/>
            </p:custDataLst>
            <p:extLst>
              <p:ext uri="{D42A27DB-BD31-4B8C-83A1-F6EECF244321}">
                <p14:modId xmlns:p14="http://schemas.microsoft.com/office/powerpoint/2010/main" val="2812394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0" imgH="409" progId="TCLayout.ActiveDocument.1">
                  <p:embed/>
                </p:oleObj>
              </mc:Choice>
              <mc:Fallback>
                <p:oleObj name="think-cell Slide" r:id="rId9" imgW="410" imgH="409" progId="TCLayout.ActiveDocument.1">
                  <p:embed/>
                  <p:pic>
                    <p:nvPicPr>
                      <p:cNvPr id="36" name="Object 35" hidden="1">
                        <a:extLst>
                          <a:ext uri="{FF2B5EF4-FFF2-40B4-BE49-F238E27FC236}">
                            <a16:creationId xmlns:a16="http://schemas.microsoft.com/office/drawing/2014/main" id="{D5A39B9B-2AF3-4106-BB17-BADA41F4896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73" name="Object 72" hidden="1">
            <a:extLst>
              <a:ext uri="{FF2B5EF4-FFF2-40B4-BE49-F238E27FC236}">
                <a16:creationId xmlns:a16="http://schemas.microsoft.com/office/drawing/2014/main" id="{42E95A0B-372D-43E4-848A-E1AAE4B33029}"/>
              </a:ext>
            </a:extLst>
          </p:cNvPr>
          <p:cNvGraphicFramePr>
            <a:graphicFrameLocks noChangeAspect="1"/>
          </p:cNvGraphicFramePr>
          <p:nvPr>
            <p:custDataLst>
              <p:tags r:id="rId3"/>
            </p:custDataLst>
            <p:extLst>
              <p:ext uri="{D42A27DB-BD31-4B8C-83A1-F6EECF244321}">
                <p14:modId xmlns:p14="http://schemas.microsoft.com/office/powerpoint/2010/main" val="373100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0" imgH="409" progId="TCLayout.ActiveDocument.1">
                  <p:embed/>
                </p:oleObj>
              </mc:Choice>
              <mc:Fallback>
                <p:oleObj name="think-cell Slide" r:id="rId10" imgW="410" imgH="409" progId="TCLayout.ActiveDocument.1">
                  <p:embed/>
                  <p:pic>
                    <p:nvPicPr>
                      <p:cNvPr id="73" name="Object 72" hidden="1">
                        <a:extLst>
                          <a:ext uri="{FF2B5EF4-FFF2-40B4-BE49-F238E27FC236}">
                            <a16:creationId xmlns:a16="http://schemas.microsoft.com/office/drawing/2014/main" id="{42E95A0B-372D-43E4-848A-E1AAE4B330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1" name="Group 130">
            <a:extLst>
              <a:ext uri="{FF2B5EF4-FFF2-40B4-BE49-F238E27FC236}">
                <a16:creationId xmlns:a16="http://schemas.microsoft.com/office/drawing/2014/main" id="{83F07854-8504-43DF-990D-12684FB84774}"/>
              </a:ext>
            </a:extLst>
          </p:cNvPr>
          <p:cNvGrpSpPr/>
          <p:nvPr/>
        </p:nvGrpSpPr>
        <p:grpSpPr>
          <a:xfrm>
            <a:off x="309814" y="3151460"/>
            <a:ext cx="2979796" cy="1204033"/>
            <a:chOff x="309814" y="2146392"/>
            <a:chExt cx="2979796" cy="1440071"/>
          </a:xfrm>
        </p:grpSpPr>
        <p:sp>
          <p:nvSpPr>
            <p:cNvPr id="132" name="Rectangle 131">
              <a:extLst>
                <a:ext uri="{FF2B5EF4-FFF2-40B4-BE49-F238E27FC236}">
                  <a16:creationId xmlns:a16="http://schemas.microsoft.com/office/drawing/2014/main" id="{861CF746-360F-441B-82BD-3CF948A62FB0}"/>
                </a:ext>
              </a:extLst>
            </p:cNvPr>
            <p:cNvSpPr/>
            <p:nvPr/>
          </p:nvSpPr>
          <p:spPr>
            <a:xfrm>
              <a:off x="309814" y="2146392"/>
              <a:ext cx="2979796" cy="357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lvl="0" indent="-341313">
                <a:spcAft>
                  <a:spcPts val="600"/>
                </a:spcAft>
              </a:pPr>
              <a:r>
                <a:rPr lang="en-US" sz="1500" b="1">
                  <a:solidFill>
                    <a:schemeClr val="tx1"/>
                  </a:solidFill>
                  <a:latin typeface="+mn-lt"/>
                  <a:ea typeface="Open Sans" panose="020B0606030504020204" pitchFamily="34" charset="0"/>
                  <a:cs typeface="Open Sans" panose="020B0606030504020204" pitchFamily="34" charset="0"/>
                </a:rPr>
                <a:t>HIGHLIGHTS</a:t>
              </a:r>
            </a:p>
          </p:txBody>
        </p:sp>
        <p:grpSp>
          <p:nvGrpSpPr>
            <p:cNvPr id="133" name="Group 132">
              <a:extLst>
                <a:ext uri="{FF2B5EF4-FFF2-40B4-BE49-F238E27FC236}">
                  <a16:creationId xmlns:a16="http://schemas.microsoft.com/office/drawing/2014/main" id="{338FCEA4-ADFD-46BB-9C86-2B671B04E5E1}"/>
                </a:ext>
              </a:extLst>
            </p:cNvPr>
            <p:cNvGrpSpPr/>
            <p:nvPr userDrawn="1"/>
          </p:nvGrpSpPr>
          <p:grpSpPr>
            <a:xfrm>
              <a:off x="309814" y="2503623"/>
              <a:ext cx="2555919" cy="1082840"/>
              <a:chOff x="309814" y="3258214"/>
              <a:chExt cx="2555919" cy="1082840"/>
            </a:xfrm>
          </p:grpSpPr>
          <p:sp>
            <p:nvSpPr>
              <p:cNvPr id="136" name="Rectangle 135">
                <a:extLst>
                  <a:ext uri="{FF2B5EF4-FFF2-40B4-BE49-F238E27FC236}">
                    <a16:creationId xmlns:a16="http://schemas.microsoft.com/office/drawing/2014/main" id="{D1D0D2F6-1C6C-4AC1-A398-50D50B202B05}"/>
                  </a:ext>
                </a:extLst>
              </p:cNvPr>
              <p:cNvSpPr/>
              <p:nvPr/>
            </p:nvSpPr>
            <p:spPr>
              <a:xfrm>
                <a:off x="309814" y="3258214"/>
                <a:ext cx="1267568" cy="1082840"/>
              </a:xfrm>
              <a:prstGeom prst="rect">
                <a:avLst/>
              </a:prstGeom>
              <a:solidFill>
                <a:srgbClr val="DA0035"/>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lgn="l" defTabSz="914400" rtl="0" eaLnBrk="1" latinLnBrk="0" hangingPunct="1">
                  <a:spcAft>
                    <a:spcPts val="600"/>
                  </a:spcAft>
                </a:pPr>
                <a:r>
                  <a:rPr lang="de-DE" sz="1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Highlight Red</a:t>
                </a:r>
              </a:p>
              <a:p>
                <a:pPr marL="4763" lvl="1" algn="l" defTabSz="914400" rtl="0" eaLnBrk="1" latinLnBrk="0" hangingPunct="1">
                  <a:spcAft>
                    <a:spcPts val="600"/>
                  </a:spcAft>
                </a:pPr>
                <a:r>
                  <a:rPr lang="de-DE" sz="1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RGB: 218, 0, 53</a:t>
                </a:r>
                <a:endParaRPr lang="en-US" sz="1000" b="1"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7" name="Rectangle 136">
                <a:extLst>
                  <a:ext uri="{FF2B5EF4-FFF2-40B4-BE49-F238E27FC236}">
                    <a16:creationId xmlns:a16="http://schemas.microsoft.com/office/drawing/2014/main" id="{FF2EF778-2243-4442-B1AF-19ADCBF487FA}"/>
                  </a:ext>
                </a:extLst>
              </p:cNvPr>
              <p:cNvSpPr/>
              <p:nvPr/>
            </p:nvSpPr>
            <p:spPr>
              <a:xfrm>
                <a:off x="1602524" y="3258214"/>
                <a:ext cx="1263209" cy="1082840"/>
              </a:xfrm>
              <a:prstGeom prst="rect">
                <a:avLst/>
              </a:prstGeom>
              <a:solidFill>
                <a:srgbClr val="FFC805"/>
              </a:solidFill>
              <a:ln>
                <a:no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t"/>
              <a:lstStyle/>
              <a:p>
                <a:pPr marL="4763" lvl="1">
                  <a:spcAft>
                    <a:spcPts val="600"/>
                  </a:spcAft>
                </a:pPr>
                <a:r>
                  <a:rPr lang="en-US" sz="1000" b="1">
                    <a:solidFill>
                      <a:srgbClr val="383838"/>
                    </a:solidFill>
                    <a:latin typeface="Open Sans" panose="020B0606030504020204" pitchFamily="34" charset="0"/>
                    <a:ea typeface="Open Sans" panose="020B0606030504020204" pitchFamily="34" charset="0"/>
                    <a:cs typeface="Open Sans" panose="020B0606030504020204" pitchFamily="34" charset="0"/>
                  </a:rPr>
                  <a:t>Highlight Yellow</a:t>
                </a:r>
              </a:p>
              <a:p>
                <a:pPr marL="4763" lvl="1">
                  <a:spcAft>
                    <a:spcPts val="600"/>
                  </a:spcAft>
                </a:pPr>
                <a:r>
                  <a:rPr lang="en-US" sz="1000" b="1">
                    <a:solidFill>
                      <a:srgbClr val="383838"/>
                    </a:solidFill>
                    <a:latin typeface="Open Sans" panose="020B0606030504020204" pitchFamily="34" charset="0"/>
                    <a:ea typeface="Open Sans" panose="020B0606030504020204" pitchFamily="34" charset="0"/>
                    <a:cs typeface="Open Sans" panose="020B0606030504020204" pitchFamily="34" charset="0"/>
                  </a:rPr>
                  <a:t>RGB: 255, 200, 5</a:t>
                </a:r>
                <a:endParaRPr lang="en-US" sz="1000" b="1">
                  <a:solidFill>
                    <a:srgbClr val="383838"/>
                  </a:solidFill>
                </a:endParaRPr>
              </a:p>
            </p:txBody>
          </p:sp>
        </p:grpSp>
      </p:grpSp>
      <p:graphicFrame>
        <p:nvGraphicFramePr>
          <p:cNvPr id="45" name="Chart 44">
            <a:extLst>
              <a:ext uri="{FF2B5EF4-FFF2-40B4-BE49-F238E27FC236}">
                <a16:creationId xmlns:a16="http://schemas.microsoft.com/office/drawing/2014/main" id="{D8466359-6516-4C40-B577-186EAA0B401E}"/>
              </a:ext>
            </a:extLst>
          </p:cNvPr>
          <p:cNvGraphicFramePr/>
          <p:nvPr userDrawn="1">
            <p:extLst>
              <p:ext uri="{D42A27DB-BD31-4B8C-83A1-F6EECF244321}">
                <p14:modId xmlns:p14="http://schemas.microsoft.com/office/powerpoint/2010/main" val="1661122733"/>
              </p:ext>
            </p:extLst>
          </p:nvPr>
        </p:nvGraphicFramePr>
        <p:xfrm>
          <a:off x="5159546" y="4780116"/>
          <a:ext cx="2342167" cy="163121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21614900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 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740E1FD-51F5-4835-A865-2C14653B913E}"/>
              </a:ext>
            </a:extLst>
          </p:cNvPr>
          <p:cNvGraphicFramePr>
            <a:graphicFrameLocks noChangeAspect="1"/>
          </p:cNvGraphicFramePr>
          <p:nvPr>
            <p:custDataLst>
              <p:tags r:id="rId1"/>
            </p:custDataLst>
            <p:extLst>
              <p:ext uri="{D42A27DB-BD31-4B8C-83A1-F6EECF244321}">
                <p14:modId xmlns:p14="http://schemas.microsoft.com/office/powerpoint/2010/main" val="2098724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2740E1FD-51F5-4835-A865-2C14653B91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59967098-AF9C-46E1-A911-3CCB37A1D493}"/>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13">
            <a:extLst>
              <a:ext uri="{FF2B5EF4-FFF2-40B4-BE49-F238E27FC236}">
                <a16:creationId xmlns:a16="http://schemas.microsoft.com/office/drawing/2014/main" id="{11EDCA6E-C5BE-4B08-BE3B-3C2A9A23BB55}"/>
              </a:ext>
            </a:extLst>
          </p:cNvPr>
          <p:cNvSpPr>
            <a:spLocks noGrp="1"/>
          </p:cNvSpPr>
          <p:nvPr>
            <p:ph type="ftr" sz="quarter" idx="11"/>
          </p:nvPr>
        </p:nvSpPr>
        <p:spPr/>
        <p:txBody>
          <a:bodyPr/>
          <a:lstStyle/>
          <a:p>
            <a:r>
              <a:rPr lang="en-US"/>
              <a:t>PROPRIETARY &amp; CONFIDENTIAL</a:t>
            </a:r>
          </a:p>
        </p:txBody>
      </p:sp>
    </p:spTree>
    <p:extLst>
      <p:ext uri="{BB962C8B-B14F-4D97-AF65-F5344CB8AC3E}">
        <p14:creationId xmlns:p14="http://schemas.microsoft.com/office/powerpoint/2010/main" val="3335391452"/>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Title &amp; Sub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319A1A4-D19B-4D2D-B3DF-1F116EDA41DE}"/>
              </a:ext>
            </a:extLst>
          </p:cNvPr>
          <p:cNvGraphicFramePr>
            <a:graphicFrameLocks noChangeAspect="1"/>
          </p:cNvGraphicFramePr>
          <p:nvPr>
            <p:custDataLst>
              <p:tags r:id="rId1"/>
            </p:custDataLst>
            <p:extLst>
              <p:ext uri="{D42A27DB-BD31-4B8C-83A1-F6EECF244321}">
                <p14:modId xmlns:p14="http://schemas.microsoft.com/office/powerpoint/2010/main" val="2177841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4319A1A4-D19B-4D2D-B3DF-1F116EDA41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2000" cy="864000"/>
          </a:xfrm>
        </p:spPr>
        <p:txBody>
          <a:bodyPr vert="horz" lIns="0" rIns="0">
            <a:noAutofit/>
          </a:bodyPr>
          <a:lstStyle>
            <a:lvl1pPr>
              <a:defRPr>
                <a:solidFill>
                  <a:schemeClr val="accent1"/>
                </a:solidFill>
              </a:defRPr>
            </a:lvl1pPr>
          </a:lstStyle>
          <a:p>
            <a:r>
              <a:rPr lang="en-US"/>
              <a:t>Click to edit Master title style</a:t>
            </a:r>
          </a:p>
        </p:txBody>
      </p:sp>
      <p:sp>
        <p:nvSpPr>
          <p:cNvPr id="44" name="Text Placeholder 7">
            <a:extLst>
              <a:ext uri="{FF2B5EF4-FFF2-40B4-BE49-F238E27FC236}">
                <a16:creationId xmlns:a16="http://schemas.microsoft.com/office/drawing/2014/main" id="{77441B03-04F8-4DDF-B9D2-629352F547CC}"/>
              </a:ext>
            </a:extLst>
          </p:cNvPr>
          <p:cNvSpPr>
            <a:spLocks noGrp="1"/>
          </p:cNvSpPr>
          <p:nvPr>
            <p:ph type="body" sz="quarter" idx="15" hasCustomPrompt="1"/>
          </p:nvPr>
        </p:nvSpPr>
        <p:spPr>
          <a:xfrm>
            <a:off x="359998" y="1016002"/>
            <a:ext cx="11471999" cy="287996"/>
          </a:xfrm>
        </p:spPr>
        <p:txBody>
          <a:bodyPr lIns="0" tIns="36000" rIns="0" bIns="36000">
            <a:noAutofit/>
          </a:bodyPr>
          <a:lstStyle>
            <a:lvl1pPr marL="0" indent="0">
              <a:buNone/>
              <a:defRPr sz="2000" b="0" i="0">
                <a:solidFill>
                  <a:schemeClr val="tx2"/>
                </a:solidFill>
                <a:latin typeface="Source Serif Pro" panose="02040603050405020204" pitchFamily="18" charset="0"/>
                <a:ea typeface="Source Serif Pro" panose="02040603050405020204" pitchFamily="18" charset="0"/>
                <a:cs typeface="Open Sans Semibold" panose="020B0606030504020204" pitchFamily="34" charset="0"/>
              </a:defRPr>
            </a:lvl1pPr>
          </a:lstStyle>
          <a:p>
            <a:pPr lvl="0"/>
            <a:r>
              <a:rPr lang="en-US"/>
              <a:t>Subtitle</a:t>
            </a:r>
          </a:p>
        </p:txBody>
      </p:sp>
      <p:cxnSp>
        <p:nvCxnSpPr>
          <p:cNvPr id="10" name="Straight Connector 9">
            <a:extLst>
              <a:ext uri="{FF2B5EF4-FFF2-40B4-BE49-F238E27FC236}">
                <a16:creationId xmlns:a16="http://schemas.microsoft.com/office/drawing/2014/main" id="{B6A96CFE-1DB5-4776-B60F-6A3C11DBD0CD}"/>
              </a:ext>
            </a:extLst>
          </p:cNvPr>
          <p:cNvCxnSpPr>
            <a:cxnSpLocks/>
          </p:cNvCxnSpPr>
          <p:nvPr userDrawn="1"/>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582E613D-9EB7-4801-9B40-E1C71CC86040}"/>
              </a:ext>
            </a:extLst>
          </p:cNvPr>
          <p:cNvSpPr>
            <a:spLocks noGrp="1"/>
          </p:cNvSpPr>
          <p:nvPr>
            <p:ph type="ftr" sz="quarter" idx="16"/>
          </p:nvPr>
        </p:nvSpPr>
        <p:spPr/>
        <p:txBody>
          <a:bodyPr/>
          <a:lstStyle/>
          <a:p>
            <a:r>
              <a:rPr lang="en-US"/>
              <a:t>PROPRIETARY &amp; CONFIDENTIAL</a:t>
            </a:r>
          </a:p>
        </p:txBody>
      </p:sp>
    </p:spTree>
    <p:extLst>
      <p:ext uri="{BB962C8B-B14F-4D97-AF65-F5344CB8AC3E}">
        <p14:creationId xmlns:p14="http://schemas.microsoft.com/office/powerpoint/2010/main" val="3256402421"/>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1393851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6468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59" y="1453703"/>
            <a:ext cx="5364000" cy="4746299"/>
          </a:xfrm>
        </p:spPr>
        <p:txBody>
          <a:body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BF18AC6B-FDE7-4CBD-ADE0-7C8293E4B553}"/>
              </a:ext>
            </a:extLst>
          </p:cNvPr>
          <p:cNvSpPr>
            <a:spLocks noGrp="1"/>
          </p:cNvSpPr>
          <p:nvPr>
            <p:ph sz="quarter" idx="25"/>
          </p:nvPr>
        </p:nvSpPr>
        <p:spPr>
          <a:xfrm>
            <a:off x="6468000" y="1453704"/>
            <a:ext cx="5364000" cy="4746298"/>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45055906"/>
      </p:ext>
    </p:extLst>
  </p:cSld>
  <p:clrMapOvr>
    <a:masterClrMapping/>
  </p:clrMapOvr>
  <p:extLst>
    <p:ext uri="{DCECCB84-F9BA-43D5-87BE-67443E8EF086}">
      <p15:sldGuideLst xmlns:p15="http://schemas.microsoft.com/office/powerpoint/2012/main">
        <p15:guide id="5" pos="288" userDrawn="1">
          <p15:clr>
            <a:srgbClr val="FBAE40"/>
          </p15:clr>
        </p15:guide>
        <p15:guide id="6"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2 row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938060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59999" y="1016001"/>
            <a:ext cx="11472737"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9" y="3680003"/>
            <a:ext cx="11472736"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58" y="1453704"/>
            <a:ext cx="11472737" cy="2088000"/>
          </a:xfrm>
        </p:spPr>
        <p:txBody>
          <a:bodyPr/>
          <a:lstStyle/>
          <a:p>
            <a:pPr lvl="0"/>
            <a:r>
              <a:rPr lang="en-US"/>
              <a:t>Click to edit Master text styles</a:t>
            </a:r>
          </a:p>
          <a:p>
            <a:pPr lvl="1"/>
            <a:r>
              <a:rPr lang="en-US"/>
              <a:t>Second level</a:t>
            </a:r>
          </a:p>
          <a:p>
            <a:pPr lvl="2"/>
            <a:r>
              <a:rPr lang="en-US"/>
              <a:t>Third level</a:t>
            </a:r>
          </a:p>
        </p:txBody>
      </p:sp>
      <p:sp>
        <p:nvSpPr>
          <p:cNvPr id="13" name="Content Placeholder 12">
            <a:extLst>
              <a:ext uri="{FF2B5EF4-FFF2-40B4-BE49-F238E27FC236}">
                <a16:creationId xmlns:a16="http://schemas.microsoft.com/office/drawing/2014/main" id="{8F149B63-6659-40A6-BC53-019A373EC567}"/>
              </a:ext>
            </a:extLst>
          </p:cNvPr>
          <p:cNvSpPr>
            <a:spLocks noGrp="1"/>
          </p:cNvSpPr>
          <p:nvPr>
            <p:ph sz="quarter" idx="26"/>
          </p:nvPr>
        </p:nvSpPr>
        <p:spPr>
          <a:xfrm>
            <a:off x="359259" y="4112003"/>
            <a:ext cx="11472736" cy="20880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83782556"/>
      </p:ext>
    </p:extLst>
  </p:cSld>
  <p:clrMapOvr>
    <a:masterClrMapping/>
  </p:clrMapOvr>
  <p:extLst>
    <p:ext uri="{DCECCB84-F9BA-43D5-87BE-67443E8EF086}">
      <p15:sldGuideLst xmlns:p15="http://schemas.microsoft.com/office/powerpoint/2012/main">
        <p15:guide id="5" pos="288">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1+2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1766675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59999" y="1016001"/>
            <a:ext cx="11472737"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9" y="3680003"/>
            <a:ext cx="5364000"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sp>
        <p:nvSpPr>
          <p:cNvPr id="90" name="Text Placeholder 89">
            <a:extLst>
              <a:ext uri="{FF2B5EF4-FFF2-40B4-BE49-F238E27FC236}">
                <a16:creationId xmlns:a16="http://schemas.microsoft.com/office/drawing/2014/main" id="{F2E872A2-7B05-40C0-ABDC-056426DA0C33}"/>
              </a:ext>
            </a:extLst>
          </p:cNvPr>
          <p:cNvSpPr>
            <a:spLocks noGrp="1"/>
          </p:cNvSpPr>
          <p:nvPr>
            <p:ph type="body" sz="quarter" idx="20"/>
          </p:nvPr>
        </p:nvSpPr>
        <p:spPr>
          <a:xfrm>
            <a:off x="6468000" y="3680003"/>
            <a:ext cx="5364000"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58" y="1453704"/>
            <a:ext cx="11472737" cy="2088000"/>
          </a:xfrm>
        </p:spPr>
        <p:txBody>
          <a:bodyPr/>
          <a:lstStyle/>
          <a:p>
            <a:pPr lvl="0"/>
            <a:r>
              <a:rPr lang="en-US"/>
              <a:t>Click to edit Master text styles</a:t>
            </a:r>
          </a:p>
          <a:p>
            <a:pPr lvl="1"/>
            <a:r>
              <a:rPr lang="en-US"/>
              <a:t>Second level</a:t>
            </a:r>
          </a:p>
          <a:p>
            <a:pPr lvl="2"/>
            <a:r>
              <a:rPr lang="en-US"/>
              <a:t>Third level</a:t>
            </a:r>
          </a:p>
        </p:txBody>
      </p:sp>
      <p:sp>
        <p:nvSpPr>
          <p:cNvPr id="13" name="Content Placeholder 12">
            <a:extLst>
              <a:ext uri="{FF2B5EF4-FFF2-40B4-BE49-F238E27FC236}">
                <a16:creationId xmlns:a16="http://schemas.microsoft.com/office/drawing/2014/main" id="{8F149B63-6659-40A6-BC53-019A373EC567}"/>
              </a:ext>
            </a:extLst>
          </p:cNvPr>
          <p:cNvSpPr>
            <a:spLocks noGrp="1"/>
          </p:cNvSpPr>
          <p:nvPr>
            <p:ph sz="quarter" idx="26"/>
          </p:nvPr>
        </p:nvSpPr>
        <p:spPr>
          <a:xfrm>
            <a:off x="359259" y="4112003"/>
            <a:ext cx="5364000" cy="2088000"/>
          </a:xfrm>
        </p:spPr>
        <p:txBody>
          <a:bodyPr/>
          <a:lstStyle/>
          <a:p>
            <a:pPr lvl="0"/>
            <a:r>
              <a:rPr lang="en-US"/>
              <a:t>Click to edit Master text styles</a:t>
            </a:r>
          </a:p>
          <a:p>
            <a:pPr lvl="1"/>
            <a:r>
              <a:rPr lang="en-US"/>
              <a:t>Second level</a:t>
            </a:r>
          </a:p>
          <a:p>
            <a:pPr lvl="2"/>
            <a:r>
              <a:rPr lang="en-US"/>
              <a:t>Third level</a:t>
            </a:r>
          </a:p>
        </p:txBody>
      </p:sp>
      <p:sp>
        <p:nvSpPr>
          <p:cNvPr id="17" name="Content Placeholder 16">
            <a:extLst>
              <a:ext uri="{FF2B5EF4-FFF2-40B4-BE49-F238E27FC236}">
                <a16:creationId xmlns:a16="http://schemas.microsoft.com/office/drawing/2014/main" id="{BD16868A-FFB6-4B4A-93C9-FB95ECB41196}"/>
              </a:ext>
            </a:extLst>
          </p:cNvPr>
          <p:cNvSpPr>
            <a:spLocks noGrp="1"/>
          </p:cNvSpPr>
          <p:nvPr>
            <p:ph sz="quarter" idx="27"/>
          </p:nvPr>
        </p:nvSpPr>
        <p:spPr>
          <a:xfrm>
            <a:off x="6468000" y="4112003"/>
            <a:ext cx="5364000" cy="20880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57345017"/>
      </p:ext>
    </p:extLst>
  </p:cSld>
  <p:clrMapOvr>
    <a:masterClrMapping/>
  </p:clrMapOvr>
  <p:extLst>
    <p:ext uri="{DCECCB84-F9BA-43D5-87BE-67443E8EF086}">
      <p15:sldGuideLst xmlns:p15="http://schemas.microsoft.com/office/powerpoint/2012/main">
        <p15:guide id="5" pos="288">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2+1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AA219-A4DD-4FD4-AD9F-5C19ACB626C2}"/>
              </a:ext>
            </a:extLst>
          </p:cNvPr>
          <p:cNvGraphicFramePr>
            <a:graphicFrameLocks noChangeAspect="1"/>
          </p:cNvGraphicFramePr>
          <p:nvPr>
            <p:custDataLst>
              <p:tags r:id="rId1"/>
            </p:custDataLst>
            <p:extLst>
              <p:ext uri="{D42A27DB-BD31-4B8C-83A1-F6EECF244321}">
                <p14:modId xmlns:p14="http://schemas.microsoft.com/office/powerpoint/2010/main" val="4098330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4D5AA219-A4DD-4FD4-AD9F-5C19ACB62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D21847-89D8-4B0B-B71A-4208248E7C79}"/>
              </a:ext>
            </a:extLst>
          </p:cNvPr>
          <p:cNvSpPr>
            <a:spLocks noGrp="1"/>
          </p:cNvSpPr>
          <p:nvPr>
            <p:ph type="title"/>
          </p:nvPr>
        </p:nvSpPr>
        <p:spPr>
          <a:xfrm>
            <a:off x="359999" y="72000"/>
            <a:ext cx="11471997" cy="864000"/>
          </a:xfrm>
        </p:spPr>
        <p:txBody>
          <a:bodyPr vert="horz" lIns="0" rIns="0">
            <a:noAutofit/>
          </a:bodyPr>
          <a:lstStyle>
            <a:lvl1pPr>
              <a:defRPr>
                <a:solidFill>
                  <a:schemeClr val="accent1"/>
                </a:solidFill>
              </a:defRPr>
            </a:lvl1pPr>
          </a:lstStyle>
          <a:p>
            <a:r>
              <a:rPr lang="en-US"/>
              <a:t>Click to edit Master title style</a:t>
            </a:r>
          </a:p>
        </p:txBody>
      </p:sp>
      <p:sp>
        <p:nvSpPr>
          <p:cNvPr id="7" name="Text Placeholder 18">
            <a:extLst>
              <a:ext uri="{FF2B5EF4-FFF2-40B4-BE49-F238E27FC236}">
                <a16:creationId xmlns:a16="http://schemas.microsoft.com/office/drawing/2014/main" id="{9FDFF3B7-E0F4-5F4E-B0BE-76D6D047A0F9}"/>
              </a:ext>
            </a:extLst>
          </p:cNvPr>
          <p:cNvSpPr>
            <a:spLocks noGrp="1"/>
          </p:cNvSpPr>
          <p:nvPr>
            <p:ph type="body" sz="quarter" idx="10"/>
          </p:nvPr>
        </p:nvSpPr>
        <p:spPr>
          <a:xfrm>
            <a:off x="6468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10" name="Text Placeholder 18">
            <a:extLst>
              <a:ext uri="{FF2B5EF4-FFF2-40B4-BE49-F238E27FC236}">
                <a16:creationId xmlns:a16="http://schemas.microsoft.com/office/drawing/2014/main" id="{3CF3BCFF-4E6F-1D4A-AA1F-F698E02941D3}"/>
              </a:ext>
            </a:extLst>
          </p:cNvPr>
          <p:cNvSpPr>
            <a:spLocks noGrp="1"/>
          </p:cNvSpPr>
          <p:nvPr>
            <p:ph type="body" sz="quarter" idx="14"/>
          </p:nvPr>
        </p:nvSpPr>
        <p:spPr>
          <a:xfrm>
            <a:off x="360000" y="1016001"/>
            <a:ext cx="5364000" cy="432000"/>
          </a:xfrm>
          <a:prstGeom prst="rect">
            <a:avLst/>
          </a:prstGeom>
          <a:noFill/>
        </p:spPr>
        <p:txBody>
          <a:bodyPr tIns="0" bIns="72000" anchor="b">
            <a:noAutofit/>
          </a:bodyPr>
          <a:lstStyle>
            <a:lvl1pPr marL="0" indent="0">
              <a:buFont typeface="Arial" panose="020B0604020202020204" pitchFamily="34" charset="0"/>
              <a:buNone/>
              <a:defRPr sz="1600" b="1" i="0">
                <a:solidFill>
                  <a:schemeClr val="tx2"/>
                </a:solidFill>
                <a:latin typeface="+mj-lt"/>
                <a:ea typeface="Open Sans Extrabold" panose="020B0606030504020204" pitchFamily="34" charset="0"/>
                <a:cs typeface="Open Sans Extrabold" panose="020B0606030504020204" pitchFamily="34" charset="0"/>
              </a:defRPr>
            </a:lvl1pPr>
            <a:lvl2pPr marL="457178" indent="0">
              <a:buNone/>
              <a:defRPr b="0"/>
            </a:lvl2pPr>
            <a:lvl3pPr marL="914354" indent="0">
              <a:buNone/>
              <a:defRPr b="0"/>
            </a:lvl3pPr>
            <a:lvl4pPr marL="1371532" indent="0">
              <a:buNone/>
              <a:defRPr b="0"/>
            </a:lvl4pPr>
            <a:lvl5pPr marL="1828709" indent="0">
              <a:buNone/>
              <a:defRPr b="0"/>
            </a:lvl5pPr>
          </a:lstStyle>
          <a:p>
            <a:pPr lvl="0"/>
            <a:r>
              <a:rPr lang="en-US"/>
              <a:t>Click to edit Master text styles</a:t>
            </a:r>
          </a:p>
        </p:txBody>
      </p:sp>
      <p:sp>
        <p:nvSpPr>
          <p:cNvPr id="86" name="Text Placeholder 85">
            <a:extLst>
              <a:ext uri="{FF2B5EF4-FFF2-40B4-BE49-F238E27FC236}">
                <a16:creationId xmlns:a16="http://schemas.microsoft.com/office/drawing/2014/main" id="{F5B18523-20E6-43D3-8B29-643A436EEF17}"/>
              </a:ext>
            </a:extLst>
          </p:cNvPr>
          <p:cNvSpPr>
            <a:spLocks noGrp="1"/>
          </p:cNvSpPr>
          <p:nvPr>
            <p:ph type="body" sz="quarter" idx="19"/>
          </p:nvPr>
        </p:nvSpPr>
        <p:spPr>
          <a:xfrm>
            <a:off x="359258" y="3680003"/>
            <a:ext cx="11472737" cy="432000"/>
          </a:xfrm>
          <a:noFill/>
        </p:spPr>
        <p:txBody>
          <a:bodyPr vert="horz" lIns="0" tIns="0" rIns="0" bIns="72000" rtlCol="0" anchor="b">
            <a:noAutofit/>
          </a:bodyPr>
          <a:lstStyle>
            <a:lvl1pPr marL="0" indent="0">
              <a:buNone/>
              <a:defRPr lang="en-US" sz="1600" b="1" i="0">
                <a:solidFill>
                  <a:schemeClr val="tx2"/>
                </a:solidFill>
                <a:latin typeface="+mj-lt"/>
                <a:ea typeface="Open Sans Extrabold" panose="020B0606030504020204" pitchFamily="34" charset="0"/>
                <a:cs typeface="Open Sans Extrabold" panose="020B0606030504020204" pitchFamily="34" charset="0"/>
              </a:defRPr>
            </a:lvl1pPr>
            <a:lvl2pPr>
              <a:defRPr lang="en-US" b="0"/>
            </a:lvl2pPr>
            <a:lvl3pPr>
              <a:defRPr lang="en-US" b="0"/>
            </a:lvl3pPr>
            <a:lvl4pPr>
              <a:defRPr lang="en-US" b="0"/>
            </a:lvl4pPr>
            <a:lvl5pPr>
              <a:defRPr lang="en-US" b="0"/>
            </a:lvl5pPr>
          </a:lstStyle>
          <a:p>
            <a:pPr marL="180000" lvl="0" indent="-180000"/>
            <a:r>
              <a:rPr lang="en-US"/>
              <a:t>Click to edit Master text styles</a:t>
            </a:r>
          </a:p>
        </p:txBody>
      </p:sp>
      <p:cxnSp>
        <p:nvCxnSpPr>
          <p:cNvPr id="16" name="Straight Connector 15">
            <a:extLst>
              <a:ext uri="{FF2B5EF4-FFF2-40B4-BE49-F238E27FC236}">
                <a16:creationId xmlns:a16="http://schemas.microsoft.com/office/drawing/2014/main" id="{23604A23-3BBF-4318-9ED0-EEAAB406C741}"/>
              </a:ext>
            </a:extLst>
          </p:cNvPr>
          <p:cNvCxnSpPr>
            <a:cxnSpLocks/>
          </p:cNvCxnSpPr>
          <p:nvPr/>
        </p:nvCxnSpPr>
        <p:spPr>
          <a:xfrm>
            <a:off x="0" y="9360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13058D90-5F1A-46AB-B944-AD4583F7CFFD}"/>
              </a:ext>
            </a:extLst>
          </p:cNvPr>
          <p:cNvSpPr>
            <a:spLocks noGrp="1"/>
          </p:cNvSpPr>
          <p:nvPr>
            <p:ph type="ftr" sz="quarter" idx="23"/>
          </p:nvPr>
        </p:nvSpPr>
        <p:spPr/>
        <p:txBody>
          <a:bodyPr/>
          <a:lstStyle/>
          <a:p>
            <a:r>
              <a:rPr lang="en-US"/>
              <a:t>PROPRIETARY &amp; CONFIDENTIAL</a:t>
            </a:r>
          </a:p>
        </p:txBody>
      </p:sp>
      <p:sp>
        <p:nvSpPr>
          <p:cNvPr id="6" name="Content Placeholder 5">
            <a:extLst>
              <a:ext uri="{FF2B5EF4-FFF2-40B4-BE49-F238E27FC236}">
                <a16:creationId xmlns:a16="http://schemas.microsoft.com/office/drawing/2014/main" id="{F5B1586B-D3B7-46F0-81FC-7D4CB9995483}"/>
              </a:ext>
            </a:extLst>
          </p:cNvPr>
          <p:cNvSpPr>
            <a:spLocks noGrp="1"/>
          </p:cNvSpPr>
          <p:nvPr>
            <p:ph sz="quarter" idx="24"/>
          </p:nvPr>
        </p:nvSpPr>
        <p:spPr>
          <a:xfrm>
            <a:off x="359259" y="1453704"/>
            <a:ext cx="5364000" cy="2088000"/>
          </a:xfrm>
        </p:spPr>
        <p:txBody>
          <a:body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BF18AC6B-FDE7-4CBD-ADE0-7C8293E4B553}"/>
              </a:ext>
            </a:extLst>
          </p:cNvPr>
          <p:cNvSpPr>
            <a:spLocks noGrp="1"/>
          </p:cNvSpPr>
          <p:nvPr>
            <p:ph sz="quarter" idx="25"/>
          </p:nvPr>
        </p:nvSpPr>
        <p:spPr>
          <a:xfrm>
            <a:off x="6468000" y="1453704"/>
            <a:ext cx="5364000" cy="2088000"/>
          </a:xfrm>
        </p:spPr>
        <p:txBody>
          <a:bodyPr/>
          <a:lstStyle/>
          <a:p>
            <a:pPr lvl="0"/>
            <a:r>
              <a:rPr lang="en-US"/>
              <a:t>Click to edit Master text styles</a:t>
            </a:r>
          </a:p>
          <a:p>
            <a:pPr lvl="1"/>
            <a:r>
              <a:rPr lang="en-US"/>
              <a:t>Second level</a:t>
            </a:r>
          </a:p>
          <a:p>
            <a:pPr lvl="2"/>
            <a:r>
              <a:rPr lang="en-US"/>
              <a:t>Third level</a:t>
            </a:r>
          </a:p>
        </p:txBody>
      </p:sp>
      <p:sp>
        <p:nvSpPr>
          <p:cNvPr id="13" name="Content Placeholder 12">
            <a:extLst>
              <a:ext uri="{FF2B5EF4-FFF2-40B4-BE49-F238E27FC236}">
                <a16:creationId xmlns:a16="http://schemas.microsoft.com/office/drawing/2014/main" id="{8F149B63-6659-40A6-BC53-019A373EC567}"/>
              </a:ext>
            </a:extLst>
          </p:cNvPr>
          <p:cNvSpPr>
            <a:spLocks noGrp="1"/>
          </p:cNvSpPr>
          <p:nvPr>
            <p:ph sz="quarter" idx="26"/>
          </p:nvPr>
        </p:nvSpPr>
        <p:spPr>
          <a:xfrm>
            <a:off x="359258" y="4112003"/>
            <a:ext cx="11472737" cy="20880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8683064"/>
      </p:ext>
    </p:extLst>
  </p:cSld>
  <p:clrMapOvr>
    <a:masterClrMapping/>
  </p:clrMapOvr>
  <p:extLst>
    <p:ext uri="{DCECCB84-F9BA-43D5-87BE-67443E8EF086}">
      <p15:sldGuideLst xmlns:p15="http://schemas.microsoft.com/office/powerpoint/2012/main">
        <p15:guide id="5" pos="288">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Rectangle 22" descr="casecode">
            <a:extLst>
              <a:ext uri="{FF2B5EF4-FFF2-40B4-BE49-F238E27FC236}">
                <a16:creationId xmlns:a16="http://schemas.microsoft.com/office/drawing/2014/main" id="{70F504E3-4739-4066-ADF3-5994FBFA654B}"/>
              </a:ext>
            </a:extLst>
          </p:cNvPr>
          <p:cNvSpPr>
            <a:spLocks noChangeArrowheads="1"/>
          </p:cNvSpPr>
          <p:nvPr/>
        </p:nvSpPr>
        <p:spPr bwMode="auto">
          <a:xfrm>
            <a:off x="8639178" y="6716778"/>
            <a:ext cx="3552822" cy="141222"/>
          </a:xfrm>
          <a:prstGeom prst="rect">
            <a:avLst/>
          </a:prstGeom>
        </p:spPr>
        <p:txBody>
          <a:bodyPr vert="horz" wrap="none" lIns="0" tIns="0" rIns="0" bIns="0" rtlCol="0" anchor="b">
            <a:noAutofit/>
          </a:bodyPr>
          <a:lstStyle/>
          <a:p>
            <a:pPr lvl="0" algn="r"/>
            <a:r>
              <a:rPr lang="en-US" sz="800" noProof="1">
                <a:solidFill>
                  <a:srgbClr val="D8D9DA"/>
                </a:solidFill>
                <a:sym typeface="+mn-lt"/>
              </a:rPr>
              <a:t>Wiley Green 2021-10.potx</a:t>
            </a:r>
          </a:p>
        </p:txBody>
      </p:sp>
      <p:graphicFrame>
        <p:nvGraphicFramePr>
          <p:cNvPr id="9" name="Object 8" hidden="1">
            <a:extLst>
              <a:ext uri="{FF2B5EF4-FFF2-40B4-BE49-F238E27FC236}">
                <a16:creationId xmlns:a16="http://schemas.microsoft.com/office/drawing/2014/main" id="{793C7218-E911-45FA-BD7F-C42C08E3003A}"/>
              </a:ext>
            </a:extLst>
          </p:cNvPr>
          <p:cNvGraphicFramePr>
            <a:graphicFrameLocks noChangeAspect="1"/>
          </p:cNvGraphicFramePr>
          <p:nvPr>
            <p:custDataLst>
              <p:tags r:id="rId41"/>
            </p:custDataLst>
            <p:extLst>
              <p:ext uri="{D42A27DB-BD31-4B8C-83A1-F6EECF244321}">
                <p14:modId xmlns:p14="http://schemas.microsoft.com/office/powerpoint/2010/main" val="1244973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10" imgH="409" progId="TCLayout.ActiveDocument.1">
                  <p:embed/>
                </p:oleObj>
              </mc:Choice>
              <mc:Fallback>
                <p:oleObj name="think-cell Slide" r:id="rId43" imgW="410" imgH="409" progId="TCLayout.ActiveDocument.1">
                  <p:embed/>
                  <p:pic>
                    <p:nvPicPr>
                      <p:cNvPr id="9" name="Object 8" hidden="1">
                        <a:extLst>
                          <a:ext uri="{FF2B5EF4-FFF2-40B4-BE49-F238E27FC236}">
                            <a16:creationId xmlns:a16="http://schemas.microsoft.com/office/drawing/2014/main" id="{793C7218-E911-45FA-BD7F-C42C08E3003A}"/>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9B2C415-378A-4B23-B8CF-C1989FA65691}"/>
              </a:ext>
            </a:extLst>
          </p:cNvPr>
          <p:cNvSpPr>
            <a:spLocks noGrp="1"/>
          </p:cNvSpPr>
          <p:nvPr>
            <p:ph type="title"/>
          </p:nvPr>
        </p:nvSpPr>
        <p:spPr>
          <a:xfrm>
            <a:off x="360000" y="72000"/>
            <a:ext cx="11471989" cy="864000"/>
          </a:xfrm>
          <a:prstGeom prst="rect">
            <a:avLst/>
          </a:prstGeom>
        </p:spPr>
        <p:txBody>
          <a:bodyPr vert="horz" lIns="0" tIns="36000" rIns="0" bIns="3600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FDF0A601-27A4-402B-8750-A83284B64FD3}"/>
              </a:ext>
            </a:extLst>
          </p:cNvPr>
          <p:cNvSpPr>
            <a:spLocks noGrp="1"/>
          </p:cNvSpPr>
          <p:nvPr>
            <p:ph type="body" idx="1"/>
          </p:nvPr>
        </p:nvSpPr>
        <p:spPr>
          <a:xfrm>
            <a:off x="360000" y="1106834"/>
            <a:ext cx="11471983" cy="5093169"/>
          </a:xfrm>
          <a:prstGeom prst="rect">
            <a:avLst/>
          </a:prstGeom>
        </p:spPr>
        <p:txBody>
          <a:bodyPr vert="horz" lIns="0" tIns="3600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A picture containing icon&#10;&#10;Description automatically generated">
            <a:extLst>
              <a:ext uri="{FF2B5EF4-FFF2-40B4-BE49-F238E27FC236}">
                <a16:creationId xmlns:a16="http://schemas.microsoft.com/office/drawing/2014/main" id="{A434548A-F92B-46D8-9A54-C31B0F911E37}"/>
              </a:ext>
            </a:extLst>
          </p:cNvPr>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360000" y="6408810"/>
            <a:ext cx="1042286" cy="217143"/>
          </a:xfrm>
          <a:prstGeom prst="rect">
            <a:avLst/>
          </a:prstGeom>
        </p:spPr>
      </p:pic>
      <p:sp>
        <p:nvSpPr>
          <p:cNvPr id="13" name="Footer Placeholder 12">
            <a:extLst>
              <a:ext uri="{FF2B5EF4-FFF2-40B4-BE49-F238E27FC236}">
                <a16:creationId xmlns:a16="http://schemas.microsoft.com/office/drawing/2014/main" id="{E708102F-7186-48D2-A575-6A2E61127AC5}"/>
              </a:ext>
            </a:extLst>
          </p:cNvPr>
          <p:cNvSpPr>
            <a:spLocks noGrp="1"/>
          </p:cNvSpPr>
          <p:nvPr>
            <p:ph type="ftr" sz="quarter" idx="3"/>
          </p:nvPr>
        </p:nvSpPr>
        <p:spPr>
          <a:xfrm>
            <a:off x="7866240" y="6442144"/>
            <a:ext cx="3600000" cy="216000"/>
          </a:xfrm>
          <a:prstGeom prst="rect">
            <a:avLst/>
          </a:prstGeom>
        </p:spPr>
        <p:txBody>
          <a:bodyPr vert="horz" lIns="0" tIns="0" rIns="0" bIns="0" rtlCol="0" anchor="b"/>
          <a:lstStyle>
            <a:lvl1pPr algn="r">
              <a:defRPr sz="1000">
                <a:solidFill>
                  <a:srgbClr val="383838"/>
                </a:solidFill>
              </a:defRPr>
            </a:lvl1pPr>
          </a:lstStyle>
          <a:p>
            <a:r>
              <a:rPr lang="en-US"/>
              <a:t>PROPRIETARY &amp; CONFIDENTIAL</a:t>
            </a:r>
          </a:p>
        </p:txBody>
      </p:sp>
      <p:sp>
        <p:nvSpPr>
          <p:cNvPr id="10" name="TextBox 9">
            <a:extLst>
              <a:ext uri="{FF2B5EF4-FFF2-40B4-BE49-F238E27FC236}">
                <a16:creationId xmlns:a16="http://schemas.microsoft.com/office/drawing/2014/main" id="{8098D853-17D6-4E0A-B4A3-81C3914D46D6}"/>
              </a:ext>
            </a:extLst>
          </p:cNvPr>
          <p:cNvSpPr txBox="1"/>
          <p:nvPr/>
        </p:nvSpPr>
        <p:spPr>
          <a:xfrm>
            <a:off x="11466240" y="6442144"/>
            <a:ext cx="360000" cy="216000"/>
          </a:xfrm>
          <a:prstGeom prst="rect">
            <a:avLst/>
          </a:prstGeom>
          <a:noFill/>
        </p:spPr>
        <p:txBody>
          <a:bodyPr wrap="square" lIns="0" tIns="0" rIns="0" bIns="0" rtlCol="0" anchor="b">
            <a:noAutofit/>
          </a:bodyPr>
          <a:lstStyle/>
          <a:p>
            <a:pPr algn="r"/>
            <a:fld id="{9B6D7789-1921-484D-A3F9-4FF3D340B298}" type="slidenum">
              <a:rPr lang="en-US" sz="1000"/>
              <a:pPr algn="r"/>
              <a:t>‹#›</a:t>
            </a:fld>
            <a:endParaRPr lang="en-US" sz="1000"/>
          </a:p>
        </p:txBody>
      </p:sp>
      <p:sp>
        <p:nvSpPr>
          <p:cNvPr id="4" name="empower - DO NOT DELETE!!!" hidden="1">
            <a:extLst>
              <a:ext uri="{FF2B5EF4-FFF2-40B4-BE49-F238E27FC236}">
                <a16:creationId xmlns:a16="http://schemas.microsoft.com/office/drawing/2014/main" id="{72BDF59D-7F92-FDFA-6A36-C050E481F4CC}"/>
              </a:ext>
            </a:extLst>
          </p:cNvPr>
          <p:cNvSpPr/>
          <p:nvPr userDrawn="1">
            <p:custDataLst>
              <p:tags r:id="rId42"/>
            </p:custDataLst>
          </p:nvPr>
        </p:nvSpPr>
        <p:spPr>
          <a:xfrm>
            <a:off x="0" y="0"/>
            <a:ext cx="0" cy="0"/>
          </a:xfrm>
          <a:prstGeom prst="ellipse">
            <a:avLst/>
          </a:prstGeom>
          <a:solidFill>
            <a:srgbClr val="198C53"/>
          </a:solidFill>
          <a:ln w="6350" cap="flat" cmpd="sng" algn="ctr">
            <a:solidFill>
              <a:srgbClr val="198C53"/>
            </a:solid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b="1" err="1">
              <a:solidFill>
                <a:schemeClr val="bg1"/>
              </a:solidFill>
            </a:endParaRPr>
          </a:p>
        </p:txBody>
      </p:sp>
    </p:spTree>
    <p:extLst>
      <p:ext uri="{BB962C8B-B14F-4D97-AF65-F5344CB8AC3E}">
        <p14:creationId xmlns:p14="http://schemas.microsoft.com/office/powerpoint/2010/main" val="1319646184"/>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4023" r:id="rId6"/>
    <p:sldLayoutId id="2147484032" r:id="rId7"/>
    <p:sldLayoutId id="2147484025" r:id="rId8"/>
    <p:sldLayoutId id="2147484024" r:id="rId9"/>
    <p:sldLayoutId id="2147484022" r:id="rId10"/>
    <p:sldLayoutId id="2147484021" r:id="rId11"/>
    <p:sldLayoutId id="2147483990" r:id="rId12"/>
    <p:sldLayoutId id="2147484026" r:id="rId13"/>
    <p:sldLayoutId id="2147484033" r:id="rId14"/>
    <p:sldLayoutId id="2147484037" r:id="rId15"/>
    <p:sldLayoutId id="2147484034" r:id="rId16"/>
    <p:sldLayoutId id="2147484038" r:id="rId17"/>
    <p:sldLayoutId id="2147484035" r:id="rId18"/>
    <p:sldLayoutId id="2147484036" r:id="rId19"/>
    <p:sldLayoutId id="2147483991" r:id="rId20"/>
    <p:sldLayoutId id="2147484020" r:id="rId21"/>
    <p:sldLayoutId id="2147483992" r:id="rId22"/>
    <p:sldLayoutId id="2147483993" r:id="rId23"/>
    <p:sldLayoutId id="2147483994" r:id="rId24"/>
    <p:sldLayoutId id="2147483995" r:id="rId25"/>
    <p:sldLayoutId id="2147483996" r:id="rId26"/>
    <p:sldLayoutId id="2147483997" r:id="rId27"/>
    <p:sldLayoutId id="2147484000" r:id="rId28"/>
    <p:sldLayoutId id="2147484001" r:id="rId29"/>
    <p:sldLayoutId id="2147484002" r:id="rId30"/>
    <p:sldLayoutId id="2147484003" r:id="rId31"/>
    <p:sldLayoutId id="2147484004" r:id="rId32"/>
    <p:sldLayoutId id="2147484040" r:id="rId33"/>
    <p:sldLayoutId id="2147484008" r:id="rId34"/>
    <p:sldLayoutId id="2147484011" r:id="rId35"/>
    <p:sldLayoutId id="2147484014" r:id="rId36"/>
    <p:sldLayoutId id="2147484041" r:id="rId37"/>
    <p:sldLayoutId id="2147484015" r:id="rId38"/>
    <p:sldLayoutId id="2147484016" r:id="rId39"/>
  </p:sldLayoutIdLst>
  <p:hf hdr="0" dt="0"/>
  <p:txStyles>
    <p:titleStyle>
      <a:lvl1pPr algn="l" defTabSz="914400" rtl="0" eaLnBrk="1" latinLnBrk="0" hangingPunct="1">
        <a:lnSpc>
          <a:spcPct val="90000"/>
        </a:lnSpc>
        <a:spcBef>
          <a:spcPct val="0"/>
        </a:spcBef>
        <a:buNone/>
        <a:defRPr sz="2800" b="1" i="0" kern="1200">
          <a:solidFill>
            <a:srgbClr val="115C36"/>
          </a:solidFill>
          <a:latin typeface="+mj-lt"/>
          <a:ea typeface="Open Sans Extrabold" panose="020B0606030504020204" pitchFamily="34" charset="0"/>
          <a:cs typeface="Open Sans Extrabold" panose="020B0606030504020204" pitchFamily="34" charset="0"/>
        </a:defRPr>
      </a:lvl1pPr>
    </p:titleStyle>
    <p:bodyStyle>
      <a:lvl1pPr marL="180000" indent="-180000" algn="l" defTabSz="914400" rtl="0" eaLnBrk="1" latinLnBrk="0" hangingPunct="1">
        <a:lnSpc>
          <a:spcPct val="90000"/>
        </a:lnSpc>
        <a:spcBef>
          <a:spcPts val="900"/>
        </a:spcBef>
        <a:spcAft>
          <a:spcPts val="0"/>
        </a:spcAft>
        <a:buClr>
          <a:schemeClr val="tx1"/>
        </a:buClr>
        <a:buFont typeface="Wingdings" pitchFamily="2" charset="2"/>
        <a:buChar char="§"/>
        <a:defRPr sz="1400" kern="1200">
          <a:solidFill>
            <a:schemeClr val="tx1"/>
          </a:solidFill>
          <a:latin typeface="+mn-lt"/>
          <a:ea typeface="Open Sans" panose="020B0606030504020204" pitchFamily="34" charset="0"/>
          <a:cs typeface="Open Sans"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userDrawn="1">
          <p15:clr>
            <a:srgbClr val="F26B43"/>
          </p15:clr>
        </p15:guide>
        <p15:guide id="9" pos="74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7.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authorservices.wiley.com/ethics-guidelines/index.html#22"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hyperlink" Target="https://group.springernature.com/gp/group/ai/ai-principles#:~:text=We%20are%20guided%20by%20two,benefit%20of%20others%20(beneficence)."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hyperlink" Target="https://www.springernature.com/gp/policies/editorial-policies"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elsevier.com/about/policies-and-standards/responsible-ai-principles" TargetMode="External"/><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hyperlink" Target="https://www.elsevier.com/about/policies-and-standards/generative-ai-policies-for-journals"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taylorandfrancis.com/our-policies/ai-policy/?_ga=2.2048313.906435967.1729688001-805191875.1729688001" TargetMode="External"/><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hyperlink" Target="https://taylorandfrancis.com/our-policies/ai-policy/?_ga=2.17385777.906435967.1729688001-805191875.1729688001"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3.xml"/><Relationship Id="rId1" Type="http://schemas.openxmlformats.org/officeDocument/2006/relationships/tags" Target="../tags/tag4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6.xml"/><Relationship Id="rId1" Type="http://schemas.openxmlformats.org/officeDocument/2006/relationships/tags" Target="../tags/tag43.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hyperlink" Target="https://authorservices.wiley.com/ethics-guidelines/index.html#22"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hyperlink" Target="https://www.stm-assoc.org/new-white-paper-launch-generative-ai-in-scholarly-communication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uthorservices.wiley.com/ethics-guidelines/index.html#22"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hyperlink" Target="https://publicationethics.org/cope-position-statements/ai-auth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BC66C7C-908F-4E6F-8BF2-A0B9D07E48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0" imgH="409" progId="TCLayout.ActiveDocument.1">
                  <p:embed/>
                </p:oleObj>
              </mc:Choice>
              <mc:Fallback>
                <p:oleObj name="think-cell Slide" r:id="rId5" imgW="410" imgH="409" progId="TCLayout.ActiveDocument.1">
                  <p:embed/>
                  <p:pic>
                    <p:nvPicPr>
                      <p:cNvPr id="7" name="Object 6" hidden="1">
                        <a:extLst>
                          <a:ext uri="{FF2B5EF4-FFF2-40B4-BE49-F238E27FC236}">
                            <a16:creationId xmlns:a16="http://schemas.microsoft.com/office/drawing/2014/main" id="{3BC66C7C-908F-4E6F-8BF2-A0B9D07E482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Acorn in hand" descr="A tree shadow on a green field&#10;&#10;Description automatically generated">
            <a:extLst>
              <a:ext uri="{FF2B5EF4-FFF2-40B4-BE49-F238E27FC236}">
                <a16:creationId xmlns:a16="http://schemas.microsoft.com/office/drawing/2014/main" id="{31F0211E-2968-451B-967A-9DD4E83A5166}"/>
              </a:ext>
            </a:extLst>
          </p:cNvPr>
          <p:cNvPicPr>
            <a:picLocks noGrp="1" noChangeAspect="1"/>
          </p:cNvPicPr>
          <p:nvPr>
            <p:ph type="pic" sz="quarter" idx="14"/>
            <p:custDataLst>
              <p:tags r:id="rId2"/>
            </p:custDataLst>
          </p:nvPr>
        </p:nvPicPr>
        <p:blipFill>
          <a:blip r:embed="rId7" cstate="email">
            <a:extLst>
              <a:ext uri="{28A0092B-C50C-407E-A947-70E740481C1C}">
                <a14:useLocalDpi xmlns:a14="http://schemas.microsoft.com/office/drawing/2010/main"/>
              </a:ext>
            </a:extLst>
          </a:blip>
          <a:srcRect/>
          <a:stretch/>
        </p:blipFill>
        <p:spPr>
          <a:xfrm>
            <a:off x="-3175" y="1153680"/>
            <a:ext cx="12192000" cy="5715000"/>
          </a:xfrm>
          <a:prstGeom prst="rect">
            <a:avLst/>
          </a:prstGeom>
        </p:spPr>
      </p:pic>
      <p:sp>
        <p:nvSpPr>
          <p:cNvPr id="2" name="TextBox 1">
            <a:extLst>
              <a:ext uri="{FF2B5EF4-FFF2-40B4-BE49-F238E27FC236}">
                <a16:creationId xmlns:a16="http://schemas.microsoft.com/office/drawing/2014/main" id="{D54CE282-70CF-44B9-ACDE-1DDB45451F29}"/>
              </a:ext>
            </a:extLst>
          </p:cNvPr>
          <p:cNvSpPr txBox="1"/>
          <p:nvPr/>
        </p:nvSpPr>
        <p:spPr>
          <a:xfrm>
            <a:off x="726604" y="3584448"/>
            <a:ext cx="10909184" cy="2481199"/>
          </a:xfrm>
          <a:prstGeom prst="rect">
            <a:avLst/>
          </a:prstGeom>
        </p:spPr>
        <p:txBody>
          <a:bodyPr vert="horz" wrap="square" lIns="0" tIns="0" rIns="0" bIns="0" rtlCol="0" anchor="t">
            <a:noAutofit/>
          </a:bodyPr>
          <a:lstStyle/>
          <a:p>
            <a:pPr marL="0" marR="0" rtl="0"/>
            <a:r>
              <a:rPr lang="en-US" sz="2400" dirty="0">
                <a:solidFill>
                  <a:schemeClr val="bg1"/>
                </a:solidFill>
                <a:effectLst/>
                <a:latin typeface="+mj-lt"/>
              </a:rPr>
              <a:t>AI, Research, and Publishing: </a:t>
            </a:r>
          </a:p>
          <a:p>
            <a:pPr marL="0" marR="0" rtl="0"/>
            <a:r>
              <a:rPr lang="en-US" sz="2400" dirty="0">
                <a:solidFill>
                  <a:schemeClr val="bg1"/>
                </a:solidFill>
                <a:effectLst/>
                <a:latin typeface="+mj-lt"/>
              </a:rPr>
              <a:t>Uses and Application of AI Outside of the Classroom</a:t>
            </a:r>
          </a:p>
          <a:p>
            <a:pPr algn="r"/>
            <a:endParaRPr lang="en-GB" sz="3200" b="1" dirty="0">
              <a:solidFill>
                <a:schemeClr val="bg1"/>
              </a:solidFill>
            </a:endParaRPr>
          </a:p>
          <a:p>
            <a:pPr algn="r"/>
            <a:r>
              <a:rPr lang="en-GB" sz="2000" dirty="0">
                <a:solidFill>
                  <a:schemeClr val="bg1"/>
                </a:solidFill>
              </a:rPr>
              <a:t>23 October 2024</a:t>
            </a:r>
            <a:endParaRPr lang="en-GB" sz="3200" b="1" dirty="0">
              <a:solidFill>
                <a:schemeClr val="bg1"/>
              </a:solidFill>
            </a:endParaRPr>
          </a:p>
          <a:p>
            <a:pPr algn="r"/>
            <a:r>
              <a:rPr lang="en-GB" sz="2000" b="1" dirty="0">
                <a:solidFill>
                  <a:srgbClr val="FFFF00"/>
                </a:solidFill>
              </a:rPr>
              <a:t>Ray Abruzzi</a:t>
            </a:r>
          </a:p>
          <a:p>
            <a:pPr algn="r"/>
            <a:r>
              <a:rPr lang="en-GB" sz="2000" b="1" dirty="0">
                <a:solidFill>
                  <a:srgbClr val="FFFF00"/>
                </a:solidFill>
              </a:rPr>
              <a:t>Senior Director </a:t>
            </a:r>
          </a:p>
          <a:p>
            <a:pPr algn="r"/>
            <a:r>
              <a:rPr lang="en-GB" sz="2000" b="1" dirty="0">
                <a:solidFill>
                  <a:srgbClr val="FFFF00"/>
                </a:solidFill>
              </a:rPr>
              <a:t>AI Product Strategy and Development</a:t>
            </a:r>
          </a:p>
          <a:p>
            <a:pPr algn="r"/>
            <a:r>
              <a:rPr lang="en-GB" sz="2000" b="1" dirty="0" err="1">
                <a:solidFill>
                  <a:srgbClr val="FFFF00"/>
                </a:solidFill>
                <a:ea typeface="Open Sans"/>
                <a:cs typeface="Open Sans"/>
              </a:rPr>
              <a:t>rabruzzi@wiley.com</a:t>
            </a:r>
            <a:endParaRPr lang="en-GB" sz="2000" b="1" dirty="0">
              <a:solidFill>
                <a:srgbClr val="FFFF00"/>
              </a:solidFill>
              <a:ea typeface="Open Sans"/>
              <a:cs typeface="Open Sans"/>
            </a:endParaRPr>
          </a:p>
        </p:txBody>
      </p:sp>
    </p:spTree>
    <p:extLst>
      <p:ext uri="{BB962C8B-B14F-4D97-AF65-F5344CB8AC3E}">
        <p14:creationId xmlns:p14="http://schemas.microsoft.com/office/powerpoint/2010/main" val="233978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C5BD5-ED38-3458-E7B2-6D17DDB2C2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E3B4B1-941A-14C5-120C-70773016B3AB}"/>
              </a:ext>
            </a:extLst>
          </p:cNvPr>
          <p:cNvSpPr>
            <a:spLocks noGrp="1"/>
          </p:cNvSpPr>
          <p:nvPr>
            <p:ph type="title"/>
          </p:nvPr>
        </p:nvSpPr>
        <p:spPr/>
        <p:txBody>
          <a:bodyPr/>
          <a:lstStyle/>
          <a:p>
            <a:r>
              <a:rPr lang="en-US" sz="4000" dirty="0">
                <a:solidFill>
                  <a:schemeClr val="accent4"/>
                </a:solidFill>
                <a:ea typeface="Open Sans Extrabold"/>
                <a:cs typeface="Open Sans Extrabold"/>
                <a:hlinkClick r:id="rId3">
                  <a:extLst>
                    <a:ext uri="{A12FA001-AC4F-418D-AE19-62706E023703}">
                      <ahyp:hlinkClr xmlns:ahyp="http://schemas.microsoft.com/office/drawing/2018/hyperlinkcolor" val="tx"/>
                    </a:ext>
                  </a:extLst>
                </a:hlinkClick>
              </a:rPr>
              <a:t>Wiley’s View on AI </a:t>
            </a:r>
            <a:r>
              <a:rPr lang="en-US" sz="4000" dirty="0">
                <a:solidFill>
                  <a:schemeClr val="accent4"/>
                </a:solidFill>
                <a:ea typeface="Open Sans Extrabold"/>
                <a:cs typeface="Open Sans Extrabold"/>
              </a:rPr>
              <a:t>in Peer Review</a:t>
            </a:r>
          </a:p>
        </p:txBody>
      </p:sp>
      <p:sp>
        <p:nvSpPr>
          <p:cNvPr id="5" name="Footer Placeholder 4">
            <a:extLst>
              <a:ext uri="{FF2B5EF4-FFF2-40B4-BE49-F238E27FC236}">
                <a16:creationId xmlns:a16="http://schemas.microsoft.com/office/drawing/2014/main" id="{897DF45C-89B1-4324-2BBD-3E0D3A3EBC55}"/>
              </a:ext>
            </a:extLst>
          </p:cNvPr>
          <p:cNvSpPr>
            <a:spLocks noGrp="1"/>
          </p:cNvSpPr>
          <p:nvPr>
            <p:ph type="ftr" sz="quarter" idx="30"/>
          </p:nvPr>
        </p:nvSpPr>
        <p:spPr/>
        <p:txBody>
          <a:bodyPr/>
          <a:lstStyle/>
          <a:p>
            <a:r>
              <a:rPr lang="en-US"/>
              <a:t>PROPRIETARY &amp; CONFIDENTIAL</a:t>
            </a:r>
          </a:p>
        </p:txBody>
      </p:sp>
      <p:sp>
        <p:nvSpPr>
          <p:cNvPr id="4" name="Text Placeholder 4">
            <a:extLst>
              <a:ext uri="{FF2B5EF4-FFF2-40B4-BE49-F238E27FC236}">
                <a16:creationId xmlns:a16="http://schemas.microsoft.com/office/drawing/2014/main" id="{D9E00092-144E-E5F3-96B4-4CC8EAFDA4C1}"/>
              </a:ext>
            </a:extLst>
          </p:cNvPr>
          <p:cNvSpPr>
            <a:spLocks noGrp="1"/>
          </p:cNvSpPr>
          <p:nvPr>
            <p:ph type="body" sz="quarter" idx="13"/>
          </p:nvPr>
        </p:nvSpPr>
        <p:spPr>
          <a:xfrm>
            <a:off x="159701" y="107898"/>
            <a:ext cx="11471994" cy="399900"/>
          </a:xfrm>
        </p:spPr>
        <p:txBody>
          <a:bodyPr/>
          <a:lstStyle/>
          <a:p>
            <a:r>
              <a:rPr lang="en-GB" sz="1600" dirty="0"/>
              <a:t>23 October 2024—AI Outside the Classroom</a:t>
            </a:r>
          </a:p>
        </p:txBody>
      </p:sp>
      <p:sp>
        <p:nvSpPr>
          <p:cNvPr id="8" name="Text Placeholder 7">
            <a:extLst>
              <a:ext uri="{FF2B5EF4-FFF2-40B4-BE49-F238E27FC236}">
                <a16:creationId xmlns:a16="http://schemas.microsoft.com/office/drawing/2014/main" id="{6FBA8077-FCD2-6D6A-CAC7-59419F413291}"/>
              </a:ext>
            </a:extLst>
          </p:cNvPr>
          <p:cNvSpPr>
            <a:spLocks noGrp="1"/>
          </p:cNvSpPr>
          <p:nvPr>
            <p:ph type="body" sz="quarter" idx="29"/>
          </p:nvPr>
        </p:nvSpPr>
        <p:spPr>
          <a:xfrm>
            <a:off x="277702" y="1947549"/>
            <a:ext cx="11719226" cy="4069570"/>
          </a:xfrm>
        </p:spPr>
        <p:txBody>
          <a:bodyPr/>
          <a:lstStyle/>
          <a:p>
            <a:r>
              <a:rPr lang="en-US" sz="2000" b="0" i="0" dirty="0">
                <a:solidFill>
                  <a:srgbClr val="1C1D1E"/>
                </a:solidFill>
                <a:effectLst/>
                <a:latin typeface="Open Sans" panose="020B0606030504020204" pitchFamily="34" charset="0"/>
              </a:rPr>
              <a:t>GenAI tools should be used only on a limited basis in connection with peer review. A GenAI tool can be used by an editor or peer reviewer to improve the quality of the written feedback in a peer review report. </a:t>
            </a:r>
          </a:p>
          <a:p>
            <a:r>
              <a:rPr lang="en-US" sz="2000" b="0" i="0" dirty="0">
                <a:solidFill>
                  <a:srgbClr val="1C1D1E"/>
                </a:solidFill>
                <a:effectLst/>
                <a:latin typeface="Open Sans" panose="020B0606030504020204" pitchFamily="34" charset="0"/>
              </a:rPr>
              <a:t>This use must be transparently declared upon submission of the peer review report to the manuscript’s handling editor. Independent of this limited use case, editors or peer reviewers should not upload manuscripts (or any parts of manuscripts including figures and tables) into GenAI tools or services. GenAI tools may use input data for training or other purposes, which could violate the confidentiality of the peer review process, privacy of authors and reviewers, and the copyright of the manuscript under review. </a:t>
            </a:r>
          </a:p>
          <a:p>
            <a:r>
              <a:rPr lang="en-US" sz="2000" b="0" i="0" dirty="0">
                <a:solidFill>
                  <a:srgbClr val="1C1D1E"/>
                </a:solidFill>
                <a:effectLst/>
                <a:latin typeface="Open Sans" panose="020B0606030504020204" pitchFamily="34" charset="0"/>
              </a:rPr>
              <a:t>Moreover, the peer review process is a human endeavor and responsibility and accountability for submitting a peer review report, in line with a journal’s editorial polices and peer review model, sits with those individuals who have accepted an invitation from a journal to undertake the peer review of a submitted manuscript. This process should not be delegated to a GenAI tool.</a:t>
            </a:r>
            <a:br>
              <a:rPr lang="en-US" dirty="0"/>
            </a:br>
            <a:endParaRPr lang="en-US" dirty="0"/>
          </a:p>
        </p:txBody>
      </p:sp>
    </p:spTree>
    <p:extLst>
      <p:ext uri="{BB962C8B-B14F-4D97-AF65-F5344CB8AC3E}">
        <p14:creationId xmlns:p14="http://schemas.microsoft.com/office/powerpoint/2010/main" val="217029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F1D57-BC5D-9DCD-8619-8EB6E2775F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F7F82E-9B90-C755-BC62-307739735579}"/>
              </a:ext>
            </a:extLst>
          </p:cNvPr>
          <p:cNvSpPr>
            <a:spLocks noGrp="1"/>
          </p:cNvSpPr>
          <p:nvPr>
            <p:ph type="title"/>
          </p:nvPr>
        </p:nvSpPr>
        <p:spPr>
          <a:xfrm>
            <a:off x="206800" y="812451"/>
            <a:ext cx="11778399" cy="747479"/>
          </a:xfrm>
        </p:spPr>
        <p:txBody>
          <a:bodyPr/>
          <a:lstStyle/>
          <a:p>
            <a:r>
              <a:rPr lang="en-US" sz="3600" dirty="0">
                <a:ea typeface="Open Sans Extrabold"/>
                <a:cs typeface="Open Sans Extrabold"/>
              </a:rPr>
              <a:t>AI Principles and Author Guidelines—Springer-Nature</a:t>
            </a:r>
            <a:endParaRPr lang="en-US" sz="3600" dirty="0"/>
          </a:p>
        </p:txBody>
      </p:sp>
      <p:sp>
        <p:nvSpPr>
          <p:cNvPr id="4" name="TextBox 3">
            <a:extLst>
              <a:ext uri="{FF2B5EF4-FFF2-40B4-BE49-F238E27FC236}">
                <a16:creationId xmlns:a16="http://schemas.microsoft.com/office/drawing/2014/main" id="{CE290CDD-8265-9B27-61C9-DDB14EE9F6BB}"/>
              </a:ext>
            </a:extLst>
          </p:cNvPr>
          <p:cNvSpPr txBox="1"/>
          <p:nvPr/>
        </p:nvSpPr>
        <p:spPr>
          <a:xfrm>
            <a:off x="603846" y="662611"/>
            <a:ext cx="11381353" cy="1150719"/>
          </a:xfrm>
          <a:prstGeom prst="rect">
            <a:avLst/>
          </a:prstGeom>
        </p:spPr>
        <p:txBody>
          <a:bodyPr vert="horz" wrap="square" lIns="0" tIns="0" rIns="0" bIns="0" rtlCol="0">
            <a:noAutofit/>
          </a:bodyPr>
          <a:lstStyle/>
          <a:p>
            <a:pPr algn="l"/>
            <a:endParaRPr lang="en-GB" sz="6000">
              <a:highlight>
                <a:srgbClr val="FFFF00"/>
              </a:highlight>
            </a:endParaRPr>
          </a:p>
        </p:txBody>
      </p:sp>
      <p:sp>
        <p:nvSpPr>
          <p:cNvPr id="5" name="Text Placeholder 4">
            <a:extLst>
              <a:ext uri="{FF2B5EF4-FFF2-40B4-BE49-F238E27FC236}">
                <a16:creationId xmlns:a16="http://schemas.microsoft.com/office/drawing/2014/main" id="{95F20EB3-4723-8F0B-D62F-C08E8812DE6A}"/>
              </a:ext>
            </a:extLst>
          </p:cNvPr>
          <p:cNvSpPr txBox="1">
            <a:spLocks/>
          </p:cNvSpPr>
          <p:nvPr/>
        </p:nvSpPr>
        <p:spPr>
          <a:xfrm>
            <a:off x="159701" y="107898"/>
            <a:ext cx="11471994" cy="399900"/>
          </a:xfrm>
          <a:prstGeom prst="rect">
            <a:avLst/>
          </a:prstGeom>
        </p:spPr>
        <p:txBody>
          <a:bodyPr vert="horz" lIns="0" tIns="36000" rIns="0" bIns="0" rtlCol="0">
            <a:noAutofit/>
          </a:bodyPr>
          <a:lstStyle>
            <a:lvl1pPr marL="0" indent="0" algn="l" defTabSz="914400" rtl="0" eaLnBrk="1" latinLnBrk="0" hangingPunct="1">
              <a:lnSpc>
                <a:spcPct val="90000"/>
              </a:lnSpc>
              <a:spcBef>
                <a:spcPts val="900"/>
              </a:spcBef>
              <a:spcAft>
                <a:spcPts val="0"/>
              </a:spcAft>
              <a:buClr>
                <a:schemeClr val="tx1"/>
              </a:buClr>
              <a:buFont typeface="Wingdings" pitchFamily="2" charset="2"/>
              <a:buNone/>
              <a:defRPr sz="1800" b="1" i="0" kern="1200">
                <a:solidFill>
                  <a:schemeClr val="bg1"/>
                </a:solidFill>
                <a:latin typeface="+mj-lt"/>
                <a:ea typeface="Open Sans Extrabold" panose="020B0606030504020204" pitchFamily="34" charset="0"/>
                <a:cs typeface="Open Sans Extrabold"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23 October 2024—AI Outside the Classroom</a:t>
            </a:r>
          </a:p>
        </p:txBody>
      </p:sp>
      <p:pic>
        <p:nvPicPr>
          <p:cNvPr id="6" name="Picture 5" descr="A blue and white sign with white text&#10;&#10;Description automatically generated">
            <a:hlinkClick r:id="rId3"/>
            <a:extLst>
              <a:ext uri="{FF2B5EF4-FFF2-40B4-BE49-F238E27FC236}">
                <a16:creationId xmlns:a16="http://schemas.microsoft.com/office/drawing/2014/main" id="{783556A2-456C-4A2F-C66C-BF172CEBC97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864583"/>
            <a:ext cx="7333488" cy="4409160"/>
          </a:xfrm>
          <a:prstGeom prst="rect">
            <a:avLst/>
          </a:prstGeom>
        </p:spPr>
      </p:pic>
      <p:pic>
        <p:nvPicPr>
          <p:cNvPr id="10" name="Picture 9" descr="A screenshot of a computer&#10;&#10;Description automatically generated">
            <a:hlinkClick r:id="rId5"/>
            <a:extLst>
              <a:ext uri="{FF2B5EF4-FFF2-40B4-BE49-F238E27FC236}">
                <a16:creationId xmlns:a16="http://schemas.microsoft.com/office/drawing/2014/main" id="{A6C1863A-0C55-C267-D9D4-2BC92D8CB6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55265" y="1864583"/>
            <a:ext cx="4576430" cy="4400131"/>
          </a:xfrm>
          <a:prstGeom prst="rect">
            <a:avLst/>
          </a:prstGeom>
        </p:spPr>
      </p:pic>
    </p:spTree>
    <p:extLst>
      <p:ext uri="{BB962C8B-B14F-4D97-AF65-F5344CB8AC3E}">
        <p14:creationId xmlns:p14="http://schemas.microsoft.com/office/powerpoint/2010/main" val="33569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AC5A3-4A65-32B2-0A5D-25640DFC22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26B388-03CE-7068-B44C-E0FB79E7238C}"/>
              </a:ext>
            </a:extLst>
          </p:cNvPr>
          <p:cNvSpPr>
            <a:spLocks noGrp="1"/>
          </p:cNvSpPr>
          <p:nvPr>
            <p:ph type="title"/>
          </p:nvPr>
        </p:nvSpPr>
        <p:spPr>
          <a:xfrm>
            <a:off x="159701" y="985740"/>
            <a:ext cx="11778399" cy="747479"/>
          </a:xfrm>
        </p:spPr>
        <p:txBody>
          <a:bodyPr/>
          <a:lstStyle/>
          <a:p>
            <a:r>
              <a:rPr lang="en-US" sz="4000" dirty="0">
                <a:ea typeface="Open Sans Extrabold"/>
                <a:cs typeface="Open Sans Extrabold"/>
              </a:rPr>
              <a:t>AI Principles and Author Guidelines—Elsevier</a:t>
            </a:r>
            <a:endParaRPr lang="en-US" sz="4000" dirty="0"/>
          </a:p>
        </p:txBody>
      </p:sp>
      <p:sp>
        <p:nvSpPr>
          <p:cNvPr id="4" name="TextBox 3">
            <a:extLst>
              <a:ext uri="{FF2B5EF4-FFF2-40B4-BE49-F238E27FC236}">
                <a16:creationId xmlns:a16="http://schemas.microsoft.com/office/drawing/2014/main" id="{31615DC3-F1C5-80D6-B3D8-72B7FB7E5F8C}"/>
              </a:ext>
            </a:extLst>
          </p:cNvPr>
          <p:cNvSpPr txBox="1"/>
          <p:nvPr/>
        </p:nvSpPr>
        <p:spPr>
          <a:xfrm>
            <a:off x="603846" y="662611"/>
            <a:ext cx="11381353" cy="1150719"/>
          </a:xfrm>
          <a:prstGeom prst="rect">
            <a:avLst/>
          </a:prstGeom>
        </p:spPr>
        <p:txBody>
          <a:bodyPr vert="horz" wrap="square" lIns="0" tIns="0" rIns="0" bIns="0" rtlCol="0">
            <a:noAutofit/>
          </a:bodyPr>
          <a:lstStyle/>
          <a:p>
            <a:pPr algn="l"/>
            <a:endParaRPr lang="en-GB" sz="6000">
              <a:highlight>
                <a:srgbClr val="FFFF00"/>
              </a:highlight>
            </a:endParaRPr>
          </a:p>
        </p:txBody>
      </p:sp>
      <p:sp>
        <p:nvSpPr>
          <p:cNvPr id="5" name="Text Placeholder 4">
            <a:extLst>
              <a:ext uri="{FF2B5EF4-FFF2-40B4-BE49-F238E27FC236}">
                <a16:creationId xmlns:a16="http://schemas.microsoft.com/office/drawing/2014/main" id="{29559A6E-02BA-E8FB-0039-7B691A718B97}"/>
              </a:ext>
            </a:extLst>
          </p:cNvPr>
          <p:cNvSpPr txBox="1">
            <a:spLocks/>
          </p:cNvSpPr>
          <p:nvPr/>
        </p:nvSpPr>
        <p:spPr>
          <a:xfrm>
            <a:off x="159701" y="107898"/>
            <a:ext cx="11471994" cy="399900"/>
          </a:xfrm>
          <a:prstGeom prst="rect">
            <a:avLst/>
          </a:prstGeom>
        </p:spPr>
        <p:txBody>
          <a:bodyPr vert="horz" lIns="0" tIns="36000" rIns="0" bIns="0" rtlCol="0">
            <a:noAutofit/>
          </a:bodyPr>
          <a:lstStyle>
            <a:lvl1pPr marL="0" indent="0" algn="l" defTabSz="914400" rtl="0" eaLnBrk="1" latinLnBrk="0" hangingPunct="1">
              <a:lnSpc>
                <a:spcPct val="90000"/>
              </a:lnSpc>
              <a:spcBef>
                <a:spcPts val="900"/>
              </a:spcBef>
              <a:spcAft>
                <a:spcPts val="0"/>
              </a:spcAft>
              <a:buClr>
                <a:schemeClr val="tx1"/>
              </a:buClr>
              <a:buFont typeface="Wingdings" pitchFamily="2" charset="2"/>
              <a:buNone/>
              <a:defRPr sz="1800" b="1" i="0" kern="1200">
                <a:solidFill>
                  <a:schemeClr val="bg1"/>
                </a:solidFill>
                <a:latin typeface="+mj-lt"/>
                <a:ea typeface="Open Sans Extrabold" panose="020B0606030504020204" pitchFamily="34" charset="0"/>
                <a:cs typeface="Open Sans Extrabold"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23 October 2024—AI Outside the Classroom</a:t>
            </a:r>
          </a:p>
        </p:txBody>
      </p:sp>
      <p:pic>
        <p:nvPicPr>
          <p:cNvPr id="8" name="Picture 7" descr="A white text with black text&#10;&#10;Description automatically generated">
            <a:hlinkClick r:id="rId3"/>
            <a:extLst>
              <a:ext uri="{FF2B5EF4-FFF2-40B4-BE49-F238E27FC236}">
                <a16:creationId xmlns:a16="http://schemas.microsoft.com/office/drawing/2014/main" id="{2DE1B379-5EE6-2730-7B26-D3BDEA1930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6800" y="2464492"/>
            <a:ext cx="7772400" cy="2977147"/>
          </a:xfrm>
          <a:prstGeom prst="rect">
            <a:avLst/>
          </a:prstGeom>
        </p:spPr>
      </p:pic>
      <p:sp>
        <p:nvSpPr>
          <p:cNvPr id="9" name="TextBox 8">
            <a:extLst>
              <a:ext uri="{FF2B5EF4-FFF2-40B4-BE49-F238E27FC236}">
                <a16:creationId xmlns:a16="http://schemas.microsoft.com/office/drawing/2014/main" id="{F8173801-0B9A-6D30-62BA-5B21D83C16EE}"/>
              </a:ext>
            </a:extLst>
          </p:cNvPr>
          <p:cNvSpPr txBox="1"/>
          <p:nvPr/>
        </p:nvSpPr>
        <p:spPr>
          <a:xfrm>
            <a:off x="8604504" y="2665012"/>
            <a:ext cx="2898648" cy="395824"/>
          </a:xfrm>
          <a:prstGeom prst="rect">
            <a:avLst/>
          </a:prstGeom>
        </p:spPr>
        <p:txBody>
          <a:bodyPr vert="horz" wrap="square" lIns="0" tIns="0" rIns="0" bIns="0" rtlCol="0">
            <a:noAutofit/>
          </a:bodyPr>
          <a:lstStyle/>
          <a:p>
            <a:pPr algn="l"/>
            <a:r>
              <a:rPr lang="en-US" sz="1400" dirty="0">
                <a:solidFill>
                  <a:srgbClr val="383838"/>
                </a:solidFill>
              </a:rPr>
              <a:t>Author Guidelines</a:t>
            </a:r>
          </a:p>
        </p:txBody>
      </p:sp>
      <p:pic>
        <p:nvPicPr>
          <p:cNvPr id="11" name="Picture 10" descr="A close-up of a paper&#10;&#10;Description automatically generated">
            <a:hlinkClick r:id="rId5"/>
            <a:extLst>
              <a:ext uri="{FF2B5EF4-FFF2-40B4-BE49-F238E27FC236}">
                <a16:creationId xmlns:a16="http://schemas.microsoft.com/office/drawing/2014/main" id="{3F81C14E-F1EF-30D0-4758-D14CDFA13C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16162" y="3154680"/>
            <a:ext cx="3954959" cy="1995203"/>
          </a:xfrm>
          <a:prstGeom prst="rect">
            <a:avLst/>
          </a:prstGeom>
        </p:spPr>
      </p:pic>
    </p:spTree>
    <p:extLst>
      <p:ext uri="{BB962C8B-B14F-4D97-AF65-F5344CB8AC3E}">
        <p14:creationId xmlns:p14="http://schemas.microsoft.com/office/powerpoint/2010/main" val="96104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FAA1A-114A-8B21-F2E0-058685407D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5B8F04-8920-F321-84AC-9F6D81D9B7E8}"/>
              </a:ext>
            </a:extLst>
          </p:cNvPr>
          <p:cNvSpPr>
            <a:spLocks noGrp="1"/>
          </p:cNvSpPr>
          <p:nvPr>
            <p:ph type="title"/>
          </p:nvPr>
        </p:nvSpPr>
        <p:spPr>
          <a:xfrm>
            <a:off x="159701" y="985740"/>
            <a:ext cx="11778399" cy="747479"/>
          </a:xfrm>
        </p:spPr>
        <p:txBody>
          <a:bodyPr/>
          <a:lstStyle/>
          <a:p>
            <a:r>
              <a:rPr lang="en-US" sz="4000" dirty="0">
                <a:ea typeface="Open Sans Extrabold"/>
                <a:cs typeface="Open Sans Extrabold"/>
              </a:rPr>
              <a:t>AI Risks and Author Guidelines—Taylor and Francis</a:t>
            </a:r>
            <a:endParaRPr lang="en-US" sz="4000" dirty="0"/>
          </a:p>
        </p:txBody>
      </p:sp>
      <p:sp>
        <p:nvSpPr>
          <p:cNvPr id="4" name="TextBox 3">
            <a:extLst>
              <a:ext uri="{FF2B5EF4-FFF2-40B4-BE49-F238E27FC236}">
                <a16:creationId xmlns:a16="http://schemas.microsoft.com/office/drawing/2014/main" id="{582952D7-1122-8879-DFDF-206B26FFD53A}"/>
              </a:ext>
            </a:extLst>
          </p:cNvPr>
          <p:cNvSpPr txBox="1"/>
          <p:nvPr/>
        </p:nvSpPr>
        <p:spPr>
          <a:xfrm>
            <a:off x="603846" y="662611"/>
            <a:ext cx="11381353" cy="1150719"/>
          </a:xfrm>
          <a:prstGeom prst="rect">
            <a:avLst/>
          </a:prstGeom>
        </p:spPr>
        <p:txBody>
          <a:bodyPr vert="horz" wrap="square" lIns="0" tIns="0" rIns="0" bIns="0" rtlCol="0">
            <a:noAutofit/>
          </a:bodyPr>
          <a:lstStyle/>
          <a:p>
            <a:pPr algn="l"/>
            <a:endParaRPr lang="en-GB" sz="6000">
              <a:highlight>
                <a:srgbClr val="FFFF00"/>
              </a:highlight>
            </a:endParaRPr>
          </a:p>
        </p:txBody>
      </p:sp>
      <p:sp>
        <p:nvSpPr>
          <p:cNvPr id="5" name="Text Placeholder 4">
            <a:extLst>
              <a:ext uri="{FF2B5EF4-FFF2-40B4-BE49-F238E27FC236}">
                <a16:creationId xmlns:a16="http://schemas.microsoft.com/office/drawing/2014/main" id="{B14F69C4-5162-DC9D-8E87-AFE14E695B5C}"/>
              </a:ext>
            </a:extLst>
          </p:cNvPr>
          <p:cNvSpPr txBox="1">
            <a:spLocks/>
          </p:cNvSpPr>
          <p:nvPr/>
        </p:nvSpPr>
        <p:spPr>
          <a:xfrm>
            <a:off x="159701" y="107898"/>
            <a:ext cx="11471994" cy="399900"/>
          </a:xfrm>
          <a:prstGeom prst="rect">
            <a:avLst/>
          </a:prstGeom>
        </p:spPr>
        <p:txBody>
          <a:bodyPr vert="horz" lIns="0" tIns="36000" rIns="0" bIns="0" rtlCol="0">
            <a:noAutofit/>
          </a:bodyPr>
          <a:lstStyle>
            <a:lvl1pPr marL="0" indent="0" algn="l" defTabSz="914400" rtl="0" eaLnBrk="1" latinLnBrk="0" hangingPunct="1">
              <a:lnSpc>
                <a:spcPct val="90000"/>
              </a:lnSpc>
              <a:spcBef>
                <a:spcPts val="900"/>
              </a:spcBef>
              <a:spcAft>
                <a:spcPts val="0"/>
              </a:spcAft>
              <a:buClr>
                <a:schemeClr val="tx1"/>
              </a:buClr>
              <a:buFont typeface="Wingdings" pitchFamily="2" charset="2"/>
              <a:buNone/>
              <a:defRPr sz="1800" b="1" i="0" kern="1200">
                <a:solidFill>
                  <a:schemeClr val="bg1"/>
                </a:solidFill>
                <a:latin typeface="+mj-lt"/>
                <a:ea typeface="Open Sans Extrabold" panose="020B0606030504020204" pitchFamily="34" charset="0"/>
                <a:cs typeface="Open Sans Extrabold"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23 October 2024—AI Outside the Classroom</a:t>
            </a:r>
          </a:p>
        </p:txBody>
      </p:sp>
      <p:pic>
        <p:nvPicPr>
          <p:cNvPr id="6" name="Picture 5" descr="A close-up of a web page&#10;&#10;Description automatically generated">
            <a:hlinkClick r:id="rId3"/>
            <a:extLst>
              <a:ext uri="{FF2B5EF4-FFF2-40B4-BE49-F238E27FC236}">
                <a16:creationId xmlns:a16="http://schemas.microsoft.com/office/drawing/2014/main" id="{13773339-1AD9-5E26-9BF3-9EF2F47BCA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9629" y="1963278"/>
            <a:ext cx="5398471" cy="3421919"/>
          </a:xfrm>
          <a:prstGeom prst="rect">
            <a:avLst/>
          </a:prstGeom>
        </p:spPr>
      </p:pic>
      <p:pic>
        <p:nvPicPr>
          <p:cNvPr id="10" name="Picture 9" descr="A white paper with black text&#10;&#10;Description automatically generated">
            <a:hlinkClick r:id="rId5"/>
            <a:extLst>
              <a:ext uri="{FF2B5EF4-FFF2-40B4-BE49-F238E27FC236}">
                <a16:creationId xmlns:a16="http://schemas.microsoft.com/office/drawing/2014/main" id="{CE58CFAD-7023-943A-DB51-80E4FC51B1C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6697" y="2003333"/>
            <a:ext cx="6248449" cy="3341808"/>
          </a:xfrm>
          <a:prstGeom prst="rect">
            <a:avLst/>
          </a:prstGeom>
        </p:spPr>
      </p:pic>
      <p:pic>
        <p:nvPicPr>
          <p:cNvPr id="13" name="Picture 12" descr="A close up of text&#10;&#10;Description automatically generated">
            <a:extLst>
              <a:ext uri="{FF2B5EF4-FFF2-40B4-BE49-F238E27FC236}">
                <a16:creationId xmlns:a16="http://schemas.microsoft.com/office/drawing/2014/main" id="{69CB296B-6536-142F-5888-E459EC9177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19580" y="5535145"/>
            <a:ext cx="7772400" cy="1214957"/>
          </a:xfrm>
          <a:prstGeom prst="rect">
            <a:avLst/>
          </a:prstGeom>
        </p:spPr>
      </p:pic>
    </p:spTree>
    <p:extLst>
      <p:ext uri="{BB962C8B-B14F-4D97-AF65-F5344CB8AC3E}">
        <p14:creationId xmlns:p14="http://schemas.microsoft.com/office/powerpoint/2010/main" val="231497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50B1-C90A-A932-B106-52BF43DD8079}"/>
              </a:ext>
            </a:extLst>
          </p:cNvPr>
          <p:cNvSpPr>
            <a:spLocks noGrp="1"/>
          </p:cNvSpPr>
          <p:nvPr>
            <p:ph type="title"/>
          </p:nvPr>
        </p:nvSpPr>
        <p:spPr>
          <a:xfrm>
            <a:off x="359998" y="1002894"/>
            <a:ext cx="11471991" cy="816762"/>
          </a:xfrm>
        </p:spPr>
        <p:txBody>
          <a:bodyPr/>
          <a:lstStyle/>
          <a:p>
            <a:r>
              <a:rPr lang="en-US" dirty="0"/>
              <a:t>AI: Possibilities in Research</a:t>
            </a:r>
          </a:p>
        </p:txBody>
      </p:sp>
      <p:sp>
        <p:nvSpPr>
          <p:cNvPr id="7" name="Footer Placeholder 6">
            <a:extLst>
              <a:ext uri="{FF2B5EF4-FFF2-40B4-BE49-F238E27FC236}">
                <a16:creationId xmlns:a16="http://schemas.microsoft.com/office/drawing/2014/main" id="{2944BFDB-3562-D1C6-7A70-B0C2EC928A07}"/>
              </a:ext>
            </a:extLst>
          </p:cNvPr>
          <p:cNvSpPr>
            <a:spLocks noGrp="1"/>
          </p:cNvSpPr>
          <p:nvPr>
            <p:ph type="ftr" sz="quarter" idx="17"/>
          </p:nvPr>
        </p:nvSpPr>
        <p:spPr/>
        <p:txBody>
          <a:bodyPr/>
          <a:lstStyle/>
          <a:p>
            <a:r>
              <a:rPr lang="en-US"/>
              <a:t>PROPRIETARY &amp; CONFIDENTIAL</a:t>
            </a:r>
          </a:p>
        </p:txBody>
      </p:sp>
      <p:sp>
        <p:nvSpPr>
          <p:cNvPr id="8" name="Text Placeholder 4">
            <a:extLst>
              <a:ext uri="{FF2B5EF4-FFF2-40B4-BE49-F238E27FC236}">
                <a16:creationId xmlns:a16="http://schemas.microsoft.com/office/drawing/2014/main" id="{DF57D41B-5016-4C4C-FEA5-E4FB1D49AAB4}"/>
              </a:ext>
            </a:extLst>
          </p:cNvPr>
          <p:cNvSpPr txBox="1">
            <a:spLocks noGrp="1"/>
          </p:cNvSpPr>
          <p:nvPr>
            <p:ph type="body" sz="quarter" idx="13"/>
          </p:nvPr>
        </p:nvSpPr>
        <p:spPr>
          <a:prstGeom prst="rect">
            <a:avLst/>
          </a:prstGeom>
        </p:spPr>
        <p:txBody>
          <a:bodyPr vert="horz" lIns="0" tIns="36000" rIns="0" bIns="0" rtlCol="0">
            <a:noAutofit/>
          </a:bodyPr>
          <a:lstStyle>
            <a:lvl1pPr marL="0" indent="0" algn="l" defTabSz="914400" rtl="0" eaLnBrk="1" latinLnBrk="0" hangingPunct="1">
              <a:lnSpc>
                <a:spcPct val="90000"/>
              </a:lnSpc>
              <a:spcBef>
                <a:spcPts val="900"/>
              </a:spcBef>
              <a:spcAft>
                <a:spcPts val="0"/>
              </a:spcAft>
              <a:buClr>
                <a:schemeClr val="tx1"/>
              </a:buClr>
              <a:buFont typeface="Wingdings" pitchFamily="2" charset="2"/>
              <a:buNone/>
              <a:defRPr sz="1800" b="1" i="0" kern="1200">
                <a:solidFill>
                  <a:schemeClr val="bg1"/>
                </a:solidFill>
                <a:latin typeface="+mj-lt"/>
                <a:ea typeface="Open Sans Extrabold" panose="020B0606030504020204" pitchFamily="34" charset="0"/>
                <a:cs typeface="Open Sans Extrabold"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23 October 2024—AI Outside the Classroom</a:t>
            </a:r>
          </a:p>
        </p:txBody>
      </p:sp>
    </p:spTree>
    <p:extLst>
      <p:ext uri="{BB962C8B-B14F-4D97-AF65-F5344CB8AC3E}">
        <p14:creationId xmlns:p14="http://schemas.microsoft.com/office/powerpoint/2010/main" val="160452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lossom" descr="A tree with white flowers&#10;&#10;Description automatically generated with medium confidence">
            <a:extLst>
              <a:ext uri="{FF2B5EF4-FFF2-40B4-BE49-F238E27FC236}">
                <a16:creationId xmlns:a16="http://schemas.microsoft.com/office/drawing/2014/main" id="{E49BD4DC-B815-DB49-EA8D-A8101CFCDFE8}"/>
              </a:ext>
            </a:extLst>
          </p:cNvPr>
          <p:cNvPicPr>
            <a:picLocks noGrp="1" noChangeAspect="1"/>
          </p:cNvPicPr>
          <p:nvPr>
            <p:ph type="pic" sz="quarter" idx="15"/>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5684839" y="1"/>
            <a:ext cx="6507161" cy="6857999"/>
          </a:xfrm>
          <a:prstGeom prst="rect">
            <a:avLst/>
          </a:prstGeom>
        </p:spPr>
      </p:pic>
      <p:sp>
        <p:nvSpPr>
          <p:cNvPr id="2" name="Title 1">
            <a:extLst>
              <a:ext uri="{FF2B5EF4-FFF2-40B4-BE49-F238E27FC236}">
                <a16:creationId xmlns:a16="http://schemas.microsoft.com/office/drawing/2014/main" id="{005EE0A8-A343-3CBB-F0B7-46677FA6A7C9}"/>
              </a:ext>
            </a:extLst>
          </p:cNvPr>
          <p:cNvSpPr txBox="1">
            <a:spLocks/>
          </p:cNvSpPr>
          <p:nvPr/>
        </p:nvSpPr>
        <p:spPr>
          <a:xfrm>
            <a:off x="613225" y="1720718"/>
            <a:ext cx="4425597" cy="2231996"/>
          </a:xfrm>
          <a:prstGeom prst="rect">
            <a:avLst/>
          </a:prstGeom>
        </p:spPr>
        <p:txBody>
          <a:bodyPr vert="horz" lIns="0" tIns="36000" rIns="0" bIns="36000" rtlCol="0" anchor="b">
            <a:noAutofit/>
          </a:bodyPr>
          <a:lstStyle>
            <a:lvl1pPr algn="ctr" defTabSz="914400" rtl="0" eaLnBrk="1" latinLnBrk="0" hangingPunct="1">
              <a:lnSpc>
                <a:spcPct val="90000"/>
              </a:lnSpc>
              <a:spcBef>
                <a:spcPct val="0"/>
              </a:spcBef>
              <a:buNone/>
              <a:defRPr sz="8000" b="1" i="0" kern="1200">
                <a:solidFill>
                  <a:srgbClr val="18C76F"/>
                </a:solidFill>
                <a:latin typeface="+mj-lt"/>
                <a:ea typeface="Open Sans Extrabold" panose="020B0606030504020204" pitchFamily="34" charset="0"/>
                <a:cs typeface="Open Sans Extrabold" panose="020B0606030504020204" pitchFamily="34" charset="0"/>
              </a:defRPr>
            </a:lvl1pPr>
          </a:lstStyle>
          <a:p>
            <a:r>
              <a:rPr lang="de-DE" sz="7200">
                <a:latin typeface="Open Sans Extrabold" panose="020B0906030804020204" pitchFamily="34" charset="0"/>
              </a:rPr>
              <a:t>Q&amp;A </a:t>
            </a:r>
            <a:br>
              <a:rPr lang="de-DE" sz="7200">
                <a:latin typeface="Open Sans Extrabold" panose="020B0906030804020204" pitchFamily="34" charset="0"/>
              </a:rPr>
            </a:br>
            <a:endParaRPr lang="de-DE" sz="7200">
              <a:latin typeface="Open Sans Extrabold" panose="020B0906030804020204" pitchFamily="34" charset="0"/>
            </a:endParaRPr>
          </a:p>
        </p:txBody>
      </p:sp>
    </p:spTree>
    <p:extLst>
      <p:ext uri="{BB962C8B-B14F-4D97-AF65-F5344CB8AC3E}">
        <p14:creationId xmlns:p14="http://schemas.microsoft.com/office/powerpoint/2010/main" val="2403640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BF20F0-7315-019C-CF1E-8A6310237B1F}"/>
              </a:ext>
            </a:extLst>
          </p:cNvPr>
          <p:cNvSpPr>
            <a:spLocks noGrp="1"/>
          </p:cNvSpPr>
          <p:nvPr>
            <p:ph type="body" sz="quarter" idx="13"/>
          </p:nvPr>
        </p:nvSpPr>
        <p:spPr>
          <a:xfrm>
            <a:off x="0" y="4817166"/>
            <a:ext cx="12192000" cy="1016772"/>
          </a:xfrm>
        </p:spPr>
        <p:txBody>
          <a:bodyPr/>
          <a:lstStyle/>
          <a:p>
            <a:r>
              <a:rPr lang="de-DE">
                <a:latin typeface="Open Sans Extrabold" panose="020B0906030804020204" pitchFamily="34" charset="0"/>
              </a:rPr>
              <a:t>Thank you!</a:t>
            </a:r>
          </a:p>
        </p:txBody>
      </p:sp>
      <p:pic>
        <p:nvPicPr>
          <p:cNvPr id="16" name="Path to sea" descr="A picture containing nature&#10;&#10;Description automatically generated">
            <a:extLst>
              <a:ext uri="{FF2B5EF4-FFF2-40B4-BE49-F238E27FC236}">
                <a16:creationId xmlns:a16="http://schemas.microsoft.com/office/drawing/2014/main" id="{91FA92CA-E0A7-F7AB-CB18-5A90AF440313}"/>
              </a:ext>
            </a:extLst>
          </p:cNvPr>
          <p:cNvPicPr>
            <a:picLocks noGrp="1" noChangeAspect="1"/>
          </p:cNvPicPr>
          <p:nvPr>
            <p:ph type="pic" sz="quarter" idx="15"/>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1" y="1139825"/>
            <a:ext cx="12190463" cy="3228568"/>
          </a:xfrm>
          <a:prstGeom prst="rect">
            <a:avLst/>
          </a:prstGeom>
        </p:spPr>
      </p:pic>
    </p:spTree>
    <p:extLst>
      <p:ext uri="{BB962C8B-B14F-4D97-AF65-F5344CB8AC3E}">
        <p14:creationId xmlns:p14="http://schemas.microsoft.com/office/powerpoint/2010/main" val="69627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FE820C-FD50-335A-FD16-EBD3B9D42AFD}"/>
              </a:ext>
            </a:extLst>
          </p:cNvPr>
          <p:cNvSpPr>
            <a:spLocks noGrp="1"/>
          </p:cNvSpPr>
          <p:nvPr>
            <p:ph type="body" sz="quarter" idx="29"/>
          </p:nvPr>
        </p:nvSpPr>
        <p:spPr>
          <a:xfrm>
            <a:off x="131662" y="2284001"/>
            <a:ext cx="11414957" cy="4314762"/>
          </a:xfrm>
        </p:spPr>
        <p:txBody>
          <a:bodyPr vert="horz" lIns="0" tIns="36000" rIns="0" bIns="0" rtlCol="0" anchor="t">
            <a:noAutofit/>
          </a:bodyPr>
          <a:lstStyle/>
          <a:p>
            <a:pPr marL="342900" indent="-342900">
              <a:buFont typeface="Arial" panose="020B0604020202020204" pitchFamily="34" charset="0"/>
              <a:buChar char="•"/>
            </a:pPr>
            <a:r>
              <a:rPr lang="en-US" sz="2800" dirty="0">
                <a:solidFill>
                  <a:srgbClr val="383838"/>
                </a:solidFill>
                <a:latin typeface="Open Sans" panose="020B0606030504020204" pitchFamily="34" charset="0"/>
                <a:ea typeface="Open Sans ExtraBold"/>
                <a:cs typeface="Open Sans ExtraBold"/>
              </a:rPr>
              <a:t>The Uses of Content in AI applications</a:t>
            </a:r>
          </a:p>
          <a:p>
            <a:pPr marL="342900" indent="-342900">
              <a:buFont typeface="Arial" panose="020B0604020202020204" pitchFamily="34" charset="0"/>
              <a:buChar char="•"/>
            </a:pPr>
            <a:r>
              <a:rPr lang="en-US" sz="2800" dirty="0">
                <a:solidFill>
                  <a:srgbClr val="383838"/>
                </a:solidFill>
                <a:latin typeface="Open Sans" panose="020B0606030504020204" pitchFamily="34" charset="0"/>
                <a:ea typeface="Open Sans ExtraBold"/>
                <a:cs typeface="Open Sans ExtraBold"/>
              </a:rPr>
              <a:t>AI Principles and Guidelines in Publishing: Authorship and Peer Review</a:t>
            </a:r>
          </a:p>
          <a:p>
            <a:pPr marL="342900" indent="-342900">
              <a:buFont typeface="Arial" panose="020B0604020202020204" pitchFamily="34" charset="0"/>
              <a:buChar char="•"/>
            </a:pPr>
            <a:r>
              <a:rPr lang="en-US" sz="2800" dirty="0">
                <a:solidFill>
                  <a:srgbClr val="383838"/>
                </a:solidFill>
                <a:latin typeface="Open Sans" panose="020B0606030504020204" pitchFamily="34" charset="0"/>
                <a:ea typeface="Open Sans ExtraBold"/>
                <a:cs typeface="Open Sans ExtraBold"/>
              </a:rPr>
              <a:t>AI in Research and Discovery</a:t>
            </a:r>
          </a:p>
          <a:p>
            <a:pPr marL="342900" indent="-342900">
              <a:buFont typeface="Arial" panose="020B0604020202020204" pitchFamily="34" charset="0"/>
              <a:buChar char="•"/>
            </a:pPr>
            <a:r>
              <a:rPr lang="en-US" sz="2800" dirty="0">
                <a:solidFill>
                  <a:srgbClr val="383838"/>
                </a:solidFill>
                <a:latin typeface="Open Sans" panose="020B0606030504020204" pitchFamily="34" charset="0"/>
                <a:ea typeface="Open Sans ExtraBold"/>
                <a:cs typeface="Open Sans ExtraBold"/>
              </a:rPr>
              <a:t>Q&amp;A</a:t>
            </a:r>
          </a:p>
        </p:txBody>
      </p:sp>
      <p:sp>
        <p:nvSpPr>
          <p:cNvPr id="4" name="Title 3">
            <a:extLst>
              <a:ext uri="{FF2B5EF4-FFF2-40B4-BE49-F238E27FC236}">
                <a16:creationId xmlns:a16="http://schemas.microsoft.com/office/drawing/2014/main" id="{F9C6DCF4-6410-781C-5931-AD256833CA10}"/>
              </a:ext>
            </a:extLst>
          </p:cNvPr>
          <p:cNvSpPr>
            <a:spLocks noGrp="1"/>
          </p:cNvSpPr>
          <p:nvPr>
            <p:ph type="title"/>
          </p:nvPr>
        </p:nvSpPr>
        <p:spPr/>
        <p:txBody>
          <a:bodyPr/>
          <a:lstStyle/>
          <a:p>
            <a:r>
              <a:rPr lang="en-GB" sz="4000" dirty="0"/>
              <a:t>Agenda</a:t>
            </a:r>
          </a:p>
        </p:txBody>
      </p:sp>
      <p:sp>
        <p:nvSpPr>
          <p:cNvPr id="5" name="Text Placeholder 4">
            <a:extLst>
              <a:ext uri="{FF2B5EF4-FFF2-40B4-BE49-F238E27FC236}">
                <a16:creationId xmlns:a16="http://schemas.microsoft.com/office/drawing/2014/main" id="{34162F79-59C2-0C8A-8959-A340E5CDAF34}"/>
              </a:ext>
            </a:extLst>
          </p:cNvPr>
          <p:cNvSpPr>
            <a:spLocks noGrp="1"/>
          </p:cNvSpPr>
          <p:nvPr>
            <p:ph type="body" sz="quarter" idx="13"/>
          </p:nvPr>
        </p:nvSpPr>
        <p:spPr>
          <a:xfrm>
            <a:off x="159701" y="107898"/>
            <a:ext cx="11471994" cy="399900"/>
          </a:xfrm>
        </p:spPr>
        <p:txBody>
          <a:bodyPr/>
          <a:lstStyle/>
          <a:p>
            <a:r>
              <a:rPr lang="en-GB" sz="1600" dirty="0"/>
              <a:t>23 October 2024—AI Outside the Classroom</a:t>
            </a:r>
          </a:p>
        </p:txBody>
      </p:sp>
      <p:pic>
        <p:nvPicPr>
          <p:cNvPr id="8" name="Graphic 7">
            <a:extLst>
              <a:ext uri="{FF2B5EF4-FFF2-40B4-BE49-F238E27FC236}">
                <a16:creationId xmlns:a16="http://schemas.microsoft.com/office/drawing/2014/main" id="{A9E6D7B5-BDEC-3BBC-B558-EB243BAF72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7085" y="2338055"/>
            <a:ext cx="576000" cy="576000"/>
          </a:xfrm>
          <a:prstGeom prst="rect">
            <a:avLst/>
          </a:prstGeom>
        </p:spPr>
      </p:pic>
      <p:pic>
        <p:nvPicPr>
          <p:cNvPr id="9" name="Graphic 8">
            <a:extLst>
              <a:ext uri="{FF2B5EF4-FFF2-40B4-BE49-F238E27FC236}">
                <a16:creationId xmlns:a16="http://schemas.microsoft.com/office/drawing/2014/main" id="{00399357-2857-163F-D518-E9A05122C0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2376" y="2338055"/>
            <a:ext cx="576000" cy="576000"/>
          </a:xfrm>
          <a:prstGeom prst="rect">
            <a:avLst/>
          </a:prstGeom>
        </p:spPr>
      </p:pic>
    </p:spTree>
    <p:extLst>
      <p:ext uri="{BB962C8B-B14F-4D97-AF65-F5344CB8AC3E}">
        <p14:creationId xmlns:p14="http://schemas.microsoft.com/office/powerpoint/2010/main" val="304456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A3913-856C-F99D-EC60-64A84CA2CF61}"/>
            </a:ext>
          </a:extLst>
        </p:cNvPr>
        <p:cNvGrpSpPr/>
        <p:nvPr/>
      </p:nvGrpSpPr>
      <p:grpSpPr>
        <a:xfrm>
          <a:off x="0" y="0"/>
          <a:ext cx="0" cy="0"/>
          <a:chOff x="0" y="0"/>
          <a:chExt cx="0" cy="0"/>
        </a:xfrm>
      </p:grpSpPr>
      <p:cxnSp>
        <p:nvCxnSpPr>
          <p:cNvPr id="48" name="Connector: Elbow 47">
            <a:extLst>
              <a:ext uri="{FF2B5EF4-FFF2-40B4-BE49-F238E27FC236}">
                <a16:creationId xmlns:a16="http://schemas.microsoft.com/office/drawing/2014/main" id="{A5E6D11D-233B-9AF1-762E-54C92E70461D}"/>
              </a:ext>
            </a:extLst>
          </p:cNvPr>
          <p:cNvCxnSpPr>
            <a:cxnSpLocks/>
          </p:cNvCxnSpPr>
          <p:nvPr/>
        </p:nvCxnSpPr>
        <p:spPr>
          <a:xfrm>
            <a:off x="4865420" y="5148167"/>
            <a:ext cx="721750" cy="538102"/>
          </a:xfrm>
          <a:prstGeom prst="bentConnector3">
            <a:avLst>
              <a:gd name="adj1" fmla="val 62149"/>
            </a:avLst>
          </a:prstGeom>
          <a:ln w="38100">
            <a:solidFill>
              <a:srgbClr val="115C3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22909927-8B8A-E2E1-288E-A161A4BEFEBD}"/>
              </a:ext>
            </a:extLst>
          </p:cNvPr>
          <p:cNvCxnSpPr>
            <a:cxnSpLocks/>
          </p:cNvCxnSpPr>
          <p:nvPr/>
        </p:nvCxnSpPr>
        <p:spPr>
          <a:xfrm flipV="1">
            <a:off x="4865420" y="4184523"/>
            <a:ext cx="711484" cy="682049"/>
          </a:xfrm>
          <a:prstGeom prst="bentConnector3">
            <a:avLst>
              <a:gd name="adj1" fmla="val 60563"/>
            </a:avLst>
          </a:prstGeom>
          <a:ln w="38100">
            <a:solidFill>
              <a:srgbClr val="115C36"/>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8C3642B8-3BD5-A466-4E34-1AB11C6958BF}"/>
              </a:ext>
            </a:extLst>
          </p:cNvPr>
          <p:cNvCxnSpPr>
            <a:cxnSpLocks/>
          </p:cNvCxnSpPr>
          <p:nvPr/>
        </p:nvCxnSpPr>
        <p:spPr>
          <a:xfrm>
            <a:off x="4732855" y="2878448"/>
            <a:ext cx="813485" cy="752099"/>
          </a:xfrm>
          <a:prstGeom prst="bentConnector3">
            <a:avLst>
              <a:gd name="adj1" fmla="val 68478"/>
            </a:avLst>
          </a:prstGeom>
          <a:ln w="38100">
            <a:solidFill>
              <a:srgbClr val="115C36"/>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4798132-C46F-0572-7AD5-62A59862B3EF}"/>
              </a:ext>
            </a:extLst>
          </p:cNvPr>
          <p:cNvSpPr>
            <a:spLocks noGrp="1"/>
          </p:cNvSpPr>
          <p:nvPr>
            <p:ph type="title"/>
          </p:nvPr>
        </p:nvSpPr>
        <p:spPr>
          <a:xfrm>
            <a:off x="206800" y="812451"/>
            <a:ext cx="11778399" cy="747479"/>
          </a:xfrm>
        </p:spPr>
        <p:txBody>
          <a:bodyPr/>
          <a:lstStyle/>
          <a:p>
            <a:r>
              <a:rPr lang="en-US" sz="4000" dirty="0">
                <a:ea typeface="Open Sans Extrabold"/>
                <a:cs typeface="Open Sans Extrabold"/>
              </a:rPr>
              <a:t>The AI Landscape: Context from a Publisher</a:t>
            </a:r>
            <a:endParaRPr lang="en-US" sz="4000" dirty="0"/>
          </a:p>
        </p:txBody>
      </p:sp>
      <p:sp>
        <p:nvSpPr>
          <p:cNvPr id="4" name="TextBox 3">
            <a:extLst>
              <a:ext uri="{FF2B5EF4-FFF2-40B4-BE49-F238E27FC236}">
                <a16:creationId xmlns:a16="http://schemas.microsoft.com/office/drawing/2014/main" id="{756079AB-140A-5865-2AA1-82F989E88D55}"/>
              </a:ext>
            </a:extLst>
          </p:cNvPr>
          <p:cNvSpPr txBox="1"/>
          <p:nvPr/>
        </p:nvSpPr>
        <p:spPr>
          <a:xfrm>
            <a:off x="603846" y="662611"/>
            <a:ext cx="11381353" cy="1150719"/>
          </a:xfrm>
          <a:prstGeom prst="rect">
            <a:avLst/>
          </a:prstGeom>
        </p:spPr>
        <p:txBody>
          <a:bodyPr vert="horz" wrap="square" lIns="0" tIns="0" rIns="0" bIns="0" rtlCol="0">
            <a:noAutofit/>
          </a:bodyPr>
          <a:lstStyle/>
          <a:p>
            <a:pPr algn="l"/>
            <a:endParaRPr lang="en-GB" sz="6000">
              <a:highlight>
                <a:srgbClr val="FFFF00"/>
              </a:highlight>
            </a:endParaRPr>
          </a:p>
        </p:txBody>
      </p:sp>
      <p:sp>
        <p:nvSpPr>
          <p:cNvPr id="7" name="Flowchart: Connector 6">
            <a:extLst>
              <a:ext uri="{FF2B5EF4-FFF2-40B4-BE49-F238E27FC236}">
                <a16:creationId xmlns:a16="http://schemas.microsoft.com/office/drawing/2014/main" id="{AAEE8F08-0E21-E3B3-CC63-B5EF1ADE9351}"/>
              </a:ext>
            </a:extLst>
          </p:cNvPr>
          <p:cNvSpPr/>
          <p:nvPr/>
        </p:nvSpPr>
        <p:spPr>
          <a:xfrm>
            <a:off x="103193" y="3228951"/>
            <a:ext cx="1772927" cy="1515929"/>
          </a:xfrm>
          <a:prstGeom prst="flowChartConnector">
            <a:avLst/>
          </a:prstGeom>
          <a:solidFill>
            <a:srgbClr val="115C36"/>
          </a:solidFill>
          <a:ln w="6350" cap="flat" cmpd="sng" algn="ctr">
            <a:solidFill>
              <a:srgbClr val="198C53"/>
            </a:solid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solidFill>
                  <a:schemeClr val="bg1"/>
                </a:solidFill>
              </a:rPr>
              <a:t>Society and Proprietary content</a:t>
            </a:r>
            <a:endParaRPr lang="en-GB" sz="1400" b="1" dirty="0">
              <a:solidFill>
                <a:schemeClr val="bg1"/>
              </a:solidFill>
            </a:endParaRPr>
          </a:p>
        </p:txBody>
      </p:sp>
      <p:sp>
        <p:nvSpPr>
          <p:cNvPr id="8" name="Flowchart: Connector 7">
            <a:extLst>
              <a:ext uri="{FF2B5EF4-FFF2-40B4-BE49-F238E27FC236}">
                <a16:creationId xmlns:a16="http://schemas.microsoft.com/office/drawing/2014/main" id="{A37914F1-B893-E4CC-9C74-8EE53BDDD3B2}"/>
              </a:ext>
            </a:extLst>
          </p:cNvPr>
          <p:cNvSpPr/>
          <p:nvPr/>
        </p:nvSpPr>
        <p:spPr>
          <a:xfrm>
            <a:off x="9993071" y="2382297"/>
            <a:ext cx="1514586" cy="1515929"/>
          </a:xfrm>
          <a:prstGeom prst="flowChartConnector">
            <a:avLst/>
          </a:prstGeom>
          <a:solidFill>
            <a:srgbClr val="115C36"/>
          </a:solidFill>
          <a:ln w="6350" cap="flat" cmpd="sng" algn="ctr">
            <a:solidFill>
              <a:srgbClr val="198C53"/>
            </a:solid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dirty="0">
                <a:solidFill>
                  <a:schemeClr val="bg1"/>
                </a:solidFill>
              </a:rPr>
              <a:t>Content not displayed verbatim; insights extracted by AI</a:t>
            </a:r>
            <a:endParaRPr lang="en-GB" sz="1200" b="1" dirty="0">
              <a:solidFill>
                <a:schemeClr val="bg1"/>
              </a:solidFill>
            </a:endParaRPr>
          </a:p>
        </p:txBody>
      </p:sp>
      <p:sp>
        <p:nvSpPr>
          <p:cNvPr id="9" name="Flowchart: Connector 8">
            <a:extLst>
              <a:ext uri="{FF2B5EF4-FFF2-40B4-BE49-F238E27FC236}">
                <a16:creationId xmlns:a16="http://schemas.microsoft.com/office/drawing/2014/main" id="{018AA762-BF3B-5253-8B43-23B4165E966C}"/>
              </a:ext>
            </a:extLst>
          </p:cNvPr>
          <p:cNvSpPr/>
          <p:nvPr/>
        </p:nvSpPr>
        <p:spPr>
          <a:xfrm>
            <a:off x="9993071" y="4708279"/>
            <a:ext cx="1514586" cy="1515929"/>
          </a:xfrm>
          <a:prstGeom prst="flowChartConnector">
            <a:avLst/>
          </a:prstGeom>
          <a:solidFill>
            <a:srgbClr val="115C36"/>
          </a:solidFill>
          <a:ln w="6350" cap="flat" cmpd="sng" algn="ctr">
            <a:solidFill>
              <a:srgbClr val="198C53"/>
            </a:solid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a:solidFill>
                  <a:schemeClr val="bg1"/>
                </a:solidFill>
              </a:rPr>
              <a:t>Verbatim quotes and/or direct link to source</a:t>
            </a:r>
            <a:endParaRPr lang="en-GB" sz="1200" b="1">
              <a:solidFill>
                <a:schemeClr val="bg1"/>
              </a:solidFill>
            </a:endParaRPr>
          </a:p>
        </p:txBody>
      </p:sp>
      <p:sp>
        <p:nvSpPr>
          <p:cNvPr id="10" name="Rectangle: Rounded Corners 9">
            <a:extLst>
              <a:ext uri="{FF2B5EF4-FFF2-40B4-BE49-F238E27FC236}">
                <a16:creationId xmlns:a16="http://schemas.microsoft.com/office/drawing/2014/main" id="{DA56C13D-7E57-BBD5-AA3E-EA7214B37B6C}"/>
              </a:ext>
            </a:extLst>
          </p:cNvPr>
          <p:cNvSpPr/>
          <p:nvPr/>
        </p:nvSpPr>
        <p:spPr>
          <a:xfrm>
            <a:off x="2008686" y="2159509"/>
            <a:ext cx="1092007" cy="3654814"/>
          </a:xfrm>
          <a:prstGeom prst="roundRect">
            <a:avLst/>
          </a:prstGeom>
          <a:solidFill>
            <a:srgbClr val="198C53"/>
          </a:solidFill>
          <a:ln w="6350" cap="flat" cmpd="sng" algn="ctr">
            <a:solidFill>
              <a:srgbClr val="198C53"/>
            </a:solid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a:solidFill>
                  <a:schemeClr val="bg1"/>
                </a:solidFill>
              </a:rPr>
              <a:t>Wiley data licensing check</a:t>
            </a:r>
            <a:endParaRPr lang="en-GB" sz="1400" b="1">
              <a:solidFill>
                <a:schemeClr val="bg1"/>
              </a:solidFill>
            </a:endParaRPr>
          </a:p>
        </p:txBody>
      </p:sp>
      <p:sp>
        <p:nvSpPr>
          <p:cNvPr id="11" name="Rectangle: Rounded Corners 10">
            <a:extLst>
              <a:ext uri="{FF2B5EF4-FFF2-40B4-BE49-F238E27FC236}">
                <a16:creationId xmlns:a16="http://schemas.microsoft.com/office/drawing/2014/main" id="{C6225541-ADA3-70F0-87D6-A0AE28A971D3}"/>
              </a:ext>
            </a:extLst>
          </p:cNvPr>
          <p:cNvSpPr/>
          <p:nvPr/>
        </p:nvSpPr>
        <p:spPr>
          <a:xfrm>
            <a:off x="3640848" y="2112434"/>
            <a:ext cx="1365338" cy="1420326"/>
          </a:xfrm>
          <a:prstGeom prst="roundRect">
            <a:avLst/>
          </a:prstGeom>
          <a:solidFill>
            <a:schemeClr val="tx1"/>
          </a:solidFill>
          <a:ln w="6350" cap="flat" cmpd="sng" algn="ctr">
            <a:solidFill>
              <a:srgbClr val="198C53"/>
            </a:solid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a:solidFill>
                  <a:schemeClr val="bg1"/>
                </a:solidFill>
              </a:rPr>
              <a:t>Tech customers </a:t>
            </a:r>
          </a:p>
          <a:p>
            <a:pPr algn="ctr"/>
            <a:r>
              <a:rPr lang="en-US" sz="1200">
                <a:solidFill>
                  <a:schemeClr val="bg1"/>
                </a:solidFill>
              </a:rPr>
              <a:t>(Public or private industry use) </a:t>
            </a:r>
            <a:endParaRPr lang="en-GB" sz="1200">
              <a:solidFill>
                <a:schemeClr val="bg1"/>
              </a:solidFill>
            </a:endParaRPr>
          </a:p>
        </p:txBody>
      </p:sp>
      <p:sp>
        <p:nvSpPr>
          <p:cNvPr id="12" name="Rectangle: Rounded Corners 11">
            <a:extLst>
              <a:ext uri="{FF2B5EF4-FFF2-40B4-BE49-F238E27FC236}">
                <a16:creationId xmlns:a16="http://schemas.microsoft.com/office/drawing/2014/main" id="{AF91AE39-ACBC-CE64-9FD0-D8D7665976CE}"/>
              </a:ext>
            </a:extLst>
          </p:cNvPr>
          <p:cNvSpPr/>
          <p:nvPr/>
        </p:nvSpPr>
        <p:spPr>
          <a:xfrm>
            <a:off x="3640848" y="4355515"/>
            <a:ext cx="1365338" cy="1420326"/>
          </a:xfrm>
          <a:prstGeom prst="roundRect">
            <a:avLst/>
          </a:prstGeom>
          <a:solidFill>
            <a:schemeClr val="tx1"/>
          </a:solid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a:solidFill>
                  <a:schemeClr val="bg1"/>
                </a:solidFill>
              </a:rPr>
              <a:t>Corporate customers</a:t>
            </a:r>
          </a:p>
          <a:p>
            <a:pPr algn="ctr"/>
            <a:r>
              <a:rPr lang="en-US" sz="1200">
                <a:solidFill>
                  <a:schemeClr val="bg1"/>
                </a:solidFill>
              </a:rPr>
              <a:t>(Private industry use)</a:t>
            </a:r>
            <a:endParaRPr lang="en-GB" sz="1200">
              <a:solidFill>
                <a:schemeClr val="bg1"/>
              </a:solidFill>
            </a:endParaRPr>
          </a:p>
        </p:txBody>
      </p:sp>
      <p:sp>
        <p:nvSpPr>
          <p:cNvPr id="13" name="Rectangle: Rounded Corners 12">
            <a:extLst>
              <a:ext uri="{FF2B5EF4-FFF2-40B4-BE49-F238E27FC236}">
                <a16:creationId xmlns:a16="http://schemas.microsoft.com/office/drawing/2014/main" id="{37CF4A58-9C89-783F-97A0-9E4B62CD888F}"/>
              </a:ext>
            </a:extLst>
          </p:cNvPr>
          <p:cNvSpPr/>
          <p:nvPr/>
        </p:nvSpPr>
        <p:spPr>
          <a:xfrm>
            <a:off x="5546340" y="1945942"/>
            <a:ext cx="3906577" cy="1054897"/>
          </a:xfrm>
          <a:prstGeom prst="roundRect">
            <a:avLst/>
          </a:prstGeom>
          <a:solidFill>
            <a:schemeClr val="accent1">
              <a:lumMod val="20000"/>
              <a:lumOff val="80000"/>
            </a:schemeClr>
          </a:solid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t>LLM Training rights</a:t>
            </a:r>
          </a:p>
          <a:p>
            <a:pPr algn="ctr"/>
            <a:r>
              <a:rPr lang="en-US" sz="1400" b="1" i="1" dirty="0">
                <a:solidFill>
                  <a:srgbClr val="00B050"/>
                </a:solidFill>
              </a:rPr>
              <a:t>Large Language Model</a:t>
            </a:r>
          </a:p>
          <a:p>
            <a:pPr algn="ctr"/>
            <a:r>
              <a:rPr lang="en-US" sz="1050" dirty="0"/>
              <a:t>LLM creates original outputs influenced by, but not directly matching, its training data</a:t>
            </a:r>
            <a:endParaRPr lang="en-GB" sz="1050" dirty="0"/>
          </a:p>
        </p:txBody>
      </p:sp>
      <p:sp>
        <p:nvSpPr>
          <p:cNvPr id="14" name="Rectangle: Rounded Corners 13">
            <a:extLst>
              <a:ext uri="{FF2B5EF4-FFF2-40B4-BE49-F238E27FC236}">
                <a16:creationId xmlns:a16="http://schemas.microsoft.com/office/drawing/2014/main" id="{1B66CCAC-9E92-F68B-A135-45D866246A3A}"/>
              </a:ext>
            </a:extLst>
          </p:cNvPr>
          <p:cNvSpPr/>
          <p:nvPr/>
        </p:nvSpPr>
        <p:spPr>
          <a:xfrm>
            <a:off x="5546340" y="3359018"/>
            <a:ext cx="3906577" cy="1054897"/>
          </a:xfrm>
          <a:prstGeom prst="roundRect">
            <a:avLst/>
          </a:prstGeom>
          <a:solidFill>
            <a:schemeClr val="accent1">
              <a:lumMod val="20000"/>
              <a:lumOff val="80000"/>
            </a:schemeClr>
          </a:solid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a:t>Fine-tuning rights</a:t>
            </a:r>
          </a:p>
          <a:p>
            <a:pPr algn="ctr"/>
            <a:r>
              <a:rPr lang="en-US" sz="1400" b="1" i="1">
                <a:solidFill>
                  <a:srgbClr val="00B050"/>
                </a:solidFill>
              </a:rPr>
              <a:t>Customized Model</a:t>
            </a:r>
          </a:p>
          <a:p>
            <a:pPr algn="ctr"/>
            <a:r>
              <a:rPr lang="en-US" sz="1050"/>
              <a:t>Specific training data sets are used to optimize the LLM for a specific purpose </a:t>
            </a:r>
            <a:endParaRPr lang="en-GB" sz="1050"/>
          </a:p>
        </p:txBody>
      </p:sp>
      <p:sp>
        <p:nvSpPr>
          <p:cNvPr id="16" name="Rectangle: Rounded Corners 15">
            <a:extLst>
              <a:ext uri="{FF2B5EF4-FFF2-40B4-BE49-F238E27FC236}">
                <a16:creationId xmlns:a16="http://schemas.microsoft.com/office/drawing/2014/main" id="{F09D7C97-0852-21FE-6487-8AD1DB4BCE71}"/>
              </a:ext>
            </a:extLst>
          </p:cNvPr>
          <p:cNvSpPr/>
          <p:nvPr/>
        </p:nvSpPr>
        <p:spPr>
          <a:xfrm>
            <a:off x="5576904" y="4933271"/>
            <a:ext cx="3906577" cy="1054897"/>
          </a:xfrm>
          <a:prstGeom prst="roundRect">
            <a:avLst/>
          </a:prstGeom>
          <a:solidFill>
            <a:schemeClr val="accent1">
              <a:lumMod val="20000"/>
              <a:lumOff val="80000"/>
            </a:schemeClr>
          </a:solidFill>
          <a:ln w="635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a:t>RAG data rights*</a:t>
            </a:r>
          </a:p>
          <a:p>
            <a:pPr algn="ctr"/>
            <a:r>
              <a:rPr lang="en-US" sz="1400" b="1" i="1">
                <a:solidFill>
                  <a:srgbClr val="00B050"/>
                </a:solidFill>
              </a:rPr>
              <a:t>AI Application</a:t>
            </a:r>
          </a:p>
          <a:p>
            <a:pPr algn="ctr"/>
            <a:r>
              <a:rPr lang="en-US" sz="1050"/>
              <a:t>Enhances </a:t>
            </a:r>
            <a:r>
              <a:rPr lang="en-US" sz="1050" err="1"/>
              <a:t>GenAI</a:t>
            </a:r>
            <a:r>
              <a:rPr lang="en-US" sz="1050"/>
              <a:t> by allowing a model to access and use data from the Wiley database during the generation process</a:t>
            </a:r>
            <a:endParaRPr lang="en-GB" sz="1050"/>
          </a:p>
        </p:txBody>
      </p:sp>
      <p:sp>
        <p:nvSpPr>
          <p:cNvPr id="116" name="TextBox 115">
            <a:extLst>
              <a:ext uri="{FF2B5EF4-FFF2-40B4-BE49-F238E27FC236}">
                <a16:creationId xmlns:a16="http://schemas.microsoft.com/office/drawing/2014/main" id="{E98C258C-50EA-76FD-75D8-164ADF48FADC}"/>
              </a:ext>
            </a:extLst>
          </p:cNvPr>
          <p:cNvSpPr txBox="1"/>
          <p:nvPr/>
        </p:nvSpPr>
        <p:spPr>
          <a:xfrm>
            <a:off x="1589586" y="6200496"/>
            <a:ext cx="8525139" cy="881516"/>
          </a:xfrm>
          <a:prstGeom prst="rect">
            <a:avLst/>
          </a:prstGeom>
        </p:spPr>
        <p:txBody>
          <a:bodyPr vert="horz" wrap="none" lIns="0" tIns="0" rIns="0" bIns="0" rtlCol="0" anchor="t">
            <a:noAutofit/>
          </a:bodyPr>
          <a:lstStyle/>
          <a:p>
            <a:pPr algn="l"/>
            <a:r>
              <a:rPr lang="en-US" sz="1100">
                <a:solidFill>
                  <a:srgbClr val="383838"/>
                </a:solidFill>
              </a:rPr>
              <a:t>*RAG data rights licenses are data licensing opportunities where the AI model may share verbatim content </a:t>
            </a:r>
          </a:p>
          <a:p>
            <a:pPr algn="l"/>
            <a:r>
              <a:rPr lang="en-US" sz="1100">
                <a:solidFill>
                  <a:srgbClr val="383838"/>
                </a:solidFill>
              </a:rPr>
              <a:t>with the LLM during inference. This allows the user to validate the generative AI feedback by sharing a direct link or quote to</a:t>
            </a:r>
            <a:endParaRPr lang="en-US" sz="1100">
              <a:solidFill>
                <a:srgbClr val="383838"/>
              </a:solidFill>
              <a:ea typeface="Open Sans"/>
              <a:cs typeface="Open Sans"/>
            </a:endParaRPr>
          </a:p>
          <a:p>
            <a:pPr algn="l"/>
            <a:r>
              <a:rPr lang="en-US" sz="1100">
                <a:solidFill>
                  <a:srgbClr val="383838"/>
                </a:solidFill>
              </a:rPr>
              <a:t>the source material. This is particularly needed in areas where there is higher risk or accuracy needed for </a:t>
            </a:r>
            <a:r>
              <a:rPr lang="en-US" sz="1100" err="1">
                <a:solidFill>
                  <a:srgbClr val="383838"/>
                </a:solidFill>
              </a:rPr>
              <a:t>GenAI</a:t>
            </a:r>
            <a:r>
              <a:rPr lang="en-US" sz="1100">
                <a:solidFill>
                  <a:srgbClr val="383838"/>
                </a:solidFill>
              </a:rPr>
              <a:t> output.</a:t>
            </a:r>
            <a:endParaRPr lang="en-GB" sz="1100">
              <a:solidFill>
                <a:srgbClr val="383838"/>
              </a:solidFill>
            </a:endParaRPr>
          </a:p>
        </p:txBody>
      </p:sp>
      <p:cxnSp>
        <p:nvCxnSpPr>
          <p:cNvPr id="31" name="Straight Arrow Connector 30">
            <a:extLst>
              <a:ext uri="{FF2B5EF4-FFF2-40B4-BE49-F238E27FC236}">
                <a16:creationId xmlns:a16="http://schemas.microsoft.com/office/drawing/2014/main" id="{17B3B683-4615-F146-40F7-3474F97D2835}"/>
              </a:ext>
            </a:extLst>
          </p:cNvPr>
          <p:cNvCxnSpPr>
            <a:cxnSpLocks/>
            <a:stCxn id="7" idx="6"/>
            <a:endCxn id="10" idx="1"/>
          </p:cNvCxnSpPr>
          <p:nvPr/>
        </p:nvCxnSpPr>
        <p:spPr>
          <a:xfrm>
            <a:off x="1876120" y="3986916"/>
            <a:ext cx="132566" cy="0"/>
          </a:xfrm>
          <a:prstGeom prst="straightConnector1">
            <a:avLst/>
          </a:prstGeom>
          <a:ln w="38100">
            <a:solidFill>
              <a:srgbClr val="115C3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73505ADC-1897-6513-2841-D35195310F0A}"/>
              </a:ext>
            </a:extLst>
          </p:cNvPr>
          <p:cNvCxnSpPr>
            <a:stCxn id="10" idx="3"/>
            <a:endCxn id="11" idx="1"/>
          </p:cNvCxnSpPr>
          <p:nvPr/>
        </p:nvCxnSpPr>
        <p:spPr>
          <a:xfrm flipV="1">
            <a:off x="3100693" y="2822597"/>
            <a:ext cx="540155" cy="1164319"/>
          </a:xfrm>
          <a:prstGeom prst="bentConnector3">
            <a:avLst/>
          </a:prstGeom>
          <a:ln w="38100">
            <a:solidFill>
              <a:srgbClr val="115C3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5F533902-612E-D2CE-28FF-E98F054A547F}"/>
              </a:ext>
            </a:extLst>
          </p:cNvPr>
          <p:cNvCxnSpPr>
            <a:stCxn id="10" idx="3"/>
            <a:endCxn id="12" idx="1"/>
          </p:cNvCxnSpPr>
          <p:nvPr/>
        </p:nvCxnSpPr>
        <p:spPr>
          <a:xfrm>
            <a:off x="3100693" y="3986916"/>
            <a:ext cx="540155" cy="1078762"/>
          </a:xfrm>
          <a:prstGeom prst="bentConnector3">
            <a:avLst/>
          </a:prstGeom>
          <a:ln w="38100">
            <a:solidFill>
              <a:srgbClr val="115C3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B0B3A847-DC7D-A3D2-CC53-1C53FDE22380}"/>
              </a:ext>
            </a:extLst>
          </p:cNvPr>
          <p:cNvCxnSpPr>
            <a:cxnSpLocks/>
            <a:stCxn id="13" idx="3"/>
            <a:endCxn id="8" idx="2"/>
          </p:cNvCxnSpPr>
          <p:nvPr/>
        </p:nvCxnSpPr>
        <p:spPr>
          <a:xfrm>
            <a:off x="9452917" y="2473391"/>
            <a:ext cx="540154" cy="666871"/>
          </a:xfrm>
          <a:prstGeom prst="bentConnector3">
            <a:avLst/>
          </a:prstGeom>
          <a:ln w="38100">
            <a:solidFill>
              <a:srgbClr val="115C36"/>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C65E4F4-2112-622C-9374-3B035B4FEB5F}"/>
              </a:ext>
            </a:extLst>
          </p:cNvPr>
          <p:cNvCxnSpPr>
            <a:stCxn id="16" idx="3"/>
            <a:endCxn id="9" idx="2"/>
          </p:cNvCxnSpPr>
          <p:nvPr/>
        </p:nvCxnSpPr>
        <p:spPr>
          <a:xfrm>
            <a:off x="9483481" y="5460720"/>
            <a:ext cx="509590" cy="5524"/>
          </a:xfrm>
          <a:prstGeom prst="straightConnector1">
            <a:avLst/>
          </a:prstGeom>
          <a:ln w="38100">
            <a:solidFill>
              <a:srgbClr val="115C36"/>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5101B941-1EDC-C77A-D309-8C74B4592034}"/>
              </a:ext>
            </a:extLst>
          </p:cNvPr>
          <p:cNvCxnSpPr>
            <a:stCxn id="14" idx="3"/>
            <a:endCxn id="8" idx="2"/>
          </p:cNvCxnSpPr>
          <p:nvPr/>
        </p:nvCxnSpPr>
        <p:spPr>
          <a:xfrm flipV="1">
            <a:off x="9452917" y="3140262"/>
            <a:ext cx="540154" cy="746205"/>
          </a:xfrm>
          <a:prstGeom prst="bentConnector3">
            <a:avLst/>
          </a:prstGeom>
          <a:ln w="38100">
            <a:solidFill>
              <a:srgbClr val="115C36"/>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E0A2F6E4-157B-D40A-3EED-CCADBB76D01E}"/>
              </a:ext>
            </a:extLst>
          </p:cNvPr>
          <p:cNvCxnSpPr>
            <a:cxnSpLocks/>
          </p:cNvCxnSpPr>
          <p:nvPr/>
        </p:nvCxnSpPr>
        <p:spPr>
          <a:xfrm flipV="1">
            <a:off x="5006186" y="2159509"/>
            <a:ext cx="540154" cy="506611"/>
          </a:xfrm>
          <a:prstGeom prst="bentConnector3">
            <a:avLst/>
          </a:prstGeom>
          <a:ln w="38100">
            <a:solidFill>
              <a:srgbClr val="115C36"/>
            </a:solidFill>
            <a:tailEnd type="triangle"/>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D976BA3-E898-A69D-CB41-BF07C0EEC232}"/>
              </a:ext>
            </a:extLst>
          </p:cNvPr>
          <p:cNvSpPr txBox="1">
            <a:spLocks/>
          </p:cNvSpPr>
          <p:nvPr/>
        </p:nvSpPr>
        <p:spPr>
          <a:xfrm>
            <a:off x="159701" y="107898"/>
            <a:ext cx="11471994" cy="399900"/>
          </a:xfrm>
          <a:prstGeom prst="rect">
            <a:avLst/>
          </a:prstGeom>
        </p:spPr>
        <p:txBody>
          <a:bodyPr vert="horz" lIns="0" tIns="36000" rIns="0" bIns="0" rtlCol="0">
            <a:noAutofit/>
          </a:bodyPr>
          <a:lstStyle>
            <a:lvl1pPr marL="0" indent="0" algn="l" defTabSz="914400" rtl="0" eaLnBrk="1" latinLnBrk="0" hangingPunct="1">
              <a:lnSpc>
                <a:spcPct val="90000"/>
              </a:lnSpc>
              <a:spcBef>
                <a:spcPts val="900"/>
              </a:spcBef>
              <a:spcAft>
                <a:spcPts val="0"/>
              </a:spcAft>
              <a:buClr>
                <a:schemeClr val="tx1"/>
              </a:buClr>
              <a:buFont typeface="Wingdings" pitchFamily="2" charset="2"/>
              <a:buNone/>
              <a:defRPr sz="1800" b="1" i="0" kern="1200">
                <a:solidFill>
                  <a:schemeClr val="bg1"/>
                </a:solidFill>
                <a:latin typeface="+mj-lt"/>
                <a:ea typeface="Open Sans Extrabold" panose="020B0606030504020204" pitchFamily="34" charset="0"/>
                <a:cs typeface="Open Sans Extrabold"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23 October 2024—AI Outside the Classroom</a:t>
            </a:r>
            <a:endParaRPr lang="en-GB" sz="1600" dirty="0"/>
          </a:p>
        </p:txBody>
      </p:sp>
    </p:spTree>
    <p:extLst>
      <p:ext uri="{BB962C8B-B14F-4D97-AF65-F5344CB8AC3E}">
        <p14:creationId xmlns:p14="http://schemas.microsoft.com/office/powerpoint/2010/main" val="336771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95777F-3309-FB17-CAFC-2A646D3A7DB4}"/>
              </a:ext>
            </a:extLst>
          </p:cNvPr>
          <p:cNvSpPr>
            <a:spLocks noGrp="1"/>
          </p:cNvSpPr>
          <p:nvPr>
            <p:ph type="title"/>
          </p:nvPr>
        </p:nvSpPr>
        <p:spPr>
          <a:xfrm>
            <a:off x="206800" y="812451"/>
            <a:ext cx="11778399" cy="747479"/>
          </a:xfrm>
        </p:spPr>
        <p:txBody>
          <a:bodyPr/>
          <a:lstStyle/>
          <a:p>
            <a:r>
              <a:rPr lang="en-US" sz="4000" dirty="0">
                <a:ea typeface="Open Sans Extrabold"/>
                <a:cs typeface="Open Sans Extrabold"/>
              </a:rPr>
              <a:t>Wiley and other Publisher’s AI Principles</a:t>
            </a:r>
            <a:endParaRPr lang="en-US" sz="4000" dirty="0"/>
          </a:p>
        </p:txBody>
      </p:sp>
      <p:sp>
        <p:nvSpPr>
          <p:cNvPr id="4" name="TextBox 3">
            <a:extLst>
              <a:ext uri="{FF2B5EF4-FFF2-40B4-BE49-F238E27FC236}">
                <a16:creationId xmlns:a16="http://schemas.microsoft.com/office/drawing/2014/main" id="{6D870595-DDB6-A064-8A5B-4A9D671A2F20}"/>
              </a:ext>
            </a:extLst>
          </p:cNvPr>
          <p:cNvSpPr txBox="1"/>
          <p:nvPr/>
        </p:nvSpPr>
        <p:spPr>
          <a:xfrm>
            <a:off x="603846" y="662611"/>
            <a:ext cx="11381353" cy="1150719"/>
          </a:xfrm>
          <a:prstGeom prst="rect">
            <a:avLst/>
          </a:prstGeom>
        </p:spPr>
        <p:txBody>
          <a:bodyPr vert="horz" wrap="square" lIns="0" tIns="0" rIns="0" bIns="0" rtlCol="0">
            <a:noAutofit/>
          </a:bodyPr>
          <a:lstStyle/>
          <a:p>
            <a:pPr algn="l"/>
            <a:endParaRPr lang="en-GB" sz="6000">
              <a:highlight>
                <a:srgbClr val="FFFF00"/>
              </a:highlight>
            </a:endParaRPr>
          </a:p>
        </p:txBody>
      </p:sp>
      <p:sp>
        <p:nvSpPr>
          <p:cNvPr id="5" name="Text Placeholder 4">
            <a:extLst>
              <a:ext uri="{FF2B5EF4-FFF2-40B4-BE49-F238E27FC236}">
                <a16:creationId xmlns:a16="http://schemas.microsoft.com/office/drawing/2014/main" id="{32FE0CF8-DB99-2B15-E2EE-BB9F74E8D4B6}"/>
              </a:ext>
            </a:extLst>
          </p:cNvPr>
          <p:cNvSpPr txBox="1">
            <a:spLocks/>
          </p:cNvSpPr>
          <p:nvPr/>
        </p:nvSpPr>
        <p:spPr>
          <a:xfrm>
            <a:off x="159701" y="107898"/>
            <a:ext cx="11471994" cy="399900"/>
          </a:xfrm>
          <a:prstGeom prst="rect">
            <a:avLst/>
          </a:prstGeom>
        </p:spPr>
        <p:txBody>
          <a:bodyPr vert="horz" lIns="0" tIns="36000" rIns="0" bIns="0" rtlCol="0">
            <a:noAutofit/>
          </a:bodyPr>
          <a:lstStyle>
            <a:lvl1pPr marL="0" indent="0" algn="l" defTabSz="914400" rtl="0" eaLnBrk="1" latinLnBrk="0" hangingPunct="1">
              <a:lnSpc>
                <a:spcPct val="90000"/>
              </a:lnSpc>
              <a:spcBef>
                <a:spcPts val="900"/>
              </a:spcBef>
              <a:spcAft>
                <a:spcPts val="0"/>
              </a:spcAft>
              <a:buClr>
                <a:schemeClr val="tx1"/>
              </a:buClr>
              <a:buFont typeface="Wingdings" pitchFamily="2" charset="2"/>
              <a:buNone/>
              <a:defRPr sz="1800" b="1" i="0" kern="1200">
                <a:solidFill>
                  <a:schemeClr val="bg1"/>
                </a:solidFill>
                <a:latin typeface="+mj-lt"/>
                <a:ea typeface="Open Sans Extrabold" panose="020B0606030504020204" pitchFamily="34" charset="0"/>
                <a:cs typeface="Open Sans Extrabold"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23 October 2024—AI Outside the Classroom</a:t>
            </a:r>
          </a:p>
        </p:txBody>
      </p:sp>
      <p:sp>
        <p:nvSpPr>
          <p:cNvPr id="15" name="TextBox 14">
            <a:extLst>
              <a:ext uri="{FF2B5EF4-FFF2-40B4-BE49-F238E27FC236}">
                <a16:creationId xmlns:a16="http://schemas.microsoft.com/office/drawing/2014/main" id="{D799FFF8-23A5-F908-7289-09A88D2B9606}"/>
              </a:ext>
            </a:extLst>
          </p:cNvPr>
          <p:cNvSpPr txBox="1"/>
          <p:nvPr/>
        </p:nvSpPr>
        <p:spPr>
          <a:xfrm>
            <a:off x="350287" y="2133454"/>
            <a:ext cx="11491423" cy="4616648"/>
          </a:xfrm>
          <a:prstGeom prst="rect">
            <a:avLst/>
          </a:prstGeom>
          <a:noFill/>
        </p:spPr>
        <p:txBody>
          <a:bodyPr wrap="square">
            <a:spAutoFit/>
          </a:bodyPr>
          <a:lstStyle/>
          <a:p>
            <a:pPr algn="l"/>
            <a:r>
              <a:rPr lang="en-US" sz="2400" b="1" i="0" dirty="0">
                <a:solidFill>
                  <a:srgbClr val="313131"/>
                </a:solidFill>
                <a:effectLst/>
                <a:latin typeface="Open Sans" panose="020B0606030504020204" pitchFamily="34" charset="0"/>
              </a:rPr>
              <a:t>Principle 1—Human Oversight</a:t>
            </a:r>
          </a:p>
          <a:p>
            <a:pPr algn="l"/>
            <a:r>
              <a:rPr lang="en-US" sz="2400" b="0" i="0" dirty="0">
                <a:solidFill>
                  <a:srgbClr val="313131"/>
                </a:solidFill>
                <a:effectLst/>
                <a:latin typeface="Open Sans" panose="020B0606030504020204" pitchFamily="34" charset="0"/>
              </a:rPr>
              <a:t>Wiley believes AI solutions must be developed, leveraged, and maintained with human oversight.</a:t>
            </a:r>
          </a:p>
          <a:p>
            <a:pPr algn="l"/>
            <a:r>
              <a:rPr lang="en-US" sz="2400" b="0" i="0" dirty="0">
                <a:solidFill>
                  <a:srgbClr val="313131"/>
                </a:solidFill>
                <a:effectLst/>
                <a:latin typeface="Open Sans" panose="020B0606030504020204" pitchFamily="34" charset="0"/>
              </a:rPr>
              <a:t>We cannot rely solely on AI without continual human oversight and feedback. In the context of research and learning, any AI tool must ultimately rely on human decision making. We need human intelligence to determine if conclusions are valid, to check for bias, and to maintain ethical standards, with feedback loops from users and stakeholders as an essential part of the process. This approach ensures that AI acts as a tool for extending and augmenting human intellect and creativity – not replacing it.</a:t>
            </a:r>
            <a:br>
              <a:rPr lang="en-US" b="0" i="0" dirty="0">
                <a:solidFill>
                  <a:srgbClr val="313131"/>
                </a:solidFill>
                <a:effectLst/>
                <a:latin typeface="Open Sans" panose="020B0606030504020204" pitchFamily="34" charset="0"/>
              </a:rPr>
            </a:br>
            <a:endParaRPr lang="en-US" b="0" i="0" dirty="0">
              <a:solidFill>
                <a:srgbClr val="313131"/>
              </a:solidFill>
              <a:effectLst/>
              <a:latin typeface="Open Sans" panose="020B0606030504020204" pitchFamily="34" charset="0"/>
            </a:endParaRPr>
          </a:p>
          <a:p>
            <a:br>
              <a:rPr lang="en-US" dirty="0"/>
            </a:br>
            <a:endParaRPr lang="en-US" dirty="0"/>
          </a:p>
        </p:txBody>
      </p:sp>
    </p:spTree>
    <p:extLst>
      <p:ext uri="{BB962C8B-B14F-4D97-AF65-F5344CB8AC3E}">
        <p14:creationId xmlns:p14="http://schemas.microsoft.com/office/powerpoint/2010/main" val="75202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1B7AA-CD7F-1712-5EA8-1D06E00AA5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F3CF75-24BA-C96A-606A-9FB97AF470F4}"/>
              </a:ext>
            </a:extLst>
          </p:cNvPr>
          <p:cNvSpPr>
            <a:spLocks noGrp="1"/>
          </p:cNvSpPr>
          <p:nvPr>
            <p:ph type="title"/>
          </p:nvPr>
        </p:nvSpPr>
        <p:spPr>
          <a:xfrm>
            <a:off x="206800" y="812451"/>
            <a:ext cx="11778399" cy="747479"/>
          </a:xfrm>
        </p:spPr>
        <p:txBody>
          <a:bodyPr/>
          <a:lstStyle/>
          <a:p>
            <a:r>
              <a:rPr lang="en-US" sz="4000" dirty="0">
                <a:ea typeface="Open Sans Extrabold"/>
                <a:cs typeface="Open Sans Extrabold"/>
              </a:rPr>
              <a:t>Wiley and other Publisher’s AI Principles</a:t>
            </a:r>
            <a:endParaRPr lang="en-US" sz="4000" dirty="0"/>
          </a:p>
        </p:txBody>
      </p:sp>
      <p:sp>
        <p:nvSpPr>
          <p:cNvPr id="4" name="TextBox 3">
            <a:extLst>
              <a:ext uri="{FF2B5EF4-FFF2-40B4-BE49-F238E27FC236}">
                <a16:creationId xmlns:a16="http://schemas.microsoft.com/office/drawing/2014/main" id="{764E643B-380E-E4BC-AAE0-C3449200D377}"/>
              </a:ext>
            </a:extLst>
          </p:cNvPr>
          <p:cNvSpPr txBox="1"/>
          <p:nvPr/>
        </p:nvSpPr>
        <p:spPr>
          <a:xfrm>
            <a:off x="603846" y="662611"/>
            <a:ext cx="11381353" cy="1150719"/>
          </a:xfrm>
          <a:prstGeom prst="rect">
            <a:avLst/>
          </a:prstGeom>
        </p:spPr>
        <p:txBody>
          <a:bodyPr vert="horz" wrap="square" lIns="0" tIns="0" rIns="0" bIns="0" rtlCol="0">
            <a:noAutofit/>
          </a:bodyPr>
          <a:lstStyle/>
          <a:p>
            <a:pPr algn="l"/>
            <a:endParaRPr lang="en-GB" sz="6000">
              <a:highlight>
                <a:srgbClr val="FFFF00"/>
              </a:highlight>
            </a:endParaRPr>
          </a:p>
        </p:txBody>
      </p:sp>
      <p:sp>
        <p:nvSpPr>
          <p:cNvPr id="5" name="Text Placeholder 4">
            <a:extLst>
              <a:ext uri="{FF2B5EF4-FFF2-40B4-BE49-F238E27FC236}">
                <a16:creationId xmlns:a16="http://schemas.microsoft.com/office/drawing/2014/main" id="{227BF52A-2579-453C-1762-1D591A1ECCFE}"/>
              </a:ext>
            </a:extLst>
          </p:cNvPr>
          <p:cNvSpPr txBox="1">
            <a:spLocks/>
          </p:cNvSpPr>
          <p:nvPr/>
        </p:nvSpPr>
        <p:spPr>
          <a:xfrm>
            <a:off x="159701" y="107898"/>
            <a:ext cx="11471994" cy="399900"/>
          </a:xfrm>
          <a:prstGeom prst="rect">
            <a:avLst/>
          </a:prstGeom>
        </p:spPr>
        <p:txBody>
          <a:bodyPr vert="horz" lIns="0" tIns="36000" rIns="0" bIns="0" rtlCol="0">
            <a:noAutofit/>
          </a:bodyPr>
          <a:lstStyle>
            <a:lvl1pPr marL="0" indent="0" algn="l" defTabSz="914400" rtl="0" eaLnBrk="1" latinLnBrk="0" hangingPunct="1">
              <a:lnSpc>
                <a:spcPct val="90000"/>
              </a:lnSpc>
              <a:spcBef>
                <a:spcPts val="900"/>
              </a:spcBef>
              <a:spcAft>
                <a:spcPts val="0"/>
              </a:spcAft>
              <a:buClr>
                <a:schemeClr val="tx1"/>
              </a:buClr>
              <a:buFont typeface="Wingdings" pitchFamily="2" charset="2"/>
              <a:buNone/>
              <a:defRPr sz="1800" b="1" i="0" kern="1200">
                <a:solidFill>
                  <a:schemeClr val="bg1"/>
                </a:solidFill>
                <a:latin typeface="+mj-lt"/>
                <a:ea typeface="Open Sans Extrabold" panose="020B0606030504020204" pitchFamily="34" charset="0"/>
                <a:cs typeface="Open Sans Extrabold"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23 October 2024—AI Outside the Classroom</a:t>
            </a:r>
          </a:p>
        </p:txBody>
      </p:sp>
      <p:sp>
        <p:nvSpPr>
          <p:cNvPr id="15" name="TextBox 14">
            <a:extLst>
              <a:ext uri="{FF2B5EF4-FFF2-40B4-BE49-F238E27FC236}">
                <a16:creationId xmlns:a16="http://schemas.microsoft.com/office/drawing/2014/main" id="{63137E2D-396B-6558-6902-7074FC471366}"/>
              </a:ext>
            </a:extLst>
          </p:cNvPr>
          <p:cNvSpPr txBox="1"/>
          <p:nvPr/>
        </p:nvSpPr>
        <p:spPr>
          <a:xfrm>
            <a:off x="350287" y="2133454"/>
            <a:ext cx="11491423" cy="4339650"/>
          </a:xfrm>
          <a:prstGeom prst="rect">
            <a:avLst/>
          </a:prstGeom>
          <a:noFill/>
        </p:spPr>
        <p:txBody>
          <a:bodyPr wrap="square">
            <a:spAutoFit/>
          </a:bodyPr>
          <a:lstStyle/>
          <a:p>
            <a:pPr algn="l"/>
            <a:r>
              <a:rPr lang="en-US" sz="2400" b="1" i="0" dirty="0">
                <a:solidFill>
                  <a:srgbClr val="313131"/>
                </a:solidFill>
                <a:effectLst/>
                <a:latin typeface="Open Sans" panose="020B0606030504020204" pitchFamily="34" charset="0"/>
              </a:rPr>
              <a:t>Principle 2—Trustworthiness &amp; Transparency</a:t>
            </a:r>
          </a:p>
          <a:p>
            <a:pPr algn="l"/>
            <a:r>
              <a:rPr lang="en-US" sz="2400" b="0" i="0" dirty="0">
                <a:solidFill>
                  <a:srgbClr val="313131"/>
                </a:solidFill>
                <a:effectLst/>
                <a:latin typeface="Open Sans" panose="020B0606030504020204" pitchFamily="34" charset="0"/>
              </a:rPr>
              <a:t>Wiley makes transparency and trustworthiness core elements of our AI use and development.</a:t>
            </a:r>
          </a:p>
          <a:p>
            <a:pPr algn="l"/>
            <a:r>
              <a:rPr lang="en-US" sz="2400" b="0" i="0" dirty="0">
                <a:solidFill>
                  <a:srgbClr val="313131"/>
                </a:solidFill>
                <a:effectLst/>
                <a:latin typeface="Open Sans" panose="020B0606030504020204" pitchFamily="34" charset="0"/>
              </a:rPr>
              <a:t>We are dedicated to protecting intellectual property and identifying piracy and copyright violations. We are actively working together with other organizations in efforts to define standards and tackle AI-created content integrity challenges. Our goal is to align with industry best practices and to contribute to a shared culture of ethical AI use in scholarly publishing. We are also committed to being transparent with our AI use and development, subject to the terms of agreements we have with others.</a:t>
            </a:r>
          </a:p>
          <a:p>
            <a:br>
              <a:rPr lang="en-US" dirty="0"/>
            </a:br>
            <a:endParaRPr lang="en-US" dirty="0"/>
          </a:p>
        </p:txBody>
      </p:sp>
    </p:spTree>
    <p:extLst>
      <p:ext uri="{BB962C8B-B14F-4D97-AF65-F5344CB8AC3E}">
        <p14:creationId xmlns:p14="http://schemas.microsoft.com/office/powerpoint/2010/main" val="257967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B35D7-515E-8EF4-D8A5-EB7CE32E73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CCE864-B669-1B65-6F45-279EDB7F7B31}"/>
              </a:ext>
            </a:extLst>
          </p:cNvPr>
          <p:cNvSpPr>
            <a:spLocks noGrp="1"/>
          </p:cNvSpPr>
          <p:nvPr>
            <p:ph type="title"/>
          </p:nvPr>
        </p:nvSpPr>
        <p:spPr>
          <a:xfrm>
            <a:off x="206800" y="812451"/>
            <a:ext cx="11778399" cy="747479"/>
          </a:xfrm>
        </p:spPr>
        <p:txBody>
          <a:bodyPr/>
          <a:lstStyle/>
          <a:p>
            <a:r>
              <a:rPr lang="en-US" sz="4000" dirty="0">
                <a:ea typeface="Open Sans Extrabold"/>
                <a:cs typeface="Open Sans Extrabold"/>
              </a:rPr>
              <a:t>Wiley and other Publisher’s AI Principles</a:t>
            </a:r>
            <a:endParaRPr lang="en-US" sz="4000" dirty="0"/>
          </a:p>
        </p:txBody>
      </p:sp>
      <p:sp>
        <p:nvSpPr>
          <p:cNvPr id="4" name="TextBox 3">
            <a:extLst>
              <a:ext uri="{FF2B5EF4-FFF2-40B4-BE49-F238E27FC236}">
                <a16:creationId xmlns:a16="http://schemas.microsoft.com/office/drawing/2014/main" id="{D13D8897-4291-5113-1796-ACF4BFBFD7A8}"/>
              </a:ext>
            </a:extLst>
          </p:cNvPr>
          <p:cNvSpPr txBox="1"/>
          <p:nvPr/>
        </p:nvSpPr>
        <p:spPr>
          <a:xfrm>
            <a:off x="603846" y="662611"/>
            <a:ext cx="11381353" cy="1150719"/>
          </a:xfrm>
          <a:prstGeom prst="rect">
            <a:avLst/>
          </a:prstGeom>
        </p:spPr>
        <p:txBody>
          <a:bodyPr vert="horz" wrap="square" lIns="0" tIns="0" rIns="0" bIns="0" rtlCol="0">
            <a:noAutofit/>
          </a:bodyPr>
          <a:lstStyle/>
          <a:p>
            <a:pPr algn="l"/>
            <a:endParaRPr lang="en-GB" sz="6000">
              <a:highlight>
                <a:srgbClr val="FFFF00"/>
              </a:highlight>
            </a:endParaRPr>
          </a:p>
        </p:txBody>
      </p:sp>
      <p:sp>
        <p:nvSpPr>
          <p:cNvPr id="5" name="Text Placeholder 4">
            <a:extLst>
              <a:ext uri="{FF2B5EF4-FFF2-40B4-BE49-F238E27FC236}">
                <a16:creationId xmlns:a16="http://schemas.microsoft.com/office/drawing/2014/main" id="{490793EF-FF3F-83EE-A70B-F3509276C71D}"/>
              </a:ext>
            </a:extLst>
          </p:cNvPr>
          <p:cNvSpPr txBox="1">
            <a:spLocks/>
          </p:cNvSpPr>
          <p:nvPr/>
        </p:nvSpPr>
        <p:spPr>
          <a:xfrm>
            <a:off x="159701" y="107898"/>
            <a:ext cx="11471994" cy="399900"/>
          </a:xfrm>
          <a:prstGeom prst="rect">
            <a:avLst/>
          </a:prstGeom>
        </p:spPr>
        <p:txBody>
          <a:bodyPr vert="horz" lIns="0" tIns="36000" rIns="0" bIns="0" rtlCol="0">
            <a:noAutofit/>
          </a:bodyPr>
          <a:lstStyle>
            <a:lvl1pPr marL="0" indent="0" algn="l" defTabSz="914400" rtl="0" eaLnBrk="1" latinLnBrk="0" hangingPunct="1">
              <a:lnSpc>
                <a:spcPct val="90000"/>
              </a:lnSpc>
              <a:spcBef>
                <a:spcPts val="900"/>
              </a:spcBef>
              <a:spcAft>
                <a:spcPts val="0"/>
              </a:spcAft>
              <a:buClr>
                <a:schemeClr val="tx1"/>
              </a:buClr>
              <a:buFont typeface="Wingdings" pitchFamily="2" charset="2"/>
              <a:buNone/>
              <a:defRPr sz="1800" b="1" i="0" kern="1200">
                <a:solidFill>
                  <a:schemeClr val="bg1"/>
                </a:solidFill>
                <a:latin typeface="+mj-lt"/>
                <a:ea typeface="Open Sans Extrabold" panose="020B0606030504020204" pitchFamily="34" charset="0"/>
                <a:cs typeface="Open Sans Extrabold"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23 October 2024—AI Outside the Classroom</a:t>
            </a:r>
          </a:p>
        </p:txBody>
      </p:sp>
      <p:sp>
        <p:nvSpPr>
          <p:cNvPr id="15" name="TextBox 14">
            <a:extLst>
              <a:ext uri="{FF2B5EF4-FFF2-40B4-BE49-F238E27FC236}">
                <a16:creationId xmlns:a16="http://schemas.microsoft.com/office/drawing/2014/main" id="{A64716D5-49D9-DEB3-FCD3-42ED40F83DCC}"/>
              </a:ext>
            </a:extLst>
          </p:cNvPr>
          <p:cNvSpPr txBox="1"/>
          <p:nvPr/>
        </p:nvSpPr>
        <p:spPr>
          <a:xfrm>
            <a:off x="350287" y="2133454"/>
            <a:ext cx="11491423" cy="4339650"/>
          </a:xfrm>
          <a:prstGeom prst="rect">
            <a:avLst/>
          </a:prstGeom>
          <a:noFill/>
        </p:spPr>
        <p:txBody>
          <a:bodyPr wrap="square">
            <a:spAutoFit/>
          </a:bodyPr>
          <a:lstStyle/>
          <a:p>
            <a:pPr algn="l"/>
            <a:r>
              <a:rPr lang="en-US" sz="2400" b="1" i="0" dirty="0">
                <a:solidFill>
                  <a:srgbClr val="313131"/>
                </a:solidFill>
                <a:effectLst/>
                <a:latin typeface="Open Sans" panose="020B0606030504020204" pitchFamily="34" charset="0"/>
              </a:rPr>
              <a:t>Principle 3—Safety &amp; Fairness</a:t>
            </a:r>
          </a:p>
          <a:p>
            <a:pPr algn="l"/>
            <a:r>
              <a:rPr lang="en-US" sz="2400" b="0" i="0" dirty="0">
                <a:solidFill>
                  <a:srgbClr val="313131"/>
                </a:solidFill>
                <a:effectLst/>
                <a:latin typeface="Open Sans" panose="020B0606030504020204" pitchFamily="34" charset="0"/>
              </a:rPr>
              <a:t>Wiley is committed to ensuring our AI systems and processes are safe and fair.</a:t>
            </a:r>
          </a:p>
          <a:p>
            <a:pPr algn="l"/>
            <a:r>
              <a:rPr lang="en-US" sz="2400" b="0" i="0" dirty="0">
                <a:solidFill>
                  <a:srgbClr val="313131"/>
                </a:solidFill>
                <a:effectLst/>
                <a:latin typeface="Open Sans" panose="020B0606030504020204" pitchFamily="34" charset="0"/>
              </a:rPr>
              <a:t>We are concerned about individual human rights and privacy and uphold the strictest standards of data privacy and protection. We strive to protect our AI systems against errors, failures, and attacks, working vigilantly to prevent harm to users. We are equally committed to the development and use of AI that is accessible, inclusive, and ethical. We implement rigorous strategies to identify and mitigate biases in our AI models. Our decision-making frameworks ensure AI aligns with our ethical guidelines, promoting fairness and integrity in all AI-driven processes.</a:t>
            </a:r>
          </a:p>
          <a:p>
            <a:br>
              <a:rPr lang="en-US" dirty="0"/>
            </a:br>
            <a:endParaRPr lang="en-US" dirty="0"/>
          </a:p>
        </p:txBody>
      </p:sp>
    </p:spTree>
    <p:extLst>
      <p:ext uri="{BB962C8B-B14F-4D97-AF65-F5344CB8AC3E}">
        <p14:creationId xmlns:p14="http://schemas.microsoft.com/office/powerpoint/2010/main" val="72348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621E7-7A15-ED2F-20F4-F1CB8E3BC7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5494FB-83AF-A38D-5849-8850ACCA68E7}"/>
              </a:ext>
            </a:extLst>
          </p:cNvPr>
          <p:cNvSpPr>
            <a:spLocks noGrp="1"/>
          </p:cNvSpPr>
          <p:nvPr>
            <p:ph type="title"/>
          </p:nvPr>
        </p:nvSpPr>
        <p:spPr>
          <a:xfrm>
            <a:off x="206800" y="812451"/>
            <a:ext cx="11778399" cy="747479"/>
          </a:xfrm>
        </p:spPr>
        <p:txBody>
          <a:bodyPr/>
          <a:lstStyle/>
          <a:p>
            <a:r>
              <a:rPr lang="en-US" sz="4000" dirty="0">
                <a:ea typeface="Open Sans Extrabold"/>
                <a:cs typeface="Open Sans Extrabold"/>
              </a:rPr>
              <a:t>Wiley and other Publisher’s AI Principles</a:t>
            </a:r>
            <a:endParaRPr lang="en-US" sz="4000" dirty="0"/>
          </a:p>
        </p:txBody>
      </p:sp>
      <p:sp>
        <p:nvSpPr>
          <p:cNvPr id="4" name="TextBox 3">
            <a:extLst>
              <a:ext uri="{FF2B5EF4-FFF2-40B4-BE49-F238E27FC236}">
                <a16:creationId xmlns:a16="http://schemas.microsoft.com/office/drawing/2014/main" id="{941C2E69-C3AF-C5B2-40CC-24A691782FD7}"/>
              </a:ext>
            </a:extLst>
          </p:cNvPr>
          <p:cNvSpPr txBox="1"/>
          <p:nvPr/>
        </p:nvSpPr>
        <p:spPr>
          <a:xfrm>
            <a:off x="603846" y="662611"/>
            <a:ext cx="11381353" cy="1150719"/>
          </a:xfrm>
          <a:prstGeom prst="rect">
            <a:avLst/>
          </a:prstGeom>
        </p:spPr>
        <p:txBody>
          <a:bodyPr vert="horz" wrap="square" lIns="0" tIns="0" rIns="0" bIns="0" rtlCol="0">
            <a:noAutofit/>
          </a:bodyPr>
          <a:lstStyle/>
          <a:p>
            <a:pPr algn="l"/>
            <a:endParaRPr lang="en-GB" sz="6000">
              <a:highlight>
                <a:srgbClr val="FFFF00"/>
              </a:highlight>
            </a:endParaRPr>
          </a:p>
        </p:txBody>
      </p:sp>
      <p:sp>
        <p:nvSpPr>
          <p:cNvPr id="5" name="Text Placeholder 4">
            <a:extLst>
              <a:ext uri="{FF2B5EF4-FFF2-40B4-BE49-F238E27FC236}">
                <a16:creationId xmlns:a16="http://schemas.microsoft.com/office/drawing/2014/main" id="{5BACA8B1-E1BB-4FD6-07F1-D31A985EA510}"/>
              </a:ext>
            </a:extLst>
          </p:cNvPr>
          <p:cNvSpPr txBox="1">
            <a:spLocks/>
          </p:cNvSpPr>
          <p:nvPr/>
        </p:nvSpPr>
        <p:spPr>
          <a:xfrm>
            <a:off x="159701" y="107898"/>
            <a:ext cx="11471994" cy="399900"/>
          </a:xfrm>
          <a:prstGeom prst="rect">
            <a:avLst/>
          </a:prstGeom>
        </p:spPr>
        <p:txBody>
          <a:bodyPr vert="horz" lIns="0" tIns="36000" rIns="0" bIns="0" rtlCol="0">
            <a:noAutofit/>
          </a:bodyPr>
          <a:lstStyle>
            <a:lvl1pPr marL="0" indent="0" algn="l" defTabSz="914400" rtl="0" eaLnBrk="1" latinLnBrk="0" hangingPunct="1">
              <a:lnSpc>
                <a:spcPct val="90000"/>
              </a:lnSpc>
              <a:spcBef>
                <a:spcPts val="900"/>
              </a:spcBef>
              <a:spcAft>
                <a:spcPts val="0"/>
              </a:spcAft>
              <a:buClr>
                <a:schemeClr val="tx1"/>
              </a:buClr>
              <a:buFont typeface="Wingdings" pitchFamily="2" charset="2"/>
              <a:buNone/>
              <a:defRPr sz="1800" b="1" i="0" kern="1200">
                <a:solidFill>
                  <a:schemeClr val="bg1"/>
                </a:solidFill>
                <a:latin typeface="+mj-lt"/>
                <a:ea typeface="Open Sans Extrabold" panose="020B0606030504020204" pitchFamily="34" charset="0"/>
                <a:cs typeface="Open Sans Extrabold" panose="020B0606030504020204" pitchFamily="34" charset="0"/>
              </a:defRPr>
            </a:lvl1pPr>
            <a:lvl2pPr marL="36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2pPr>
            <a:lvl3pPr marL="54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3pPr>
            <a:lvl4pPr marL="72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4pPr>
            <a:lvl5pPr marL="900000" indent="-180000" algn="l" defTabSz="914400" rtl="0" eaLnBrk="1" latinLnBrk="0" hangingPunct="1">
              <a:lnSpc>
                <a:spcPct val="90000"/>
              </a:lnSpc>
              <a:spcBef>
                <a:spcPts val="400"/>
              </a:spcBef>
              <a:buClr>
                <a:schemeClr val="tx1"/>
              </a:buClr>
              <a:buFont typeface="Open Sans" panose="020B0606030504020204" pitchFamily="34" charset="0"/>
              <a:buChar char="–"/>
              <a:tabLst/>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23 October 2024—AI Outside the Classroom</a:t>
            </a:r>
          </a:p>
        </p:txBody>
      </p:sp>
      <p:sp>
        <p:nvSpPr>
          <p:cNvPr id="15" name="TextBox 14">
            <a:extLst>
              <a:ext uri="{FF2B5EF4-FFF2-40B4-BE49-F238E27FC236}">
                <a16:creationId xmlns:a16="http://schemas.microsoft.com/office/drawing/2014/main" id="{5A33DE90-EA2E-4556-87DB-BDD4B610802F}"/>
              </a:ext>
            </a:extLst>
          </p:cNvPr>
          <p:cNvSpPr txBox="1"/>
          <p:nvPr/>
        </p:nvSpPr>
        <p:spPr>
          <a:xfrm>
            <a:off x="350287" y="2133454"/>
            <a:ext cx="11491423" cy="3416320"/>
          </a:xfrm>
          <a:prstGeom prst="rect">
            <a:avLst/>
          </a:prstGeom>
          <a:noFill/>
        </p:spPr>
        <p:txBody>
          <a:bodyPr wrap="square">
            <a:spAutoFit/>
          </a:bodyPr>
          <a:lstStyle/>
          <a:p>
            <a:pPr algn="l"/>
            <a:r>
              <a:rPr lang="en-US" sz="2400" b="1" i="0" dirty="0">
                <a:solidFill>
                  <a:srgbClr val="313131"/>
                </a:solidFill>
                <a:effectLst/>
                <a:latin typeface="Open Sans" panose="020B0606030504020204" pitchFamily="34" charset="0"/>
              </a:rPr>
              <a:t>Principle 4—Governance &amp; Accountability</a:t>
            </a:r>
          </a:p>
          <a:p>
            <a:pPr algn="l"/>
            <a:r>
              <a:rPr lang="en-US" sz="2400" b="0" i="0" dirty="0">
                <a:solidFill>
                  <a:srgbClr val="313131"/>
                </a:solidFill>
                <a:effectLst/>
                <a:latin typeface="Open Sans" panose="020B0606030504020204" pitchFamily="34" charset="0"/>
              </a:rPr>
              <a:t>Wiley will maintain appropriate governance over our use of AI and its incorporation into our business to manage risks and assure accountability.</a:t>
            </a:r>
          </a:p>
          <a:p>
            <a:pPr algn="l"/>
            <a:r>
              <a:rPr lang="en-US" sz="2400" b="0" i="0" dirty="0">
                <a:solidFill>
                  <a:srgbClr val="313131"/>
                </a:solidFill>
                <a:effectLst/>
                <a:latin typeface="Open Sans" panose="020B0606030504020204" pitchFamily="34" charset="0"/>
              </a:rPr>
              <a:t>We support greater transparency and accountability for AI model developers, including regulatory oversight where appropriate. To effectively address and manage risks, Wiley has established policies, procedures and controls designed to ensure that the incorporation of AI into our business is responsible, ethical and compliant with applicable laws. We will continue to educate colleagues on responsible use of AI.</a:t>
            </a:r>
          </a:p>
        </p:txBody>
      </p:sp>
    </p:spTree>
    <p:extLst>
      <p:ext uri="{BB962C8B-B14F-4D97-AF65-F5344CB8AC3E}">
        <p14:creationId xmlns:p14="http://schemas.microsoft.com/office/powerpoint/2010/main" val="343349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EA69E-997D-D302-C390-8D7E8B8E71D4}"/>
              </a:ext>
            </a:extLst>
          </p:cNvPr>
          <p:cNvSpPr>
            <a:spLocks noGrp="1"/>
          </p:cNvSpPr>
          <p:nvPr>
            <p:ph type="title"/>
          </p:nvPr>
        </p:nvSpPr>
        <p:spPr/>
        <p:txBody>
          <a:bodyPr/>
          <a:lstStyle/>
          <a:p>
            <a:r>
              <a:rPr lang="en-US" sz="4000" dirty="0">
                <a:solidFill>
                  <a:schemeClr val="accent4"/>
                </a:solidFill>
                <a:ea typeface="Open Sans Extrabold"/>
                <a:cs typeface="Open Sans Extrabold"/>
                <a:hlinkClick r:id="rId3">
                  <a:extLst>
                    <a:ext uri="{A12FA001-AC4F-418D-AE19-62706E023703}">
                      <ahyp:hlinkClr xmlns:ahyp="http://schemas.microsoft.com/office/drawing/2018/hyperlinkcolor" val="tx"/>
                    </a:ext>
                  </a:extLst>
                </a:hlinkClick>
              </a:rPr>
              <a:t>Wiley’s AI Author Guidelines</a:t>
            </a:r>
            <a:endParaRPr lang="en-US" sz="4000" dirty="0">
              <a:solidFill>
                <a:schemeClr val="accent4"/>
              </a:solidFill>
              <a:ea typeface="Open Sans Extrabold"/>
              <a:cs typeface="Open Sans Extrabold"/>
            </a:endParaRPr>
          </a:p>
        </p:txBody>
      </p:sp>
      <p:sp>
        <p:nvSpPr>
          <p:cNvPr id="5" name="Footer Placeholder 4">
            <a:extLst>
              <a:ext uri="{FF2B5EF4-FFF2-40B4-BE49-F238E27FC236}">
                <a16:creationId xmlns:a16="http://schemas.microsoft.com/office/drawing/2014/main" id="{5FA5CE80-359B-DEE8-49B9-A7390885E23A}"/>
              </a:ext>
            </a:extLst>
          </p:cNvPr>
          <p:cNvSpPr>
            <a:spLocks noGrp="1"/>
          </p:cNvSpPr>
          <p:nvPr>
            <p:ph type="ftr" sz="quarter" idx="30"/>
          </p:nvPr>
        </p:nvSpPr>
        <p:spPr/>
        <p:txBody>
          <a:bodyPr/>
          <a:lstStyle/>
          <a:p>
            <a:r>
              <a:rPr lang="en-US"/>
              <a:t>PROPRIETARY &amp; CONFIDENTIAL</a:t>
            </a:r>
          </a:p>
        </p:txBody>
      </p:sp>
      <p:sp>
        <p:nvSpPr>
          <p:cNvPr id="4" name="Text Placeholder 4">
            <a:extLst>
              <a:ext uri="{FF2B5EF4-FFF2-40B4-BE49-F238E27FC236}">
                <a16:creationId xmlns:a16="http://schemas.microsoft.com/office/drawing/2014/main" id="{E7730D6D-9A19-6142-1B6E-733B26AD6A14}"/>
              </a:ext>
            </a:extLst>
          </p:cNvPr>
          <p:cNvSpPr>
            <a:spLocks noGrp="1"/>
          </p:cNvSpPr>
          <p:nvPr>
            <p:ph type="body" sz="quarter" idx="13"/>
          </p:nvPr>
        </p:nvSpPr>
        <p:spPr>
          <a:xfrm>
            <a:off x="159701" y="107898"/>
            <a:ext cx="11471994" cy="399900"/>
          </a:xfrm>
        </p:spPr>
        <p:txBody>
          <a:bodyPr/>
          <a:lstStyle/>
          <a:p>
            <a:r>
              <a:rPr lang="en-GB" sz="1600" dirty="0"/>
              <a:t>23 October 2024—AI Outside the Classroom</a:t>
            </a:r>
          </a:p>
        </p:txBody>
      </p:sp>
      <p:sp>
        <p:nvSpPr>
          <p:cNvPr id="8" name="Text Placeholder 7">
            <a:extLst>
              <a:ext uri="{FF2B5EF4-FFF2-40B4-BE49-F238E27FC236}">
                <a16:creationId xmlns:a16="http://schemas.microsoft.com/office/drawing/2014/main" id="{B8ADD0CB-90A1-D1EC-1DB2-0CC8EBC42B55}"/>
              </a:ext>
            </a:extLst>
          </p:cNvPr>
          <p:cNvSpPr>
            <a:spLocks noGrp="1"/>
          </p:cNvSpPr>
          <p:nvPr>
            <p:ph type="body" sz="quarter" idx="29"/>
          </p:nvPr>
        </p:nvSpPr>
        <p:spPr>
          <a:xfrm>
            <a:off x="277702" y="1947549"/>
            <a:ext cx="11719226" cy="4069570"/>
          </a:xfrm>
        </p:spPr>
        <p:txBody>
          <a:bodyPr/>
          <a:lstStyle/>
          <a:p>
            <a:r>
              <a:rPr lang="en-US" b="0" i="0" dirty="0">
                <a:solidFill>
                  <a:srgbClr val="1C1D1E"/>
                </a:solidFill>
                <a:effectLst/>
                <a:latin typeface="Open Sans" panose="020B0606030504020204" pitchFamily="34" charset="0"/>
              </a:rPr>
              <a:t>Generative </a:t>
            </a:r>
            <a:r>
              <a:rPr lang="en-US" sz="2000" b="0" i="0" dirty="0">
                <a:solidFill>
                  <a:srgbClr val="1C1D1E"/>
                </a:solidFill>
                <a:effectLst/>
                <a:latin typeface="Open Sans" panose="020B0606030504020204" pitchFamily="34" charset="0"/>
              </a:rPr>
              <a:t>Artificial Intelligence tools (GenAI)—such as ChatGPT and others based on large language models (LLMs)—can increase productivity and foster innovation if used appropriately in a safe, ethical and secure manner. STM has general </a:t>
            </a:r>
            <a:r>
              <a:rPr lang="en-US" sz="2000" b="0" i="0" u="sng" dirty="0">
                <a:solidFill>
                  <a:srgbClr val="005274"/>
                </a:solidFill>
                <a:effectLst/>
                <a:latin typeface="Open Sans" panose="020B0606030504020204" pitchFamily="34" charset="0"/>
                <a:hlinkClick r:id="rId4"/>
              </a:rPr>
              <a:t>guidance</a:t>
            </a:r>
            <a:r>
              <a:rPr lang="en-US" sz="2000" b="0" i="0" dirty="0">
                <a:solidFill>
                  <a:srgbClr val="1C1D1E"/>
                </a:solidFill>
                <a:effectLst/>
                <a:latin typeface="Open Sans" panose="020B0606030504020204" pitchFamily="34" charset="0"/>
              </a:rPr>
              <a:t> for all stakeholders in scholarly publishing which addresses the role of generative AI technologies. </a:t>
            </a:r>
          </a:p>
          <a:p>
            <a:r>
              <a:rPr lang="en-US" sz="2000" b="0" i="0" dirty="0">
                <a:solidFill>
                  <a:srgbClr val="1C1D1E"/>
                </a:solidFill>
                <a:effectLst/>
                <a:latin typeface="Open Sans" panose="020B0606030504020204" pitchFamily="34" charset="0"/>
              </a:rPr>
              <a:t>If an author has used a GenAI tool to develop any portion of a manuscript, its use must be described, transparently and in detail, in the Methods section (or via a disclosure or within the Acknowledgements section, as applicable). </a:t>
            </a:r>
          </a:p>
          <a:p>
            <a:r>
              <a:rPr lang="en-US" sz="2000" b="0" i="0" dirty="0">
                <a:solidFill>
                  <a:srgbClr val="1C1D1E"/>
                </a:solidFill>
                <a:effectLst/>
                <a:latin typeface="Open Sans" panose="020B0606030504020204" pitchFamily="34" charset="0"/>
              </a:rPr>
              <a:t>The author is fully responsible for the accuracy of any information provided by the tool and for correctly referencing any supporting work on which that information depends. GenAI tools must not be used to create, alter or manipulate original research data and results. Tools that are used to improve spelling, grammar, and general editing are not included in the scope of these guidelines. The final decision about whether use of a GenAI tool is appropriate or permissible in the circumstances of a submitted manuscript or a published article lies with the journal’s editor or other party responsible for the publication’s editorial policy.</a:t>
            </a:r>
            <a:endParaRPr lang="en-US" dirty="0"/>
          </a:p>
        </p:txBody>
      </p:sp>
    </p:spTree>
    <p:extLst>
      <p:ext uri="{BB962C8B-B14F-4D97-AF65-F5344CB8AC3E}">
        <p14:creationId xmlns:p14="http://schemas.microsoft.com/office/powerpoint/2010/main" val="91022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FC33F-BBDD-F050-92A2-63229C7E89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6054BC-6297-6807-9241-BB1A2DE22579}"/>
              </a:ext>
            </a:extLst>
          </p:cNvPr>
          <p:cNvSpPr>
            <a:spLocks noGrp="1"/>
          </p:cNvSpPr>
          <p:nvPr>
            <p:ph type="title"/>
          </p:nvPr>
        </p:nvSpPr>
        <p:spPr/>
        <p:txBody>
          <a:bodyPr/>
          <a:lstStyle/>
          <a:p>
            <a:r>
              <a:rPr lang="en-US" sz="4000" dirty="0">
                <a:solidFill>
                  <a:schemeClr val="accent4"/>
                </a:solidFill>
                <a:ea typeface="Open Sans Extrabold"/>
                <a:cs typeface="Open Sans Extrabold"/>
                <a:hlinkClick r:id="rId3">
                  <a:extLst>
                    <a:ext uri="{A12FA001-AC4F-418D-AE19-62706E023703}">
                      <ahyp:hlinkClr xmlns:ahyp="http://schemas.microsoft.com/office/drawing/2018/hyperlinkcolor" val="tx"/>
                    </a:ext>
                  </a:extLst>
                </a:hlinkClick>
              </a:rPr>
              <a:t>Wiley’s AI Author Guidelines</a:t>
            </a:r>
            <a:endParaRPr lang="en-US" sz="4000" dirty="0">
              <a:solidFill>
                <a:schemeClr val="accent4"/>
              </a:solidFill>
              <a:ea typeface="Open Sans Extrabold"/>
              <a:cs typeface="Open Sans Extrabold"/>
            </a:endParaRPr>
          </a:p>
        </p:txBody>
      </p:sp>
      <p:sp>
        <p:nvSpPr>
          <p:cNvPr id="5" name="Footer Placeholder 4">
            <a:extLst>
              <a:ext uri="{FF2B5EF4-FFF2-40B4-BE49-F238E27FC236}">
                <a16:creationId xmlns:a16="http://schemas.microsoft.com/office/drawing/2014/main" id="{568D22DF-A44A-905A-9CA8-2CEF79128A45}"/>
              </a:ext>
            </a:extLst>
          </p:cNvPr>
          <p:cNvSpPr>
            <a:spLocks noGrp="1"/>
          </p:cNvSpPr>
          <p:nvPr>
            <p:ph type="ftr" sz="quarter" idx="30"/>
          </p:nvPr>
        </p:nvSpPr>
        <p:spPr/>
        <p:txBody>
          <a:bodyPr/>
          <a:lstStyle/>
          <a:p>
            <a:r>
              <a:rPr lang="en-US"/>
              <a:t>PROPRIETARY &amp; CONFIDENTIAL</a:t>
            </a:r>
          </a:p>
        </p:txBody>
      </p:sp>
      <p:sp>
        <p:nvSpPr>
          <p:cNvPr id="4" name="Text Placeholder 4">
            <a:extLst>
              <a:ext uri="{FF2B5EF4-FFF2-40B4-BE49-F238E27FC236}">
                <a16:creationId xmlns:a16="http://schemas.microsoft.com/office/drawing/2014/main" id="{EB0F2030-DE21-6CA0-A467-3E6F48B87676}"/>
              </a:ext>
            </a:extLst>
          </p:cNvPr>
          <p:cNvSpPr>
            <a:spLocks noGrp="1"/>
          </p:cNvSpPr>
          <p:nvPr>
            <p:ph type="body" sz="quarter" idx="13"/>
          </p:nvPr>
        </p:nvSpPr>
        <p:spPr>
          <a:xfrm>
            <a:off x="159701" y="107898"/>
            <a:ext cx="11471994" cy="399900"/>
          </a:xfrm>
        </p:spPr>
        <p:txBody>
          <a:bodyPr/>
          <a:lstStyle/>
          <a:p>
            <a:r>
              <a:rPr lang="en-GB" sz="1600" dirty="0"/>
              <a:t>23 October 2024—AI Outside the Classroom</a:t>
            </a:r>
          </a:p>
        </p:txBody>
      </p:sp>
      <p:sp>
        <p:nvSpPr>
          <p:cNvPr id="8" name="Text Placeholder 7">
            <a:extLst>
              <a:ext uri="{FF2B5EF4-FFF2-40B4-BE49-F238E27FC236}">
                <a16:creationId xmlns:a16="http://schemas.microsoft.com/office/drawing/2014/main" id="{2C64B0E0-5C35-9BDA-4BDD-FFF22C47B6F0}"/>
              </a:ext>
            </a:extLst>
          </p:cNvPr>
          <p:cNvSpPr>
            <a:spLocks noGrp="1"/>
          </p:cNvSpPr>
          <p:nvPr>
            <p:ph type="body" sz="quarter" idx="29"/>
          </p:nvPr>
        </p:nvSpPr>
        <p:spPr>
          <a:xfrm>
            <a:off x="277702" y="1947549"/>
            <a:ext cx="11719226" cy="4069570"/>
          </a:xfrm>
        </p:spPr>
        <p:txBody>
          <a:bodyPr/>
          <a:lstStyle/>
          <a:p>
            <a:r>
              <a:rPr lang="en-US" b="0" i="0" dirty="0">
                <a:solidFill>
                  <a:srgbClr val="1C1D1E"/>
                </a:solidFill>
                <a:effectLst/>
                <a:latin typeface="Open Sans" panose="020B0606030504020204" pitchFamily="34" charset="0"/>
              </a:rPr>
              <a:t>GenAI tools cannot be considered capable of initiating an original piece of research without direction by humans. </a:t>
            </a:r>
          </a:p>
          <a:p>
            <a:r>
              <a:rPr lang="en-US" b="0" i="0" dirty="0">
                <a:solidFill>
                  <a:srgbClr val="1C1D1E"/>
                </a:solidFill>
                <a:effectLst/>
                <a:latin typeface="Open Sans" panose="020B0606030504020204" pitchFamily="34" charset="0"/>
              </a:rPr>
              <a:t>Tools cannot be accountable for a published work or for research design, which is a generally held requirement of authorship (as discussed in the Authorship section in these guidelines), nor does it have legal standing or the ability to hold or assign copyright. </a:t>
            </a:r>
          </a:p>
          <a:p>
            <a:r>
              <a:rPr lang="en-US" b="0" i="0" dirty="0">
                <a:solidFill>
                  <a:srgbClr val="1C1D1E"/>
                </a:solidFill>
                <a:effectLst/>
                <a:latin typeface="Open Sans" panose="020B0606030504020204" pitchFamily="34" charset="0"/>
              </a:rPr>
              <a:t>Therefore—in accordance with </a:t>
            </a:r>
            <a:r>
              <a:rPr lang="en-US" b="0" i="0" u="sng" dirty="0">
                <a:solidFill>
                  <a:srgbClr val="005274"/>
                </a:solidFill>
                <a:effectLst/>
                <a:latin typeface="Open Sans" panose="020B0606030504020204" pitchFamily="34" charset="0"/>
                <a:hlinkClick r:id="rId4"/>
              </a:rPr>
              <a:t>COPE’s position statement on Authorship and AI tools</a:t>
            </a:r>
            <a:r>
              <a:rPr lang="en-US" b="0" i="0" dirty="0">
                <a:solidFill>
                  <a:srgbClr val="1C1D1E"/>
                </a:solidFill>
                <a:effectLst/>
                <a:latin typeface="Open Sans" panose="020B0606030504020204" pitchFamily="34" charset="0"/>
              </a:rPr>
              <a:t>—these tools cannot fulfil the role of, nor be listed as, an author of an article.</a:t>
            </a:r>
            <a:endParaRPr lang="en-US" dirty="0"/>
          </a:p>
        </p:txBody>
      </p:sp>
    </p:spTree>
    <p:extLst>
      <p:ext uri="{BB962C8B-B14F-4D97-AF65-F5344CB8AC3E}">
        <p14:creationId xmlns:p14="http://schemas.microsoft.com/office/powerpoint/2010/main" val="1795434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50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1.62900000000000000355E+00&quot;&gt;&lt;m_msothmcolidx val=&quot;0&quot;/&gt;&lt;m_rgb r=&quot;EA&quot; g=&quot;15&quot; b=&quot;13&quot;/&gt;&lt;/elem&gt;&lt;elem m_fUsage=&quot;1.00000000000000000000E+00&quot;&gt;&lt;m_msothmcolidx val=&quot;0&quot;/&gt;&lt;m_rgb r=&quot;DA&quot; g=&quot;00&quot; b=&quot;35&quot;/&gt;&lt;/elem&gt;&lt;elem m_fUsage=&quot;8.10000000000000053291E-01&quot;&gt;&lt;m_msothmcolidx val=&quot;0&quot;/&gt;&lt;m_rgb r=&quot;FF&quot; g=&quot;00&quot; b=&quot;0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1"/>
  <p:tag name="MIO_SHOW_DATE" val="False"/>
  <p:tag name="MIO_SHOW_FOOTER" val="False"/>
  <p:tag name="MIO_SHOW_PAGENUMBER" val="False"/>
  <p:tag name="MIO_AVOID_BLANK_LAYOUT" val="True"/>
  <p:tag name="MIO_CD_LAYOUT_VALID_AREA" val="False"/>
  <p:tag name="MIO_NUMBER_OF_VALID_LAYOUTS" val="39"/>
  <p:tag name="MIO_EKGUID" val="1493b003-ae3f-4e22-b79b-84b8ed4f3baf"/>
  <p:tag name="MIO_VERSION" val="02.11.2022 14:11:13"/>
  <p:tag name="MIO_DBID" val="0F45B44C-9BC7-4D85-81C4-7155EE70A7B9"/>
  <p:tag name="MIO_OBJECTNAME" val="One Wiley Master"/>
  <p:tag name="MIO_SKIPVERSION" val="01.01.0001 00:00:00"/>
  <p:tag name="MIO_LASTDOWNLOADED" val="08.11.2022 08:42:35"/>
  <p:tag name="MIO_CDID" val="05beceba-973a-494d-8ea8-6cb4226c4fe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MIO_EKGUID" val="21c1e8e5-289c-4c0e-a825-f90c83101676"/>
  <p:tag name="MIO_GUID" val="c81b0c98-5be0-4009-a9d1-a5d93850c2a8"/>
  <p:tag name="MIO_UPDATE" val="True"/>
  <p:tag name="MIO_VERSION" val="15.06.2021 11:07:46"/>
  <p:tag name="MIO_DBID" val="0F45B44C-9BC7-4D85-81C4-7155EE70A7B9"/>
  <p:tag name="MIO_LASTDOWNLOADED" val="10.03.2022 10:56:03"/>
  <p:tag name="MIO_OBJECTNAME" val="Acorn in hand"/>
  <p:tag name="MIO_LASTEDITORNAME" val="Rachel Abbott"/>
</p:tagLst>
</file>

<file path=ppt/tags/tag42.xml><?xml version="1.0" encoding="utf-8"?>
<p:tagLst xmlns:a="http://schemas.openxmlformats.org/drawingml/2006/main" xmlns:r="http://schemas.openxmlformats.org/officeDocument/2006/relationships" xmlns:p="http://schemas.openxmlformats.org/presentationml/2006/main">
  <p:tag name="MIO_EKGUID" val="3f6a3969-19f6-4e18-b87c-5ec7a8fbc9fb"/>
  <p:tag name="MIO_GUID" val="30030a9e-f2fe-4f23-bd0b-06dfea284216"/>
  <p:tag name="MIO_UPDATE" val="True"/>
  <p:tag name="MIO_VERSION" val="03.05.2022 13:22:06"/>
  <p:tag name="MIO_DBID" val="0F45B44C-9BC7-4D85-81C4-7155EE70A7B9"/>
  <p:tag name="MIO_LASTDOWNLOADED" val="16.09.2022 15:04:10"/>
  <p:tag name="MIO_OBJECTNAME" val="Blossom"/>
  <p:tag name="MIO_LASTEDITORNAME" val="Rachel Abbott"/>
</p:tagLst>
</file>

<file path=ppt/tags/tag43.xml><?xml version="1.0" encoding="utf-8"?>
<p:tagLst xmlns:a="http://schemas.openxmlformats.org/drawingml/2006/main" xmlns:r="http://schemas.openxmlformats.org/officeDocument/2006/relationships" xmlns:p="http://schemas.openxmlformats.org/presentationml/2006/main">
  <p:tag name="MIO_EKGUID" val="a37cafbe-ff30-4f9c-ba1a-951358ee664e"/>
  <p:tag name="MIO_GUID" val="192f1459-237e-4f70-a9bf-aa15966c4b61"/>
  <p:tag name="MIO_UPDATE" val="True"/>
  <p:tag name="MIO_VERSION" val="03.05.2022 14:59:05"/>
  <p:tag name="MIO_DBID" val="0F45B44C-9BC7-4D85-81C4-7155EE70A7B9"/>
  <p:tag name="MIO_LASTDOWNLOADED" val="09.11.2022 10:52:02"/>
  <p:tag name="MIO_OBJECTNAME" val="Path to sea"/>
  <p:tag name="MIO_LASTEDITORNAME" val="Rachel Abbot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iley 2021.10">
  <a:themeElements>
    <a:clrScheme name="Wiley">
      <a:dk1>
        <a:srgbClr val="383838"/>
      </a:dk1>
      <a:lt1>
        <a:srgbClr val="FFFFFF"/>
      </a:lt1>
      <a:dk2>
        <a:srgbClr val="383838"/>
      </a:dk2>
      <a:lt2>
        <a:srgbClr val="E7E6E6"/>
      </a:lt2>
      <a:accent1>
        <a:srgbClr val="115C36"/>
      </a:accent1>
      <a:accent2>
        <a:srgbClr val="941E66"/>
      </a:accent2>
      <a:accent3>
        <a:srgbClr val="123D80"/>
      </a:accent3>
      <a:accent4>
        <a:srgbClr val="18C76F"/>
      </a:accent4>
      <a:accent5>
        <a:srgbClr val="E3549E"/>
      </a:accent5>
      <a:accent6>
        <a:srgbClr val="1D8AD6"/>
      </a:accent6>
      <a:hlink>
        <a:srgbClr val="1B5BA0"/>
      </a:hlink>
      <a:folHlink>
        <a:srgbClr val="B92D80"/>
      </a:folHlink>
    </a:clrScheme>
    <a:fontScheme name="Wiley Font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98C53"/>
        </a:solidFill>
        <a:ln w="6350" cap="flat" cmpd="sng" algn="ctr">
          <a:solidFill>
            <a:srgbClr val="198C53"/>
          </a:solidFill>
          <a:prstDash val="solid"/>
          <a:miter lim="800000"/>
        </a:ln>
        <a:effectLst/>
      </a:spPr>
      <a:bodyPr rtlCol="0" anchor="ctr"/>
      <a:lstStyle>
        <a:defPPr algn="ctr">
          <a:defRPr sz="1400" b="1" dirty="0" err="1">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a:solidFill>
            <a:srgbClr val="115C36"/>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oAutofit/>
      </a:bodyPr>
      <a:lstStyle>
        <a:defPPr algn="l">
          <a:defRPr sz="1400" dirty="0" err="1">
            <a:solidFill>
              <a:srgbClr val="383838"/>
            </a:solidFill>
          </a:defRPr>
        </a:defPPr>
      </a:lstStyle>
    </a:txDef>
  </a:objectDefaults>
  <a:extraClrSchemeLst/>
  <a:custClrLst>
    <a:custClr name="Dark Green">
      <a:srgbClr val="115C36"/>
    </a:custClr>
    <a:custClr name="Medium Green">
      <a:srgbClr val="198C53"/>
    </a:custClr>
    <a:custClr name="Bright Green">
      <a:srgbClr val="18C76F"/>
    </a:custClr>
    <a:custClr name="Chart Green">
      <a:srgbClr val="31EB80"/>
    </a:custClr>
    <a:custClr name="Dark Berry">
      <a:srgbClr val="941E66"/>
    </a:custClr>
    <a:custClr name="Medium Berry">
      <a:srgbClr val="B92D80"/>
    </a:custClr>
    <a:custClr name="Chart Berry">
      <a:srgbClr val="E3549E"/>
    </a:custClr>
    <a:custClr name="Bright Berry">
      <a:srgbClr val="FF91AA"/>
    </a:custClr>
    <a:custClr name="Dark Blue">
      <a:srgbClr val="123D80"/>
    </a:custClr>
    <a:custClr name="Medium Blue">
      <a:srgbClr val="1B5BA0"/>
    </a:custClr>
    <a:custClr name="Chart Blue">
      <a:srgbClr val="1D8AD6"/>
    </a:custClr>
    <a:custClr name="Bright Blue">
      <a:srgbClr val="18B7FB"/>
    </a:custClr>
    <a:custClr name="Dark Gray">
      <a:srgbClr val="505050"/>
    </a:custClr>
    <a:custClr name="Medium Gray 1">
      <a:srgbClr val="828282"/>
    </a:custClr>
    <a:custClr name="Medium Gray 2">
      <a:srgbClr val="D8D9DA"/>
    </a:custClr>
    <a:custClr name="Bright Gray">
      <a:srgbClr val="EFEFF0"/>
    </a:custClr>
    <a:custClr name="Wiley Text">
      <a:srgbClr val="383838"/>
    </a:custClr>
    <a:custClr name="Highlight Red">
      <a:srgbClr val="DA0035"/>
    </a:custClr>
    <a:custClr name="Highlight Yellow">
      <a:srgbClr val="FFC805"/>
    </a:custClr>
  </a:custClrLst>
  <a:extLst>
    <a:ext uri="{05A4C25C-085E-4340-85A3-A5531E510DB2}">
      <thm15:themeFamily xmlns:thm15="http://schemas.microsoft.com/office/thememl/2012/main" name="Default Theme" id="{0DBD2B3B-D63F-45C1-9F77-0BE9188B934B}" vid="{4A9D4685-7F9B-4383-819B-B3EDE931DD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9817d8-31e4-4080-b8e5-4e9870e61443">
      <Terms xmlns="http://schemas.microsoft.com/office/infopath/2007/PartnerControls"/>
    </lcf76f155ced4ddcb4097134ff3c332f>
    <TaxCatchAll xmlns="2fb80a4e-a138-4d9a-8b04-a40620e3c59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FCB6636F40F04FA9BC7F50DE87554D" ma:contentTypeVersion="15" ma:contentTypeDescription="Create a new document." ma:contentTypeScope="" ma:versionID="adc80c531a40a5111de1eec80be6c5e3">
  <xsd:schema xmlns:xsd="http://www.w3.org/2001/XMLSchema" xmlns:xs="http://www.w3.org/2001/XMLSchema" xmlns:p="http://schemas.microsoft.com/office/2006/metadata/properties" xmlns:ns2="429817d8-31e4-4080-b8e5-4e9870e61443" xmlns:ns3="2fb80a4e-a138-4d9a-8b04-a40620e3c593" targetNamespace="http://schemas.microsoft.com/office/2006/metadata/properties" ma:root="true" ma:fieldsID="23c8661ccf3be862fb4960929ea10ee9" ns2:_="" ns3:_="">
    <xsd:import namespace="429817d8-31e4-4080-b8e5-4e9870e61443"/>
    <xsd:import namespace="2fb80a4e-a138-4d9a-8b04-a40620e3c5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9817d8-31e4-4080-b8e5-4e9870e614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414def-154c-4d25-b3bb-ada8546948f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b80a4e-a138-4d9a-8b04-a40620e3c5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38f9686-e746-4826-aa05-ce7a20f656c8}" ma:internalName="TaxCatchAll" ma:showField="CatchAllData" ma:web="2fb80a4e-a138-4d9a-8b04-a40620e3c5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D855EC-1917-4BDD-81CE-DEA26BCD454D}">
  <ds:schemaRefs>
    <ds:schemaRef ds:uri="http://schemas.microsoft.com/office/2006/metadata/properties"/>
    <ds:schemaRef ds:uri="http://purl.org/dc/elements/1.1/"/>
    <ds:schemaRef ds:uri="429817d8-31e4-4080-b8e5-4e9870e6144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2fb80a4e-a138-4d9a-8b04-a40620e3c593"/>
    <ds:schemaRef ds:uri="http://www.w3.org/XML/1998/namespace"/>
    <ds:schemaRef ds:uri="http://purl.org/dc/terms/"/>
  </ds:schemaRefs>
</ds:datastoreItem>
</file>

<file path=customXml/itemProps2.xml><?xml version="1.0" encoding="utf-8"?>
<ds:datastoreItem xmlns:ds="http://schemas.openxmlformats.org/officeDocument/2006/customXml" ds:itemID="{4B8E72DC-457D-4BC8-B3D7-76667A5823D9}">
  <ds:schemaRefs>
    <ds:schemaRef ds:uri="http://schemas.microsoft.com/sharepoint/v3/contenttype/forms"/>
  </ds:schemaRefs>
</ds:datastoreItem>
</file>

<file path=customXml/itemProps3.xml><?xml version="1.0" encoding="utf-8"?>
<ds:datastoreItem xmlns:ds="http://schemas.openxmlformats.org/officeDocument/2006/customXml" ds:itemID="{FEA54C34-6B6F-4B61-A337-A1E5CF4A8D5D}">
  <ds:schemaRefs>
    <ds:schemaRef ds:uri="2fb80a4e-a138-4d9a-8b04-a40620e3c593"/>
    <ds:schemaRef ds:uri="429817d8-31e4-4080-b8e5-4e9870e614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Default Theme</Template>
  <TotalTime>1928</TotalTime>
  <Words>1384</Words>
  <Application>Microsoft Macintosh PowerPoint</Application>
  <PresentationFormat>Widescreen</PresentationFormat>
  <Paragraphs>106</Paragraphs>
  <Slides>16</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Arial</vt:lpstr>
      <vt:lpstr>Calibri</vt:lpstr>
      <vt:lpstr>Open Sans</vt:lpstr>
      <vt:lpstr>Open Sans ExtraBold</vt:lpstr>
      <vt:lpstr>Open Sans ExtraBold</vt:lpstr>
      <vt:lpstr>Source Serif Pro</vt:lpstr>
      <vt:lpstr>Source Serif Pro Light</vt:lpstr>
      <vt:lpstr>Wingdings</vt:lpstr>
      <vt:lpstr>Wiley 2021.10</vt:lpstr>
      <vt:lpstr>think-cell Slide</vt:lpstr>
      <vt:lpstr>PowerPoint Presentation</vt:lpstr>
      <vt:lpstr>Agenda</vt:lpstr>
      <vt:lpstr>The AI Landscape: Context from a Publisher</vt:lpstr>
      <vt:lpstr>Wiley and other Publisher’s AI Principles</vt:lpstr>
      <vt:lpstr>Wiley and other Publisher’s AI Principles</vt:lpstr>
      <vt:lpstr>Wiley and other Publisher’s AI Principles</vt:lpstr>
      <vt:lpstr>Wiley and other Publisher’s AI Principles</vt:lpstr>
      <vt:lpstr>Wiley’s AI Author Guidelines</vt:lpstr>
      <vt:lpstr>Wiley’s AI Author Guidelines</vt:lpstr>
      <vt:lpstr>Wiley’s View on AI in Peer Review</vt:lpstr>
      <vt:lpstr>AI Principles and Author Guidelines—Springer-Nature</vt:lpstr>
      <vt:lpstr>AI Principles and Author Guidelines—Elsevier</vt:lpstr>
      <vt:lpstr>AI Risks and Author Guidelines—Taylor and Francis</vt:lpstr>
      <vt:lpstr>AI: Possibilities in Research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Ballard, Julia</dc:creator>
  <cp:lastModifiedBy>Ray Abruzzi</cp:lastModifiedBy>
  <cp:revision>3</cp:revision>
  <dcterms:created xsi:type="dcterms:W3CDTF">2024-01-23T05:41:05Z</dcterms:created>
  <dcterms:modified xsi:type="dcterms:W3CDTF">2024-10-29T21:32:22Z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0x010100E4FCB6636F40F04FA9BC7F50DE87554D</vt:lpwstr>
  </property>
  <property fmtid="{D5CDD505-2E9C-101B-9397-08002B2CF9AE}" pid="3" name="Order">
    <vt:r8>1328800</vt:r8>
  </property>
  <property fmtid="{D5CDD505-2E9C-101B-9397-08002B2CF9AE}" pid="4" name="_ExtendedDescription">
    <vt:lpwstr/>
  </property>
  <property fmtid="{D5CDD505-2E9C-101B-9397-08002B2CF9AE}" pid="5" name="ComplianceAssetId">
    <vt:lpwstr/>
  </property>
  <property fmtid="{D5CDD505-2E9C-101B-9397-08002B2CF9AE}" pid="6" name="xd_Signature">
    <vt:bool>false</vt:bool>
  </property>
  <property fmtid="{D5CDD505-2E9C-101B-9397-08002B2CF9AE}" pid="7" name="xd_ProgID">
    <vt:lpwstr/>
  </property>
  <property fmtid="{D5CDD505-2E9C-101B-9397-08002B2CF9AE}" pid="8" name="TriggerFlowInfo">
    <vt:lpwstr/>
  </property>
  <property fmtid="{D5CDD505-2E9C-101B-9397-08002B2CF9AE}" pid="9" name="TemplateUrl">
    <vt:lpwstr/>
  </property>
  <property fmtid="{D5CDD505-2E9C-101B-9397-08002B2CF9AE}" pid="10" name="MediaServiceImageTags">
    <vt:lpwstr/>
  </property>
</Properties>
</file>