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296400"/>
  <p:embeddedFontLst>
    <p:embeddedFont>
      <p:font typeface="Impact" panose="020B0806030902050204" pitchFamily="34" charset="0"/>
      <p:regular r:id="rId21"/>
    </p:embeddedFont>
    <p:embeddedFont>
      <p:font typeface="Oswal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7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cfbefcd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ecfbefcdb3_0_2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ecfbefcd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ebbe3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eebbe3c70d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eebbe3c70d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cfbefcd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ecfbefcdb3_0_3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ecfbefcdb3_0_3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ebbe3c70d_0_1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eebbe3c7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ebbe3c70d_0_3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eebbe3c7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2b0d3ae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2b0d3ae31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f2b0d3ae31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ebbe3c70d_0_1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2eebbe3c7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2b0d3ae31_2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f2b0d3ae3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2b0d3ae3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2b0d3ae31_1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f2b0d3ae31_1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4df92b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44df92bfe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f44df92bfe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44c2269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44c2269c5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f44c2269c5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7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arc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ramapo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bitz@ramapo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mapo.edu/web-resources/fall-2015-exam-schedul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web-resources/fall-2015-exam-schedul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eb.ramapo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abzug@ramapo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r/wp-content/uploads/sites/52/2024/04/2024-Fast-Facts-Springv2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academic-calenda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calend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mapoaf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jscl.org/membershipcard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Start Here - WELCOME! 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Orientation for New Adjunct Faculty</a:t>
            </a:r>
            <a:endParaRPr sz="3000" b="1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664465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Preparing Your Syllabi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Unit (School) Secretaries ask for Syllabi 2 weeks before semester begins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Conveners for Copies of Previous Syllabi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Academic Review Committee (ARC) Manual has specific guidance: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https://www.ramapo.edu/fa/arc/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Preparation Guidelines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Syllabus Checklist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web.ramapo.edu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Intranet is the place to access most of what you will need, including class rosters, employee information,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200" y="1703375"/>
            <a:ext cx="5849601" cy="32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59"/>
              <a:t>Learning Management System: </a:t>
            </a:r>
            <a:r>
              <a:rPr lang="en-US" sz="3859" u="sng">
                <a:solidFill>
                  <a:schemeClr val="hlink"/>
                </a:solidFill>
                <a:hlinkClick r:id="rId3"/>
              </a:rPr>
              <a:t>https://web.ramapo.edu/</a:t>
            </a:r>
            <a:r>
              <a:rPr lang="en-US" sz="3859"/>
              <a:t> </a:t>
            </a:r>
            <a:endParaRPr sz="3859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We are a Canvas-based institution: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050" y="1174400"/>
            <a:ext cx="5849601" cy="323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4"/>
          <p:cNvCxnSpPr/>
          <p:nvPr/>
        </p:nvCxnSpPr>
        <p:spPr>
          <a:xfrm>
            <a:off x="2722650" y="1104300"/>
            <a:ext cx="1368000" cy="1003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Instructional Design Center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Get one-on-one support and attend workshops on Canvas, instructional design, and other technologies such as Kahoot, Turnitin, Respondus, and more.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Online office hours, or visit the IDC Lab in LC201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Director: Michael Bitz (SSHS)</a:t>
            </a:r>
            <a:r>
              <a:rPr lang="en-US" sz="130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mbitz@ramapo.edu</a:t>
            </a:r>
            <a:r>
              <a:rPr lang="en-US">
                <a:solidFill>
                  <a:srgbClr val="CB1E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/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For more info:</a:t>
            </a:r>
            <a:endParaRPr sz="2200"/>
          </a:p>
          <a:p>
            <a:pPr marL="594360" lvl="1" indent="-27431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http://www.ramapo.edu/idc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Instructional Design Center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39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2600" b="1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Wednesday, August 21, 2024:</a:t>
            </a:r>
            <a:endParaRPr sz="2600" b="1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Canvas: Getting Started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Canvas: Assignments &amp; Gradebook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Canvas: Templates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1:30pm-2:30pm: Kahoot!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2:30pm-3:30pm: Turnitin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Instructional Design Center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39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2600" b="1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Thursday, August 22, 2024:</a:t>
            </a:r>
            <a:endParaRPr sz="2600" b="1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How to Talk With Students About AI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AI-Resistant and AI-Assisted Assignments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AI Self-paced Course / Virtual Hub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1:00pm-3:00pm: New Faculty and New Semester Hands-on Support Session (in-person only)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Administration Through Web Self-Service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210550" y="68580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Enter Secure Area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Faculty Services Includes: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Grade Entry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 Search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Overrides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025" y="742378"/>
            <a:ext cx="3824301" cy="28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Finishing Up the Semester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Course Evaluations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Peer Evaluations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Dean Evaluations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 Opinions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Final Exam Schedule: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http://www.ramapo.edu/web-resources/exams/</a:t>
            </a:r>
            <a:endParaRPr/>
          </a:p>
        </p:txBody>
      </p:sp>
      <p:pic>
        <p:nvPicPr>
          <p:cNvPr id="209" name="Google Shape;20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7125" y="892076"/>
            <a:ext cx="3435099" cy="25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your convener!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your Unit secretary!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27432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Contact your Deans!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me!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Rabzug@ramapo.edu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Impact"/>
              <a:buNone/>
            </a:pPr>
            <a:r>
              <a:rPr lang="en-US"/>
              <a:t>Fast Facts about Ramapo 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24775" y="685800"/>
            <a:ext cx="82329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i="1"/>
              <a:t>Ramapo College of New Jersey</a:t>
            </a:r>
            <a:endParaRPr/>
          </a:p>
          <a:p>
            <a:pPr marL="274320" lvl="0" indent="-1790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50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Founded: 1969</a:t>
            </a:r>
            <a:endParaRPr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Students: 5,302  (~ 4800 UG; 500 G)</a:t>
            </a:r>
            <a:endParaRPr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Average class size: 23</a:t>
            </a:r>
            <a:endParaRPr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Just under 50% of our students live on campus</a:t>
            </a:r>
            <a:endParaRPr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Five colleges/schools; convening groups (not departments) housed within each college/school: ASB, CA, HGS, SSHS, TAS</a:t>
            </a:r>
            <a:endParaRPr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Primarily undergraduate, but there are 9 graduate programs </a:t>
            </a:r>
            <a:endParaRPr/>
          </a:p>
          <a:p>
            <a:pPr marL="274320" lvl="0" indent="-22764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Emerging Hispanic Serving Institution (HSI)!</a:t>
            </a:r>
            <a:endParaRPr/>
          </a:p>
          <a:p>
            <a:pPr marL="274320" lvl="0" indent="-22764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Ramapo College of New Jersey FAST FACTS - SPRING 2024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Public Safety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762000" y="685799"/>
            <a:ext cx="7543800" cy="460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Location: C-102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 here to get your ID card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 here for parking passes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Campus Public Safety Emergency: (201) 684-6666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Non-Emergency Calls: (201) 684-7432</a:t>
            </a:r>
            <a:br>
              <a:rPr lang="en-US"/>
            </a:br>
            <a:r>
              <a:rPr lang="en-US"/>
              <a:t>			    </a:t>
            </a:r>
            <a:r>
              <a:rPr lang="en-US" sz="1200"/>
              <a:t>   </a:t>
            </a:r>
            <a:r>
              <a:rPr lang="en-US"/>
              <a:t>(201) 684-7433</a:t>
            </a:r>
            <a:endParaRPr/>
          </a:p>
        </p:txBody>
      </p:sp>
      <p:pic>
        <p:nvPicPr>
          <p:cNvPr id="113" name="Google Shape;113;p15" descr="Screen Shot 2015-08-12 at 12.50.30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030" y="505361"/>
            <a:ext cx="3311770" cy="291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Technology Problems?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Just dial </a:t>
            </a:r>
            <a:r>
              <a:rPr lang="en-US" b="1" u="sng"/>
              <a:t>201.684.7777</a:t>
            </a:r>
            <a:r>
              <a:rPr lang="en-US" b="1"/>
              <a:t> </a:t>
            </a:r>
            <a:r>
              <a:rPr lang="en-US"/>
              <a:t>or email</a:t>
            </a:r>
            <a:r>
              <a:rPr lang="en-US" b="1"/>
              <a:t> helpdesk@ramapo.edu</a:t>
            </a:r>
            <a:endParaRPr b="1"/>
          </a:p>
          <a:p>
            <a:pPr marL="2743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Tech Support Help Desk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They are not always the answer to your problem, but they will connect you to the right person!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Academic Calendar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762000" y="685799"/>
            <a:ext cx="7543800" cy="4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74320" lvl="0" indent="-2857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http://www.ramapo.edu/academic-calendars/</a:t>
            </a:r>
            <a:endParaRPr/>
          </a:p>
          <a:p>
            <a:pPr marL="274320" lvl="0" indent="-133350" algn="l" rtl="0"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Important Dates:</a:t>
            </a:r>
            <a:endParaRPr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First Day of Classes: 9/4/24</a:t>
            </a:r>
            <a:endParaRPr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Add/Drop Ends 9/10/24 (Full Semester Courses)</a:t>
            </a:r>
            <a:endParaRPr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Last Day to give a “W” Grade 11/15/24</a:t>
            </a:r>
            <a:endParaRPr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Thanksgiving Break (college closed) 11/27-11/29</a:t>
            </a:r>
            <a:endParaRPr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Final Exams: 12/14-12/20</a:t>
            </a:r>
            <a:endParaRPr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Final Day to Give an “I” (Incomplete): 12/20</a:t>
            </a:r>
            <a:endParaRPr/>
          </a:p>
          <a:p>
            <a:pPr marL="594360" lvl="1" indent="-274319" algn="l" rtl="0">
              <a:spcBef>
                <a:spcPts val="407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 Break (college closed)</a:t>
            </a:r>
            <a:endParaRPr/>
          </a:p>
          <a:p>
            <a:pPr marL="594360" lvl="1" indent="-145097" algn="l" rtl="0">
              <a:spcBef>
                <a:spcPts val="407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Note: classes held, offices closed on certain days!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Meeting Schedule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Visit the following link to the Faculty Meeting Calendar: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https://www.ramapo.edu/fa/calendar/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-Faculty Assembly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-Unit Council Meetings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-AFT Union Meetings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-Major/Minor Convening Group Meetings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560"/>
              <a:t>Speaking of AFT (Local 2274)</a:t>
            </a:r>
            <a:endParaRPr sz="4560"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Local 2274 negotiates with 8 other NJ state colleges and is part of a national union with 1.8 million members!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Collective bargaining has resulted in full-time employees receiving a 3.5% across-the-board increase in each year of the contract.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Learn more: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https://ramapoaft.org/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join: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https://www.cnjscl.org/membershipcard.htm</a:t>
            </a:r>
            <a:endParaRPr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You Will Find in a Ramapo Classroom</a:t>
            </a: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Classrooms should have white (not smart!) boards.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Unit Secretary for Markers or Bring Your Own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Don’t necessarily expect erasers. 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Again, ask Unit Secretary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Classrooms have audio/visual lecterns/podiums/units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should have desktop computer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be ports to link your laptop–bring cords in case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classrooms have WiFi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be DVD players and overhead projectors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Few classrooms have Webex Kits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Always have a Plan B!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You Will Find in a Ramapo Classroom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Classrooms should have white (not smart!) boards.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Unit Secretary for Markers or Bring Your Own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Don’t necessarily expect erasers. 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Again, ask Unit Secretary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Classrooms have audio/visual lecterns/podiums/units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should have desktop computer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be ports to link your laptop–bring cords in case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classrooms have WiFi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be DVD players and overhead projectors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Few classrooms have Webex Kits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Always have a Plan B!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On-screen Show (4:3)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Impact</vt:lpstr>
      <vt:lpstr>Arial</vt:lpstr>
      <vt:lpstr>Oswald</vt:lpstr>
      <vt:lpstr>Times New Roman</vt:lpstr>
      <vt:lpstr>Calibri</vt:lpstr>
      <vt:lpstr>Newsprint</vt:lpstr>
      <vt:lpstr>Start Here - WELCOME! </vt:lpstr>
      <vt:lpstr>Fast Facts about Ramapo </vt:lpstr>
      <vt:lpstr>Public Safety</vt:lpstr>
      <vt:lpstr>Technology Problems?</vt:lpstr>
      <vt:lpstr>Academic Calendar</vt:lpstr>
      <vt:lpstr>Meeting Schedule</vt:lpstr>
      <vt:lpstr>Speaking of AFT (Local 2274)</vt:lpstr>
      <vt:lpstr>What You Will Find in a Ramapo Classroom</vt:lpstr>
      <vt:lpstr>What You Will Find in a Ramapo Classroom</vt:lpstr>
      <vt:lpstr>Preparing Your Syllabi</vt:lpstr>
      <vt:lpstr>web.ramapo.edu</vt:lpstr>
      <vt:lpstr>Learning Management System: https://web.ramapo.edu/ </vt:lpstr>
      <vt:lpstr>Instructional Design Center</vt:lpstr>
      <vt:lpstr>Instructional Design Center</vt:lpstr>
      <vt:lpstr>Instructional Design Center</vt:lpstr>
      <vt:lpstr>Course Administration Through Web Self-Service</vt:lpstr>
      <vt:lpstr>Finishing Up the Semester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Here - WELCOME! </dc:title>
  <dc:creator>Rikki Abzug</dc:creator>
  <cp:lastModifiedBy>Rikki Abzug</cp:lastModifiedBy>
  <cp:revision>1</cp:revision>
  <dcterms:modified xsi:type="dcterms:W3CDTF">2024-08-23T13:58:07Z</dcterms:modified>
</cp:coreProperties>
</file>