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4" r:id="rId6"/>
    <p:sldId id="265" r:id="rId7"/>
    <p:sldId id="260" r:id="rId8"/>
    <p:sldId id="262" r:id="rId9"/>
    <p:sldId id="261"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3"/>
    <p:restoredTop sz="94526"/>
  </p:normalViewPr>
  <p:slideViewPr>
    <p:cSldViewPr snapToGrid="0" snapToObjects="1">
      <p:cViewPr varScale="1">
        <p:scale>
          <a:sx n="88" d="100"/>
          <a:sy n="88" d="100"/>
        </p:scale>
        <p:origin x="3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8F1638-1330-423C-8CF5-63974C3D622D}"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41BA1F6B-9037-406E-84AF-41975FEB54CF}">
      <dgm:prSet/>
      <dgm:spPr/>
      <dgm:t>
        <a:bodyPr/>
        <a:lstStyle/>
        <a:p>
          <a:r>
            <a:rPr lang="en-US"/>
            <a:t>Information overload</a:t>
          </a:r>
        </a:p>
      </dgm:t>
    </dgm:pt>
    <dgm:pt modelId="{92E6D1A3-61C9-475B-A666-95D8FE1FCD92}" type="parTrans" cxnId="{E7CAB45A-C98A-4888-8CB8-7D95C771D3E2}">
      <dgm:prSet/>
      <dgm:spPr/>
      <dgm:t>
        <a:bodyPr/>
        <a:lstStyle/>
        <a:p>
          <a:endParaRPr lang="en-US"/>
        </a:p>
      </dgm:t>
    </dgm:pt>
    <dgm:pt modelId="{F8D30EC0-25E3-4A82-B77A-15A9FA85EDAB}" type="sibTrans" cxnId="{E7CAB45A-C98A-4888-8CB8-7D95C771D3E2}">
      <dgm:prSet/>
      <dgm:spPr/>
      <dgm:t>
        <a:bodyPr/>
        <a:lstStyle/>
        <a:p>
          <a:endParaRPr lang="en-US"/>
        </a:p>
      </dgm:t>
    </dgm:pt>
    <dgm:pt modelId="{36087A7A-794E-4F60-80AB-C19E5C2ACA75}">
      <dgm:prSet/>
      <dgm:spPr/>
      <dgm:t>
        <a:bodyPr/>
        <a:lstStyle/>
        <a:p>
          <a:r>
            <a:rPr lang="en-US"/>
            <a:t>Limited clinical exposure</a:t>
          </a:r>
        </a:p>
      </dgm:t>
    </dgm:pt>
    <dgm:pt modelId="{535AD17B-E26D-4C79-97C0-7900D1FAE699}" type="parTrans" cxnId="{79E921E3-5922-4099-A00B-C711F8817247}">
      <dgm:prSet/>
      <dgm:spPr/>
      <dgm:t>
        <a:bodyPr/>
        <a:lstStyle/>
        <a:p>
          <a:endParaRPr lang="en-US"/>
        </a:p>
      </dgm:t>
    </dgm:pt>
    <dgm:pt modelId="{2C2DB7B9-8549-45B7-BAE8-98E4E7FFEBC1}" type="sibTrans" cxnId="{79E921E3-5922-4099-A00B-C711F8817247}">
      <dgm:prSet/>
      <dgm:spPr/>
      <dgm:t>
        <a:bodyPr/>
        <a:lstStyle/>
        <a:p>
          <a:endParaRPr lang="en-US"/>
        </a:p>
      </dgm:t>
    </dgm:pt>
    <dgm:pt modelId="{4A0E2DCE-4082-4ED1-B292-C76ABADB9D8B}">
      <dgm:prSet/>
      <dgm:spPr/>
      <dgm:t>
        <a:bodyPr/>
        <a:lstStyle/>
        <a:p>
          <a:r>
            <a:rPr lang="en-US"/>
            <a:t>Cultural and ethical considerations</a:t>
          </a:r>
        </a:p>
      </dgm:t>
    </dgm:pt>
    <dgm:pt modelId="{B3A36E04-AE6D-409B-84CE-BD5555A8E20F}" type="parTrans" cxnId="{C8418EB0-CFB2-4B7A-B627-43CC455F6FBC}">
      <dgm:prSet/>
      <dgm:spPr/>
      <dgm:t>
        <a:bodyPr/>
        <a:lstStyle/>
        <a:p>
          <a:endParaRPr lang="en-US"/>
        </a:p>
      </dgm:t>
    </dgm:pt>
    <dgm:pt modelId="{17025692-72F0-4AC6-B0D2-38D0D5E93473}" type="sibTrans" cxnId="{C8418EB0-CFB2-4B7A-B627-43CC455F6FBC}">
      <dgm:prSet/>
      <dgm:spPr/>
      <dgm:t>
        <a:bodyPr/>
        <a:lstStyle/>
        <a:p>
          <a:endParaRPr lang="en-US"/>
        </a:p>
      </dgm:t>
    </dgm:pt>
    <dgm:pt modelId="{E6F057A5-9D92-41E0-98B5-12EECE977A90}">
      <dgm:prSet/>
      <dgm:spPr/>
      <dgm:t>
        <a:bodyPr/>
        <a:lstStyle/>
        <a:p>
          <a:r>
            <a:rPr lang="en-US"/>
            <a:t>Fear of making mistakes</a:t>
          </a:r>
        </a:p>
      </dgm:t>
    </dgm:pt>
    <dgm:pt modelId="{F6B4AA5F-1F5F-4958-81D7-0B1F3F669A53}" type="parTrans" cxnId="{31981EAB-1795-4A07-B125-72B145E42E5D}">
      <dgm:prSet/>
      <dgm:spPr/>
      <dgm:t>
        <a:bodyPr/>
        <a:lstStyle/>
        <a:p>
          <a:endParaRPr lang="en-US"/>
        </a:p>
      </dgm:t>
    </dgm:pt>
    <dgm:pt modelId="{00F0365A-128B-4C54-9627-3AF5786D57EE}" type="sibTrans" cxnId="{31981EAB-1795-4A07-B125-72B145E42E5D}">
      <dgm:prSet/>
      <dgm:spPr/>
      <dgm:t>
        <a:bodyPr/>
        <a:lstStyle/>
        <a:p>
          <a:endParaRPr lang="en-US"/>
        </a:p>
      </dgm:t>
    </dgm:pt>
    <dgm:pt modelId="{B8A0EB3C-FEA5-534B-B04E-078C48C8080B}" type="pres">
      <dgm:prSet presAssocID="{508F1638-1330-423C-8CF5-63974C3D622D}" presName="linear" presStyleCnt="0">
        <dgm:presLayoutVars>
          <dgm:dir/>
          <dgm:animLvl val="lvl"/>
          <dgm:resizeHandles val="exact"/>
        </dgm:presLayoutVars>
      </dgm:prSet>
      <dgm:spPr/>
    </dgm:pt>
    <dgm:pt modelId="{F93166F1-F8A4-AE42-9E3F-04E430A8E9C3}" type="pres">
      <dgm:prSet presAssocID="{41BA1F6B-9037-406E-84AF-41975FEB54CF}" presName="parentLin" presStyleCnt="0"/>
      <dgm:spPr/>
    </dgm:pt>
    <dgm:pt modelId="{8D2D4FF0-0669-2145-B74C-A1F879C71B3D}" type="pres">
      <dgm:prSet presAssocID="{41BA1F6B-9037-406E-84AF-41975FEB54CF}" presName="parentLeftMargin" presStyleLbl="node1" presStyleIdx="0" presStyleCnt="4"/>
      <dgm:spPr/>
    </dgm:pt>
    <dgm:pt modelId="{EF32DBB0-04CF-7B4B-B67C-BBFE8E8852ED}" type="pres">
      <dgm:prSet presAssocID="{41BA1F6B-9037-406E-84AF-41975FEB54CF}" presName="parentText" presStyleLbl="node1" presStyleIdx="0" presStyleCnt="4">
        <dgm:presLayoutVars>
          <dgm:chMax val="0"/>
          <dgm:bulletEnabled val="1"/>
        </dgm:presLayoutVars>
      </dgm:prSet>
      <dgm:spPr/>
    </dgm:pt>
    <dgm:pt modelId="{FD3D35F6-1A85-C643-9F20-8C40EF9C51AC}" type="pres">
      <dgm:prSet presAssocID="{41BA1F6B-9037-406E-84AF-41975FEB54CF}" presName="negativeSpace" presStyleCnt="0"/>
      <dgm:spPr/>
    </dgm:pt>
    <dgm:pt modelId="{443962DF-081D-F449-B2CC-AA1132479C9E}" type="pres">
      <dgm:prSet presAssocID="{41BA1F6B-9037-406E-84AF-41975FEB54CF}" presName="childText" presStyleLbl="conFgAcc1" presStyleIdx="0" presStyleCnt="4">
        <dgm:presLayoutVars>
          <dgm:bulletEnabled val="1"/>
        </dgm:presLayoutVars>
      </dgm:prSet>
      <dgm:spPr/>
    </dgm:pt>
    <dgm:pt modelId="{C57652C2-E9B5-5448-8409-27D0709E47D4}" type="pres">
      <dgm:prSet presAssocID="{F8D30EC0-25E3-4A82-B77A-15A9FA85EDAB}" presName="spaceBetweenRectangles" presStyleCnt="0"/>
      <dgm:spPr/>
    </dgm:pt>
    <dgm:pt modelId="{45EF6885-E5F2-B042-BED8-09BCF5379655}" type="pres">
      <dgm:prSet presAssocID="{36087A7A-794E-4F60-80AB-C19E5C2ACA75}" presName="parentLin" presStyleCnt="0"/>
      <dgm:spPr/>
    </dgm:pt>
    <dgm:pt modelId="{FBCF1A77-11BD-F040-8AA2-3EA3C8F958F2}" type="pres">
      <dgm:prSet presAssocID="{36087A7A-794E-4F60-80AB-C19E5C2ACA75}" presName="parentLeftMargin" presStyleLbl="node1" presStyleIdx="0" presStyleCnt="4"/>
      <dgm:spPr/>
    </dgm:pt>
    <dgm:pt modelId="{435FACF6-9CAC-4D4C-A24B-DAEF559DDF11}" type="pres">
      <dgm:prSet presAssocID="{36087A7A-794E-4F60-80AB-C19E5C2ACA75}" presName="parentText" presStyleLbl="node1" presStyleIdx="1" presStyleCnt="4">
        <dgm:presLayoutVars>
          <dgm:chMax val="0"/>
          <dgm:bulletEnabled val="1"/>
        </dgm:presLayoutVars>
      </dgm:prSet>
      <dgm:spPr/>
    </dgm:pt>
    <dgm:pt modelId="{D9FE1C24-0D26-CF4E-AE77-7412A6AC3ABD}" type="pres">
      <dgm:prSet presAssocID="{36087A7A-794E-4F60-80AB-C19E5C2ACA75}" presName="negativeSpace" presStyleCnt="0"/>
      <dgm:spPr/>
    </dgm:pt>
    <dgm:pt modelId="{03840816-F58D-CF48-A888-2AE479F10458}" type="pres">
      <dgm:prSet presAssocID="{36087A7A-794E-4F60-80AB-C19E5C2ACA75}" presName="childText" presStyleLbl="conFgAcc1" presStyleIdx="1" presStyleCnt="4">
        <dgm:presLayoutVars>
          <dgm:bulletEnabled val="1"/>
        </dgm:presLayoutVars>
      </dgm:prSet>
      <dgm:spPr/>
    </dgm:pt>
    <dgm:pt modelId="{2E52BED7-52AE-0D47-AF11-1273C8621845}" type="pres">
      <dgm:prSet presAssocID="{2C2DB7B9-8549-45B7-BAE8-98E4E7FFEBC1}" presName="spaceBetweenRectangles" presStyleCnt="0"/>
      <dgm:spPr/>
    </dgm:pt>
    <dgm:pt modelId="{28D82024-A86E-6F4E-95C6-8442CD2883FA}" type="pres">
      <dgm:prSet presAssocID="{4A0E2DCE-4082-4ED1-B292-C76ABADB9D8B}" presName="parentLin" presStyleCnt="0"/>
      <dgm:spPr/>
    </dgm:pt>
    <dgm:pt modelId="{7DE75829-C7C9-1248-9EB2-D64448D16903}" type="pres">
      <dgm:prSet presAssocID="{4A0E2DCE-4082-4ED1-B292-C76ABADB9D8B}" presName="parentLeftMargin" presStyleLbl="node1" presStyleIdx="1" presStyleCnt="4"/>
      <dgm:spPr/>
    </dgm:pt>
    <dgm:pt modelId="{6BA6BC57-60A0-6845-B0DB-E1824FFDFA57}" type="pres">
      <dgm:prSet presAssocID="{4A0E2DCE-4082-4ED1-B292-C76ABADB9D8B}" presName="parentText" presStyleLbl="node1" presStyleIdx="2" presStyleCnt="4">
        <dgm:presLayoutVars>
          <dgm:chMax val="0"/>
          <dgm:bulletEnabled val="1"/>
        </dgm:presLayoutVars>
      </dgm:prSet>
      <dgm:spPr/>
    </dgm:pt>
    <dgm:pt modelId="{42EF0CA3-566A-4745-9A1C-5219D173BB6C}" type="pres">
      <dgm:prSet presAssocID="{4A0E2DCE-4082-4ED1-B292-C76ABADB9D8B}" presName="negativeSpace" presStyleCnt="0"/>
      <dgm:spPr/>
    </dgm:pt>
    <dgm:pt modelId="{1B3BE941-A25B-9045-97B9-51DC2C51A12B}" type="pres">
      <dgm:prSet presAssocID="{4A0E2DCE-4082-4ED1-B292-C76ABADB9D8B}" presName="childText" presStyleLbl="conFgAcc1" presStyleIdx="2" presStyleCnt="4">
        <dgm:presLayoutVars>
          <dgm:bulletEnabled val="1"/>
        </dgm:presLayoutVars>
      </dgm:prSet>
      <dgm:spPr/>
    </dgm:pt>
    <dgm:pt modelId="{95062085-1991-EE4A-BD53-D939BE167380}" type="pres">
      <dgm:prSet presAssocID="{17025692-72F0-4AC6-B0D2-38D0D5E93473}" presName="spaceBetweenRectangles" presStyleCnt="0"/>
      <dgm:spPr/>
    </dgm:pt>
    <dgm:pt modelId="{D163DA7D-CFE8-4F4D-B28E-DDE6E2449344}" type="pres">
      <dgm:prSet presAssocID="{E6F057A5-9D92-41E0-98B5-12EECE977A90}" presName="parentLin" presStyleCnt="0"/>
      <dgm:spPr/>
    </dgm:pt>
    <dgm:pt modelId="{3CAB6DB9-75C1-9C42-A8B4-23C8E0EC82F8}" type="pres">
      <dgm:prSet presAssocID="{E6F057A5-9D92-41E0-98B5-12EECE977A90}" presName="parentLeftMargin" presStyleLbl="node1" presStyleIdx="2" presStyleCnt="4"/>
      <dgm:spPr/>
    </dgm:pt>
    <dgm:pt modelId="{96CCF2FA-8FE0-E143-8EE5-7FC80C0DDF2C}" type="pres">
      <dgm:prSet presAssocID="{E6F057A5-9D92-41E0-98B5-12EECE977A90}" presName="parentText" presStyleLbl="node1" presStyleIdx="3" presStyleCnt="4">
        <dgm:presLayoutVars>
          <dgm:chMax val="0"/>
          <dgm:bulletEnabled val="1"/>
        </dgm:presLayoutVars>
      </dgm:prSet>
      <dgm:spPr/>
    </dgm:pt>
    <dgm:pt modelId="{0641CD40-8710-8248-939E-A4C5C9C03C3A}" type="pres">
      <dgm:prSet presAssocID="{E6F057A5-9D92-41E0-98B5-12EECE977A90}" presName="negativeSpace" presStyleCnt="0"/>
      <dgm:spPr/>
    </dgm:pt>
    <dgm:pt modelId="{8A131760-D908-4F4B-A255-214958FD10C3}" type="pres">
      <dgm:prSet presAssocID="{E6F057A5-9D92-41E0-98B5-12EECE977A90}" presName="childText" presStyleLbl="conFgAcc1" presStyleIdx="3" presStyleCnt="4">
        <dgm:presLayoutVars>
          <dgm:bulletEnabled val="1"/>
        </dgm:presLayoutVars>
      </dgm:prSet>
      <dgm:spPr/>
    </dgm:pt>
  </dgm:ptLst>
  <dgm:cxnLst>
    <dgm:cxn modelId="{7E97880B-84CC-6A46-9AF6-5A8CF102C96E}" type="presOf" srcId="{41BA1F6B-9037-406E-84AF-41975FEB54CF}" destId="{EF32DBB0-04CF-7B4B-B67C-BBFE8E8852ED}" srcOrd="1" destOrd="0" presId="urn:microsoft.com/office/officeart/2005/8/layout/list1"/>
    <dgm:cxn modelId="{9DE8C810-2951-5D4C-87D9-01F7CE37819B}" type="presOf" srcId="{36087A7A-794E-4F60-80AB-C19E5C2ACA75}" destId="{FBCF1A77-11BD-F040-8AA2-3EA3C8F958F2}" srcOrd="0" destOrd="0" presId="urn:microsoft.com/office/officeart/2005/8/layout/list1"/>
    <dgm:cxn modelId="{52318E2D-45DB-514F-A8C7-469AB406BD30}" type="presOf" srcId="{E6F057A5-9D92-41E0-98B5-12EECE977A90}" destId="{96CCF2FA-8FE0-E143-8EE5-7FC80C0DDF2C}" srcOrd="1" destOrd="0" presId="urn:microsoft.com/office/officeart/2005/8/layout/list1"/>
    <dgm:cxn modelId="{CE9B423A-1944-DD46-9ACE-02FC2C069244}" type="presOf" srcId="{41BA1F6B-9037-406E-84AF-41975FEB54CF}" destId="{8D2D4FF0-0669-2145-B74C-A1F879C71B3D}" srcOrd="0" destOrd="0" presId="urn:microsoft.com/office/officeart/2005/8/layout/list1"/>
    <dgm:cxn modelId="{E7CAB45A-C98A-4888-8CB8-7D95C771D3E2}" srcId="{508F1638-1330-423C-8CF5-63974C3D622D}" destId="{41BA1F6B-9037-406E-84AF-41975FEB54CF}" srcOrd="0" destOrd="0" parTransId="{92E6D1A3-61C9-475B-A666-95D8FE1FCD92}" sibTransId="{F8D30EC0-25E3-4A82-B77A-15A9FA85EDAB}"/>
    <dgm:cxn modelId="{81D49A6E-7DB1-7D43-AAE9-32617E84E068}" type="presOf" srcId="{E6F057A5-9D92-41E0-98B5-12EECE977A90}" destId="{3CAB6DB9-75C1-9C42-A8B4-23C8E0EC82F8}" srcOrd="0" destOrd="0" presId="urn:microsoft.com/office/officeart/2005/8/layout/list1"/>
    <dgm:cxn modelId="{0B26CF91-2E37-5A45-9AD2-B6F2F4BD05A6}" type="presOf" srcId="{508F1638-1330-423C-8CF5-63974C3D622D}" destId="{B8A0EB3C-FEA5-534B-B04E-078C48C8080B}" srcOrd="0" destOrd="0" presId="urn:microsoft.com/office/officeart/2005/8/layout/list1"/>
    <dgm:cxn modelId="{31981EAB-1795-4A07-B125-72B145E42E5D}" srcId="{508F1638-1330-423C-8CF5-63974C3D622D}" destId="{E6F057A5-9D92-41E0-98B5-12EECE977A90}" srcOrd="3" destOrd="0" parTransId="{F6B4AA5F-1F5F-4958-81D7-0B1F3F669A53}" sibTransId="{00F0365A-128B-4C54-9627-3AF5786D57EE}"/>
    <dgm:cxn modelId="{C8418EB0-CFB2-4B7A-B627-43CC455F6FBC}" srcId="{508F1638-1330-423C-8CF5-63974C3D622D}" destId="{4A0E2DCE-4082-4ED1-B292-C76ABADB9D8B}" srcOrd="2" destOrd="0" parTransId="{B3A36E04-AE6D-409B-84CE-BD5555A8E20F}" sibTransId="{17025692-72F0-4AC6-B0D2-38D0D5E93473}"/>
    <dgm:cxn modelId="{8ED399D8-15B1-BE43-BFB0-226F19B14E0F}" type="presOf" srcId="{4A0E2DCE-4082-4ED1-B292-C76ABADB9D8B}" destId="{7DE75829-C7C9-1248-9EB2-D64448D16903}" srcOrd="0" destOrd="0" presId="urn:microsoft.com/office/officeart/2005/8/layout/list1"/>
    <dgm:cxn modelId="{EE1F48DB-34BE-7747-B51D-5D7B9F10E215}" type="presOf" srcId="{36087A7A-794E-4F60-80AB-C19E5C2ACA75}" destId="{435FACF6-9CAC-4D4C-A24B-DAEF559DDF11}" srcOrd="1" destOrd="0" presId="urn:microsoft.com/office/officeart/2005/8/layout/list1"/>
    <dgm:cxn modelId="{79E921E3-5922-4099-A00B-C711F8817247}" srcId="{508F1638-1330-423C-8CF5-63974C3D622D}" destId="{36087A7A-794E-4F60-80AB-C19E5C2ACA75}" srcOrd="1" destOrd="0" parTransId="{535AD17B-E26D-4C79-97C0-7900D1FAE699}" sibTransId="{2C2DB7B9-8549-45B7-BAE8-98E4E7FFEBC1}"/>
    <dgm:cxn modelId="{0FD814F7-88AD-8644-9443-2F63B06FE73F}" type="presOf" srcId="{4A0E2DCE-4082-4ED1-B292-C76ABADB9D8B}" destId="{6BA6BC57-60A0-6845-B0DB-E1824FFDFA57}" srcOrd="1" destOrd="0" presId="urn:microsoft.com/office/officeart/2005/8/layout/list1"/>
    <dgm:cxn modelId="{DFFFF475-03C8-AF45-9F12-9B8E0B3F478B}" type="presParOf" srcId="{B8A0EB3C-FEA5-534B-B04E-078C48C8080B}" destId="{F93166F1-F8A4-AE42-9E3F-04E430A8E9C3}" srcOrd="0" destOrd="0" presId="urn:microsoft.com/office/officeart/2005/8/layout/list1"/>
    <dgm:cxn modelId="{1B565958-086E-0A42-AE8D-99710FCE09CC}" type="presParOf" srcId="{F93166F1-F8A4-AE42-9E3F-04E430A8E9C3}" destId="{8D2D4FF0-0669-2145-B74C-A1F879C71B3D}" srcOrd="0" destOrd="0" presId="urn:microsoft.com/office/officeart/2005/8/layout/list1"/>
    <dgm:cxn modelId="{4CBFF81D-F35D-2345-AF91-212CC6B78594}" type="presParOf" srcId="{F93166F1-F8A4-AE42-9E3F-04E430A8E9C3}" destId="{EF32DBB0-04CF-7B4B-B67C-BBFE8E8852ED}" srcOrd="1" destOrd="0" presId="urn:microsoft.com/office/officeart/2005/8/layout/list1"/>
    <dgm:cxn modelId="{77F3252C-DC62-BC4E-89F7-4C92E04B3D0C}" type="presParOf" srcId="{B8A0EB3C-FEA5-534B-B04E-078C48C8080B}" destId="{FD3D35F6-1A85-C643-9F20-8C40EF9C51AC}" srcOrd="1" destOrd="0" presId="urn:microsoft.com/office/officeart/2005/8/layout/list1"/>
    <dgm:cxn modelId="{F9050FFE-CC5B-C740-BF46-DB2802599801}" type="presParOf" srcId="{B8A0EB3C-FEA5-534B-B04E-078C48C8080B}" destId="{443962DF-081D-F449-B2CC-AA1132479C9E}" srcOrd="2" destOrd="0" presId="urn:microsoft.com/office/officeart/2005/8/layout/list1"/>
    <dgm:cxn modelId="{1409821A-C428-DC45-BE2C-836569EA09D7}" type="presParOf" srcId="{B8A0EB3C-FEA5-534B-B04E-078C48C8080B}" destId="{C57652C2-E9B5-5448-8409-27D0709E47D4}" srcOrd="3" destOrd="0" presId="urn:microsoft.com/office/officeart/2005/8/layout/list1"/>
    <dgm:cxn modelId="{1A063407-FDFB-AD4E-93C1-4C592AF218B9}" type="presParOf" srcId="{B8A0EB3C-FEA5-534B-B04E-078C48C8080B}" destId="{45EF6885-E5F2-B042-BED8-09BCF5379655}" srcOrd="4" destOrd="0" presId="urn:microsoft.com/office/officeart/2005/8/layout/list1"/>
    <dgm:cxn modelId="{B9A2EDCE-A4F8-A24F-95D9-10F819649937}" type="presParOf" srcId="{45EF6885-E5F2-B042-BED8-09BCF5379655}" destId="{FBCF1A77-11BD-F040-8AA2-3EA3C8F958F2}" srcOrd="0" destOrd="0" presId="urn:microsoft.com/office/officeart/2005/8/layout/list1"/>
    <dgm:cxn modelId="{A1A334F7-C548-454E-8317-612E7D16BA87}" type="presParOf" srcId="{45EF6885-E5F2-B042-BED8-09BCF5379655}" destId="{435FACF6-9CAC-4D4C-A24B-DAEF559DDF11}" srcOrd="1" destOrd="0" presId="urn:microsoft.com/office/officeart/2005/8/layout/list1"/>
    <dgm:cxn modelId="{9AC9C325-552A-E647-B330-0793E2202DC5}" type="presParOf" srcId="{B8A0EB3C-FEA5-534B-B04E-078C48C8080B}" destId="{D9FE1C24-0D26-CF4E-AE77-7412A6AC3ABD}" srcOrd="5" destOrd="0" presId="urn:microsoft.com/office/officeart/2005/8/layout/list1"/>
    <dgm:cxn modelId="{713CF1F6-2578-F54A-B0E5-C69494DD4EF0}" type="presParOf" srcId="{B8A0EB3C-FEA5-534B-B04E-078C48C8080B}" destId="{03840816-F58D-CF48-A888-2AE479F10458}" srcOrd="6" destOrd="0" presId="urn:microsoft.com/office/officeart/2005/8/layout/list1"/>
    <dgm:cxn modelId="{306184CE-A679-AD49-B74E-548C1B9C5565}" type="presParOf" srcId="{B8A0EB3C-FEA5-534B-B04E-078C48C8080B}" destId="{2E52BED7-52AE-0D47-AF11-1273C8621845}" srcOrd="7" destOrd="0" presId="urn:microsoft.com/office/officeart/2005/8/layout/list1"/>
    <dgm:cxn modelId="{F9F49900-2570-B14B-8849-09F3C147E403}" type="presParOf" srcId="{B8A0EB3C-FEA5-534B-B04E-078C48C8080B}" destId="{28D82024-A86E-6F4E-95C6-8442CD2883FA}" srcOrd="8" destOrd="0" presId="urn:microsoft.com/office/officeart/2005/8/layout/list1"/>
    <dgm:cxn modelId="{3EE57C1F-0123-9543-B548-6CAD797386A1}" type="presParOf" srcId="{28D82024-A86E-6F4E-95C6-8442CD2883FA}" destId="{7DE75829-C7C9-1248-9EB2-D64448D16903}" srcOrd="0" destOrd="0" presId="urn:microsoft.com/office/officeart/2005/8/layout/list1"/>
    <dgm:cxn modelId="{611B1BFD-7C02-454D-A83C-003D2F1C883D}" type="presParOf" srcId="{28D82024-A86E-6F4E-95C6-8442CD2883FA}" destId="{6BA6BC57-60A0-6845-B0DB-E1824FFDFA57}" srcOrd="1" destOrd="0" presId="urn:microsoft.com/office/officeart/2005/8/layout/list1"/>
    <dgm:cxn modelId="{51E1323A-50B2-6242-A3E3-5977B792A7FE}" type="presParOf" srcId="{B8A0EB3C-FEA5-534B-B04E-078C48C8080B}" destId="{42EF0CA3-566A-4745-9A1C-5219D173BB6C}" srcOrd="9" destOrd="0" presId="urn:microsoft.com/office/officeart/2005/8/layout/list1"/>
    <dgm:cxn modelId="{04B5BBBB-A1D7-B44E-8D81-B4213E398AC3}" type="presParOf" srcId="{B8A0EB3C-FEA5-534B-B04E-078C48C8080B}" destId="{1B3BE941-A25B-9045-97B9-51DC2C51A12B}" srcOrd="10" destOrd="0" presId="urn:microsoft.com/office/officeart/2005/8/layout/list1"/>
    <dgm:cxn modelId="{6FFF598A-A232-FD4E-9B5C-66FEA97F3BAC}" type="presParOf" srcId="{B8A0EB3C-FEA5-534B-B04E-078C48C8080B}" destId="{95062085-1991-EE4A-BD53-D939BE167380}" srcOrd="11" destOrd="0" presId="urn:microsoft.com/office/officeart/2005/8/layout/list1"/>
    <dgm:cxn modelId="{2F2BD482-4ADF-B745-8922-A83DC293FA06}" type="presParOf" srcId="{B8A0EB3C-FEA5-534B-B04E-078C48C8080B}" destId="{D163DA7D-CFE8-4F4D-B28E-DDE6E2449344}" srcOrd="12" destOrd="0" presId="urn:microsoft.com/office/officeart/2005/8/layout/list1"/>
    <dgm:cxn modelId="{177DF953-3CCB-C049-B384-26ACD97BCBEA}" type="presParOf" srcId="{D163DA7D-CFE8-4F4D-B28E-DDE6E2449344}" destId="{3CAB6DB9-75C1-9C42-A8B4-23C8E0EC82F8}" srcOrd="0" destOrd="0" presId="urn:microsoft.com/office/officeart/2005/8/layout/list1"/>
    <dgm:cxn modelId="{3B5D4042-8BE0-2549-9A9D-32BDEA84D860}" type="presParOf" srcId="{D163DA7D-CFE8-4F4D-B28E-DDE6E2449344}" destId="{96CCF2FA-8FE0-E143-8EE5-7FC80C0DDF2C}" srcOrd="1" destOrd="0" presId="urn:microsoft.com/office/officeart/2005/8/layout/list1"/>
    <dgm:cxn modelId="{FD4EDE25-6F3F-0340-B232-7D7F43C9F140}" type="presParOf" srcId="{B8A0EB3C-FEA5-534B-B04E-078C48C8080B}" destId="{0641CD40-8710-8248-939E-A4C5C9C03C3A}" srcOrd="13" destOrd="0" presId="urn:microsoft.com/office/officeart/2005/8/layout/list1"/>
    <dgm:cxn modelId="{4FC06464-E81C-FD47-8AEE-CA8A1D41C977}" type="presParOf" srcId="{B8A0EB3C-FEA5-534B-B04E-078C48C8080B}" destId="{8A131760-D908-4F4B-A255-214958FD10C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43D9C5-2E7C-44AB-900E-FDE9546C7D88}"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CA026F08-9401-4DC2-869F-8B80F8A89C30}">
      <dgm:prSet/>
      <dgm:spPr/>
      <dgm:t>
        <a:bodyPr/>
        <a:lstStyle/>
        <a:p>
          <a:r>
            <a:rPr lang="en-US"/>
            <a:t>Spark of ideas</a:t>
          </a:r>
        </a:p>
      </dgm:t>
    </dgm:pt>
    <dgm:pt modelId="{9E5429D0-C9AD-4366-953D-51D6BF83D2C0}" type="parTrans" cxnId="{5DB54235-5EFB-4A0B-8569-CBBB4827A57C}">
      <dgm:prSet/>
      <dgm:spPr/>
      <dgm:t>
        <a:bodyPr/>
        <a:lstStyle/>
        <a:p>
          <a:endParaRPr lang="en-US"/>
        </a:p>
      </dgm:t>
    </dgm:pt>
    <dgm:pt modelId="{91E23501-A2A0-4DB9-9588-E2329FF26F86}" type="sibTrans" cxnId="{5DB54235-5EFB-4A0B-8569-CBBB4827A57C}">
      <dgm:prSet/>
      <dgm:spPr/>
      <dgm:t>
        <a:bodyPr/>
        <a:lstStyle/>
        <a:p>
          <a:endParaRPr lang="en-US"/>
        </a:p>
      </dgm:t>
    </dgm:pt>
    <dgm:pt modelId="{53F41D1A-F370-478A-9144-A29572A01611}">
      <dgm:prSet/>
      <dgm:spPr/>
      <dgm:t>
        <a:bodyPr/>
        <a:lstStyle/>
        <a:p>
          <a:r>
            <a:rPr lang="en-US" dirty="0"/>
            <a:t>Unfolding case studies</a:t>
          </a:r>
        </a:p>
      </dgm:t>
    </dgm:pt>
    <dgm:pt modelId="{3B4947EC-6054-4366-BC60-F6D878F7BA89}" type="parTrans" cxnId="{D5305CA1-C915-4E06-AA3F-7085EA10F145}">
      <dgm:prSet/>
      <dgm:spPr/>
      <dgm:t>
        <a:bodyPr/>
        <a:lstStyle/>
        <a:p>
          <a:endParaRPr lang="en-US"/>
        </a:p>
      </dgm:t>
    </dgm:pt>
    <dgm:pt modelId="{1AA4D2B1-645C-4927-A6F3-C4264D56A28B}" type="sibTrans" cxnId="{D5305CA1-C915-4E06-AA3F-7085EA10F145}">
      <dgm:prSet/>
      <dgm:spPr/>
      <dgm:t>
        <a:bodyPr/>
        <a:lstStyle/>
        <a:p>
          <a:endParaRPr lang="en-US"/>
        </a:p>
      </dgm:t>
    </dgm:pt>
    <dgm:pt modelId="{A6DC291E-3499-4B44-8594-9F7C8CA9786E}">
      <dgm:prSet/>
      <dgm:spPr/>
      <dgm:t>
        <a:bodyPr/>
        <a:lstStyle/>
        <a:p>
          <a:r>
            <a:rPr lang="en-US"/>
            <a:t>Role-playing exercises</a:t>
          </a:r>
        </a:p>
      </dgm:t>
    </dgm:pt>
    <dgm:pt modelId="{9DF06870-E5FC-49F7-83EC-F5395B35F308}" type="parTrans" cxnId="{D5C9A118-4170-434A-A797-814C4B8DA4D7}">
      <dgm:prSet/>
      <dgm:spPr/>
      <dgm:t>
        <a:bodyPr/>
        <a:lstStyle/>
        <a:p>
          <a:endParaRPr lang="en-US"/>
        </a:p>
      </dgm:t>
    </dgm:pt>
    <dgm:pt modelId="{5DED9360-A4D9-494B-A536-96ECC23FDA10}" type="sibTrans" cxnId="{D5C9A118-4170-434A-A797-814C4B8DA4D7}">
      <dgm:prSet/>
      <dgm:spPr/>
      <dgm:t>
        <a:bodyPr/>
        <a:lstStyle/>
        <a:p>
          <a:endParaRPr lang="en-US"/>
        </a:p>
      </dgm:t>
    </dgm:pt>
    <dgm:pt modelId="{BDA34C66-D7A5-4D0B-B49A-B5B99BA6E6A1}">
      <dgm:prSet/>
      <dgm:spPr/>
      <dgm:t>
        <a:bodyPr/>
        <a:lstStyle/>
        <a:p>
          <a:r>
            <a:rPr lang="en-US"/>
            <a:t>Review questions</a:t>
          </a:r>
        </a:p>
      </dgm:t>
    </dgm:pt>
    <dgm:pt modelId="{1F3AF2E2-681D-4CF9-9D55-B1CECE94DA2A}" type="parTrans" cxnId="{F7B84A19-F6E1-4D52-8F76-091642E7063B}">
      <dgm:prSet/>
      <dgm:spPr/>
      <dgm:t>
        <a:bodyPr/>
        <a:lstStyle/>
        <a:p>
          <a:endParaRPr lang="en-US"/>
        </a:p>
      </dgm:t>
    </dgm:pt>
    <dgm:pt modelId="{77E730CF-BCA2-4B75-8B03-FEF4976F57CE}" type="sibTrans" cxnId="{F7B84A19-F6E1-4D52-8F76-091642E7063B}">
      <dgm:prSet/>
      <dgm:spPr/>
      <dgm:t>
        <a:bodyPr/>
        <a:lstStyle/>
        <a:p>
          <a:endParaRPr lang="en-US"/>
        </a:p>
      </dgm:t>
    </dgm:pt>
    <dgm:pt modelId="{F78D9B61-5DEE-8B40-832C-05495852F32D}" type="pres">
      <dgm:prSet presAssocID="{8243D9C5-2E7C-44AB-900E-FDE9546C7D88}" presName="vert0" presStyleCnt="0">
        <dgm:presLayoutVars>
          <dgm:dir/>
          <dgm:animOne val="branch"/>
          <dgm:animLvl val="lvl"/>
        </dgm:presLayoutVars>
      </dgm:prSet>
      <dgm:spPr/>
    </dgm:pt>
    <dgm:pt modelId="{22D7E455-92E8-4947-913C-602E4AEE4362}" type="pres">
      <dgm:prSet presAssocID="{CA026F08-9401-4DC2-869F-8B80F8A89C30}" presName="thickLine" presStyleLbl="alignNode1" presStyleIdx="0" presStyleCnt="4"/>
      <dgm:spPr/>
    </dgm:pt>
    <dgm:pt modelId="{A8F392F4-EECD-EE4D-B5FF-7CF963952082}" type="pres">
      <dgm:prSet presAssocID="{CA026F08-9401-4DC2-869F-8B80F8A89C30}" presName="horz1" presStyleCnt="0"/>
      <dgm:spPr/>
    </dgm:pt>
    <dgm:pt modelId="{985B3A8A-1E89-F748-8A16-B5604DED24E6}" type="pres">
      <dgm:prSet presAssocID="{CA026F08-9401-4DC2-869F-8B80F8A89C30}" presName="tx1" presStyleLbl="revTx" presStyleIdx="0" presStyleCnt="4"/>
      <dgm:spPr/>
    </dgm:pt>
    <dgm:pt modelId="{DA544B4E-6181-9C4B-AA17-2AD619128EAD}" type="pres">
      <dgm:prSet presAssocID="{CA026F08-9401-4DC2-869F-8B80F8A89C30}" presName="vert1" presStyleCnt="0"/>
      <dgm:spPr/>
    </dgm:pt>
    <dgm:pt modelId="{ADA80F4B-FCF8-3F4D-856A-7C6A1D3CFC68}" type="pres">
      <dgm:prSet presAssocID="{53F41D1A-F370-478A-9144-A29572A01611}" presName="thickLine" presStyleLbl="alignNode1" presStyleIdx="1" presStyleCnt="4"/>
      <dgm:spPr/>
    </dgm:pt>
    <dgm:pt modelId="{83975303-2E59-5743-A2BF-8544EA52C01E}" type="pres">
      <dgm:prSet presAssocID="{53F41D1A-F370-478A-9144-A29572A01611}" presName="horz1" presStyleCnt="0"/>
      <dgm:spPr/>
    </dgm:pt>
    <dgm:pt modelId="{C01A5A9C-1A29-F14E-BB26-1826537D823C}" type="pres">
      <dgm:prSet presAssocID="{53F41D1A-F370-478A-9144-A29572A01611}" presName="tx1" presStyleLbl="revTx" presStyleIdx="1" presStyleCnt="4"/>
      <dgm:spPr/>
    </dgm:pt>
    <dgm:pt modelId="{53A39574-2AD2-B844-BAD2-CC42CB247CA6}" type="pres">
      <dgm:prSet presAssocID="{53F41D1A-F370-478A-9144-A29572A01611}" presName="vert1" presStyleCnt="0"/>
      <dgm:spPr/>
    </dgm:pt>
    <dgm:pt modelId="{B684172F-0293-6249-A756-C40092988974}" type="pres">
      <dgm:prSet presAssocID="{A6DC291E-3499-4B44-8594-9F7C8CA9786E}" presName="thickLine" presStyleLbl="alignNode1" presStyleIdx="2" presStyleCnt="4"/>
      <dgm:spPr/>
    </dgm:pt>
    <dgm:pt modelId="{0FF70788-0E00-0F45-9EF3-BBB2D93A9B0B}" type="pres">
      <dgm:prSet presAssocID="{A6DC291E-3499-4B44-8594-9F7C8CA9786E}" presName="horz1" presStyleCnt="0"/>
      <dgm:spPr/>
    </dgm:pt>
    <dgm:pt modelId="{F076D25E-12B8-A946-903E-B9ACE78F3430}" type="pres">
      <dgm:prSet presAssocID="{A6DC291E-3499-4B44-8594-9F7C8CA9786E}" presName="tx1" presStyleLbl="revTx" presStyleIdx="2" presStyleCnt="4"/>
      <dgm:spPr/>
    </dgm:pt>
    <dgm:pt modelId="{4C855CF4-6416-074F-8097-6C813C4F4347}" type="pres">
      <dgm:prSet presAssocID="{A6DC291E-3499-4B44-8594-9F7C8CA9786E}" presName="vert1" presStyleCnt="0"/>
      <dgm:spPr/>
    </dgm:pt>
    <dgm:pt modelId="{713D7567-89E1-2143-9974-E1B095FECED3}" type="pres">
      <dgm:prSet presAssocID="{BDA34C66-D7A5-4D0B-B49A-B5B99BA6E6A1}" presName="thickLine" presStyleLbl="alignNode1" presStyleIdx="3" presStyleCnt="4"/>
      <dgm:spPr/>
    </dgm:pt>
    <dgm:pt modelId="{48691479-BBC1-4B45-BD39-157FE0A22B25}" type="pres">
      <dgm:prSet presAssocID="{BDA34C66-D7A5-4D0B-B49A-B5B99BA6E6A1}" presName="horz1" presStyleCnt="0"/>
      <dgm:spPr/>
    </dgm:pt>
    <dgm:pt modelId="{2469D1DF-CED7-7D4F-96E1-E9E7EE8FA216}" type="pres">
      <dgm:prSet presAssocID="{BDA34C66-D7A5-4D0B-B49A-B5B99BA6E6A1}" presName="tx1" presStyleLbl="revTx" presStyleIdx="3" presStyleCnt="4"/>
      <dgm:spPr/>
    </dgm:pt>
    <dgm:pt modelId="{EB26A19F-C010-B64A-A7F3-746E79B95D80}" type="pres">
      <dgm:prSet presAssocID="{BDA34C66-D7A5-4D0B-B49A-B5B99BA6E6A1}" presName="vert1" presStyleCnt="0"/>
      <dgm:spPr/>
    </dgm:pt>
  </dgm:ptLst>
  <dgm:cxnLst>
    <dgm:cxn modelId="{D5C9A118-4170-434A-A797-814C4B8DA4D7}" srcId="{8243D9C5-2E7C-44AB-900E-FDE9546C7D88}" destId="{A6DC291E-3499-4B44-8594-9F7C8CA9786E}" srcOrd="2" destOrd="0" parTransId="{9DF06870-E5FC-49F7-83EC-F5395B35F308}" sibTransId="{5DED9360-A4D9-494B-A536-96ECC23FDA10}"/>
    <dgm:cxn modelId="{F7B84A19-F6E1-4D52-8F76-091642E7063B}" srcId="{8243D9C5-2E7C-44AB-900E-FDE9546C7D88}" destId="{BDA34C66-D7A5-4D0B-B49A-B5B99BA6E6A1}" srcOrd="3" destOrd="0" parTransId="{1F3AF2E2-681D-4CF9-9D55-B1CECE94DA2A}" sibTransId="{77E730CF-BCA2-4B75-8B03-FEF4976F57CE}"/>
    <dgm:cxn modelId="{5DB54235-5EFB-4A0B-8569-CBBB4827A57C}" srcId="{8243D9C5-2E7C-44AB-900E-FDE9546C7D88}" destId="{CA026F08-9401-4DC2-869F-8B80F8A89C30}" srcOrd="0" destOrd="0" parTransId="{9E5429D0-C9AD-4366-953D-51D6BF83D2C0}" sibTransId="{91E23501-A2A0-4DB9-9588-E2329FF26F86}"/>
    <dgm:cxn modelId="{2AB26B66-667A-2E49-B555-BC0D7DF0013F}" type="presOf" srcId="{A6DC291E-3499-4B44-8594-9F7C8CA9786E}" destId="{F076D25E-12B8-A946-903E-B9ACE78F3430}" srcOrd="0" destOrd="0" presId="urn:microsoft.com/office/officeart/2008/layout/LinedList"/>
    <dgm:cxn modelId="{D5305CA1-C915-4E06-AA3F-7085EA10F145}" srcId="{8243D9C5-2E7C-44AB-900E-FDE9546C7D88}" destId="{53F41D1A-F370-478A-9144-A29572A01611}" srcOrd="1" destOrd="0" parTransId="{3B4947EC-6054-4366-BC60-F6D878F7BA89}" sibTransId="{1AA4D2B1-645C-4927-A6F3-C4264D56A28B}"/>
    <dgm:cxn modelId="{B1D5A6A5-4642-B748-9B58-70709B20682E}" type="presOf" srcId="{CA026F08-9401-4DC2-869F-8B80F8A89C30}" destId="{985B3A8A-1E89-F748-8A16-B5604DED24E6}" srcOrd="0" destOrd="0" presId="urn:microsoft.com/office/officeart/2008/layout/LinedList"/>
    <dgm:cxn modelId="{AAB358B3-F321-484D-AF24-76A6B9A446D6}" type="presOf" srcId="{53F41D1A-F370-478A-9144-A29572A01611}" destId="{C01A5A9C-1A29-F14E-BB26-1826537D823C}" srcOrd="0" destOrd="0" presId="urn:microsoft.com/office/officeart/2008/layout/LinedList"/>
    <dgm:cxn modelId="{51A1C1BA-03DD-3945-8402-0450ACB295E4}" type="presOf" srcId="{8243D9C5-2E7C-44AB-900E-FDE9546C7D88}" destId="{F78D9B61-5DEE-8B40-832C-05495852F32D}" srcOrd="0" destOrd="0" presId="urn:microsoft.com/office/officeart/2008/layout/LinedList"/>
    <dgm:cxn modelId="{672288E6-0EC2-F445-9A3E-19F7948D1E07}" type="presOf" srcId="{BDA34C66-D7A5-4D0B-B49A-B5B99BA6E6A1}" destId="{2469D1DF-CED7-7D4F-96E1-E9E7EE8FA216}" srcOrd="0" destOrd="0" presId="urn:microsoft.com/office/officeart/2008/layout/LinedList"/>
    <dgm:cxn modelId="{2D596476-8E0D-1442-A8C1-6A0BCAE3F297}" type="presParOf" srcId="{F78D9B61-5DEE-8B40-832C-05495852F32D}" destId="{22D7E455-92E8-4947-913C-602E4AEE4362}" srcOrd="0" destOrd="0" presId="urn:microsoft.com/office/officeart/2008/layout/LinedList"/>
    <dgm:cxn modelId="{A5F7863D-261B-904D-91EF-3EB85F683A1F}" type="presParOf" srcId="{F78D9B61-5DEE-8B40-832C-05495852F32D}" destId="{A8F392F4-EECD-EE4D-B5FF-7CF963952082}" srcOrd="1" destOrd="0" presId="urn:microsoft.com/office/officeart/2008/layout/LinedList"/>
    <dgm:cxn modelId="{3C76463E-0C75-334A-9143-4B7EE3948459}" type="presParOf" srcId="{A8F392F4-EECD-EE4D-B5FF-7CF963952082}" destId="{985B3A8A-1E89-F748-8A16-B5604DED24E6}" srcOrd="0" destOrd="0" presId="urn:microsoft.com/office/officeart/2008/layout/LinedList"/>
    <dgm:cxn modelId="{C5EAFE14-5D5E-924E-8F80-5523358CAD4C}" type="presParOf" srcId="{A8F392F4-EECD-EE4D-B5FF-7CF963952082}" destId="{DA544B4E-6181-9C4B-AA17-2AD619128EAD}" srcOrd="1" destOrd="0" presId="urn:microsoft.com/office/officeart/2008/layout/LinedList"/>
    <dgm:cxn modelId="{E3BAD6CF-259C-7341-B5D6-06C9A5518848}" type="presParOf" srcId="{F78D9B61-5DEE-8B40-832C-05495852F32D}" destId="{ADA80F4B-FCF8-3F4D-856A-7C6A1D3CFC68}" srcOrd="2" destOrd="0" presId="urn:microsoft.com/office/officeart/2008/layout/LinedList"/>
    <dgm:cxn modelId="{1F0ECDFF-9622-3341-BF9F-696C7ABCBF03}" type="presParOf" srcId="{F78D9B61-5DEE-8B40-832C-05495852F32D}" destId="{83975303-2E59-5743-A2BF-8544EA52C01E}" srcOrd="3" destOrd="0" presId="urn:microsoft.com/office/officeart/2008/layout/LinedList"/>
    <dgm:cxn modelId="{A93BFB19-8C09-7443-9EDA-114D160A8F19}" type="presParOf" srcId="{83975303-2E59-5743-A2BF-8544EA52C01E}" destId="{C01A5A9C-1A29-F14E-BB26-1826537D823C}" srcOrd="0" destOrd="0" presId="urn:microsoft.com/office/officeart/2008/layout/LinedList"/>
    <dgm:cxn modelId="{E70D5ED3-E365-F341-BE15-9D30AB1097BD}" type="presParOf" srcId="{83975303-2E59-5743-A2BF-8544EA52C01E}" destId="{53A39574-2AD2-B844-BAD2-CC42CB247CA6}" srcOrd="1" destOrd="0" presId="urn:microsoft.com/office/officeart/2008/layout/LinedList"/>
    <dgm:cxn modelId="{0B2066E8-218A-D242-AB35-93FF671CBC9B}" type="presParOf" srcId="{F78D9B61-5DEE-8B40-832C-05495852F32D}" destId="{B684172F-0293-6249-A756-C40092988974}" srcOrd="4" destOrd="0" presId="urn:microsoft.com/office/officeart/2008/layout/LinedList"/>
    <dgm:cxn modelId="{0519726C-6415-7040-91B6-BE5551B041C3}" type="presParOf" srcId="{F78D9B61-5DEE-8B40-832C-05495852F32D}" destId="{0FF70788-0E00-0F45-9EF3-BBB2D93A9B0B}" srcOrd="5" destOrd="0" presId="urn:microsoft.com/office/officeart/2008/layout/LinedList"/>
    <dgm:cxn modelId="{CC2E0D6A-2A68-F046-8457-FF6195A2FA04}" type="presParOf" srcId="{0FF70788-0E00-0F45-9EF3-BBB2D93A9B0B}" destId="{F076D25E-12B8-A946-903E-B9ACE78F3430}" srcOrd="0" destOrd="0" presId="urn:microsoft.com/office/officeart/2008/layout/LinedList"/>
    <dgm:cxn modelId="{FF298682-9F05-7844-889C-BCC1598EE267}" type="presParOf" srcId="{0FF70788-0E00-0F45-9EF3-BBB2D93A9B0B}" destId="{4C855CF4-6416-074F-8097-6C813C4F4347}" srcOrd="1" destOrd="0" presId="urn:microsoft.com/office/officeart/2008/layout/LinedList"/>
    <dgm:cxn modelId="{38CFE79F-2082-F14F-AECF-AC89A671AFD0}" type="presParOf" srcId="{F78D9B61-5DEE-8B40-832C-05495852F32D}" destId="{713D7567-89E1-2143-9974-E1B095FECED3}" srcOrd="6" destOrd="0" presId="urn:microsoft.com/office/officeart/2008/layout/LinedList"/>
    <dgm:cxn modelId="{48A91897-1D82-A244-BFAA-201B8D031E13}" type="presParOf" srcId="{F78D9B61-5DEE-8B40-832C-05495852F32D}" destId="{48691479-BBC1-4B45-BD39-157FE0A22B25}" srcOrd="7" destOrd="0" presId="urn:microsoft.com/office/officeart/2008/layout/LinedList"/>
    <dgm:cxn modelId="{A3790D2C-C1BF-954A-8415-68B489A82CD8}" type="presParOf" srcId="{48691479-BBC1-4B45-BD39-157FE0A22B25}" destId="{2469D1DF-CED7-7D4F-96E1-E9E7EE8FA216}" srcOrd="0" destOrd="0" presId="urn:microsoft.com/office/officeart/2008/layout/LinedList"/>
    <dgm:cxn modelId="{9F6AA0C1-CDF0-C747-B74B-DDE804ACB313}" type="presParOf" srcId="{48691479-BBC1-4B45-BD39-157FE0A22B25}" destId="{EB26A19F-C010-B64A-A7F3-746E79B95D8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6F99E9-AEA7-3A40-92F0-53B9101B37E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1167C53-902D-1D48-82AF-09BFA4455861}">
      <dgm:prSet/>
      <dgm:spPr/>
      <dgm:t>
        <a:bodyPr/>
        <a:lstStyle/>
        <a:p>
          <a:r>
            <a:rPr lang="en-US"/>
            <a:t>“I need a role-playing activity for nursing student learning mental health theories and therapies.”</a:t>
          </a:r>
        </a:p>
      </dgm:t>
    </dgm:pt>
    <dgm:pt modelId="{3399336F-A446-164D-9E9E-3100EA36900F}" type="parTrans" cxnId="{B2D70CA5-1CD3-C641-9C6F-B7718B8EBC61}">
      <dgm:prSet/>
      <dgm:spPr/>
      <dgm:t>
        <a:bodyPr/>
        <a:lstStyle/>
        <a:p>
          <a:endParaRPr lang="en-US"/>
        </a:p>
      </dgm:t>
    </dgm:pt>
    <dgm:pt modelId="{97A174A6-FD41-C84A-8F44-9C6B2E16FFF0}" type="sibTrans" cxnId="{B2D70CA5-1CD3-C641-9C6F-B7718B8EBC61}">
      <dgm:prSet/>
      <dgm:spPr/>
      <dgm:t>
        <a:bodyPr/>
        <a:lstStyle/>
        <a:p>
          <a:endParaRPr lang="en-US"/>
        </a:p>
      </dgm:t>
    </dgm:pt>
    <dgm:pt modelId="{EC94F667-6967-CC47-BC4E-451448015A68}">
      <dgm:prSet/>
      <dgm:spPr/>
      <dgm:t>
        <a:bodyPr/>
        <a:lstStyle/>
        <a:p>
          <a:r>
            <a:rPr lang="en-US"/>
            <a:t>ChatGPT will provide</a:t>
          </a:r>
        </a:p>
      </dgm:t>
    </dgm:pt>
    <dgm:pt modelId="{E9ECE905-F7C0-3149-B7E5-20986172EE5E}" type="parTrans" cxnId="{DA204A10-3660-A94E-A9E3-0EF21B22965E}">
      <dgm:prSet/>
      <dgm:spPr/>
      <dgm:t>
        <a:bodyPr/>
        <a:lstStyle/>
        <a:p>
          <a:endParaRPr lang="en-US"/>
        </a:p>
      </dgm:t>
    </dgm:pt>
    <dgm:pt modelId="{73412049-E1E2-7849-A891-23719575BE72}" type="sibTrans" cxnId="{DA204A10-3660-A94E-A9E3-0EF21B22965E}">
      <dgm:prSet/>
      <dgm:spPr/>
      <dgm:t>
        <a:bodyPr/>
        <a:lstStyle/>
        <a:p>
          <a:endParaRPr lang="en-US"/>
        </a:p>
      </dgm:t>
    </dgm:pt>
    <dgm:pt modelId="{6B51AD60-1B7F-3C47-953E-8237156E4843}">
      <dgm:prSet/>
      <dgm:spPr/>
      <dgm:t>
        <a:bodyPr/>
        <a:lstStyle/>
        <a:p>
          <a:r>
            <a:rPr lang="en-US"/>
            <a:t>Materials needed</a:t>
          </a:r>
        </a:p>
      </dgm:t>
    </dgm:pt>
    <dgm:pt modelId="{98787C14-4DDA-484D-9878-D156E0128E35}" type="parTrans" cxnId="{93F8C7B7-C10C-D14A-AE9C-4A8363CC3F8A}">
      <dgm:prSet/>
      <dgm:spPr/>
      <dgm:t>
        <a:bodyPr/>
        <a:lstStyle/>
        <a:p>
          <a:endParaRPr lang="en-US"/>
        </a:p>
      </dgm:t>
    </dgm:pt>
    <dgm:pt modelId="{B7C8C136-F016-1F48-85C2-38B83D5E2C2E}" type="sibTrans" cxnId="{93F8C7B7-C10C-D14A-AE9C-4A8363CC3F8A}">
      <dgm:prSet/>
      <dgm:spPr/>
      <dgm:t>
        <a:bodyPr/>
        <a:lstStyle/>
        <a:p>
          <a:endParaRPr lang="en-US"/>
        </a:p>
      </dgm:t>
    </dgm:pt>
    <dgm:pt modelId="{154F6327-C42C-B543-B0AA-863842C6C357}">
      <dgm:prSet/>
      <dgm:spPr/>
      <dgm:t>
        <a:bodyPr/>
        <a:lstStyle/>
        <a:p>
          <a:r>
            <a:rPr lang="en-US"/>
            <a:t>Case Scenario Development</a:t>
          </a:r>
        </a:p>
      </dgm:t>
    </dgm:pt>
    <dgm:pt modelId="{5A2A8D4C-B371-2A42-A211-EADBDAD968F9}" type="parTrans" cxnId="{123E7374-9098-B547-9264-7D263A086874}">
      <dgm:prSet/>
      <dgm:spPr/>
      <dgm:t>
        <a:bodyPr/>
        <a:lstStyle/>
        <a:p>
          <a:endParaRPr lang="en-US"/>
        </a:p>
      </dgm:t>
    </dgm:pt>
    <dgm:pt modelId="{86289276-5293-A647-BA00-0E0A6521FB79}" type="sibTrans" cxnId="{123E7374-9098-B547-9264-7D263A086874}">
      <dgm:prSet/>
      <dgm:spPr/>
      <dgm:t>
        <a:bodyPr/>
        <a:lstStyle/>
        <a:p>
          <a:endParaRPr lang="en-US"/>
        </a:p>
      </dgm:t>
    </dgm:pt>
    <dgm:pt modelId="{9DE0FC44-C936-F545-A355-9CAE89EF4054}">
      <dgm:prSet/>
      <dgm:spPr/>
      <dgm:t>
        <a:bodyPr/>
        <a:lstStyle/>
        <a:p>
          <a:r>
            <a:rPr lang="en-US"/>
            <a:t>Role Assignment</a:t>
          </a:r>
        </a:p>
      </dgm:t>
    </dgm:pt>
    <dgm:pt modelId="{DC89DFBB-1549-BE46-A657-48CD970A5F0C}" type="parTrans" cxnId="{99EEB505-140D-4E46-A9A3-E39B8F366DB3}">
      <dgm:prSet/>
      <dgm:spPr/>
      <dgm:t>
        <a:bodyPr/>
        <a:lstStyle/>
        <a:p>
          <a:endParaRPr lang="en-US"/>
        </a:p>
      </dgm:t>
    </dgm:pt>
    <dgm:pt modelId="{304D7019-3256-5644-A8E0-243FB05D796D}" type="sibTrans" cxnId="{99EEB505-140D-4E46-A9A3-E39B8F366DB3}">
      <dgm:prSet/>
      <dgm:spPr/>
      <dgm:t>
        <a:bodyPr/>
        <a:lstStyle/>
        <a:p>
          <a:endParaRPr lang="en-US"/>
        </a:p>
      </dgm:t>
    </dgm:pt>
    <dgm:pt modelId="{81C4531B-6759-074E-A9FE-BC64D3D57DEE}">
      <dgm:prSet/>
      <dgm:spPr/>
      <dgm:t>
        <a:bodyPr/>
        <a:lstStyle/>
        <a:p>
          <a:r>
            <a:rPr lang="en-US" dirty="0"/>
            <a:t>Preparation</a:t>
          </a:r>
        </a:p>
      </dgm:t>
    </dgm:pt>
    <dgm:pt modelId="{240EAC59-F868-6C4D-BE53-5AEA3806AEEE}" type="parTrans" cxnId="{53206F3C-1E73-CE4C-8F94-EDB8BC6B1591}">
      <dgm:prSet/>
      <dgm:spPr/>
      <dgm:t>
        <a:bodyPr/>
        <a:lstStyle/>
        <a:p>
          <a:endParaRPr lang="en-US"/>
        </a:p>
      </dgm:t>
    </dgm:pt>
    <dgm:pt modelId="{0738A2A9-ED6E-0946-B5F4-7F0260A6C7F2}" type="sibTrans" cxnId="{53206F3C-1E73-CE4C-8F94-EDB8BC6B1591}">
      <dgm:prSet/>
      <dgm:spPr/>
      <dgm:t>
        <a:bodyPr/>
        <a:lstStyle/>
        <a:p>
          <a:endParaRPr lang="en-US"/>
        </a:p>
      </dgm:t>
    </dgm:pt>
    <dgm:pt modelId="{E7B024A9-0374-B34C-944C-3CAD060DE420}">
      <dgm:prSet/>
      <dgm:spPr/>
      <dgm:t>
        <a:bodyPr/>
        <a:lstStyle/>
        <a:p>
          <a:r>
            <a:rPr lang="en-US"/>
            <a:t>Role Play</a:t>
          </a:r>
        </a:p>
      </dgm:t>
    </dgm:pt>
    <dgm:pt modelId="{0FB0EB31-46E0-BD43-8A50-F06AE8CDC832}" type="parTrans" cxnId="{D6726D59-2AFA-964E-9187-25AEA34CF158}">
      <dgm:prSet/>
      <dgm:spPr/>
      <dgm:t>
        <a:bodyPr/>
        <a:lstStyle/>
        <a:p>
          <a:endParaRPr lang="en-US"/>
        </a:p>
      </dgm:t>
    </dgm:pt>
    <dgm:pt modelId="{289D4D6D-439E-1841-91B7-D0E58E7E3B84}" type="sibTrans" cxnId="{D6726D59-2AFA-964E-9187-25AEA34CF158}">
      <dgm:prSet/>
      <dgm:spPr/>
      <dgm:t>
        <a:bodyPr/>
        <a:lstStyle/>
        <a:p>
          <a:endParaRPr lang="en-US"/>
        </a:p>
      </dgm:t>
    </dgm:pt>
    <dgm:pt modelId="{D2701355-6841-7D49-8771-4389F046A994}">
      <dgm:prSet/>
      <dgm:spPr/>
      <dgm:t>
        <a:bodyPr/>
        <a:lstStyle/>
        <a:p>
          <a:r>
            <a:rPr lang="en-US"/>
            <a:t>Debriefing</a:t>
          </a:r>
        </a:p>
      </dgm:t>
    </dgm:pt>
    <dgm:pt modelId="{112E4C8A-942B-EB43-A13A-246B836AE7BE}" type="parTrans" cxnId="{350F39F6-2751-A449-983D-D54C37F2B8B3}">
      <dgm:prSet/>
      <dgm:spPr/>
      <dgm:t>
        <a:bodyPr/>
        <a:lstStyle/>
        <a:p>
          <a:endParaRPr lang="en-US"/>
        </a:p>
      </dgm:t>
    </dgm:pt>
    <dgm:pt modelId="{9207025A-C2A2-924C-9720-2F3290F7015E}" type="sibTrans" cxnId="{350F39F6-2751-A449-983D-D54C37F2B8B3}">
      <dgm:prSet/>
      <dgm:spPr/>
      <dgm:t>
        <a:bodyPr/>
        <a:lstStyle/>
        <a:p>
          <a:endParaRPr lang="en-US"/>
        </a:p>
      </dgm:t>
    </dgm:pt>
    <dgm:pt modelId="{2DACFBE6-031C-C440-8A44-26475A294325}">
      <dgm:prSet/>
      <dgm:spPr/>
      <dgm:t>
        <a:bodyPr/>
        <a:lstStyle/>
        <a:p>
          <a:r>
            <a:rPr lang="en-US"/>
            <a:t>Feedback</a:t>
          </a:r>
        </a:p>
      </dgm:t>
    </dgm:pt>
    <dgm:pt modelId="{0975C7BA-721D-4E4D-AC3F-D292CBB4C46F}" type="parTrans" cxnId="{1C6425DE-93D2-6849-8787-D6538AEBBFDE}">
      <dgm:prSet/>
      <dgm:spPr/>
      <dgm:t>
        <a:bodyPr/>
        <a:lstStyle/>
        <a:p>
          <a:endParaRPr lang="en-US"/>
        </a:p>
      </dgm:t>
    </dgm:pt>
    <dgm:pt modelId="{CA0C1FD8-A930-3942-B8EB-9ED9AC36AFC7}" type="sibTrans" cxnId="{1C6425DE-93D2-6849-8787-D6538AEBBFDE}">
      <dgm:prSet/>
      <dgm:spPr/>
      <dgm:t>
        <a:bodyPr/>
        <a:lstStyle/>
        <a:p>
          <a:endParaRPr lang="en-US"/>
        </a:p>
      </dgm:t>
    </dgm:pt>
    <dgm:pt modelId="{4AD9C700-16F5-064C-BFCE-C485E6D7AA72}">
      <dgm:prSet/>
      <dgm:spPr/>
      <dgm:t>
        <a:bodyPr/>
        <a:lstStyle/>
        <a:p>
          <a:r>
            <a:rPr lang="en-US"/>
            <a:t>Class Discussion</a:t>
          </a:r>
        </a:p>
      </dgm:t>
    </dgm:pt>
    <dgm:pt modelId="{FA75A089-FAC8-0445-A026-01D3364DB392}" type="parTrans" cxnId="{067FBCCC-188A-9D43-BC15-531E7AB74745}">
      <dgm:prSet/>
      <dgm:spPr/>
      <dgm:t>
        <a:bodyPr/>
        <a:lstStyle/>
        <a:p>
          <a:endParaRPr lang="en-US"/>
        </a:p>
      </dgm:t>
    </dgm:pt>
    <dgm:pt modelId="{062B306C-DC96-3B4C-B078-9AED2E3DD29F}" type="sibTrans" cxnId="{067FBCCC-188A-9D43-BC15-531E7AB74745}">
      <dgm:prSet/>
      <dgm:spPr/>
      <dgm:t>
        <a:bodyPr/>
        <a:lstStyle/>
        <a:p>
          <a:endParaRPr lang="en-US"/>
        </a:p>
      </dgm:t>
    </dgm:pt>
    <dgm:pt modelId="{4C0FC8C5-96CC-DC42-8054-613104DA655D}" type="pres">
      <dgm:prSet presAssocID="{A36F99E9-AEA7-3A40-92F0-53B9101B37E4}" presName="linear" presStyleCnt="0">
        <dgm:presLayoutVars>
          <dgm:animLvl val="lvl"/>
          <dgm:resizeHandles val="exact"/>
        </dgm:presLayoutVars>
      </dgm:prSet>
      <dgm:spPr/>
    </dgm:pt>
    <dgm:pt modelId="{4B96E254-EC7C-1048-B74C-909D3E7BD122}" type="pres">
      <dgm:prSet presAssocID="{61167C53-902D-1D48-82AF-09BFA4455861}" presName="parentText" presStyleLbl="node1" presStyleIdx="0" presStyleCnt="2">
        <dgm:presLayoutVars>
          <dgm:chMax val="0"/>
          <dgm:bulletEnabled val="1"/>
        </dgm:presLayoutVars>
      </dgm:prSet>
      <dgm:spPr/>
    </dgm:pt>
    <dgm:pt modelId="{16D56906-52F5-A94D-9F47-F52B7116E665}" type="pres">
      <dgm:prSet presAssocID="{97A174A6-FD41-C84A-8F44-9C6B2E16FFF0}" presName="spacer" presStyleCnt="0"/>
      <dgm:spPr/>
    </dgm:pt>
    <dgm:pt modelId="{41212E89-BCF2-C542-8E5A-3CD90B712BC2}" type="pres">
      <dgm:prSet presAssocID="{EC94F667-6967-CC47-BC4E-451448015A68}" presName="parentText" presStyleLbl="node1" presStyleIdx="1" presStyleCnt="2">
        <dgm:presLayoutVars>
          <dgm:chMax val="0"/>
          <dgm:bulletEnabled val="1"/>
        </dgm:presLayoutVars>
      </dgm:prSet>
      <dgm:spPr/>
    </dgm:pt>
    <dgm:pt modelId="{2A0179E3-DC7C-1844-8974-B38E146CE90C}" type="pres">
      <dgm:prSet presAssocID="{EC94F667-6967-CC47-BC4E-451448015A68}" presName="childText" presStyleLbl="revTx" presStyleIdx="0" presStyleCnt="1">
        <dgm:presLayoutVars>
          <dgm:bulletEnabled val="1"/>
        </dgm:presLayoutVars>
      </dgm:prSet>
      <dgm:spPr/>
    </dgm:pt>
  </dgm:ptLst>
  <dgm:cxnLst>
    <dgm:cxn modelId="{74F1AE00-F14E-244D-9F1A-470AF9DA804D}" type="presOf" srcId="{A36F99E9-AEA7-3A40-92F0-53B9101B37E4}" destId="{4C0FC8C5-96CC-DC42-8054-613104DA655D}" srcOrd="0" destOrd="0" presId="urn:microsoft.com/office/officeart/2005/8/layout/vList2"/>
    <dgm:cxn modelId="{99EEB505-140D-4E46-A9A3-E39B8F366DB3}" srcId="{EC94F667-6967-CC47-BC4E-451448015A68}" destId="{9DE0FC44-C936-F545-A355-9CAE89EF4054}" srcOrd="2" destOrd="0" parTransId="{DC89DFBB-1549-BE46-A657-48CD970A5F0C}" sibTransId="{304D7019-3256-5644-A8E0-243FB05D796D}"/>
    <dgm:cxn modelId="{DA204A10-3660-A94E-A9E3-0EF21B22965E}" srcId="{A36F99E9-AEA7-3A40-92F0-53B9101B37E4}" destId="{EC94F667-6967-CC47-BC4E-451448015A68}" srcOrd="1" destOrd="0" parTransId="{E9ECE905-F7C0-3149-B7E5-20986172EE5E}" sibTransId="{73412049-E1E2-7849-A891-23719575BE72}"/>
    <dgm:cxn modelId="{86F35722-4D19-684F-A7F8-84118E46EC9B}" type="presOf" srcId="{9DE0FC44-C936-F545-A355-9CAE89EF4054}" destId="{2A0179E3-DC7C-1844-8974-B38E146CE90C}" srcOrd="0" destOrd="2" presId="urn:microsoft.com/office/officeart/2005/8/layout/vList2"/>
    <dgm:cxn modelId="{1B736A37-4747-5B4E-9429-9AF4D8801269}" type="presOf" srcId="{E7B024A9-0374-B34C-944C-3CAD060DE420}" destId="{2A0179E3-DC7C-1844-8974-B38E146CE90C}" srcOrd="0" destOrd="4" presId="urn:microsoft.com/office/officeart/2005/8/layout/vList2"/>
    <dgm:cxn modelId="{53206F3C-1E73-CE4C-8F94-EDB8BC6B1591}" srcId="{EC94F667-6967-CC47-BC4E-451448015A68}" destId="{81C4531B-6759-074E-A9FE-BC64D3D57DEE}" srcOrd="3" destOrd="0" parTransId="{240EAC59-F868-6C4D-BE53-5AEA3806AEEE}" sibTransId="{0738A2A9-ED6E-0946-B5F4-7F0260A6C7F2}"/>
    <dgm:cxn modelId="{CC3E2149-4A98-3740-AF6C-E9A692057843}" type="presOf" srcId="{61167C53-902D-1D48-82AF-09BFA4455861}" destId="{4B96E254-EC7C-1048-B74C-909D3E7BD122}" srcOrd="0" destOrd="0" presId="urn:microsoft.com/office/officeart/2005/8/layout/vList2"/>
    <dgm:cxn modelId="{661F3552-3A18-7644-9C5E-D9BDFE95BF1D}" type="presOf" srcId="{6B51AD60-1B7F-3C47-953E-8237156E4843}" destId="{2A0179E3-DC7C-1844-8974-B38E146CE90C}" srcOrd="0" destOrd="0" presId="urn:microsoft.com/office/officeart/2005/8/layout/vList2"/>
    <dgm:cxn modelId="{D6726D59-2AFA-964E-9187-25AEA34CF158}" srcId="{EC94F667-6967-CC47-BC4E-451448015A68}" destId="{E7B024A9-0374-B34C-944C-3CAD060DE420}" srcOrd="4" destOrd="0" parTransId="{0FB0EB31-46E0-BD43-8A50-F06AE8CDC832}" sibTransId="{289D4D6D-439E-1841-91B7-D0E58E7E3B84}"/>
    <dgm:cxn modelId="{123E7374-9098-B547-9264-7D263A086874}" srcId="{EC94F667-6967-CC47-BC4E-451448015A68}" destId="{154F6327-C42C-B543-B0AA-863842C6C357}" srcOrd="1" destOrd="0" parTransId="{5A2A8D4C-B371-2A42-A211-EADBDAD968F9}" sibTransId="{86289276-5293-A647-BA00-0E0A6521FB79}"/>
    <dgm:cxn modelId="{B2AFFE92-D35E-DB41-B81F-681D4C524F63}" type="presOf" srcId="{4AD9C700-16F5-064C-BFCE-C485E6D7AA72}" destId="{2A0179E3-DC7C-1844-8974-B38E146CE90C}" srcOrd="0" destOrd="7" presId="urn:microsoft.com/office/officeart/2005/8/layout/vList2"/>
    <dgm:cxn modelId="{353F3C99-1046-A741-A14F-5F14138B0A9F}" type="presOf" srcId="{D2701355-6841-7D49-8771-4389F046A994}" destId="{2A0179E3-DC7C-1844-8974-B38E146CE90C}" srcOrd="0" destOrd="5" presId="urn:microsoft.com/office/officeart/2005/8/layout/vList2"/>
    <dgm:cxn modelId="{F27D9FA4-9F76-BF41-A8C6-A3D6CDD37AA3}" type="presOf" srcId="{81C4531B-6759-074E-A9FE-BC64D3D57DEE}" destId="{2A0179E3-DC7C-1844-8974-B38E146CE90C}" srcOrd="0" destOrd="3" presId="urn:microsoft.com/office/officeart/2005/8/layout/vList2"/>
    <dgm:cxn modelId="{B2D70CA5-1CD3-C641-9C6F-B7718B8EBC61}" srcId="{A36F99E9-AEA7-3A40-92F0-53B9101B37E4}" destId="{61167C53-902D-1D48-82AF-09BFA4455861}" srcOrd="0" destOrd="0" parTransId="{3399336F-A446-164D-9E9E-3100EA36900F}" sibTransId="{97A174A6-FD41-C84A-8F44-9C6B2E16FFF0}"/>
    <dgm:cxn modelId="{93F8C7B7-C10C-D14A-AE9C-4A8363CC3F8A}" srcId="{EC94F667-6967-CC47-BC4E-451448015A68}" destId="{6B51AD60-1B7F-3C47-953E-8237156E4843}" srcOrd="0" destOrd="0" parTransId="{98787C14-4DDA-484D-9878-D156E0128E35}" sibTransId="{B7C8C136-F016-1F48-85C2-38B83D5E2C2E}"/>
    <dgm:cxn modelId="{5A8478B9-3C61-7F49-8D47-8F9D809B8FA6}" type="presOf" srcId="{154F6327-C42C-B543-B0AA-863842C6C357}" destId="{2A0179E3-DC7C-1844-8974-B38E146CE90C}" srcOrd="0" destOrd="1" presId="urn:microsoft.com/office/officeart/2005/8/layout/vList2"/>
    <dgm:cxn modelId="{067FBCCC-188A-9D43-BC15-531E7AB74745}" srcId="{EC94F667-6967-CC47-BC4E-451448015A68}" destId="{4AD9C700-16F5-064C-BFCE-C485E6D7AA72}" srcOrd="7" destOrd="0" parTransId="{FA75A089-FAC8-0445-A026-01D3364DB392}" sibTransId="{062B306C-DC96-3B4C-B078-9AED2E3DD29F}"/>
    <dgm:cxn modelId="{1C6425DE-93D2-6849-8787-D6538AEBBFDE}" srcId="{EC94F667-6967-CC47-BC4E-451448015A68}" destId="{2DACFBE6-031C-C440-8A44-26475A294325}" srcOrd="6" destOrd="0" parTransId="{0975C7BA-721D-4E4D-AC3F-D292CBB4C46F}" sibTransId="{CA0C1FD8-A930-3942-B8EB-9ED9AC36AFC7}"/>
    <dgm:cxn modelId="{C92257E2-750A-2145-9983-D98D8DB7E57C}" type="presOf" srcId="{2DACFBE6-031C-C440-8A44-26475A294325}" destId="{2A0179E3-DC7C-1844-8974-B38E146CE90C}" srcOrd="0" destOrd="6" presId="urn:microsoft.com/office/officeart/2005/8/layout/vList2"/>
    <dgm:cxn modelId="{159CA9EA-379F-EA4E-8811-DC68BD6F910F}" type="presOf" srcId="{EC94F667-6967-CC47-BC4E-451448015A68}" destId="{41212E89-BCF2-C542-8E5A-3CD90B712BC2}" srcOrd="0" destOrd="0" presId="urn:microsoft.com/office/officeart/2005/8/layout/vList2"/>
    <dgm:cxn modelId="{350F39F6-2751-A449-983D-D54C37F2B8B3}" srcId="{EC94F667-6967-CC47-BC4E-451448015A68}" destId="{D2701355-6841-7D49-8771-4389F046A994}" srcOrd="5" destOrd="0" parTransId="{112E4C8A-942B-EB43-A13A-246B836AE7BE}" sibTransId="{9207025A-C2A2-924C-9720-2F3290F7015E}"/>
    <dgm:cxn modelId="{1621E7E5-CC3F-854B-AB03-7F99EFB8758A}" type="presParOf" srcId="{4C0FC8C5-96CC-DC42-8054-613104DA655D}" destId="{4B96E254-EC7C-1048-B74C-909D3E7BD122}" srcOrd="0" destOrd="0" presId="urn:microsoft.com/office/officeart/2005/8/layout/vList2"/>
    <dgm:cxn modelId="{FCB52023-81BA-E14B-BD61-3D3E274EB008}" type="presParOf" srcId="{4C0FC8C5-96CC-DC42-8054-613104DA655D}" destId="{16D56906-52F5-A94D-9F47-F52B7116E665}" srcOrd="1" destOrd="0" presId="urn:microsoft.com/office/officeart/2005/8/layout/vList2"/>
    <dgm:cxn modelId="{FC2E5909-CE3F-D542-9134-37DE460AE017}" type="presParOf" srcId="{4C0FC8C5-96CC-DC42-8054-613104DA655D}" destId="{41212E89-BCF2-C542-8E5A-3CD90B712BC2}" srcOrd="2" destOrd="0" presId="urn:microsoft.com/office/officeart/2005/8/layout/vList2"/>
    <dgm:cxn modelId="{CC675C23-1CBD-6D44-86F0-71FBF006DD67}" type="presParOf" srcId="{4C0FC8C5-96CC-DC42-8054-613104DA655D}" destId="{2A0179E3-DC7C-1844-8974-B38E146CE90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D1BA48-5F3D-1F4B-98E7-56AF8DEFFF7B}"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6AAFC0FE-40B1-7E4F-BE29-0325DB04D94F}">
      <dgm:prSet/>
      <dgm:spPr/>
      <dgm:t>
        <a:bodyPr/>
        <a:lstStyle/>
        <a:p>
          <a:r>
            <a:rPr lang="en-US"/>
            <a:t>“Make question number 4 more difficult”</a:t>
          </a:r>
        </a:p>
      </dgm:t>
    </dgm:pt>
    <dgm:pt modelId="{82C9B208-DA88-894B-91CC-E66B3E5C3E55}" type="parTrans" cxnId="{DB39C204-66BA-1F4C-9110-44C26F0AD073}">
      <dgm:prSet/>
      <dgm:spPr/>
      <dgm:t>
        <a:bodyPr/>
        <a:lstStyle/>
        <a:p>
          <a:endParaRPr lang="en-US"/>
        </a:p>
      </dgm:t>
    </dgm:pt>
    <dgm:pt modelId="{FBC281F5-00A9-1D4F-BDE1-96AAD7901645}" type="sibTrans" cxnId="{DB39C204-66BA-1F4C-9110-44C26F0AD073}">
      <dgm:prSet/>
      <dgm:spPr/>
      <dgm:t>
        <a:bodyPr/>
        <a:lstStyle/>
        <a:p>
          <a:endParaRPr lang="en-US"/>
        </a:p>
      </dgm:t>
    </dgm:pt>
    <dgm:pt modelId="{A92FAB6A-B932-2448-B93D-F5C606F9379D}">
      <dgm:prSet/>
      <dgm:spPr/>
      <dgm:t>
        <a:bodyPr/>
        <a:lstStyle/>
        <a:p>
          <a:r>
            <a:rPr lang="en-US"/>
            <a:t>“Change the stem of the question to make it nursing assessment based”</a:t>
          </a:r>
        </a:p>
      </dgm:t>
    </dgm:pt>
    <dgm:pt modelId="{8F182D5E-E4FC-9746-A5FA-74E9EE4901DE}" type="parTrans" cxnId="{63CA0B36-D6F5-A147-8186-6A5CE323FBE9}">
      <dgm:prSet/>
      <dgm:spPr/>
      <dgm:t>
        <a:bodyPr/>
        <a:lstStyle/>
        <a:p>
          <a:endParaRPr lang="en-US"/>
        </a:p>
      </dgm:t>
    </dgm:pt>
    <dgm:pt modelId="{A7A5A1CA-5A21-2A4A-9C61-3358C254CF80}" type="sibTrans" cxnId="{63CA0B36-D6F5-A147-8186-6A5CE323FBE9}">
      <dgm:prSet/>
      <dgm:spPr/>
      <dgm:t>
        <a:bodyPr/>
        <a:lstStyle/>
        <a:p>
          <a:endParaRPr lang="en-US"/>
        </a:p>
      </dgm:t>
    </dgm:pt>
    <dgm:pt modelId="{42758DC6-3539-4F4F-B313-FB45EA40932E}">
      <dgm:prSet/>
      <dgm:spPr/>
      <dgm:t>
        <a:bodyPr/>
        <a:lstStyle/>
        <a:p>
          <a:r>
            <a:rPr lang="en-US"/>
            <a:t>“Change the third answer choice to something else”</a:t>
          </a:r>
        </a:p>
      </dgm:t>
    </dgm:pt>
    <dgm:pt modelId="{AF99C802-AEBB-0142-B0F3-BF352CC9459F}" type="parTrans" cxnId="{5E4F2932-1C49-B846-B9FD-8AAACAD9E274}">
      <dgm:prSet/>
      <dgm:spPr/>
      <dgm:t>
        <a:bodyPr/>
        <a:lstStyle/>
        <a:p>
          <a:endParaRPr lang="en-US"/>
        </a:p>
      </dgm:t>
    </dgm:pt>
    <dgm:pt modelId="{766310C7-4BDB-4246-9E7C-D8681AFC1736}" type="sibTrans" cxnId="{5E4F2932-1C49-B846-B9FD-8AAACAD9E274}">
      <dgm:prSet/>
      <dgm:spPr/>
      <dgm:t>
        <a:bodyPr/>
        <a:lstStyle/>
        <a:p>
          <a:endParaRPr lang="en-US"/>
        </a:p>
      </dgm:t>
    </dgm:pt>
    <dgm:pt modelId="{662F36CC-6553-2C41-AF05-1EC14A0960E1}">
      <dgm:prSet/>
      <dgm:spPr/>
      <dgm:t>
        <a:bodyPr/>
        <a:lstStyle/>
        <a:p>
          <a:r>
            <a:rPr lang="en-US"/>
            <a:t>“Give me another question on the antibiotic amoxicillin”</a:t>
          </a:r>
        </a:p>
      </dgm:t>
    </dgm:pt>
    <dgm:pt modelId="{A17DE9B2-8909-3743-BFB0-AFEF791459C1}" type="parTrans" cxnId="{66CABCEA-73BB-F94C-A044-C84871232D56}">
      <dgm:prSet/>
      <dgm:spPr/>
      <dgm:t>
        <a:bodyPr/>
        <a:lstStyle/>
        <a:p>
          <a:endParaRPr lang="en-US"/>
        </a:p>
      </dgm:t>
    </dgm:pt>
    <dgm:pt modelId="{65C934EF-BAC6-8542-BAF1-B4AD19A3A4E1}" type="sibTrans" cxnId="{66CABCEA-73BB-F94C-A044-C84871232D56}">
      <dgm:prSet/>
      <dgm:spPr/>
      <dgm:t>
        <a:bodyPr/>
        <a:lstStyle/>
        <a:p>
          <a:endParaRPr lang="en-US"/>
        </a:p>
      </dgm:t>
    </dgm:pt>
    <dgm:pt modelId="{AAD553D5-F68B-2C46-998A-9DB513EA3B89}" type="pres">
      <dgm:prSet presAssocID="{14D1BA48-5F3D-1F4B-98E7-56AF8DEFFF7B}" presName="diagram" presStyleCnt="0">
        <dgm:presLayoutVars>
          <dgm:dir/>
          <dgm:resizeHandles val="exact"/>
        </dgm:presLayoutVars>
      </dgm:prSet>
      <dgm:spPr/>
    </dgm:pt>
    <dgm:pt modelId="{42501F47-8D81-1345-AFA5-438D604E15C2}" type="pres">
      <dgm:prSet presAssocID="{6AAFC0FE-40B1-7E4F-BE29-0325DB04D94F}" presName="node" presStyleLbl="node1" presStyleIdx="0" presStyleCnt="4">
        <dgm:presLayoutVars>
          <dgm:bulletEnabled val="1"/>
        </dgm:presLayoutVars>
      </dgm:prSet>
      <dgm:spPr/>
    </dgm:pt>
    <dgm:pt modelId="{99084A50-EF94-784B-8EFA-755B13F883CA}" type="pres">
      <dgm:prSet presAssocID="{FBC281F5-00A9-1D4F-BDE1-96AAD7901645}" presName="sibTrans" presStyleCnt="0"/>
      <dgm:spPr/>
    </dgm:pt>
    <dgm:pt modelId="{BEFC4CF3-9CEE-5346-8408-66E842DD853A}" type="pres">
      <dgm:prSet presAssocID="{A92FAB6A-B932-2448-B93D-F5C606F9379D}" presName="node" presStyleLbl="node1" presStyleIdx="1" presStyleCnt="4">
        <dgm:presLayoutVars>
          <dgm:bulletEnabled val="1"/>
        </dgm:presLayoutVars>
      </dgm:prSet>
      <dgm:spPr/>
    </dgm:pt>
    <dgm:pt modelId="{9B852C50-EFF5-4A43-85D9-516A7A7F675B}" type="pres">
      <dgm:prSet presAssocID="{A7A5A1CA-5A21-2A4A-9C61-3358C254CF80}" presName="sibTrans" presStyleCnt="0"/>
      <dgm:spPr/>
    </dgm:pt>
    <dgm:pt modelId="{CD70C869-5BA1-DA4E-A5ED-EF9023AA7730}" type="pres">
      <dgm:prSet presAssocID="{42758DC6-3539-4F4F-B313-FB45EA40932E}" presName="node" presStyleLbl="node1" presStyleIdx="2" presStyleCnt="4">
        <dgm:presLayoutVars>
          <dgm:bulletEnabled val="1"/>
        </dgm:presLayoutVars>
      </dgm:prSet>
      <dgm:spPr/>
    </dgm:pt>
    <dgm:pt modelId="{50A836DA-F14B-EF46-93CA-4E528F78B6B9}" type="pres">
      <dgm:prSet presAssocID="{766310C7-4BDB-4246-9E7C-D8681AFC1736}" presName="sibTrans" presStyleCnt="0"/>
      <dgm:spPr/>
    </dgm:pt>
    <dgm:pt modelId="{052790C3-B3E8-694A-8E92-3D3B58DDFFEA}" type="pres">
      <dgm:prSet presAssocID="{662F36CC-6553-2C41-AF05-1EC14A0960E1}" presName="node" presStyleLbl="node1" presStyleIdx="3" presStyleCnt="4">
        <dgm:presLayoutVars>
          <dgm:bulletEnabled val="1"/>
        </dgm:presLayoutVars>
      </dgm:prSet>
      <dgm:spPr/>
    </dgm:pt>
  </dgm:ptLst>
  <dgm:cxnLst>
    <dgm:cxn modelId="{DB39C204-66BA-1F4C-9110-44C26F0AD073}" srcId="{14D1BA48-5F3D-1F4B-98E7-56AF8DEFFF7B}" destId="{6AAFC0FE-40B1-7E4F-BE29-0325DB04D94F}" srcOrd="0" destOrd="0" parTransId="{82C9B208-DA88-894B-91CC-E66B3E5C3E55}" sibTransId="{FBC281F5-00A9-1D4F-BDE1-96AAD7901645}"/>
    <dgm:cxn modelId="{5E4F2932-1C49-B846-B9FD-8AAACAD9E274}" srcId="{14D1BA48-5F3D-1F4B-98E7-56AF8DEFFF7B}" destId="{42758DC6-3539-4F4F-B313-FB45EA40932E}" srcOrd="2" destOrd="0" parTransId="{AF99C802-AEBB-0142-B0F3-BF352CC9459F}" sibTransId="{766310C7-4BDB-4246-9E7C-D8681AFC1736}"/>
    <dgm:cxn modelId="{63CA0B36-D6F5-A147-8186-6A5CE323FBE9}" srcId="{14D1BA48-5F3D-1F4B-98E7-56AF8DEFFF7B}" destId="{A92FAB6A-B932-2448-B93D-F5C606F9379D}" srcOrd="1" destOrd="0" parTransId="{8F182D5E-E4FC-9746-A5FA-74E9EE4901DE}" sibTransId="{A7A5A1CA-5A21-2A4A-9C61-3358C254CF80}"/>
    <dgm:cxn modelId="{26E54437-D623-1C47-ABE1-789DF3552EDC}" type="presOf" srcId="{42758DC6-3539-4F4F-B313-FB45EA40932E}" destId="{CD70C869-5BA1-DA4E-A5ED-EF9023AA7730}" srcOrd="0" destOrd="0" presId="urn:microsoft.com/office/officeart/2005/8/layout/default"/>
    <dgm:cxn modelId="{2DE2A66B-54CC-3A44-92DD-15A7F271B4F7}" type="presOf" srcId="{6AAFC0FE-40B1-7E4F-BE29-0325DB04D94F}" destId="{42501F47-8D81-1345-AFA5-438D604E15C2}" srcOrd="0" destOrd="0" presId="urn:microsoft.com/office/officeart/2005/8/layout/default"/>
    <dgm:cxn modelId="{50748478-1DE2-C84B-8E9A-A845C541A563}" type="presOf" srcId="{A92FAB6A-B932-2448-B93D-F5C606F9379D}" destId="{BEFC4CF3-9CEE-5346-8408-66E842DD853A}" srcOrd="0" destOrd="0" presId="urn:microsoft.com/office/officeart/2005/8/layout/default"/>
    <dgm:cxn modelId="{F81BA3B7-0C39-574F-95FF-B80A40FC7502}" type="presOf" srcId="{662F36CC-6553-2C41-AF05-1EC14A0960E1}" destId="{052790C3-B3E8-694A-8E92-3D3B58DDFFEA}" srcOrd="0" destOrd="0" presId="urn:microsoft.com/office/officeart/2005/8/layout/default"/>
    <dgm:cxn modelId="{66CABCEA-73BB-F94C-A044-C84871232D56}" srcId="{14D1BA48-5F3D-1F4B-98E7-56AF8DEFFF7B}" destId="{662F36CC-6553-2C41-AF05-1EC14A0960E1}" srcOrd="3" destOrd="0" parTransId="{A17DE9B2-8909-3743-BFB0-AFEF791459C1}" sibTransId="{65C934EF-BAC6-8542-BAF1-B4AD19A3A4E1}"/>
    <dgm:cxn modelId="{60779CF5-E388-ED4F-89A4-F4B287172711}" type="presOf" srcId="{14D1BA48-5F3D-1F4B-98E7-56AF8DEFFF7B}" destId="{AAD553D5-F68B-2C46-998A-9DB513EA3B89}" srcOrd="0" destOrd="0" presId="urn:microsoft.com/office/officeart/2005/8/layout/default"/>
    <dgm:cxn modelId="{896757F7-89F4-6144-9A41-3C59EF65557A}" type="presParOf" srcId="{AAD553D5-F68B-2C46-998A-9DB513EA3B89}" destId="{42501F47-8D81-1345-AFA5-438D604E15C2}" srcOrd="0" destOrd="0" presId="urn:microsoft.com/office/officeart/2005/8/layout/default"/>
    <dgm:cxn modelId="{571EC7B2-A631-6444-9EA6-4A5A4B6B19E1}" type="presParOf" srcId="{AAD553D5-F68B-2C46-998A-9DB513EA3B89}" destId="{99084A50-EF94-784B-8EFA-755B13F883CA}" srcOrd="1" destOrd="0" presId="urn:microsoft.com/office/officeart/2005/8/layout/default"/>
    <dgm:cxn modelId="{B218F6F4-AFD6-1F49-8E24-19964D902799}" type="presParOf" srcId="{AAD553D5-F68B-2C46-998A-9DB513EA3B89}" destId="{BEFC4CF3-9CEE-5346-8408-66E842DD853A}" srcOrd="2" destOrd="0" presId="urn:microsoft.com/office/officeart/2005/8/layout/default"/>
    <dgm:cxn modelId="{EB9D64DC-1D97-E449-A341-24E32054D079}" type="presParOf" srcId="{AAD553D5-F68B-2C46-998A-9DB513EA3B89}" destId="{9B852C50-EFF5-4A43-85D9-516A7A7F675B}" srcOrd="3" destOrd="0" presId="urn:microsoft.com/office/officeart/2005/8/layout/default"/>
    <dgm:cxn modelId="{ECBE9701-13A5-1047-AD4D-396E2CFB8337}" type="presParOf" srcId="{AAD553D5-F68B-2C46-998A-9DB513EA3B89}" destId="{CD70C869-5BA1-DA4E-A5ED-EF9023AA7730}" srcOrd="4" destOrd="0" presId="urn:microsoft.com/office/officeart/2005/8/layout/default"/>
    <dgm:cxn modelId="{5D15EF5C-FC42-D34B-B241-FAF5D24FB192}" type="presParOf" srcId="{AAD553D5-F68B-2C46-998A-9DB513EA3B89}" destId="{50A836DA-F14B-EF46-93CA-4E528F78B6B9}" srcOrd="5" destOrd="0" presId="urn:microsoft.com/office/officeart/2005/8/layout/default"/>
    <dgm:cxn modelId="{A8B428EC-229B-5146-9A38-AFD7F591C569}" type="presParOf" srcId="{AAD553D5-F68B-2C46-998A-9DB513EA3B89}" destId="{052790C3-B3E8-694A-8E92-3D3B58DDFFE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962DF-081D-F449-B2CC-AA1132479C9E}">
      <dsp:nvSpPr>
        <dsp:cNvPr id="0" name=""/>
        <dsp:cNvSpPr/>
      </dsp:nvSpPr>
      <dsp:spPr>
        <a:xfrm>
          <a:off x="0" y="1041979"/>
          <a:ext cx="6666833" cy="579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32DBB0-04CF-7B4B-B67C-BBFE8E8852ED}">
      <dsp:nvSpPr>
        <dsp:cNvPr id="0" name=""/>
        <dsp:cNvSpPr/>
      </dsp:nvSpPr>
      <dsp:spPr>
        <a:xfrm>
          <a:off x="333341" y="702499"/>
          <a:ext cx="4666783" cy="6789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22350">
            <a:lnSpc>
              <a:spcPct val="90000"/>
            </a:lnSpc>
            <a:spcBef>
              <a:spcPct val="0"/>
            </a:spcBef>
            <a:spcAft>
              <a:spcPct val="35000"/>
            </a:spcAft>
            <a:buNone/>
          </a:pPr>
          <a:r>
            <a:rPr lang="en-US" sz="2300" kern="1200"/>
            <a:t>Information overload</a:t>
          </a:r>
        </a:p>
      </dsp:txBody>
      <dsp:txXfrm>
        <a:off x="366485" y="735643"/>
        <a:ext cx="4600495" cy="612672"/>
      </dsp:txXfrm>
    </dsp:sp>
    <dsp:sp modelId="{03840816-F58D-CF48-A888-2AE479F10458}">
      <dsp:nvSpPr>
        <dsp:cNvPr id="0" name=""/>
        <dsp:cNvSpPr/>
      </dsp:nvSpPr>
      <dsp:spPr>
        <a:xfrm>
          <a:off x="0" y="2085260"/>
          <a:ext cx="6666833" cy="579600"/>
        </a:xfrm>
        <a:prstGeom prst="rect">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dsp:spPr>
      <dsp:style>
        <a:lnRef idx="1">
          <a:scrgbClr r="0" g="0" b="0"/>
        </a:lnRef>
        <a:fillRef idx="1">
          <a:scrgbClr r="0" g="0" b="0"/>
        </a:fillRef>
        <a:effectRef idx="0">
          <a:scrgbClr r="0" g="0" b="0"/>
        </a:effectRef>
        <a:fontRef idx="minor"/>
      </dsp:style>
    </dsp:sp>
    <dsp:sp modelId="{435FACF6-9CAC-4D4C-A24B-DAEF559DDF11}">
      <dsp:nvSpPr>
        <dsp:cNvPr id="0" name=""/>
        <dsp:cNvSpPr/>
      </dsp:nvSpPr>
      <dsp:spPr>
        <a:xfrm>
          <a:off x="333341" y="1745779"/>
          <a:ext cx="4666783" cy="67896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22350">
            <a:lnSpc>
              <a:spcPct val="90000"/>
            </a:lnSpc>
            <a:spcBef>
              <a:spcPct val="0"/>
            </a:spcBef>
            <a:spcAft>
              <a:spcPct val="35000"/>
            </a:spcAft>
            <a:buNone/>
          </a:pPr>
          <a:r>
            <a:rPr lang="en-US" sz="2300" kern="1200"/>
            <a:t>Limited clinical exposure</a:t>
          </a:r>
        </a:p>
      </dsp:txBody>
      <dsp:txXfrm>
        <a:off x="366485" y="1778923"/>
        <a:ext cx="4600495" cy="612672"/>
      </dsp:txXfrm>
    </dsp:sp>
    <dsp:sp modelId="{1B3BE941-A25B-9045-97B9-51DC2C51A12B}">
      <dsp:nvSpPr>
        <dsp:cNvPr id="0" name=""/>
        <dsp:cNvSpPr/>
      </dsp:nvSpPr>
      <dsp:spPr>
        <a:xfrm>
          <a:off x="0" y="3128540"/>
          <a:ext cx="6666833" cy="579600"/>
        </a:xfrm>
        <a:prstGeom prst="rect">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dsp:spPr>
      <dsp:style>
        <a:lnRef idx="1">
          <a:scrgbClr r="0" g="0" b="0"/>
        </a:lnRef>
        <a:fillRef idx="1">
          <a:scrgbClr r="0" g="0" b="0"/>
        </a:fillRef>
        <a:effectRef idx="0">
          <a:scrgbClr r="0" g="0" b="0"/>
        </a:effectRef>
        <a:fontRef idx="minor"/>
      </dsp:style>
    </dsp:sp>
    <dsp:sp modelId="{6BA6BC57-60A0-6845-B0DB-E1824FFDFA57}">
      <dsp:nvSpPr>
        <dsp:cNvPr id="0" name=""/>
        <dsp:cNvSpPr/>
      </dsp:nvSpPr>
      <dsp:spPr>
        <a:xfrm>
          <a:off x="333341" y="2789060"/>
          <a:ext cx="4666783" cy="67896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22350">
            <a:lnSpc>
              <a:spcPct val="90000"/>
            </a:lnSpc>
            <a:spcBef>
              <a:spcPct val="0"/>
            </a:spcBef>
            <a:spcAft>
              <a:spcPct val="35000"/>
            </a:spcAft>
            <a:buNone/>
          </a:pPr>
          <a:r>
            <a:rPr lang="en-US" sz="2300" kern="1200"/>
            <a:t>Cultural and ethical considerations</a:t>
          </a:r>
        </a:p>
      </dsp:txBody>
      <dsp:txXfrm>
        <a:off x="366485" y="2822204"/>
        <a:ext cx="4600495" cy="612672"/>
      </dsp:txXfrm>
    </dsp:sp>
    <dsp:sp modelId="{8A131760-D908-4F4B-A255-214958FD10C3}">
      <dsp:nvSpPr>
        <dsp:cNvPr id="0" name=""/>
        <dsp:cNvSpPr/>
      </dsp:nvSpPr>
      <dsp:spPr>
        <a:xfrm>
          <a:off x="0" y="4171820"/>
          <a:ext cx="6666833" cy="5796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sp>
    <dsp:sp modelId="{96CCF2FA-8FE0-E143-8EE5-7FC80C0DDF2C}">
      <dsp:nvSpPr>
        <dsp:cNvPr id="0" name=""/>
        <dsp:cNvSpPr/>
      </dsp:nvSpPr>
      <dsp:spPr>
        <a:xfrm>
          <a:off x="333341" y="3832340"/>
          <a:ext cx="4666783" cy="67896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22350">
            <a:lnSpc>
              <a:spcPct val="90000"/>
            </a:lnSpc>
            <a:spcBef>
              <a:spcPct val="0"/>
            </a:spcBef>
            <a:spcAft>
              <a:spcPct val="35000"/>
            </a:spcAft>
            <a:buNone/>
          </a:pPr>
          <a:r>
            <a:rPr lang="en-US" sz="2300" kern="1200"/>
            <a:t>Fear of making mistakes</a:t>
          </a:r>
        </a:p>
      </dsp:txBody>
      <dsp:txXfrm>
        <a:off x="366485" y="3865484"/>
        <a:ext cx="4600495"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7E455-92E8-4947-913C-602E4AEE4362}">
      <dsp:nvSpPr>
        <dsp:cNvPr id="0" name=""/>
        <dsp:cNvSpPr/>
      </dsp:nvSpPr>
      <dsp:spPr>
        <a:xfrm>
          <a:off x="0" y="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85B3A8A-1E89-F748-8A16-B5604DED24E6}">
      <dsp:nvSpPr>
        <dsp:cNvPr id="0" name=""/>
        <dsp:cNvSpPr/>
      </dsp:nvSpPr>
      <dsp:spPr>
        <a:xfrm>
          <a:off x="0" y="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a:t>Spark of ideas</a:t>
          </a:r>
        </a:p>
      </dsp:txBody>
      <dsp:txXfrm>
        <a:off x="0" y="0"/>
        <a:ext cx="6666833" cy="1363480"/>
      </dsp:txXfrm>
    </dsp:sp>
    <dsp:sp modelId="{ADA80F4B-FCF8-3F4D-856A-7C6A1D3CFC68}">
      <dsp:nvSpPr>
        <dsp:cNvPr id="0" name=""/>
        <dsp:cNvSpPr/>
      </dsp:nvSpPr>
      <dsp:spPr>
        <a:xfrm>
          <a:off x="0" y="136348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01A5A9C-1A29-F14E-BB26-1826537D823C}">
      <dsp:nvSpPr>
        <dsp:cNvPr id="0" name=""/>
        <dsp:cNvSpPr/>
      </dsp:nvSpPr>
      <dsp:spPr>
        <a:xfrm>
          <a:off x="0" y="136348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dirty="0"/>
            <a:t>Unfolding case studies</a:t>
          </a:r>
        </a:p>
      </dsp:txBody>
      <dsp:txXfrm>
        <a:off x="0" y="1363480"/>
        <a:ext cx="6666833" cy="1363480"/>
      </dsp:txXfrm>
    </dsp:sp>
    <dsp:sp modelId="{B684172F-0293-6249-A756-C40092988974}">
      <dsp:nvSpPr>
        <dsp:cNvPr id="0" name=""/>
        <dsp:cNvSpPr/>
      </dsp:nvSpPr>
      <dsp:spPr>
        <a:xfrm>
          <a:off x="0" y="272696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076D25E-12B8-A946-903E-B9ACE78F3430}">
      <dsp:nvSpPr>
        <dsp:cNvPr id="0" name=""/>
        <dsp:cNvSpPr/>
      </dsp:nvSpPr>
      <dsp:spPr>
        <a:xfrm>
          <a:off x="0" y="272696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a:t>Role-playing exercises</a:t>
          </a:r>
        </a:p>
      </dsp:txBody>
      <dsp:txXfrm>
        <a:off x="0" y="2726960"/>
        <a:ext cx="6666833" cy="1363480"/>
      </dsp:txXfrm>
    </dsp:sp>
    <dsp:sp modelId="{713D7567-89E1-2143-9974-E1B095FECED3}">
      <dsp:nvSpPr>
        <dsp:cNvPr id="0" name=""/>
        <dsp:cNvSpPr/>
      </dsp:nvSpPr>
      <dsp:spPr>
        <a:xfrm>
          <a:off x="0" y="409044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469D1DF-CED7-7D4F-96E1-E9E7EE8FA216}">
      <dsp:nvSpPr>
        <dsp:cNvPr id="0" name=""/>
        <dsp:cNvSpPr/>
      </dsp:nvSpPr>
      <dsp:spPr>
        <a:xfrm>
          <a:off x="0" y="409044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a:t>Review questions</a:t>
          </a:r>
        </a:p>
      </dsp:txBody>
      <dsp:txXfrm>
        <a:off x="0" y="4090440"/>
        <a:ext cx="6666833" cy="1363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6E254-EC7C-1048-B74C-909D3E7BD122}">
      <dsp:nvSpPr>
        <dsp:cNvPr id="0" name=""/>
        <dsp:cNvSpPr/>
      </dsp:nvSpPr>
      <dsp:spPr>
        <a:xfrm>
          <a:off x="0" y="95825"/>
          <a:ext cx="10515600"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 need a role-playing activity for nursing student learning mental health theories and therapies.”</a:t>
          </a:r>
        </a:p>
      </dsp:txBody>
      <dsp:txXfrm>
        <a:off x="44664" y="140489"/>
        <a:ext cx="10426272" cy="825612"/>
      </dsp:txXfrm>
    </dsp:sp>
    <dsp:sp modelId="{41212E89-BCF2-C542-8E5A-3CD90B712BC2}">
      <dsp:nvSpPr>
        <dsp:cNvPr id="0" name=""/>
        <dsp:cNvSpPr/>
      </dsp:nvSpPr>
      <dsp:spPr>
        <a:xfrm>
          <a:off x="0" y="1077005"/>
          <a:ext cx="10515600"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ChatGPT will provide</a:t>
          </a:r>
        </a:p>
      </dsp:txBody>
      <dsp:txXfrm>
        <a:off x="44664" y="1121669"/>
        <a:ext cx="10426272" cy="825612"/>
      </dsp:txXfrm>
    </dsp:sp>
    <dsp:sp modelId="{2A0179E3-DC7C-1844-8974-B38E146CE90C}">
      <dsp:nvSpPr>
        <dsp:cNvPr id="0" name=""/>
        <dsp:cNvSpPr/>
      </dsp:nvSpPr>
      <dsp:spPr>
        <a:xfrm>
          <a:off x="0" y="1991945"/>
          <a:ext cx="10515600" cy="247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Materials needed</a:t>
          </a:r>
        </a:p>
        <a:p>
          <a:pPr marL="171450" lvl="1" indent="-171450" algn="l" defTabSz="800100">
            <a:lnSpc>
              <a:spcPct val="90000"/>
            </a:lnSpc>
            <a:spcBef>
              <a:spcPct val="0"/>
            </a:spcBef>
            <a:spcAft>
              <a:spcPct val="20000"/>
            </a:spcAft>
            <a:buChar char="•"/>
          </a:pPr>
          <a:r>
            <a:rPr lang="en-US" sz="1800" kern="1200"/>
            <a:t>Case Scenario Development</a:t>
          </a:r>
        </a:p>
        <a:p>
          <a:pPr marL="171450" lvl="1" indent="-171450" algn="l" defTabSz="800100">
            <a:lnSpc>
              <a:spcPct val="90000"/>
            </a:lnSpc>
            <a:spcBef>
              <a:spcPct val="0"/>
            </a:spcBef>
            <a:spcAft>
              <a:spcPct val="20000"/>
            </a:spcAft>
            <a:buChar char="•"/>
          </a:pPr>
          <a:r>
            <a:rPr lang="en-US" sz="1800" kern="1200"/>
            <a:t>Role Assignment</a:t>
          </a:r>
        </a:p>
        <a:p>
          <a:pPr marL="171450" lvl="1" indent="-171450" algn="l" defTabSz="800100">
            <a:lnSpc>
              <a:spcPct val="90000"/>
            </a:lnSpc>
            <a:spcBef>
              <a:spcPct val="0"/>
            </a:spcBef>
            <a:spcAft>
              <a:spcPct val="20000"/>
            </a:spcAft>
            <a:buChar char="•"/>
          </a:pPr>
          <a:r>
            <a:rPr lang="en-US" sz="1800" kern="1200" dirty="0"/>
            <a:t>Preparation</a:t>
          </a:r>
        </a:p>
        <a:p>
          <a:pPr marL="171450" lvl="1" indent="-171450" algn="l" defTabSz="800100">
            <a:lnSpc>
              <a:spcPct val="90000"/>
            </a:lnSpc>
            <a:spcBef>
              <a:spcPct val="0"/>
            </a:spcBef>
            <a:spcAft>
              <a:spcPct val="20000"/>
            </a:spcAft>
            <a:buChar char="•"/>
          </a:pPr>
          <a:r>
            <a:rPr lang="en-US" sz="1800" kern="1200"/>
            <a:t>Role Play</a:t>
          </a:r>
        </a:p>
        <a:p>
          <a:pPr marL="171450" lvl="1" indent="-171450" algn="l" defTabSz="800100">
            <a:lnSpc>
              <a:spcPct val="90000"/>
            </a:lnSpc>
            <a:spcBef>
              <a:spcPct val="0"/>
            </a:spcBef>
            <a:spcAft>
              <a:spcPct val="20000"/>
            </a:spcAft>
            <a:buChar char="•"/>
          </a:pPr>
          <a:r>
            <a:rPr lang="en-US" sz="1800" kern="1200"/>
            <a:t>Debriefing</a:t>
          </a:r>
        </a:p>
        <a:p>
          <a:pPr marL="171450" lvl="1" indent="-171450" algn="l" defTabSz="800100">
            <a:lnSpc>
              <a:spcPct val="90000"/>
            </a:lnSpc>
            <a:spcBef>
              <a:spcPct val="0"/>
            </a:spcBef>
            <a:spcAft>
              <a:spcPct val="20000"/>
            </a:spcAft>
            <a:buChar char="•"/>
          </a:pPr>
          <a:r>
            <a:rPr lang="en-US" sz="1800" kern="1200"/>
            <a:t>Feedback</a:t>
          </a:r>
        </a:p>
        <a:p>
          <a:pPr marL="171450" lvl="1" indent="-171450" algn="l" defTabSz="800100">
            <a:lnSpc>
              <a:spcPct val="90000"/>
            </a:lnSpc>
            <a:spcBef>
              <a:spcPct val="0"/>
            </a:spcBef>
            <a:spcAft>
              <a:spcPct val="20000"/>
            </a:spcAft>
            <a:buChar char="•"/>
          </a:pPr>
          <a:r>
            <a:rPr lang="en-US" sz="1800" kern="1200"/>
            <a:t>Class Discussion</a:t>
          </a:r>
        </a:p>
      </dsp:txBody>
      <dsp:txXfrm>
        <a:off x="0" y="1991945"/>
        <a:ext cx="10515600" cy="2475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01F47-8D81-1345-AFA5-438D604E15C2}">
      <dsp:nvSpPr>
        <dsp:cNvPr id="0" name=""/>
        <dsp:cNvSpPr/>
      </dsp:nvSpPr>
      <dsp:spPr>
        <a:xfrm>
          <a:off x="813" y="663920"/>
          <a:ext cx="3173907" cy="190434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“Make question number 4 more difficult”</a:t>
          </a:r>
        </a:p>
      </dsp:txBody>
      <dsp:txXfrm>
        <a:off x="813" y="663920"/>
        <a:ext cx="3173907" cy="1904344"/>
      </dsp:txXfrm>
    </dsp:sp>
    <dsp:sp modelId="{BEFC4CF3-9CEE-5346-8408-66E842DD853A}">
      <dsp:nvSpPr>
        <dsp:cNvPr id="0" name=""/>
        <dsp:cNvSpPr/>
      </dsp:nvSpPr>
      <dsp:spPr>
        <a:xfrm>
          <a:off x="3492111" y="663920"/>
          <a:ext cx="3173907" cy="1904344"/>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“Change the stem of the question to make it nursing assessment based”</a:t>
          </a:r>
        </a:p>
      </dsp:txBody>
      <dsp:txXfrm>
        <a:off x="3492111" y="663920"/>
        <a:ext cx="3173907" cy="1904344"/>
      </dsp:txXfrm>
    </dsp:sp>
    <dsp:sp modelId="{CD70C869-5BA1-DA4E-A5ED-EF9023AA7730}">
      <dsp:nvSpPr>
        <dsp:cNvPr id="0" name=""/>
        <dsp:cNvSpPr/>
      </dsp:nvSpPr>
      <dsp:spPr>
        <a:xfrm>
          <a:off x="813" y="2885655"/>
          <a:ext cx="3173907" cy="1904344"/>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“Change the third answer choice to something else”</a:t>
          </a:r>
        </a:p>
      </dsp:txBody>
      <dsp:txXfrm>
        <a:off x="813" y="2885655"/>
        <a:ext cx="3173907" cy="1904344"/>
      </dsp:txXfrm>
    </dsp:sp>
    <dsp:sp modelId="{052790C3-B3E8-694A-8E92-3D3B58DDFFEA}">
      <dsp:nvSpPr>
        <dsp:cNvPr id="0" name=""/>
        <dsp:cNvSpPr/>
      </dsp:nvSpPr>
      <dsp:spPr>
        <a:xfrm>
          <a:off x="3492111" y="2885655"/>
          <a:ext cx="3173907" cy="1904344"/>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“Give me another question on the antibiotic amoxicillin”</a:t>
          </a:r>
        </a:p>
      </dsp:txBody>
      <dsp:txXfrm>
        <a:off x="3492111" y="2885655"/>
        <a:ext cx="3173907" cy="19043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F2F35-7F51-5C40-8C08-F2878EEE6A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E7BE3B-A8E9-E240-9CD2-77C973434B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C85B64-6BEE-2641-93AF-6FBC686AAA73}"/>
              </a:ext>
            </a:extLst>
          </p:cNvPr>
          <p:cNvSpPr>
            <a:spLocks noGrp="1"/>
          </p:cNvSpPr>
          <p:nvPr>
            <p:ph type="dt" sz="half" idx="10"/>
          </p:nvPr>
        </p:nvSpPr>
        <p:spPr/>
        <p:txBody>
          <a:bodyPr/>
          <a:lstStyle/>
          <a:p>
            <a:fld id="{78610B48-F69F-6442-A0C8-5BFC461E9149}" type="datetimeFigureOut">
              <a:rPr lang="en-US" smtClean="0"/>
              <a:t>4/1/24</a:t>
            </a:fld>
            <a:endParaRPr lang="en-US"/>
          </a:p>
        </p:txBody>
      </p:sp>
      <p:sp>
        <p:nvSpPr>
          <p:cNvPr id="5" name="Footer Placeholder 4">
            <a:extLst>
              <a:ext uri="{FF2B5EF4-FFF2-40B4-BE49-F238E27FC236}">
                <a16:creationId xmlns:a16="http://schemas.microsoft.com/office/drawing/2014/main" id="{B0D5EE0E-75DF-9940-BD99-B1179E925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F4763-D48A-CE4F-9B2F-EED1D5FA1E79}"/>
              </a:ext>
            </a:extLst>
          </p:cNvPr>
          <p:cNvSpPr>
            <a:spLocks noGrp="1"/>
          </p:cNvSpPr>
          <p:nvPr>
            <p:ph type="sldNum" sz="quarter" idx="12"/>
          </p:nvPr>
        </p:nvSpPr>
        <p:spPr/>
        <p:txBody>
          <a:bodyPr/>
          <a:lstStyle/>
          <a:p>
            <a:fld id="{10EF072C-38FE-A544-B1A3-F026471AEC2B}" type="slidenum">
              <a:rPr lang="en-US" smtClean="0"/>
              <a:t>‹#›</a:t>
            </a:fld>
            <a:endParaRPr lang="en-US"/>
          </a:p>
        </p:txBody>
      </p:sp>
    </p:spTree>
    <p:extLst>
      <p:ext uri="{BB962C8B-B14F-4D97-AF65-F5344CB8AC3E}">
        <p14:creationId xmlns:p14="http://schemas.microsoft.com/office/powerpoint/2010/main" val="2558180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0BE2D-C06D-544F-A093-E917A83548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D8D36C-A877-7045-A9D6-DEE02D3ECD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33F7D-DBC2-6448-A9EC-5536C719E701}"/>
              </a:ext>
            </a:extLst>
          </p:cNvPr>
          <p:cNvSpPr>
            <a:spLocks noGrp="1"/>
          </p:cNvSpPr>
          <p:nvPr>
            <p:ph type="dt" sz="half" idx="10"/>
          </p:nvPr>
        </p:nvSpPr>
        <p:spPr/>
        <p:txBody>
          <a:bodyPr/>
          <a:lstStyle/>
          <a:p>
            <a:fld id="{78610B48-F69F-6442-A0C8-5BFC461E9149}" type="datetimeFigureOut">
              <a:rPr lang="en-US" smtClean="0"/>
              <a:t>4/1/24</a:t>
            </a:fld>
            <a:endParaRPr lang="en-US"/>
          </a:p>
        </p:txBody>
      </p:sp>
      <p:sp>
        <p:nvSpPr>
          <p:cNvPr id="5" name="Footer Placeholder 4">
            <a:extLst>
              <a:ext uri="{FF2B5EF4-FFF2-40B4-BE49-F238E27FC236}">
                <a16:creationId xmlns:a16="http://schemas.microsoft.com/office/drawing/2014/main" id="{1EAF6A02-EF97-3748-97CF-104CACF5C6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2DE9E-69AE-D845-A9A5-E729BE791C40}"/>
              </a:ext>
            </a:extLst>
          </p:cNvPr>
          <p:cNvSpPr>
            <a:spLocks noGrp="1"/>
          </p:cNvSpPr>
          <p:nvPr>
            <p:ph type="sldNum" sz="quarter" idx="12"/>
          </p:nvPr>
        </p:nvSpPr>
        <p:spPr/>
        <p:txBody>
          <a:bodyPr/>
          <a:lstStyle/>
          <a:p>
            <a:fld id="{10EF072C-38FE-A544-B1A3-F026471AEC2B}" type="slidenum">
              <a:rPr lang="en-US" smtClean="0"/>
              <a:t>‹#›</a:t>
            </a:fld>
            <a:endParaRPr lang="en-US"/>
          </a:p>
        </p:txBody>
      </p:sp>
    </p:spTree>
    <p:extLst>
      <p:ext uri="{BB962C8B-B14F-4D97-AF65-F5344CB8AC3E}">
        <p14:creationId xmlns:p14="http://schemas.microsoft.com/office/powerpoint/2010/main" val="30091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8F61E-EE90-3344-906B-A43682758F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F7586E-1199-D643-91E4-FFFB711E15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45A61-754F-5049-B215-70DADA10DA8E}"/>
              </a:ext>
            </a:extLst>
          </p:cNvPr>
          <p:cNvSpPr>
            <a:spLocks noGrp="1"/>
          </p:cNvSpPr>
          <p:nvPr>
            <p:ph type="dt" sz="half" idx="10"/>
          </p:nvPr>
        </p:nvSpPr>
        <p:spPr/>
        <p:txBody>
          <a:bodyPr/>
          <a:lstStyle/>
          <a:p>
            <a:fld id="{78610B48-F69F-6442-A0C8-5BFC461E9149}" type="datetimeFigureOut">
              <a:rPr lang="en-US" smtClean="0"/>
              <a:t>4/1/24</a:t>
            </a:fld>
            <a:endParaRPr lang="en-US"/>
          </a:p>
        </p:txBody>
      </p:sp>
      <p:sp>
        <p:nvSpPr>
          <p:cNvPr id="5" name="Footer Placeholder 4">
            <a:extLst>
              <a:ext uri="{FF2B5EF4-FFF2-40B4-BE49-F238E27FC236}">
                <a16:creationId xmlns:a16="http://schemas.microsoft.com/office/drawing/2014/main" id="{C9605F5B-7B9F-BE4A-9695-FFDBEDDEC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E335-DFF8-9C49-8D4B-E6E0ECA1EED0}"/>
              </a:ext>
            </a:extLst>
          </p:cNvPr>
          <p:cNvSpPr>
            <a:spLocks noGrp="1"/>
          </p:cNvSpPr>
          <p:nvPr>
            <p:ph type="sldNum" sz="quarter" idx="12"/>
          </p:nvPr>
        </p:nvSpPr>
        <p:spPr/>
        <p:txBody>
          <a:bodyPr/>
          <a:lstStyle/>
          <a:p>
            <a:fld id="{10EF072C-38FE-A544-B1A3-F026471AEC2B}" type="slidenum">
              <a:rPr lang="en-US" smtClean="0"/>
              <a:t>‹#›</a:t>
            </a:fld>
            <a:endParaRPr lang="en-US"/>
          </a:p>
        </p:txBody>
      </p:sp>
    </p:spTree>
    <p:extLst>
      <p:ext uri="{BB962C8B-B14F-4D97-AF65-F5344CB8AC3E}">
        <p14:creationId xmlns:p14="http://schemas.microsoft.com/office/powerpoint/2010/main" val="5993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4401-545E-0C46-9483-80F92C766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CAFCE-A1BD-C34B-B14E-48AEDFA96A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8E0E4-574E-814C-970C-C38A272FA6D8}"/>
              </a:ext>
            </a:extLst>
          </p:cNvPr>
          <p:cNvSpPr>
            <a:spLocks noGrp="1"/>
          </p:cNvSpPr>
          <p:nvPr>
            <p:ph type="dt" sz="half" idx="10"/>
          </p:nvPr>
        </p:nvSpPr>
        <p:spPr/>
        <p:txBody>
          <a:bodyPr/>
          <a:lstStyle/>
          <a:p>
            <a:fld id="{78610B48-F69F-6442-A0C8-5BFC461E9149}" type="datetimeFigureOut">
              <a:rPr lang="en-US" smtClean="0"/>
              <a:t>4/1/24</a:t>
            </a:fld>
            <a:endParaRPr lang="en-US"/>
          </a:p>
        </p:txBody>
      </p:sp>
      <p:sp>
        <p:nvSpPr>
          <p:cNvPr id="5" name="Footer Placeholder 4">
            <a:extLst>
              <a:ext uri="{FF2B5EF4-FFF2-40B4-BE49-F238E27FC236}">
                <a16:creationId xmlns:a16="http://schemas.microsoft.com/office/drawing/2014/main" id="{9A37F469-E053-AD41-A4C2-7EBC20525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3F3B5-D5D3-384C-9586-E3C3FD04F226}"/>
              </a:ext>
            </a:extLst>
          </p:cNvPr>
          <p:cNvSpPr>
            <a:spLocks noGrp="1"/>
          </p:cNvSpPr>
          <p:nvPr>
            <p:ph type="sldNum" sz="quarter" idx="12"/>
          </p:nvPr>
        </p:nvSpPr>
        <p:spPr/>
        <p:txBody>
          <a:bodyPr/>
          <a:lstStyle/>
          <a:p>
            <a:fld id="{10EF072C-38FE-A544-B1A3-F026471AEC2B}" type="slidenum">
              <a:rPr lang="en-US" smtClean="0"/>
              <a:t>‹#›</a:t>
            </a:fld>
            <a:endParaRPr lang="en-US"/>
          </a:p>
        </p:txBody>
      </p:sp>
    </p:spTree>
    <p:extLst>
      <p:ext uri="{BB962C8B-B14F-4D97-AF65-F5344CB8AC3E}">
        <p14:creationId xmlns:p14="http://schemas.microsoft.com/office/powerpoint/2010/main" val="6958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8265-D4A5-DA42-AF4C-6AB11B0511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AFD2B3-BA33-A245-83F2-60B5A381E1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F2125E-3819-0942-99A0-C6C11E1DA36D}"/>
              </a:ext>
            </a:extLst>
          </p:cNvPr>
          <p:cNvSpPr>
            <a:spLocks noGrp="1"/>
          </p:cNvSpPr>
          <p:nvPr>
            <p:ph type="dt" sz="half" idx="10"/>
          </p:nvPr>
        </p:nvSpPr>
        <p:spPr/>
        <p:txBody>
          <a:bodyPr/>
          <a:lstStyle/>
          <a:p>
            <a:fld id="{78610B48-F69F-6442-A0C8-5BFC461E9149}" type="datetimeFigureOut">
              <a:rPr lang="en-US" smtClean="0"/>
              <a:t>4/1/24</a:t>
            </a:fld>
            <a:endParaRPr lang="en-US"/>
          </a:p>
        </p:txBody>
      </p:sp>
      <p:sp>
        <p:nvSpPr>
          <p:cNvPr id="5" name="Footer Placeholder 4">
            <a:extLst>
              <a:ext uri="{FF2B5EF4-FFF2-40B4-BE49-F238E27FC236}">
                <a16:creationId xmlns:a16="http://schemas.microsoft.com/office/drawing/2014/main" id="{E9FE6C6A-630A-6B43-9DEA-6D94BB28F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3AE0A-A046-4E4C-A689-F57F849C52C3}"/>
              </a:ext>
            </a:extLst>
          </p:cNvPr>
          <p:cNvSpPr>
            <a:spLocks noGrp="1"/>
          </p:cNvSpPr>
          <p:nvPr>
            <p:ph type="sldNum" sz="quarter" idx="12"/>
          </p:nvPr>
        </p:nvSpPr>
        <p:spPr/>
        <p:txBody>
          <a:bodyPr/>
          <a:lstStyle/>
          <a:p>
            <a:fld id="{10EF072C-38FE-A544-B1A3-F026471AEC2B}" type="slidenum">
              <a:rPr lang="en-US" smtClean="0"/>
              <a:t>‹#›</a:t>
            </a:fld>
            <a:endParaRPr lang="en-US"/>
          </a:p>
        </p:txBody>
      </p:sp>
    </p:spTree>
    <p:extLst>
      <p:ext uri="{BB962C8B-B14F-4D97-AF65-F5344CB8AC3E}">
        <p14:creationId xmlns:p14="http://schemas.microsoft.com/office/powerpoint/2010/main" val="21497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8899-1AD6-F84D-BD9B-19975BB1E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4EA45-CE3A-744B-B988-E9C2D68819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D3F08F-0A1E-E447-A0DA-13B80BF7D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7A975D-D9DF-0F4A-8B78-2DAF26216063}"/>
              </a:ext>
            </a:extLst>
          </p:cNvPr>
          <p:cNvSpPr>
            <a:spLocks noGrp="1"/>
          </p:cNvSpPr>
          <p:nvPr>
            <p:ph type="dt" sz="half" idx="10"/>
          </p:nvPr>
        </p:nvSpPr>
        <p:spPr/>
        <p:txBody>
          <a:bodyPr/>
          <a:lstStyle/>
          <a:p>
            <a:fld id="{78610B48-F69F-6442-A0C8-5BFC461E9149}" type="datetimeFigureOut">
              <a:rPr lang="en-US" smtClean="0"/>
              <a:t>4/1/24</a:t>
            </a:fld>
            <a:endParaRPr lang="en-US"/>
          </a:p>
        </p:txBody>
      </p:sp>
      <p:sp>
        <p:nvSpPr>
          <p:cNvPr id="6" name="Footer Placeholder 5">
            <a:extLst>
              <a:ext uri="{FF2B5EF4-FFF2-40B4-BE49-F238E27FC236}">
                <a16:creationId xmlns:a16="http://schemas.microsoft.com/office/drawing/2014/main" id="{A7C9EE97-04AB-5843-A1AF-873F74DD9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72FC2-399E-9F47-8A1C-8C97C844D531}"/>
              </a:ext>
            </a:extLst>
          </p:cNvPr>
          <p:cNvSpPr>
            <a:spLocks noGrp="1"/>
          </p:cNvSpPr>
          <p:nvPr>
            <p:ph type="sldNum" sz="quarter" idx="12"/>
          </p:nvPr>
        </p:nvSpPr>
        <p:spPr/>
        <p:txBody>
          <a:bodyPr/>
          <a:lstStyle/>
          <a:p>
            <a:fld id="{10EF072C-38FE-A544-B1A3-F026471AEC2B}" type="slidenum">
              <a:rPr lang="en-US" smtClean="0"/>
              <a:t>‹#›</a:t>
            </a:fld>
            <a:endParaRPr lang="en-US"/>
          </a:p>
        </p:txBody>
      </p:sp>
    </p:spTree>
    <p:extLst>
      <p:ext uri="{BB962C8B-B14F-4D97-AF65-F5344CB8AC3E}">
        <p14:creationId xmlns:p14="http://schemas.microsoft.com/office/powerpoint/2010/main" val="706263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B226-304C-B244-A3CD-F8E98168A0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C60B27-47A2-2B44-BF61-19DFF03973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0164A6-5A86-1E4D-894C-D51399ED75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418839-E259-934F-AEB1-0F74C8605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37AAF7-A12C-5547-A5DE-9D5B6A535D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D17FAA-9BA3-1F47-84A9-D1FF53C265B6}"/>
              </a:ext>
            </a:extLst>
          </p:cNvPr>
          <p:cNvSpPr>
            <a:spLocks noGrp="1"/>
          </p:cNvSpPr>
          <p:nvPr>
            <p:ph type="dt" sz="half" idx="10"/>
          </p:nvPr>
        </p:nvSpPr>
        <p:spPr/>
        <p:txBody>
          <a:bodyPr/>
          <a:lstStyle/>
          <a:p>
            <a:fld id="{78610B48-F69F-6442-A0C8-5BFC461E9149}" type="datetimeFigureOut">
              <a:rPr lang="en-US" smtClean="0"/>
              <a:t>4/1/24</a:t>
            </a:fld>
            <a:endParaRPr lang="en-US"/>
          </a:p>
        </p:txBody>
      </p:sp>
      <p:sp>
        <p:nvSpPr>
          <p:cNvPr id="8" name="Footer Placeholder 7">
            <a:extLst>
              <a:ext uri="{FF2B5EF4-FFF2-40B4-BE49-F238E27FC236}">
                <a16:creationId xmlns:a16="http://schemas.microsoft.com/office/drawing/2014/main" id="{E77988A3-778B-3343-9106-720483FBF8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0C28FA-FF87-BA4B-A981-35D527D670BC}"/>
              </a:ext>
            </a:extLst>
          </p:cNvPr>
          <p:cNvSpPr>
            <a:spLocks noGrp="1"/>
          </p:cNvSpPr>
          <p:nvPr>
            <p:ph type="sldNum" sz="quarter" idx="12"/>
          </p:nvPr>
        </p:nvSpPr>
        <p:spPr/>
        <p:txBody>
          <a:bodyPr/>
          <a:lstStyle/>
          <a:p>
            <a:fld id="{10EF072C-38FE-A544-B1A3-F026471AEC2B}" type="slidenum">
              <a:rPr lang="en-US" smtClean="0"/>
              <a:t>‹#›</a:t>
            </a:fld>
            <a:endParaRPr lang="en-US"/>
          </a:p>
        </p:txBody>
      </p:sp>
    </p:spTree>
    <p:extLst>
      <p:ext uri="{BB962C8B-B14F-4D97-AF65-F5344CB8AC3E}">
        <p14:creationId xmlns:p14="http://schemas.microsoft.com/office/powerpoint/2010/main" val="246031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30D9-9D39-F349-BAD1-E8BAF830B0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A83795-C299-534C-AB07-C72115D6B57F}"/>
              </a:ext>
            </a:extLst>
          </p:cNvPr>
          <p:cNvSpPr>
            <a:spLocks noGrp="1"/>
          </p:cNvSpPr>
          <p:nvPr>
            <p:ph type="dt" sz="half" idx="10"/>
          </p:nvPr>
        </p:nvSpPr>
        <p:spPr/>
        <p:txBody>
          <a:bodyPr/>
          <a:lstStyle/>
          <a:p>
            <a:fld id="{78610B48-F69F-6442-A0C8-5BFC461E9149}" type="datetimeFigureOut">
              <a:rPr lang="en-US" smtClean="0"/>
              <a:t>4/1/24</a:t>
            </a:fld>
            <a:endParaRPr lang="en-US"/>
          </a:p>
        </p:txBody>
      </p:sp>
      <p:sp>
        <p:nvSpPr>
          <p:cNvPr id="4" name="Footer Placeholder 3">
            <a:extLst>
              <a:ext uri="{FF2B5EF4-FFF2-40B4-BE49-F238E27FC236}">
                <a16:creationId xmlns:a16="http://schemas.microsoft.com/office/drawing/2014/main" id="{8AE19515-AFF8-484A-BD64-784EA7C6D2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FEBDF0-587B-F742-B473-F3CC529867B0}"/>
              </a:ext>
            </a:extLst>
          </p:cNvPr>
          <p:cNvSpPr>
            <a:spLocks noGrp="1"/>
          </p:cNvSpPr>
          <p:nvPr>
            <p:ph type="sldNum" sz="quarter" idx="12"/>
          </p:nvPr>
        </p:nvSpPr>
        <p:spPr/>
        <p:txBody>
          <a:bodyPr/>
          <a:lstStyle/>
          <a:p>
            <a:fld id="{10EF072C-38FE-A544-B1A3-F026471AEC2B}" type="slidenum">
              <a:rPr lang="en-US" smtClean="0"/>
              <a:t>‹#›</a:t>
            </a:fld>
            <a:endParaRPr lang="en-US"/>
          </a:p>
        </p:txBody>
      </p:sp>
    </p:spTree>
    <p:extLst>
      <p:ext uri="{BB962C8B-B14F-4D97-AF65-F5344CB8AC3E}">
        <p14:creationId xmlns:p14="http://schemas.microsoft.com/office/powerpoint/2010/main" val="1424088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5B2EF-2DCD-5C41-9514-4AD1C86FC595}"/>
              </a:ext>
            </a:extLst>
          </p:cNvPr>
          <p:cNvSpPr>
            <a:spLocks noGrp="1"/>
          </p:cNvSpPr>
          <p:nvPr>
            <p:ph type="dt" sz="half" idx="10"/>
          </p:nvPr>
        </p:nvSpPr>
        <p:spPr/>
        <p:txBody>
          <a:bodyPr/>
          <a:lstStyle/>
          <a:p>
            <a:fld id="{78610B48-F69F-6442-A0C8-5BFC461E9149}" type="datetimeFigureOut">
              <a:rPr lang="en-US" smtClean="0"/>
              <a:t>4/1/24</a:t>
            </a:fld>
            <a:endParaRPr lang="en-US"/>
          </a:p>
        </p:txBody>
      </p:sp>
      <p:sp>
        <p:nvSpPr>
          <p:cNvPr id="3" name="Footer Placeholder 2">
            <a:extLst>
              <a:ext uri="{FF2B5EF4-FFF2-40B4-BE49-F238E27FC236}">
                <a16:creationId xmlns:a16="http://schemas.microsoft.com/office/drawing/2014/main" id="{CD60C9E2-F910-FE40-BCEF-B45A374D9D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36C5DA-B8C5-A54D-A071-AC9E3829718C}"/>
              </a:ext>
            </a:extLst>
          </p:cNvPr>
          <p:cNvSpPr>
            <a:spLocks noGrp="1"/>
          </p:cNvSpPr>
          <p:nvPr>
            <p:ph type="sldNum" sz="quarter" idx="12"/>
          </p:nvPr>
        </p:nvSpPr>
        <p:spPr/>
        <p:txBody>
          <a:bodyPr/>
          <a:lstStyle/>
          <a:p>
            <a:fld id="{10EF072C-38FE-A544-B1A3-F026471AEC2B}" type="slidenum">
              <a:rPr lang="en-US" smtClean="0"/>
              <a:t>‹#›</a:t>
            </a:fld>
            <a:endParaRPr lang="en-US"/>
          </a:p>
        </p:txBody>
      </p:sp>
    </p:spTree>
    <p:extLst>
      <p:ext uri="{BB962C8B-B14F-4D97-AF65-F5344CB8AC3E}">
        <p14:creationId xmlns:p14="http://schemas.microsoft.com/office/powerpoint/2010/main" val="627268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7C6D-E17F-8C4C-A07D-2B6FA6C54B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7F8AA0-80BE-354A-A41A-31381B4486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83DB03-6FC2-9A40-80F9-CD13550E0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F41DD-453C-D04B-BB0C-C9F6C5D04F9C}"/>
              </a:ext>
            </a:extLst>
          </p:cNvPr>
          <p:cNvSpPr>
            <a:spLocks noGrp="1"/>
          </p:cNvSpPr>
          <p:nvPr>
            <p:ph type="dt" sz="half" idx="10"/>
          </p:nvPr>
        </p:nvSpPr>
        <p:spPr/>
        <p:txBody>
          <a:bodyPr/>
          <a:lstStyle/>
          <a:p>
            <a:fld id="{78610B48-F69F-6442-A0C8-5BFC461E9149}" type="datetimeFigureOut">
              <a:rPr lang="en-US" smtClean="0"/>
              <a:t>4/1/24</a:t>
            </a:fld>
            <a:endParaRPr lang="en-US"/>
          </a:p>
        </p:txBody>
      </p:sp>
      <p:sp>
        <p:nvSpPr>
          <p:cNvPr id="6" name="Footer Placeholder 5">
            <a:extLst>
              <a:ext uri="{FF2B5EF4-FFF2-40B4-BE49-F238E27FC236}">
                <a16:creationId xmlns:a16="http://schemas.microsoft.com/office/drawing/2014/main" id="{0D7045D7-0E98-E045-B5C7-66ED637E9C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070D9D-F9CA-6849-B34F-7AB4D1A73EEB}"/>
              </a:ext>
            </a:extLst>
          </p:cNvPr>
          <p:cNvSpPr>
            <a:spLocks noGrp="1"/>
          </p:cNvSpPr>
          <p:nvPr>
            <p:ph type="sldNum" sz="quarter" idx="12"/>
          </p:nvPr>
        </p:nvSpPr>
        <p:spPr/>
        <p:txBody>
          <a:bodyPr/>
          <a:lstStyle/>
          <a:p>
            <a:fld id="{10EF072C-38FE-A544-B1A3-F026471AEC2B}" type="slidenum">
              <a:rPr lang="en-US" smtClean="0"/>
              <a:t>‹#›</a:t>
            </a:fld>
            <a:endParaRPr lang="en-US"/>
          </a:p>
        </p:txBody>
      </p:sp>
    </p:spTree>
    <p:extLst>
      <p:ext uri="{BB962C8B-B14F-4D97-AF65-F5344CB8AC3E}">
        <p14:creationId xmlns:p14="http://schemas.microsoft.com/office/powerpoint/2010/main" val="2868527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9FCC-174E-DE4B-8C2F-6CDD2EA62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D7B3B3-2EF7-B544-9A02-5F6FE0DFA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A72027-C80E-2F46-97ED-C19871643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03854-6555-E04F-9800-FBEB06C7B77B}"/>
              </a:ext>
            </a:extLst>
          </p:cNvPr>
          <p:cNvSpPr>
            <a:spLocks noGrp="1"/>
          </p:cNvSpPr>
          <p:nvPr>
            <p:ph type="dt" sz="half" idx="10"/>
          </p:nvPr>
        </p:nvSpPr>
        <p:spPr/>
        <p:txBody>
          <a:bodyPr/>
          <a:lstStyle/>
          <a:p>
            <a:fld id="{78610B48-F69F-6442-A0C8-5BFC461E9149}" type="datetimeFigureOut">
              <a:rPr lang="en-US" smtClean="0"/>
              <a:t>4/1/24</a:t>
            </a:fld>
            <a:endParaRPr lang="en-US"/>
          </a:p>
        </p:txBody>
      </p:sp>
      <p:sp>
        <p:nvSpPr>
          <p:cNvPr id="6" name="Footer Placeholder 5">
            <a:extLst>
              <a:ext uri="{FF2B5EF4-FFF2-40B4-BE49-F238E27FC236}">
                <a16:creationId xmlns:a16="http://schemas.microsoft.com/office/drawing/2014/main" id="{696AFE0E-8D8A-0F4A-954D-DEF6C4B30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FCF20D-A74F-2F4E-A670-B1535D9A2CAC}"/>
              </a:ext>
            </a:extLst>
          </p:cNvPr>
          <p:cNvSpPr>
            <a:spLocks noGrp="1"/>
          </p:cNvSpPr>
          <p:nvPr>
            <p:ph type="sldNum" sz="quarter" idx="12"/>
          </p:nvPr>
        </p:nvSpPr>
        <p:spPr/>
        <p:txBody>
          <a:bodyPr/>
          <a:lstStyle/>
          <a:p>
            <a:fld id="{10EF072C-38FE-A544-B1A3-F026471AEC2B}" type="slidenum">
              <a:rPr lang="en-US" smtClean="0"/>
              <a:t>‹#›</a:t>
            </a:fld>
            <a:endParaRPr lang="en-US"/>
          </a:p>
        </p:txBody>
      </p:sp>
    </p:spTree>
    <p:extLst>
      <p:ext uri="{BB962C8B-B14F-4D97-AF65-F5344CB8AC3E}">
        <p14:creationId xmlns:p14="http://schemas.microsoft.com/office/powerpoint/2010/main" val="294230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189719-7698-6243-8F86-E27160AAC0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7E66E-DE25-444A-AF02-B6E8F5957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B645E-E900-CC4A-9658-EED9E8226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10B48-F69F-6442-A0C8-5BFC461E9149}" type="datetimeFigureOut">
              <a:rPr lang="en-US" smtClean="0"/>
              <a:t>4/1/24</a:t>
            </a:fld>
            <a:endParaRPr lang="en-US"/>
          </a:p>
        </p:txBody>
      </p:sp>
      <p:sp>
        <p:nvSpPr>
          <p:cNvPr id="5" name="Footer Placeholder 4">
            <a:extLst>
              <a:ext uri="{FF2B5EF4-FFF2-40B4-BE49-F238E27FC236}">
                <a16:creationId xmlns:a16="http://schemas.microsoft.com/office/drawing/2014/main" id="{0648A36F-C2CA-5C40-9360-0139ECF4DD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E53289-CED5-BD41-984E-172CB4988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F072C-38FE-A544-B1A3-F026471AEC2B}" type="slidenum">
              <a:rPr lang="en-US" smtClean="0"/>
              <a:t>‹#›</a:t>
            </a:fld>
            <a:endParaRPr lang="en-US"/>
          </a:p>
        </p:txBody>
      </p:sp>
    </p:spTree>
    <p:extLst>
      <p:ext uri="{BB962C8B-B14F-4D97-AF65-F5344CB8AC3E}">
        <p14:creationId xmlns:p14="http://schemas.microsoft.com/office/powerpoint/2010/main" val="939580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ople Planning">
            <a:extLst>
              <a:ext uri="{FF2B5EF4-FFF2-40B4-BE49-F238E27FC236}">
                <a16:creationId xmlns:a16="http://schemas.microsoft.com/office/drawing/2014/main" id="{E72D1C0C-8F3E-4C91-E423-77E6E275182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A97C2-7321-5C47-9DD0-423378B2FBC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Using ChatGPT to Create Engaging Activities &amp; Promote Critical Thinking</a:t>
            </a:r>
          </a:p>
        </p:txBody>
      </p:sp>
      <p:sp>
        <p:nvSpPr>
          <p:cNvPr id="3" name="Subtitle 2">
            <a:extLst>
              <a:ext uri="{FF2B5EF4-FFF2-40B4-BE49-F238E27FC236}">
                <a16:creationId xmlns:a16="http://schemas.microsoft.com/office/drawing/2014/main" id="{B57B8F61-59F4-5A41-89D8-4B8A84C6F040}"/>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a:solidFill>
                  <a:srgbClr val="FFFFFF"/>
                </a:solidFill>
              </a:rPr>
              <a:t>Dr. Amy Pizzulo</a:t>
            </a:r>
          </a:p>
          <a:p>
            <a:r>
              <a:rPr lang="en-US" sz="2200">
                <a:solidFill>
                  <a:srgbClr val="FFFFFF"/>
                </a:solidFill>
              </a:rPr>
              <a:t>Ramapo College of New Jersey</a:t>
            </a:r>
          </a:p>
          <a:p>
            <a:r>
              <a:rPr lang="en-US" sz="2200">
                <a:solidFill>
                  <a:srgbClr val="FFFFFF"/>
                </a:solidFill>
              </a:rPr>
              <a:t>Nursing Education</a:t>
            </a:r>
          </a:p>
        </p:txBody>
      </p:sp>
    </p:spTree>
    <p:extLst>
      <p:ext uri="{BB962C8B-B14F-4D97-AF65-F5344CB8AC3E}">
        <p14:creationId xmlns:p14="http://schemas.microsoft.com/office/powerpoint/2010/main" val="257256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79B4AB-1FB3-EE4C-8938-980F39D4DA58}"/>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Further Prompts for Review Questions</a:t>
            </a:r>
          </a:p>
        </p:txBody>
      </p:sp>
      <p:graphicFrame>
        <p:nvGraphicFramePr>
          <p:cNvPr id="4" name="Content Placeholder 3">
            <a:extLst>
              <a:ext uri="{FF2B5EF4-FFF2-40B4-BE49-F238E27FC236}">
                <a16:creationId xmlns:a16="http://schemas.microsoft.com/office/drawing/2014/main" id="{7472FE9C-7158-5A97-9A88-EEE09C3A2D42}"/>
              </a:ext>
            </a:extLst>
          </p:cNvPr>
          <p:cNvGraphicFramePr>
            <a:graphicFrameLocks noGrp="1"/>
          </p:cNvGraphicFramePr>
          <p:nvPr>
            <p:ph idx="1"/>
            <p:extLst>
              <p:ext uri="{D42A27DB-BD31-4B8C-83A1-F6EECF244321}">
                <p14:modId xmlns:p14="http://schemas.microsoft.com/office/powerpoint/2010/main" val="353128276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5131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8A3982-C28F-054F-8D03-8E548E81B808}"/>
              </a:ext>
            </a:extLst>
          </p:cNvPr>
          <p:cNvSpPr>
            <a:spLocks noGrp="1"/>
          </p:cNvSpPr>
          <p:nvPr>
            <p:ph type="title"/>
          </p:nvPr>
        </p:nvSpPr>
        <p:spPr>
          <a:xfrm>
            <a:off x="586478" y="1683756"/>
            <a:ext cx="3115265" cy="2396359"/>
          </a:xfrm>
        </p:spPr>
        <p:txBody>
          <a:bodyPr anchor="b">
            <a:normAutofit/>
          </a:bodyPr>
          <a:lstStyle/>
          <a:p>
            <a:pPr algn="r"/>
            <a:r>
              <a:rPr lang="en-US" sz="3100">
                <a:solidFill>
                  <a:srgbClr val="FFFFFF"/>
                </a:solidFill>
              </a:rPr>
              <a:t>Challenges in Fostering Critical Thinking in Nursing Curriculum</a:t>
            </a:r>
          </a:p>
        </p:txBody>
      </p:sp>
      <p:graphicFrame>
        <p:nvGraphicFramePr>
          <p:cNvPr id="18" name="Content Placeholder 2">
            <a:extLst>
              <a:ext uri="{FF2B5EF4-FFF2-40B4-BE49-F238E27FC236}">
                <a16:creationId xmlns:a16="http://schemas.microsoft.com/office/drawing/2014/main" id="{D2A6B330-178C-91DF-C87B-41B1C624E166}"/>
              </a:ext>
            </a:extLst>
          </p:cNvPr>
          <p:cNvGraphicFramePr>
            <a:graphicFrameLocks noGrp="1"/>
          </p:cNvGraphicFramePr>
          <p:nvPr>
            <p:ph idx="1"/>
            <p:extLst>
              <p:ext uri="{D42A27DB-BD31-4B8C-83A1-F6EECF244321}">
                <p14:modId xmlns:p14="http://schemas.microsoft.com/office/powerpoint/2010/main" val="183687488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9830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0ACD5-7815-2C49-9E4F-1EB8C701B3ED}"/>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Application of ChatGPT in the Classroom</a:t>
            </a:r>
          </a:p>
        </p:txBody>
      </p:sp>
      <p:graphicFrame>
        <p:nvGraphicFramePr>
          <p:cNvPr id="5" name="Content Placeholder 2">
            <a:extLst>
              <a:ext uri="{FF2B5EF4-FFF2-40B4-BE49-F238E27FC236}">
                <a16:creationId xmlns:a16="http://schemas.microsoft.com/office/drawing/2014/main" id="{DD561241-BD4B-EDAC-33A4-773B2E70ECE9}"/>
              </a:ext>
            </a:extLst>
          </p:cNvPr>
          <p:cNvGraphicFramePr>
            <a:graphicFrameLocks noGrp="1"/>
          </p:cNvGraphicFramePr>
          <p:nvPr>
            <p:ph idx="1"/>
            <p:extLst>
              <p:ext uri="{D42A27DB-BD31-4B8C-83A1-F6EECF244321}">
                <p14:modId xmlns:p14="http://schemas.microsoft.com/office/powerpoint/2010/main" val="111886382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5667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0BC390D-E0FD-8E46-91B4-D73EE2D43773}"/>
              </a:ext>
            </a:extLst>
          </p:cNvPr>
          <p:cNvSpPr>
            <a:spLocks noGrp="1"/>
          </p:cNvSpPr>
          <p:nvPr>
            <p:ph type="title"/>
          </p:nvPr>
        </p:nvSpPr>
        <p:spPr>
          <a:xfrm>
            <a:off x="838200" y="609600"/>
            <a:ext cx="3739341" cy="1330839"/>
          </a:xfrm>
        </p:spPr>
        <p:txBody>
          <a:bodyPr>
            <a:normAutofit/>
          </a:bodyPr>
          <a:lstStyle/>
          <a:p>
            <a:r>
              <a:rPr lang="en-US" dirty="0"/>
              <a:t>Unfolding Case Studies</a:t>
            </a:r>
          </a:p>
        </p:txBody>
      </p:sp>
      <p:sp>
        <p:nvSpPr>
          <p:cNvPr id="3" name="Content Placeholder 2">
            <a:extLst>
              <a:ext uri="{FF2B5EF4-FFF2-40B4-BE49-F238E27FC236}">
                <a16:creationId xmlns:a16="http://schemas.microsoft.com/office/drawing/2014/main" id="{AAAF9D15-CD81-B04B-91C2-B8C303006FDB}"/>
              </a:ext>
            </a:extLst>
          </p:cNvPr>
          <p:cNvSpPr>
            <a:spLocks noGrp="1"/>
          </p:cNvSpPr>
          <p:nvPr>
            <p:ph idx="1"/>
          </p:nvPr>
        </p:nvSpPr>
        <p:spPr>
          <a:xfrm>
            <a:off x="862366" y="2194102"/>
            <a:ext cx="3427001" cy="3908586"/>
          </a:xfrm>
        </p:spPr>
        <p:txBody>
          <a:bodyPr>
            <a:normAutofit/>
          </a:bodyPr>
          <a:lstStyle/>
          <a:p>
            <a:pPr marL="0" indent="0" algn="ctr">
              <a:buNone/>
            </a:pPr>
            <a:r>
              <a:rPr lang="en-US" dirty="0"/>
              <a:t>“I need an unfolding case study on providing nursing care to one patient during a disaster”</a:t>
            </a:r>
          </a:p>
        </p:txBody>
      </p:sp>
      <p:pic>
        <p:nvPicPr>
          <p:cNvPr id="5" name="Picture 4" descr="A screenshot of a medical report&#10;&#10;Description automatically generated">
            <a:extLst>
              <a:ext uri="{FF2B5EF4-FFF2-40B4-BE49-F238E27FC236}">
                <a16:creationId xmlns:a16="http://schemas.microsoft.com/office/drawing/2014/main" id="{15E4FA6A-EE99-930F-E307-27F2265864A0}"/>
              </a:ext>
            </a:extLst>
          </p:cNvPr>
          <p:cNvPicPr>
            <a:picLocks noChangeAspect="1"/>
          </p:cNvPicPr>
          <p:nvPr/>
        </p:nvPicPr>
        <p:blipFill>
          <a:blip r:embed="rId2"/>
          <a:stretch>
            <a:fillRect/>
          </a:stretch>
        </p:blipFill>
        <p:spPr>
          <a:xfrm>
            <a:off x="4940660" y="1317047"/>
            <a:ext cx="7251340" cy="4223905"/>
          </a:xfrm>
          <a:prstGeom prst="rect">
            <a:avLst/>
          </a:prstGeom>
        </p:spPr>
      </p:pic>
    </p:spTree>
    <p:extLst>
      <p:ext uri="{BB962C8B-B14F-4D97-AF65-F5344CB8AC3E}">
        <p14:creationId xmlns:p14="http://schemas.microsoft.com/office/powerpoint/2010/main" val="105272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test&#10;&#10;Description automatically generated">
            <a:extLst>
              <a:ext uri="{FF2B5EF4-FFF2-40B4-BE49-F238E27FC236}">
                <a16:creationId xmlns:a16="http://schemas.microsoft.com/office/drawing/2014/main" id="{1181FB82-71AA-B3B1-852D-26C0A36F8B02}"/>
              </a:ext>
            </a:extLst>
          </p:cNvPr>
          <p:cNvPicPr>
            <a:picLocks noChangeAspect="1"/>
          </p:cNvPicPr>
          <p:nvPr/>
        </p:nvPicPr>
        <p:blipFill>
          <a:blip r:embed="rId2"/>
          <a:stretch>
            <a:fillRect/>
          </a:stretch>
        </p:blipFill>
        <p:spPr>
          <a:xfrm>
            <a:off x="4471576" y="2507955"/>
            <a:ext cx="7330838" cy="3621134"/>
          </a:xfrm>
          <a:prstGeom prst="rect">
            <a:avLst/>
          </a:prstGeom>
        </p:spPr>
      </p:pic>
      <p:pic>
        <p:nvPicPr>
          <p:cNvPr id="5" name="Content Placeholder 4" descr="A white background with black text&#10;&#10;Description automatically generated">
            <a:extLst>
              <a:ext uri="{FF2B5EF4-FFF2-40B4-BE49-F238E27FC236}">
                <a16:creationId xmlns:a16="http://schemas.microsoft.com/office/drawing/2014/main" id="{5F8D874D-5473-2A6E-A59A-DD1D7B529810}"/>
              </a:ext>
            </a:extLst>
          </p:cNvPr>
          <p:cNvPicPr>
            <a:picLocks noGrp="1" noChangeAspect="1"/>
          </p:cNvPicPr>
          <p:nvPr>
            <p:ph idx="1"/>
          </p:nvPr>
        </p:nvPicPr>
        <p:blipFill>
          <a:blip r:embed="rId3"/>
          <a:stretch>
            <a:fillRect/>
          </a:stretch>
        </p:blipFill>
        <p:spPr>
          <a:xfrm>
            <a:off x="4521200" y="246109"/>
            <a:ext cx="7281214" cy="2261846"/>
          </a:xfrm>
        </p:spPr>
      </p:pic>
      <p:sp>
        <p:nvSpPr>
          <p:cNvPr id="2" name="Title 1">
            <a:extLst>
              <a:ext uri="{FF2B5EF4-FFF2-40B4-BE49-F238E27FC236}">
                <a16:creationId xmlns:a16="http://schemas.microsoft.com/office/drawing/2014/main" id="{AD6A9D28-D1A5-55EF-6D2B-41EC3F2703D1}"/>
              </a:ext>
            </a:extLst>
          </p:cNvPr>
          <p:cNvSpPr>
            <a:spLocks noGrp="1"/>
          </p:cNvSpPr>
          <p:nvPr>
            <p:ph type="title"/>
          </p:nvPr>
        </p:nvSpPr>
        <p:spPr>
          <a:xfrm>
            <a:off x="838200" y="557189"/>
            <a:ext cx="3966463" cy="5571900"/>
          </a:xfrm>
        </p:spPr>
        <p:txBody>
          <a:bodyPr vert="horz" lIns="91440" tIns="45720" rIns="91440" bIns="45720" rtlCol="0" anchor="ctr">
            <a:normAutofit/>
          </a:bodyPr>
          <a:lstStyle/>
          <a:p>
            <a:r>
              <a:rPr lang="en-US" sz="5200" kern="1200">
                <a:solidFill>
                  <a:schemeClr val="tx1"/>
                </a:solidFill>
                <a:latin typeface="+mj-lt"/>
                <a:ea typeface="+mj-ea"/>
                <a:cs typeface="+mj-cs"/>
              </a:rPr>
              <a:t>Unfolding Case Study</a:t>
            </a:r>
          </a:p>
        </p:txBody>
      </p:sp>
    </p:spTree>
    <p:extLst>
      <p:ext uri="{BB962C8B-B14F-4D97-AF65-F5344CB8AC3E}">
        <p14:creationId xmlns:p14="http://schemas.microsoft.com/office/powerpoint/2010/main" val="2194204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0D054A-6722-CD15-C7FF-FC3416664601}"/>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Unfolding Case Study</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white text on a white background&#10;&#10;Description automatically generated">
            <a:extLst>
              <a:ext uri="{FF2B5EF4-FFF2-40B4-BE49-F238E27FC236}">
                <a16:creationId xmlns:a16="http://schemas.microsoft.com/office/drawing/2014/main" id="{59428FBE-4582-0E50-10BB-1DBD7846379D}"/>
              </a:ext>
            </a:extLst>
          </p:cNvPr>
          <p:cNvPicPr>
            <a:picLocks noGrp="1" noChangeAspect="1"/>
          </p:cNvPicPr>
          <p:nvPr>
            <p:ph idx="1"/>
          </p:nvPr>
        </p:nvPicPr>
        <p:blipFill>
          <a:blip r:embed="rId2"/>
          <a:stretch>
            <a:fillRect/>
          </a:stretch>
        </p:blipFill>
        <p:spPr>
          <a:xfrm>
            <a:off x="320040" y="2887507"/>
            <a:ext cx="5614416" cy="3116001"/>
          </a:xfrm>
          <a:prstGeom prst="rect">
            <a:avLst/>
          </a:prstGeom>
        </p:spPr>
      </p:pic>
      <p:pic>
        <p:nvPicPr>
          <p:cNvPr id="7" name="Picture 6" descr="A white text with black text&#10;&#10;Description automatically generated">
            <a:extLst>
              <a:ext uri="{FF2B5EF4-FFF2-40B4-BE49-F238E27FC236}">
                <a16:creationId xmlns:a16="http://schemas.microsoft.com/office/drawing/2014/main" id="{C143BF45-D892-E817-79E8-549190DA5599}"/>
              </a:ext>
            </a:extLst>
          </p:cNvPr>
          <p:cNvPicPr>
            <a:picLocks noChangeAspect="1"/>
          </p:cNvPicPr>
          <p:nvPr/>
        </p:nvPicPr>
        <p:blipFill>
          <a:blip r:embed="rId3"/>
          <a:stretch>
            <a:fillRect/>
          </a:stretch>
        </p:blipFill>
        <p:spPr>
          <a:xfrm>
            <a:off x="6254496" y="3084012"/>
            <a:ext cx="5614416" cy="2722991"/>
          </a:xfrm>
          <a:prstGeom prst="rect">
            <a:avLst/>
          </a:prstGeom>
        </p:spPr>
      </p:pic>
    </p:spTree>
    <p:extLst>
      <p:ext uri="{BB962C8B-B14F-4D97-AF65-F5344CB8AC3E}">
        <p14:creationId xmlns:p14="http://schemas.microsoft.com/office/powerpoint/2010/main" val="1489036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484D18-F934-8D48-AF33-A475FA2A9119}"/>
              </a:ext>
            </a:extLst>
          </p:cNvPr>
          <p:cNvSpPr>
            <a:spLocks noGrp="1"/>
          </p:cNvSpPr>
          <p:nvPr>
            <p:ph type="title"/>
          </p:nvPr>
        </p:nvSpPr>
        <p:spPr>
          <a:xfrm>
            <a:off x="838200" y="365125"/>
            <a:ext cx="10515600" cy="1325563"/>
          </a:xfrm>
        </p:spPr>
        <p:txBody>
          <a:bodyPr>
            <a:normAutofit/>
          </a:bodyPr>
          <a:lstStyle/>
          <a:p>
            <a:r>
              <a:rPr lang="en-US" sz="5400"/>
              <a:t>Role Playing Exercises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E2F9B0B2-CAD8-3936-D925-4A4C6B399E2A}"/>
              </a:ext>
            </a:extLst>
          </p:cNvPr>
          <p:cNvGraphicFramePr>
            <a:graphicFrameLocks noGrp="1"/>
          </p:cNvGraphicFramePr>
          <p:nvPr>
            <p:ph idx="1"/>
            <p:extLst>
              <p:ext uri="{D42A27DB-BD31-4B8C-83A1-F6EECF244321}">
                <p14:modId xmlns:p14="http://schemas.microsoft.com/office/powerpoint/2010/main" val="1753879730"/>
              </p:ext>
            </p:extLst>
          </p:nvPr>
        </p:nvGraphicFramePr>
        <p:xfrm>
          <a:off x="838200" y="1929383"/>
          <a:ext cx="10515600" cy="4563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1972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45DD35-4832-8E49-812A-0208FCA45429}"/>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600"/>
              <a:t>Role Playing Exercises</a:t>
            </a:r>
          </a:p>
        </p:txBody>
      </p:sp>
      <p:sp>
        <p:nvSpPr>
          <p:cNvPr id="3" name="Content Placeholder 2">
            <a:extLst>
              <a:ext uri="{FF2B5EF4-FFF2-40B4-BE49-F238E27FC236}">
                <a16:creationId xmlns:a16="http://schemas.microsoft.com/office/drawing/2014/main" id="{9E01F1F3-3DD1-5F46-84E0-5E2CD303ED17}"/>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sz="2400"/>
              <a:t>“Give me a script to help nursing students guess psychoanalytic therapy”</a:t>
            </a:r>
          </a:p>
        </p:txBody>
      </p:sp>
      <p:sp>
        <p:nvSpPr>
          <p:cNvPr id="16" name="Rectangle 15">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questionnaire&#10;&#10;Description automatically generated">
            <a:extLst>
              <a:ext uri="{FF2B5EF4-FFF2-40B4-BE49-F238E27FC236}">
                <a16:creationId xmlns:a16="http://schemas.microsoft.com/office/drawing/2014/main" id="{20902098-80E6-90CF-D415-2B5127DA1A86}"/>
              </a:ext>
            </a:extLst>
          </p:cNvPr>
          <p:cNvPicPr>
            <a:picLocks noChangeAspect="1"/>
          </p:cNvPicPr>
          <p:nvPr/>
        </p:nvPicPr>
        <p:blipFill>
          <a:blip r:embed="rId2"/>
          <a:stretch>
            <a:fillRect/>
          </a:stretch>
        </p:blipFill>
        <p:spPr>
          <a:xfrm>
            <a:off x="5870448" y="2095365"/>
            <a:ext cx="6054263" cy="4570968"/>
          </a:xfrm>
          <a:prstGeom prst="rect">
            <a:avLst/>
          </a:prstGeom>
        </p:spPr>
      </p:pic>
      <p:pic>
        <p:nvPicPr>
          <p:cNvPr id="7" name="Picture 6" descr="A screenshot of a white background&#10;&#10;Description automatically generated">
            <a:extLst>
              <a:ext uri="{FF2B5EF4-FFF2-40B4-BE49-F238E27FC236}">
                <a16:creationId xmlns:a16="http://schemas.microsoft.com/office/drawing/2014/main" id="{CB38D96C-BAEF-04D0-9133-46C24808798A}"/>
              </a:ext>
            </a:extLst>
          </p:cNvPr>
          <p:cNvPicPr>
            <a:picLocks noChangeAspect="1"/>
          </p:cNvPicPr>
          <p:nvPr/>
        </p:nvPicPr>
        <p:blipFill>
          <a:blip r:embed="rId3"/>
          <a:stretch>
            <a:fillRect/>
          </a:stretch>
        </p:blipFill>
        <p:spPr>
          <a:xfrm>
            <a:off x="438912" y="3241902"/>
            <a:ext cx="5431536" cy="1982510"/>
          </a:xfrm>
          <a:prstGeom prst="rect">
            <a:avLst/>
          </a:prstGeom>
        </p:spPr>
      </p:pic>
    </p:spTree>
    <p:extLst>
      <p:ext uri="{BB962C8B-B14F-4D97-AF65-F5344CB8AC3E}">
        <p14:creationId xmlns:p14="http://schemas.microsoft.com/office/powerpoint/2010/main" val="1329722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B1FBEF-F890-B54B-ADD1-8C8F72452624}"/>
              </a:ext>
            </a:extLst>
          </p:cNvPr>
          <p:cNvSpPr>
            <a:spLocks noGrp="1"/>
          </p:cNvSpPr>
          <p:nvPr>
            <p:ph type="title"/>
          </p:nvPr>
        </p:nvSpPr>
        <p:spPr>
          <a:xfrm>
            <a:off x="630936" y="639520"/>
            <a:ext cx="3429000" cy="1719072"/>
          </a:xfrm>
        </p:spPr>
        <p:txBody>
          <a:bodyPr anchor="b">
            <a:normAutofit/>
          </a:bodyPr>
          <a:lstStyle/>
          <a:p>
            <a:r>
              <a:rPr lang="en-US" sz="5400"/>
              <a:t>Review Questions</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2EFC05-4F1C-CA46-822B-94E4DD5312EA}"/>
              </a:ext>
            </a:extLst>
          </p:cNvPr>
          <p:cNvSpPr>
            <a:spLocks noGrp="1"/>
          </p:cNvSpPr>
          <p:nvPr>
            <p:ph idx="1"/>
          </p:nvPr>
        </p:nvSpPr>
        <p:spPr>
          <a:xfrm>
            <a:off x="630936" y="2807208"/>
            <a:ext cx="3429000" cy="3410712"/>
          </a:xfrm>
        </p:spPr>
        <p:txBody>
          <a:bodyPr anchor="t">
            <a:normAutofit/>
          </a:bodyPr>
          <a:lstStyle/>
          <a:p>
            <a:pPr marL="0" indent="0" algn="ctr">
              <a:buNone/>
            </a:pPr>
            <a:r>
              <a:rPr lang="en-US" sz="2200" dirty="0"/>
              <a:t>“Provide me with (x) NCLEX style questions with answers and rationales on the topic of nursing care for the patient with pneumonia. Ensure all questions are at the analysis level of Blooms Taxonomy”</a:t>
            </a:r>
          </a:p>
        </p:txBody>
      </p:sp>
      <p:pic>
        <p:nvPicPr>
          <p:cNvPr id="7" name="Picture 6" descr="A screenshot of a medical survey&#10;&#10;Description automatically generated">
            <a:extLst>
              <a:ext uri="{FF2B5EF4-FFF2-40B4-BE49-F238E27FC236}">
                <a16:creationId xmlns:a16="http://schemas.microsoft.com/office/drawing/2014/main" id="{D5E4AC9F-09BE-8243-A376-836A34040546}"/>
              </a:ext>
            </a:extLst>
          </p:cNvPr>
          <p:cNvPicPr>
            <a:picLocks noChangeAspect="1"/>
          </p:cNvPicPr>
          <p:nvPr/>
        </p:nvPicPr>
        <p:blipFill>
          <a:blip r:embed="rId2"/>
          <a:stretch>
            <a:fillRect/>
          </a:stretch>
        </p:blipFill>
        <p:spPr>
          <a:xfrm>
            <a:off x="4725647" y="640080"/>
            <a:ext cx="6761018" cy="5577840"/>
          </a:xfrm>
          <a:prstGeom prst="rect">
            <a:avLst/>
          </a:prstGeom>
        </p:spPr>
      </p:pic>
    </p:spTree>
    <p:extLst>
      <p:ext uri="{BB962C8B-B14F-4D97-AF65-F5344CB8AC3E}">
        <p14:creationId xmlns:p14="http://schemas.microsoft.com/office/powerpoint/2010/main" val="202709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224</Words>
  <Application>Microsoft Macintosh PowerPoint</Application>
  <PresentationFormat>Widescreen</PresentationFormat>
  <Paragraphs>38</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Using ChatGPT to Create Engaging Activities &amp; Promote Critical Thinking</vt:lpstr>
      <vt:lpstr>Challenges in Fostering Critical Thinking in Nursing Curriculum</vt:lpstr>
      <vt:lpstr>Application of ChatGPT in the Classroom</vt:lpstr>
      <vt:lpstr>Unfolding Case Studies</vt:lpstr>
      <vt:lpstr>Unfolding Case Study</vt:lpstr>
      <vt:lpstr>Unfolding Case Study</vt:lpstr>
      <vt:lpstr>Role Playing Exercises</vt:lpstr>
      <vt:lpstr>Role Playing Exercises</vt:lpstr>
      <vt:lpstr>Review Questions</vt:lpstr>
      <vt:lpstr>Further Prompts for Review 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ChatGPT to Create Engaging Activities to Promote Critical Thinking in the Classroom</dc:title>
  <dc:creator>amy.sailer</dc:creator>
  <cp:lastModifiedBy>Microsoft Office User</cp:lastModifiedBy>
  <cp:revision>5</cp:revision>
  <dcterms:created xsi:type="dcterms:W3CDTF">2024-01-03T17:07:46Z</dcterms:created>
  <dcterms:modified xsi:type="dcterms:W3CDTF">2024-04-01T13:12:20Z</dcterms:modified>
</cp:coreProperties>
</file>