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84" r:id="rId2"/>
    <p:sldId id="281" r:id="rId3"/>
    <p:sldId id="296" r:id="rId4"/>
    <p:sldId id="292" r:id="rId5"/>
    <p:sldId id="298" r:id="rId6"/>
    <p:sldId id="299" r:id="rId7"/>
    <p:sldId id="300" r:id="rId8"/>
    <p:sldId id="262" r:id="rId9"/>
    <p:sldId id="301" r:id="rId10"/>
    <p:sldId id="302" r:id="rId11"/>
    <p:sldId id="303" r:id="rId12"/>
    <p:sldId id="304" r:id="rId13"/>
    <p:sldId id="306" r:id="rId14"/>
    <p:sldId id="305" r:id="rId15"/>
    <p:sldId id="307" r:id="rId16"/>
    <p:sldId id="268" r:id="rId17"/>
    <p:sldId id="27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4"/>
    <p:restoredTop sz="95073"/>
  </p:normalViewPr>
  <p:slideViewPr>
    <p:cSldViewPr snapToGrid="0" snapToObjects="1">
      <p:cViewPr varScale="1">
        <p:scale>
          <a:sx n="85" d="100"/>
          <a:sy n="85" d="100"/>
        </p:scale>
        <p:origin x="192" y="2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7A45CB-37D2-FF4E-BF94-4568095BFA54}" type="datetimeFigureOut">
              <a:rPr lang="en-US" smtClean="0"/>
              <a:t>4/1/24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AA6FC7-53C6-FD4A-9E25-2F4DBAAE75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8775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14597-EDB0-574B-9E34-9B20EAFFB5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3C5AF9-03C6-124C-A5EC-E3001AFEA8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440DCB-F468-9E4B-8944-1C65053A4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D15CC-B75F-7542-876F-C6016B8C557E}" type="datetimeFigureOut">
              <a:rPr lang="en-US" smtClean="0"/>
              <a:t>4/1/24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5DF16D-46F5-794C-B419-54F6324C1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AFFA8C-7602-4146-BB79-0B114EE06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1247E-5B87-C749-A8A8-DBE86AB383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131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D77FB-9DB3-844F-8486-0E4E80089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72CD32-005E-E745-B915-C3267B9898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288CC-04D8-4645-9F6A-C38EFE6E5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D15CC-B75F-7542-876F-C6016B8C557E}" type="datetimeFigureOut">
              <a:rPr lang="en-US" smtClean="0"/>
              <a:t>4/1/24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B3F02D-3EE6-454B-8527-34C4B0ACC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230B95-6959-534A-950D-0FA62B344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1247E-5B87-C749-A8A8-DBE86AB383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316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30B9902-BB4E-044B-BF56-14A682243A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409BA1-DA00-484D-8D00-032896CEA9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CD3EA4-BD40-7D4A-A8B3-BB42190E2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D15CC-B75F-7542-876F-C6016B8C557E}" type="datetimeFigureOut">
              <a:rPr lang="en-US" smtClean="0"/>
              <a:t>4/1/24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3AE993-DF72-EA4B-9B06-A5E8127CF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4F78EB-E394-8E4E-AB74-BE61B9E63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1247E-5B87-C749-A8A8-DBE86AB383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023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1360F-A447-B544-A8A6-9E51020E3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B41529-9962-E14B-9D77-DB8EBFA096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8C61CF-3EF1-E746-8722-9086093B4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D15CC-B75F-7542-876F-C6016B8C557E}" type="datetimeFigureOut">
              <a:rPr lang="en-US" smtClean="0"/>
              <a:t>4/1/24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BC3E75-A795-854B-B0A4-474AC1AB8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283DFE-99AE-154F-9174-7D44ECDF3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1247E-5B87-C749-A8A8-DBE86AB383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205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FB414-A116-7D4B-8BC6-AE47BD02D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BB3176-051F-5F4A-86A2-08393D4614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29FBFB-8475-B74B-A125-1D5D861A4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D15CC-B75F-7542-876F-C6016B8C557E}" type="datetimeFigureOut">
              <a:rPr lang="en-US" smtClean="0"/>
              <a:t>4/1/24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5A5187-728E-FF4A-96A4-177C8E9CC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4FF9E3-BB42-DF40-BD94-A19C4FE36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1247E-5B87-C749-A8A8-DBE86AB383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922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72C4C-B8B6-4E49-8CF3-F83BAF2DA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00235B-DBF7-FB47-896E-0D3EA9B03E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EB982C-C115-C344-9B66-0887B7E1DB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30AAE-A69B-884A-9616-FF4C58413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D15CC-B75F-7542-876F-C6016B8C557E}" type="datetimeFigureOut">
              <a:rPr lang="en-US" smtClean="0"/>
              <a:t>4/1/24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18B3D4-FDEC-794D-BA05-2429E98D4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040081-02E3-C645-8AF7-2923B35AA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1247E-5B87-C749-A8A8-DBE86AB383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358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B2315-E068-DA4B-9F90-FCB5243D2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1463F9-ABFF-7A46-B4A2-107795F40A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884ED3-C0B2-5A42-AC23-A033F7CD6C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1B783B-8B25-D94E-BD80-0C1F1EC016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621569-14A3-4445-8453-3A2B6399AB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A0B664-0888-884E-865D-46274AAF0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D15CC-B75F-7542-876F-C6016B8C557E}" type="datetimeFigureOut">
              <a:rPr lang="en-US" smtClean="0"/>
              <a:t>4/1/24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57D6DA-DCA7-2047-9E94-9891606DA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F7B0DE-5F2D-144D-9557-BF32652F4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1247E-5B87-C749-A8A8-DBE86AB383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277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1BA75-768B-AC4C-9729-1590A3F88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9B59D6-C980-B04F-B120-D5F4092BF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D15CC-B75F-7542-876F-C6016B8C557E}" type="datetimeFigureOut">
              <a:rPr lang="en-US" smtClean="0"/>
              <a:t>4/1/24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001290-2C91-CF4F-9A9E-CFA655C12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B9DB2E-005E-074C-92E1-02D6C815F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1247E-5B87-C749-A8A8-DBE86AB383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369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947EB4-5CD8-FE42-8A18-03EBAA0E8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D15CC-B75F-7542-876F-C6016B8C557E}" type="datetimeFigureOut">
              <a:rPr lang="en-US" smtClean="0"/>
              <a:t>4/1/24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04D4BC-6892-EC48-ADA6-505B289CF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110F99-0555-BC4E-9CA4-CEE54C8CD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1247E-5B87-C749-A8A8-DBE86AB383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984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0C271-FB64-1548-930B-7657CA665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B46B57-C066-BE43-AFDC-E9C299DA27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C1D297-CE27-B244-899F-DD68243CAE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C5B1C5-9078-BE48-9B9C-88E9F726C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D15CC-B75F-7542-876F-C6016B8C557E}" type="datetimeFigureOut">
              <a:rPr lang="en-US" smtClean="0"/>
              <a:t>4/1/24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E2D7A1-2BEB-EC46-B84E-156192424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3E3BD1-1AC2-B149-B049-429244AE0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1247E-5B87-C749-A8A8-DBE86AB383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423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B0EC5-3087-6643-AF7C-8B823D619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5377C1-B4FB-FB4A-8609-BB420016C8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D47D7B-67C1-9848-8560-2B27D2802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0EB749-A4CD-A344-B6FE-16D574168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D15CC-B75F-7542-876F-C6016B8C557E}" type="datetimeFigureOut">
              <a:rPr lang="en-US" smtClean="0"/>
              <a:t>4/1/24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CEEEFC-B34A-C547-9330-DD4D4C0BA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304D43-11BF-6E4A-B5D0-ABE80ADA0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1247E-5B87-C749-A8A8-DBE86AB383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190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D81392-3740-0440-AF3D-1C75092F7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0F491D-BF73-0A4F-894E-49377D61BA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AD2036-C99B-374A-B1DE-4C638F5C9A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1D15CC-B75F-7542-876F-C6016B8C557E}" type="datetimeFigureOut">
              <a:rPr lang="en-US" smtClean="0"/>
              <a:t>4/1/24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40BD4A-45B0-1047-99AD-74126D9858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25FEB9-BD38-4A42-9D8F-35338E63AA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01247E-5B87-C749-A8A8-DBE86AB383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638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016/j.teln.2019.09.002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app.questionwell.org/quiz-game/create" TargetMode="Externa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quizizz.com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5BF4DF2C-F028-4921-9C23-41303F650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58B3569-73B2-4D05-8E95-886A6EE17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DD834C-9743-6025-947B-48E84A79A9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1598246"/>
            <a:ext cx="4412419" cy="3626217"/>
          </a:xfrm>
        </p:spPr>
        <p:txBody>
          <a:bodyPr anchor="t">
            <a:normAutofit/>
          </a:bodyPr>
          <a:lstStyle/>
          <a:p>
            <a:pPr algn="r"/>
            <a:r>
              <a:rPr lang="en-US" sz="3200" dirty="0">
                <a:solidFill>
                  <a:srgbClr val="FFFFFF"/>
                </a:solidFill>
              </a:rPr>
              <a:t>TLTR TECHFEST DAY</a:t>
            </a:r>
            <a:br>
              <a:rPr lang="en-US" sz="3200" dirty="0">
                <a:solidFill>
                  <a:srgbClr val="FFFFFF"/>
                </a:solidFill>
              </a:rPr>
            </a:br>
            <a:r>
              <a:rPr lang="en-US" sz="3200" cap="all" dirty="0">
                <a:solidFill>
                  <a:srgbClr val="FFFFFF"/>
                </a:solidFill>
              </a:rPr>
              <a:t>Using AI to generate review questions from videos, slides, and documents</a:t>
            </a:r>
            <a:br>
              <a:rPr lang="en-US" sz="3200" dirty="0">
                <a:solidFill>
                  <a:srgbClr val="FFFFFF"/>
                </a:solidFill>
              </a:rPr>
            </a:br>
            <a:r>
              <a:rPr lang="en-US" sz="3200" dirty="0">
                <a:solidFill>
                  <a:srgbClr val="FFFFFF"/>
                </a:solidFill>
                <a:latin typeface="+mn-lt"/>
              </a:rPr>
              <a:t>March 6, 2024</a:t>
            </a:r>
            <a:br>
              <a:rPr lang="en-US" sz="3200" dirty="0">
                <a:solidFill>
                  <a:srgbClr val="FFFFFF"/>
                </a:solidFill>
              </a:rPr>
            </a:b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55B5018-D1F0-1940-BA5C-6D9722B6EE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5350213"/>
            <a:ext cx="4412417" cy="1031537"/>
          </a:xfrm>
        </p:spPr>
        <p:txBody>
          <a:bodyPr>
            <a:normAutofit/>
          </a:bodyPr>
          <a:lstStyle/>
          <a:p>
            <a:pPr algn="r"/>
            <a:r>
              <a:rPr lang="en-US" sz="1800" dirty="0">
                <a:solidFill>
                  <a:srgbClr val="FFFFFF"/>
                </a:solidFill>
              </a:rPr>
              <a:t>Anne Marie Flatekval DNP, RN, CNE, NE-BC</a:t>
            </a:r>
          </a:p>
          <a:p>
            <a:pPr algn="r"/>
            <a:r>
              <a:rPr lang="en-US" sz="1800" dirty="0">
                <a:solidFill>
                  <a:srgbClr val="FFFFFF"/>
                </a:solidFill>
              </a:rPr>
              <a:t>Associate Professor of Nursing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322" y="1589368"/>
            <a:ext cx="0" cy="5259754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Video 6" descr="A close up of a keyboard&#10;&#10;Description automatically generated with low confidence">
            <a:extLst>
              <a:ext uri="{FF2B5EF4-FFF2-40B4-BE49-F238E27FC236}">
                <a16:creationId xmlns:a16="http://schemas.microsoft.com/office/drawing/2014/main" id="{96787201-9DF6-5D98-E1AA-3552473E91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5986925" y="2369610"/>
            <a:ext cx="5664133" cy="3177025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892B7B61-D701-474B-AE8F-EA238B550A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512034" y="1267063"/>
            <a:ext cx="368480" cy="519967"/>
            <a:chOff x="11512034" y="1267063"/>
            <a:chExt cx="368480" cy="519967"/>
          </a:xfrm>
          <a:solidFill>
            <a:srgbClr val="FFFFFF"/>
          </a:solidFill>
        </p:grpSpPr>
        <p:sp>
          <p:nvSpPr>
            <p:cNvPr id="41" name="Graphic 17">
              <a:extLst>
                <a:ext uri="{FF2B5EF4-FFF2-40B4-BE49-F238E27FC236}">
                  <a16:creationId xmlns:a16="http://schemas.microsoft.com/office/drawing/2014/main" id="{B71758F4-3F46-45DA-8AC5-4E508DA080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12034" y="1267063"/>
              <a:ext cx="139037" cy="139039"/>
            </a:xfrm>
            <a:custGeom>
              <a:avLst/>
              <a:gdLst>
                <a:gd name="connsiteX0" fmla="*/ 129600 w 139037"/>
                <a:gd name="connsiteY0" fmla="*/ 60082 h 139039"/>
                <a:gd name="connsiteX1" fmla="*/ 78955 w 139037"/>
                <a:gd name="connsiteY1" fmla="*/ 60082 h 139039"/>
                <a:gd name="connsiteX2" fmla="*/ 78955 w 139037"/>
                <a:gd name="connsiteY2" fmla="*/ 9437 h 139039"/>
                <a:gd name="connsiteX3" fmla="*/ 69519 w 139037"/>
                <a:gd name="connsiteY3" fmla="*/ 0 h 139039"/>
                <a:gd name="connsiteX4" fmla="*/ 60082 w 139037"/>
                <a:gd name="connsiteY4" fmla="*/ 9437 h 139039"/>
                <a:gd name="connsiteX5" fmla="*/ 60082 w 139037"/>
                <a:gd name="connsiteY5" fmla="*/ 60082 h 139039"/>
                <a:gd name="connsiteX6" fmla="*/ 9437 w 139037"/>
                <a:gd name="connsiteY6" fmla="*/ 60082 h 139039"/>
                <a:gd name="connsiteX7" fmla="*/ 0 w 139037"/>
                <a:gd name="connsiteY7" fmla="*/ 69520 h 139039"/>
                <a:gd name="connsiteX8" fmla="*/ 9437 w 139037"/>
                <a:gd name="connsiteY8" fmla="*/ 78957 h 139039"/>
                <a:gd name="connsiteX9" fmla="*/ 60082 w 139037"/>
                <a:gd name="connsiteY9" fmla="*/ 78957 h 139039"/>
                <a:gd name="connsiteX10" fmla="*/ 60082 w 139037"/>
                <a:gd name="connsiteY10" fmla="*/ 129602 h 139039"/>
                <a:gd name="connsiteX11" fmla="*/ 69519 w 139037"/>
                <a:gd name="connsiteY11" fmla="*/ 139039 h 139039"/>
                <a:gd name="connsiteX12" fmla="*/ 78955 w 139037"/>
                <a:gd name="connsiteY12" fmla="*/ 129602 h 139039"/>
                <a:gd name="connsiteX13" fmla="*/ 78955 w 139037"/>
                <a:gd name="connsiteY13" fmla="*/ 78957 h 139039"/>
                <a:gd name="connsiteX14" fmla="*/ 129600 w 139037"/>
                <a:gd name="connsiteY14" fmla="*/ 78957 h 139039"/>
                <a:gd name="connsiteX15" fmla="*/ 139037 w 139037"/>
                <a:gd name="connsiteY15" fmla="*/ 69520 h 139039"/>
                <a:gd name="connsiteX16" fmla="*/ 129600 w 139037"/>
                <a:gd name="connsiteY16" fmla="*/ 60082 h 13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7" h="139039">
                  <a:moveTo>
                    <a:pt x="129600" y="60082"/>
                  </a:moveTo>
                  <a:lnTo>
                    <a:pt x="78955" y="60082"/>
                  </a:lnTo>
                  <a:lnTo>
                    <a:pt x="78955" y="9437"/>
                  </a:lnTo>
                  <a:cubicBezTo>
                    <a:pt x="78955" y="4225"/>
                    <a:pt x="74730" y="0"/>
                    <a:pt x="69519" y="0"/>
                  </a:cubicBezTo>
                  <a:cubicBezTo>
                    <a:pt x="64307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8"/>
                    <a:pt x="0" y="69520"/>
                  </a:cubicBezTo>
                  <a:cubicBezTo>
                    <a:pt x="0" y="74731"/>
                    <a:pt x="4225" y="78957"/>
                    <a:pt x="9437" y="78957"/>
                  </a:cubicBezTo>
                  <a:lnTo>
                    <a:pt x="60082" y="78957"/>
                  </a:lnTo>
                  <a:lnTo>
                    <a:pt x="60082" y="129602"/>
                  </a:lnTo>
                  <a:cubicBezTo>
                    <a:pt x="60082" y="134814"/>
                    <a:pt x="64307" y="139039"/>
                    <a:pt x="69519" y="139039"/>
                  </a:cubicBezTo>
                  <a:cubicBezTo>
                    <a:pt x="74730" y="139039"/>
                    <a:pt x="78955" y="134814"/>
                    <a:pt x="78955" y="129602"/>
                  </a:cubicBezTo>
                  <a:lnTo>
                    <a:pt x="78955" y="78957"/>
                  </a:lnTo>
                  <a:lnTo>
                    <a:pt x="129600" y="78957"/>
                  </a:lnTo>
                  <a:cubicBezTo>
                    <a:pt x="134812" y="78957"/>
                    <a:pt x="139037" y="74731"/>
                    <a:pt x="139037" y="69520"/>
                  </a:cubicBezTo>
                  <a:cubicBezTo>
                    <a:pt x="139037" y="64308"/>
                    <a:pt x="134812" y="60082"/>
                    <a:pt x="129600" y="60082"/>
                  </a:cubicBezTo>
                  <a:close/>
                </a:path>
              </a:pathLst>
            </a:custGeom>
            <a:grpFill/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42" name="Graphic 21">
              <a:extLst>
                <a:ext uri="{FF2B5EF4-FFF2-40B4-BE49-F238E27FC236}">
                  <a16:creationId xmlns:a16="http://schemas.microsoft.com/office/drawing/2014/main" id="{8D61482F-F3C5-4D66-8C5D-C6BBE3E127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52801" y="1659316"/>
              <a:ext cx="127713" cy="127714"/>
            </a:xfrm>
            <a:custGeom>
              <a:avLst/>
              <a:gdLst>
                <a:gd name="connsiteX0" fmla="*/ 63857 w 127713"/>
                <a:gd name="connsiteY0" fmla="*/ 18874 h 127714"/>
                <a:gd name="connsiteX1" fmla="*/ 108839 w 127713"/>
                <a:gd name="connsiteY1" fmla="*/ 63857 h 127714"/>
                <a:gd name="connsiteX2" fmla="*/ 63857 w 127713"/>
                <a:gd name="connsiteY2" fmla="*/ 108840 h 127714"/>
                <a:gd name="connsiteX3" fmla="*/ 18874 w 127713"/>
                <a:gd name="connsiteY3" fmla="*/ 63857 h 127714"/>
                <a:gd name="connsiteX4" fmla="*/ 63857 w 127713"/>
                <a:gd name="connsiteY4" fmla="*/ 18874 h 127714"/>
                <a:gd name="connsiteX5" fmla="*/ 63857 w 127713"/>
                <a:gd name="connsiteY5" fmla="*/ 0 h 127714"/>
                <a:gd name="connsiteX6" fmla="*/ 0 w 127713"/>
                <a:gd name="connsiteY6" fmla="*/ 63857 h 127714"/>
                <a:gd name="connsiteX7" fmla="*/ 63857 w 127713"/>
                <a:gd name="connsiteY7" fmla="*/ 127714 h 127714"/>
                <a:gd name="connsiteX8" fmla="*/ 127713 w 127713"/>
                <a:gd name="connsiteY8" fmla="*/ 63857 h 127714"/>
                <a:gd name="connsiteX9" fmla="*/ 63857 w 127713"/>
                <a:gd name="connsiteY9" fmla="*/ 0 h 12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3" h="127714">
                  <a:moveTo>
                    <a:pt x="63857" y="18874"/>
                  </a:moveTo>
                  <a:cubicBezTo>
                    <a:pt x="88700" y="18874"/>
                    <a:pt x="108839" y="39014"/>
                    <a:pt x="108839" y="63857"/>
                  </a:cubicBezTo>
                  <a:cubicBezTo>
                    <a:pt x="108839" y="88700"/>
                    <a:pt x="88700" y="108840"/>
                    <a:pt x="63857" y="108840"/>
                  </a:cubicBezTo>
                  <a:cubicBezTo>
                    <a:pt x="39013" y="108840"/>
                    <a:pt x="18874" y="88700"/>
                    <a:pt x="18874" y="63857"/>
                  </a:cubicBezTo>
                  <a:cubicBezTo>
                    <a:pt x="18898" y="39024"/>
                    <a:pt x="39023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4"/>
                    <a:pt x="63857" y="127714"/>
                  </a:cubicBezTo>
                  <a:cubicBezTo>
                    <a:pt x="99124" y="127714"/>
                    <a:pt x="127713" y="99124"/>
                    <a:pt x="127713" y="63857"/>
                  </a:cubicBezTo>
                  <a:cubicBezTo>
                    <a:pt x="127713" y="28590"/>
                    <a:pt x="99124" y="0"/>
                    <a:pt x="63857" y="0"/>
                  </a:cubicBezTo>
                  <a:close/>
                </a:path>
              </a:pathLst>
            </a:custGeom>
            <a:grpFill/>
            <a:ln w="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8672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702DA9-87FB-384C-5371-640D957BA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422" y="1967266"/>
            <a:ext cx="2725866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Export to Quizizz</a:t>
            </a:r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F92FCB13-73BE-1023-16C8-E85EAEDD1B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16526" y="942975"/>
            <a:ext cx="7865161" cy="471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5865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6646FC9-C66D-4EC7-8310-0DD4ACC49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3473CF9-37EB-43E7-89EF-D2D1C53D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221673"/>
            <a:ext cx="8384770" cy="1332634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15D7929-D276-4B00-8A43-637656BB3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1" y="310343"/>
            <a:ext cx="7985759" cy="8688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dirty="0"/>
              <a:t>Generating from Documents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86B4EF9-43BA-4655-A6FF-1D8E21574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121140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venir Next LT Pro"/>
            </a:endParaRPr>
          </a:p>
        </p:txBody>
      </p:sp>
      <p:pic>
        <p:nvPicPr>
          <p:cNvPr id="8" name="Content Placeholder 7" descr="A screenshot of a computer&#10;&#10;Description automatically generated">
            <a:extLst>
              <a:ext uri="{FF2B5EF4-FFF2-40B4-BE49-F238E27FC236}">
                <a16:creationId xmlns:a16="http://schemas.microsoft.com/office/drawing/2014/main" id="{25234C5A-0FEF-1AC8-57FD-A061247299B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80989" y="2139484"/>
            <a:ext cx="4805294" cy="4096512"/>
          </a:xfrm>
          <a:prstGeom prst="rect">
            <a:avLst/>
          </a:prstGeom>
        </p:spPr>
      </p:pic>
      <p:pic>
        <p:nvPicPr>
          <p:cNvPr id="10" name="Content Placeholder 9" descr="A screenshot of a computer&#10;&#10;Description automatically generated">
            <a:extLst>
              <a:ext uri="{FF2B5EF4-FFF2-40B4-BE49-F238E27FC236}">
                <a16:creationId xmlns:a16="http://schemas.microsoft.com/office/drawing/2014/main" id="{83F16E2E-BD65-CC13-DDFD-C6D85965157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10302" y="2515897"/>
            <a:ext cx="5596128" cy="3343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5196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AC6B390-BC59-4F1D-A0EE-D71A92F0A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6C60D79-16F1-4C4B-B7E3-7634E7069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19137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6" name="Content Placeholder 5" descr="A screenshot of a computer&#10;&#10;Description automatically generated">
            <a:extLst>
              <a:ext uri="{FF2B5EF4-FFF2-40B4-BE49-F238E27FC236}">
                <a16:creationId xmlns:a16="http://schemas.microsoft.com/office/drawing/2014/main" id="{C8812F65-0D6E-6F8A-2D01-66DE98DAA47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731672" y="2408807"/>
            <a:ext cx="6460327" cy="2987899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17" name="Arc 16">
            <a:extLst>
              <a:ext uri="{FF2B5EF4-FFF2-40B4-BE49-F238E27FC236}">
                <a16:creationId xmlns:a16="http://schemas.microsoft.com/office/drawing/2014/main" id="{426B127E-6498-4C77-9C9D-4553A5113B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02050" y="650160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C124A50-F6AC-146C-8F86-2F278DAD0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479493"/>
            <a:ext cx="52578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Publish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1587017-0B76-6C06-9ECF-F17FA731D8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1" y="1984443"/>
            <a:ext cx="5257800" cy="419252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Review your questions, and edit</a:t>
            </a:r>
          </a:p>
          <a:p>
            <a:r>
              <a:rPr lang="en-US" dirty="0"/>
              <a:t>Edit settings (make private or public)</a:t>
            </a:r>
          </a:p>
          <a:p>
            <a:r>
              <a:rPr lang="en-US" dirty="0"/>
              <a:t>Then Publish</a:t>
            </a:r>
          </a:p>
          <a:p>
            <a:pPr lvl="1"/>
            <a:r>
              <a:rPr lang="en-US" dirty="0"/>
              <a:t>You can play a live game</a:t>
            </a:r>
          </a:p>
          <a:p>
            <a:pPr lvl="1"/>
            <a:r>
              <a:rPr lang="en-US" dirty="0"/>
              <a:t>Or get link and set it up as independent work for students</a:t>
            </a:r>
          </a:p>
        </p:txBody>
      </p:sp>
    </p:spTree>
    <p:extLst>
      <p:ext uri="{BB962C8B-B14F-4D97-AF65-F5344CB8AC3E}">
        <p14:creationId xmlns:p14="http://schemas.microsoft.com/office/powerpoint/2010/main" val="22601637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DDBB197-D710-4A4F-A9CA-FD2177498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75D1CFA-2CDB-4B64-BD9F-85744E8DA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B7FF6C7-87AF-02E8-57EC-5B55B42A0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802955"/>
            <a:ext cx="4977976" cy="1454051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2"/>
                </a:solidFill>
              </a:rPr>
              <a:t>Twee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176EF7-218F-7B2D-16FB-3630C4DC72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421682"/>
            <a:ext cx="4977578" cy="3639289"/>
          </a:xfrm>
        </p:spPr>
        <p:txBody>
          <a:bodyPr anchor="ctr">
            <a:normAutofit/>
          </a:bodyPr>
          <a:lstStyle/>
          <a:p>
            <a:r>
              <a:rPr lang="en-US" sz="2600" dirty="0">
                <a:solidFill>
                  <a:schemeClr val="tx2"/>
                </a:solidFill>
              </a:rPr>
              <a:t>Upload a YouTube video or file to Twee and choose questions</a:t>
            </a:r>
          </a:p>
          <a:p>
            <a:r>
              <a:rPr lang="en-US" sz="2600" dirty="0">
                <a:solidFill>
                  <a:schemeClr val="tx2"/>
                </a:solidFill>
              </a:rPr>
              <a:t>Choose from menu options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5EE5136-01F1-466C-962D-BA9B4C6757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69897" y="0"/>
            <a:ext cx="5822103" cy="6685267"/>
            <a:chOff x="6357228" y="0"/>
            <a:chExt cx="5822103" cy="6685267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11D3AD4-AF9B-4EB5-8C7B-C45D173B4B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57228" y="0"/>
              <a:ext cx="5822102" cy="6685267"/>
            </a:xfrm>
            <a:custGeom>
              <a:avLst/>
              <a:gdLst>
                <a:gd name="connsiteX0" fmla="*/ 2605444 w 5822102"/>
                <a:gd name="connsiteY0" fmla="*/ 0 h 6685267"/>
                <a:gd name="connsiteX1" fmla="*/ 4757391 w 5822102"/>
                <a:gd name="connsiteY1" fmla="*/ 0 h 6685267"/>
                <a:gd name="connsiteX2" fmla="*/ 4913680 w 5822102"/>
                <a:gd name="connsiteY2" fmla="*/ 56274 h 6685267"/>
                <a:gd name="connsiteX3" fmla="*/ 5376238 w 5822102"/>
                <a:gd name="connsiteY3" fmla="*/ 282027 h 6685267"/>
                <a:gd name="connsiteX4" fmla="*/ 5658024 w 5822102"/>
                <a:gd name="connsiteY4" fmla="*/ 471014 h 6685267"/>
                <a:gd name="connsiteX5" fmla="*/ 5822102 w 5822102"/>
                <a:gd name="connsiteY5" fmla="*/ 609109 h 6685267"/>
                <a:gd name="connsiteX6" fmla="*/ 5822102 w 5822102"/>
                <a:gd name="connsiteY6" fmla="*/ 760697 h 6685267"/>
                <a:gd name="connsiteX7" fmla="*/ 5707785 w 5822102"/>
                <a:gd name="connsiteY7" fmla="*/ 666601 h 6685267"/>
                <a:gd name="connsiteX8" fmla="*/ 5577306 w 5822102"/>
                <a:gd name="connsiteY8" fmla="*/ 571666 h 6685267"/>
                <a:gd name="connsiteX9" fmla="*/ 5298630 w 5822102"/>
                <a:gd name="connsiteY9" fmla="*/ 407449 h 6685267"/>
                <a:gd name="connsiteX10" fmla="*/ 4690768 w 5822102"/>
                <a:gd name="connsiteY10" fmla="*/ 184979 h 6685267"/>
                <a:gd name="connsiteX11" fmla="*/ 4048577 w 5822102"/>
                <a:gd name="connsiteY11" fmla="*/ 99280 h 6685267"/>
                <a:gd name="connsiteX12" fmla="*/ 3405404 w 5822102"/>
                <a:gd name="connsiteY12" fmla="*/ 131937 h 6685267"/>
                <a:gd name="connsiteX13" fmla="*/ 3089702 w 5822102"/>
                <a:gd name="connsiteY13" fmla="*/ 190190 h 6685267"/>
                <a:gd name="connsiteX14" fmla="*/ 2780132 w 5822102"/>
                <a:gd name="connsiteY14" fmla="*/ 273457 h 6685267"/>
                <a:gd name="connsiteX15" fmla="*/ 2478040 w 5822102"/>
                <a:gd name="connsiteY15" fmla="*/ 379654 h 6685267"/>
                <a:gd name="connsiteX16" fmla="*/ 2184897 w 5822102"/>
                <a:gd name="connsiteY16" fmla="*/ 507972 h 6685267"/>
                <a:gd name="connsiteX17" fmla="*/ 1629141 w 5822102"/>
                <a:gd name="connsiteY17" fmla="*/ 823205 h 6685267"/>
                <a:gd name="connsiteX18" fmla="*/ 1497711 w 5822102"/>
                <a:gd name="connsiteY18" fmla="*/ 914000 h 6685267"/>
                <a:gd name="connsiteX19" fmla="*/ 1433099 w 5822102"/>
                <a:gd name="connsiteY19" fmla="*/ 960903 h 6685267"/>
                <a:gd name="connsiteX20" fmla="*/ 1369346 w 5822102"/>
                <a:gd name="connsiteY20" fmla="*/ 1008963 h 6685267"/>
                <a:gd name="connsiteX21" fmla="*/ 1123406 w 5822102"/>
                <a:gd name="connsiteY21" fmla="*/ 1212905 h 6685267"/>
                <a:gd name="connsiteX22" fmla="*/ 684367 w 5822102"/>
                <a:gd name="connsiteY22" fmla="*/ 1675564 h 6685267"/>
                <a:gd name="connsiteX23" fmla="*/ 497153 w 5822102"/>
                <a:gd name="connsiteY23" fmla="*/ 1933588 h 6685267"/>
                <a:gd name="connsiteX24" fmla="*/ 337770 w 5822102"/>
                <a:gd name="connsiteY24" fmla="*/ 2208983 h 6685267"/>
                <a:gd name="connsiteX25" fmla="*/ 302461 w 5822102"/>
                <a:gd name="connsiteY25" fmla="*/ 2280207 h 6685267"/>
                <a:gd name="connsiteX26" fmla="*/ 285296 w 5822102"/>
                <a:gd name="connsiteY26" fmla="*/ 2316107 h 6685267"/>
                <a:gd name="connsiteX27" fmla="*/ 268991 w 5822102"/>
                <a:gd name="connsiteY27" fmla="*/ 2352355 h 6685267"/>
                <a:gd name="connsiteX28" fmla="*/ 237849 w 5822102"/>
                <a:gd name="connsiteY28" fmla="*/ 2425432 h 6685267"/>
                <a:gd name="connsiteX29" fmla="*/ 208670 w 5822102"/>
                <a:gd name="connsiteY29" fmla="*/ 2499319 h 6685267"/>
                <a:gd name="connsiteX30" fmla="*/ 113775 w 5822102"/>
                <a:gd name="connsiteY30" fmla="*/ 2801929 h 6685267"/>
                <a:gd name="connsiteX31" fmla="*/ 36781 w 5822102"/>
                <a:gd name="connsiteY31" fmla="*/ 3428922 h 6685267"/>
                <a:gd name="connsiteX32" fmla="*/ 69148 w 5822102"/>
                <a:gd name="connsiteY32" fmla="*/ 3741955 h 6685267"/>
                <a:gd name="connsiteX33" fmla="*/ 167966 w 5822102"/>
                <a:gd name="connsiteY33" fmla="*/ 4041323 h 6685267"/>
                <a:gd name="connsiteX34" fmla="*/ 202049 w 5822102"/>
                <a:gd name="connsiteY34" fmla="*/ 4112894 h 6685267"/>
                <a:gd name="connsiteX35" fmla="*/ 239933 w 5822102"/>
                <a:gd name="connsiteY35" fmla="*/ 4182843 h 6685267"/>
                <a:gd name="connsiteX36" fmla="*/ 323916 w 5822102"/>
                <a:gd name="connsiteY36" fmla="*/ 4318456 h 6685267"/>
                <a:gd name="connsiteX37" fmla="*/ 416604 w 5822102"/>
                <a:gd name="connsiteY37" fmla="*/ 4449436 h 6685267"/>
                <a:gd name="connsiteX38" fmla="*/ 515911 w 5822102"/>
                <a:gd name="connsiteY38" fmla="*/ 4576711 h 6685267"/>
                <a:gd name="connsiteX39" fmla="*/ 722619 w 5822102"/>
                <a:gd name="connsiteY39" fmla="*/ 4828482 h 6685267"/>
                <a:gd name="connsiteX40" fmla="*/ 825972 w 5822102"/>
                <a:gd name="connsiteY40" fmla="*/ 4956104 h 6685267"/>
                <a:gd name="connsiteX41" fmla="*/ 926506 w 5822102"/>
                <a:gd name="connsiteY41" fmla="*/ 5085347 h 6685267"/>
                <a:gd name="connsiteX42" fmla="*/ 1027040 w 5822102"/>
                <a:gd name="connsiteY42" fmla="*/ 5210191 h 6685267"/>
                <a:gd name="connsiteX43" fmla="*/ 1132110 w 5822102"/>
                <a:gd name="connsiteY43" fmla="*/ 5330748 h 6685267"/>
                <a:gd name="connsiteX44" fmla="*/ 1354880 w 5822102"/>
                <a:gd name="connsiteY44" fmla="*/ 5558083 h 6685267"/>
                <a:gd name="connsiteX45" fmla="*/ 1855220 w 5822102"/>
                <a:gd name="connsiteY45" fmla="*/ 5937591 h 6685267"/>
                <a:gd name="connsiteX46" fmla="*/ 2131810 w 5822102"/>
                <a:gd name="connsiteY46" fmla="*/ 6080268 h 6685267"/>
                <a:gd name="connsiteX47" fmla="*/ 2423726 w 5822102"/>
                <a:gd name="connsiteY47" fmla="*/ 6188087 h 6685267"/>
                <a:gd name="connsiteX48" fmla="*/ 2727780 w 5822102"/>
                <a:gd name="connsiteY48" fmla="*/ 6262552 h 6685267"/>
                <a:gd name="connsiteX49" fmla="*/ 3041276 w 5822102"/>
                <a:gd name="connsiteY49" fmla="*/ 6304245 h 6685267"/>
                <a:gd name="connsiteX50" fmla="*/ 3360532 w 5822102"/>
                <a:gd name="connsiteY50" fmla="*/ 6317331 h 6685267"/>
                <a:gd name="connsiteX51" fmla="*/ 3439855 w 5822102"/>
                <a:gd name="connsiteY51" fmla="*/ 6316751 h 6685267"/>
                <a:gd name="connsiteX52" fmla="*/ 3478721 w 5822102"/>
                <a:gd name="connsiteY52" fmla="*/ 6315826 h 6685267"/>
                <a:gd name="connsiteX53" fmla="*/ 3517463 w 5822102"/>
                <a:gd name="connsiteY53" fmla="*/ 6313971 h 6685267"/>
                <a:gd name="connsiteX54" fmla="*/ 3671452 w 5822102"/>
                <a:gd name="connsiteY54" fmla="*/ 6301233 h 6685267"/>
                <a:gd name="connsiteX55" fmla="*/ 4265460 w 5822102"/>
                <a:gd name="connsiteY55" fmla="*/ 6149638 h 6685267"/>
                <a:gd name="connsiteX56" fmla="*/ 4546587 w 5822102"/>
                <a:gd name="connsiteY56" fmla="*/ 6018079 h 6685267"/>
                <a:gd name="connsiteX57" fmla="*/ 4818030 w 5822102"/>
                <a:gd name="connsiteY57" fmla="*/ 5858029 h 6685267"/>
                <a:gd name="connsiteX58" fmla="*/ 5081870 w 5822102"/>
                <a:gd name="connsiteY58" fmla="*/ 5676903 h 6685267"/>
                <a:gd name="connsiteX59" fmla="*/ 5212073 w 5822102"/>
                <a:gd name="connsiteY59" fmla="*/ 5581013 h 6685267"/>
                <a:gd name="connsiteX60" fmla="*/ 5343625 w 5822102"/>
                <a:gd name="connsiteY60" fmla="*/ 5481533 h 6685267"/>
                <a:gd name="connsiteX61" fmla="*/ 5610378 w 5822102"/>
                <a:gd name="connsiteY61" fmla="*/ 5284425 h 6685267"/>
                <a:gd name="connsiteX62" fmla="*/ 5822102 w 5822102"/>
                <a:gd name="connsiteY62" fmla="*/ 5126414 h 6685267"/>
                <a:gd name="connsiteX63" fmla="*/ 5822102 w 5822102"/>
                <a:gd name="connsiteY63" fmla="*/ 5556641 h 6685267"/>
                <a:gd name="connsiteX64" fmla="*/ 5576325 w 5822102"/>
                <a:gd name="connsiteY64" fmla="*/ 5749979 h 6685267"/>
                <a:gd name="connsiteX65" fmla="*/ 5447715 w 5822102"/>
                <a:gd name="connsiteY65" fmla="*/ 5852818 h 6685267"/>
                <a:gd name="connsiteX66" fmla="*/ 5315059 w 5822102"/>
                <a:gd name="connsiteY66" fmla="*/ 5956236 h 6685267"/>
                <a:gd name="connsiteX67" fmla="*/ 5038468 w 5822102"/>
                <a:gd name="connsiteY67" fmla="*/ 6155776 h 6685267"/>
                <a:gd name="connsiteX68" fmla="*/ 4741892 w 5822102"/>
                <a:gd name="connsiteY68" fmla="*/ 6338292 h 6685267"/>
                <a:gd name="connsiteX69" fmla="*/ 4420920 w 5822102"/>
                <a:gd name="connsiteY69" fmla="*/ 6492203 h 6685267"/>
                <a:gd name="connsiteX70" fmla="*/ 3717672 w 5822102"/>
                <a:gd name="connsiteY70" fmla="*/ 6670434 h 6685267"/>
                <a:gd name="connsiteX71" fmla="*/ 3535853 w 5822102"/>
                <a:gd name="connsiteY71" fmla="*/ 6683289 h 6685267"/>
                <a:gd name="connsiteX72" fmla="*/ 3490367 w 5822102"/>
                <a:gd name="connsiteY72" fmla="*/ 6684910 h 6685267"/>
                <a:gd name="connsiteX73" fmla="*/ 3445005 w 5822102"/>
                <a:gd name="connsiteY73" fmla="*/ 6685142 h 6685267"/>
                <a:gd name="connsiteX74" fmla="*/ 3355872 w 5822102"/>
                <a:gd name="connsiteY74" fmla="*/ 6684100 h 6685267"/>
                <a:gd name="connsiteX75" fmla="*/ 3179203 w 5822102"/>
                <a:gd name="connsiteY75" fmla="*/ 6677150 h 6685267"/>
                <a:gd name="connsiteX76" fmla="*/ 3002410 w 5822102"/>
                <a:gd name="connsiteY76" fmla="*/ 6661169 h 6685267"/>
                <a:gd name="connsiteX77" fmla="*/ 2650296 w 5822102"/>
                <a:gd name="connsiteY77" fmla="*/ 6604191 h 6685267"/>
                <a:gd name="connsiteX78" fmla="*/ 2306028 w 5822102"/>
                <a:gd name="connsiteY78" fmla="*/ 6505869 h 6685267"/>
                <a:gd name="connsiteX79" fmla="*/ 1978803 w 5822102"/>
                <a:gd name="connsiteY79" fmla="*/ 6363307 h 6685267"/>
                <a:gd name="connsiteX80" fmla="*/ 1678428 w 5822102"/>
                <a:gd name="connsiteY80" fmla="*/ 6177779 h 6685267"/>
                <a:gd name="connsiteX81" fmla="*/ 1175880 w 5822102"/>
                <a:gd name="connsiteY81" fmla="*/ 5710373 h 6685267"/>
                <a:gd name="connsiteX82" fmla="*/ 971502 w 5822102"/>
                <a:gd name="connsiteY82" fmla="*/ 5445399 h 6685267"/>
                <a:gd name="connsiteX83" fmla="*/ 790909 w 5822102"/>
                <a:gd name="connsiteY83" fmla="*/ 5169078 h 6685267"/>
                <a:gd name="connsiteX84" fmla="*/ 706680 w 5822102"/>
                <a:gd name="connsiteY84" fmla="*/ 5031959 h 6685267"/>
                <a:gd name="connsiteX85" fmla="*/ 619143 w 5822102"/>
                <a:gd name="connsiteY85" fmla="*/ 4897157 h 6685267"/>
                <a:gd name="connsiteX86" fmla="*/ 436465 w 5822102"/>
                <a:gd name="connsiteY86" fmla="*/ 4628710 h 6685267"/>
                <a:gd name="connsiteX87" fmla="*/ 347088 w 5822102"/>
                <a:gd name="connsiteY87" fmla="*/ 4492171 h 6685267"/>
                <a:gd name="connsiteX88" fmla="*/ 262001 w 5822102"/>
                <a:gd name="connsiteY88" fmla="*/ 4352619 h 6685267"/>
                <a:gd name="connsiteX89" fmla="*/ 118679 w 5822102"/>
                <a:gd name="connsiteY89" fmla="*/ 4059853 h 6685267"/>
                <a:gd name="connsiteX90" fmla="*/ 28322 w 5822102"/>
                <a:gd name="connsiteY90" fmla="*/ 3749136 h 6685267"/>
                <a:gd name="connsiteX91" fmla="*/ 0 w 5822102"/>
                <a:gd name="connsiteY91" fmla="*/ 3428922 h 6685267"/>
                <a:gd name="connsiteX92" fmla="*/ 253052 w 5822102"/>
                <a:gd name="connsiteY92" fmla="*/ 2174356 h 6685267"/>
                <a:gd name="connsiteX93" fmla="*/ 389141 w 5822102"/>
                <a:gd name="connsiteY93" fmla="*/ 1877652 h 6685267"/>
                <a:gd name="connsiteX94" fmla="*/ 552079 w 5822102"/>
                <a:gd name="connsiteY94" fmla="*/ 1591834 h 6685267"/>
                <a:gd name="connsiteX95" fmla="*/ 954950 w 5822102"/>
                <a:gd name="connsiteY95" fmla="*/ 1061773 h 6685267"/>
                <a:gd name="connsiteX96" fmla="*/ 1192922 w 5822102"/>
                <a:gd name="connsiteY96" fmla="*/ 822626 h 6685267"/>
                <a:gd name="connsiteX97" fmla="*/ 1255939 w 5822102"/>
                <a:gd name="connsiteY97" fmla="*/ 765880 h 6685267"/>
                <a:gd name="connsiteX98" fmla="*/ 1320183 w 5822102"/>
                <a:gd name="connsiteY98" fmla="*/ 710291 h 6685267"/>
                <a:gd name="connsiteX99" fmla="*/ 1452961 w 5822102"/>
                <a:gd name="connsiteY99" fmla="*/ 603514 h 6685267"/>
                <a:gd name="connsiteX100" fmla="*/ 2033360 w 5822102"/>
                <a:gd name="connsiteY100" fmla="*/ 235818 h 6685267"/>
                <a:gd name="connsiteX101" fmla="*/ 2512513 w 5822102"/>
                <a:gd name="connsiteY101" fmla="*/ 30012 h 668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5822102" h="6685267">
                  <a:moveTo>
                    <a:pt x="2605444" y="0"/>
                  </a:moveTo>
                  <a:lnTo>
                    <a:pt x="4757391" y="0"/>
                  </a:lnTo>
                  <a:lnTo>
                    <a:pt x="4913680" y="56274"/>
                  </a:lnTo>
                  <a:cubicBezTo>
                    <a:pt x="5074659" y="119278"/>
                    <a:pt x="5229483" y="195083"/>
                    <a:pt x="5376238" y="282027"/>
                  </a:cubicBezTo>
                  <a:cubicBezTo>
                    <a:pt x="5474014" y="340105"/>
                    <a:pt x="5568080" y="403280"/>
                    <a:pt x="5658024" y="471014"/>
                  </a:cubicBezTo>
                  <a:lnTo>
                    <a:pt x="5822102" y="609109"/>
                  </a:lnTo>
                  <a:lnTo>
                    <a:pt x="5822102" y="760697"/>
                  </a:lnTo>
                  <a:lnTo>
                    <a:pt x="5707785" y="666601"/>
                  </a:lnTo>
                  <a:cubicBezTo>
                    <a:pt x="5665273" y="633682"/>
                    <a:pt x="5621749" y="602008"/>
                    <a:pt x="5577306" y="571666"/>
                  </a:cubicBezTo>
                  <a:cubicBezTo>
                    <a:pt x="5487929" y="511562"/>
                    <a:pt x="5395118" y="456089"/>
                    <a:pt x="5298630" y="407449"/>
                  </a:cubicBezTo>
                  <a:cubicBezTo>
                    <a:pt x="5106266" y="309010"/>
                    <a:pt x="4901153" y="235355"/>
                    <a:pt x="4690768" y="184979"/>
                  </a:cubicBezTo>
                  <a:cubicBezTo>
                    <a:pt x="4480382" y="134486"/>
                    <a:pt x="4264724" y="106807"/>
                    <a:pt x="4048577" y="99280"/>
                  </a:cubicBezTo>
                  <a:cubicBezTo>
                    <a:pt x="3832182" y="90709"/>
                    <a:pt x="3617997" y="102290"/>
                    <a:pt x="3405404" y="131937"/>
                  </a:cubicBezTo>
                  <a:cubicBezTo>
                    <a:pt x="3299353" y="147340"/>
                    <a:pt x="3193915" y="166449"/>
                    <a:pt x="3089702" y="190190"/>
                  </a:cubicBezTo>
                  <a:cubicBezTo>
                    <a:pt x="2985491" y="214278"/>
                    <a:pt x="2882137" y="241725"/>
                    <a:pt x="2780132" y="273457"/>
                  </a:cubicBezTo>
                  <a:cubicBezTo>
                    <a:pt x="2678126" y="305073"/>
                    <a:pt x="2577348" y="340510"/>
                    <a:pt x="2478040" y="379654"/>
                  </a:cubicBezTo>
                  <a:cubicBezTo>
                    <a:pt x="2378854" y="418914"/>
                    <a:pt x="2281017" y="461763"/>
                    <a:pt x="2184897" y="507972"/>
                  </a:cubicBezTo>
                  <a:cubicBezTo>
                    <a:pt x="1992657" y="600271"/>
                    <a:pt x="1806791" y="705542"/>
                    <a:pt x="1629141" y="823205"/>
                  </a:cubicBezTo>
                  <a:cubicBezTo>
                    <a:pt x="1584882" y="852736"/>
                    <a:pt x="1540745" y="882731"/>
                    <a:pt x="1497711" y="914000"/>
                  </a:cubicBezTo>
                  <a:cubicBezTo>
                    <a:pt x="1475888" y="929286"/>
                    <a:pt x="1454555" y="945153"/>
                    <a:pt x="1433099" y="960903"/>
                  </a:cubicBezTo>
                  <a:cubicBezTo>
                    <a:pt x="1411521" y="976537"/>
                    <a:pt x="1390311" y="992634"/>
                    <a:pt x="1369346" y="1008963"/>
                  </a:cubicBezTo>
                  <a:cubicBezTo>
                    <a:pt x="1285119" y="1074165"/>
                    <a:pt x="1202730" y="1141797"/>
                    <a:pt x="1123406" y="1212905"/>
                  </a:cubicBezTo>
                  <a:cubicBezTo>
                    <a:pt x="964391" y="1354656"/>
                    <a:pt x="816900" y="1509261"/>
                    <a:pt x="684367" y="1675564"/>
                  </a:cubicBezTo>
                  <a:cubicBezTo>
                    <a:pt x="618161" y="1758716"/>
                    <a:pt x="555512" y="1844763"/>
                    <a:pt x="497153" y="1933588"/>
                  </a:cubicBezTo>
                  <a:cubicBezTo>
                    <a:pt x="439775" y="2022877"/>
                    <a:pt x="385584" y="2114367"/>
                    <a:pt x="337770" y="2208983"/>
                  </a:cubicBezTo>
                  <a:cubicBezTo>
                    <a:pt x="325388" y="2232493"/>
                    <a:pt x="313862" y="2256349"/>
                    <a:pt x="302461" y="2280207"/>
                  </a:cubicBezTo>
                  <a:lnTo>
                    <a:pt x="285296" y="2316107"/>
                  </a:lnTo>
                  <a:lnTo>
                    <a:pt x="268991" y="2352355"/>
                  </a:lnTo>
                  <a:cubicBezTo>
                    <a:pt x="258324" y="2376560"/>
                    <a:pt x="247535" y="2400764"/>
                    <a:pt x="237849" y="2425432"/>
                  </a:cubicBezTo>
                  <a:cubicBezTo>
                    <a:pt x="228163" y="2450099"/>
                    <a:pt x="217498" y="2474419"/>
                    <a:pt x="208670" y="2499319"/>
                  </a:cubicBezTo>
                  <a:cubicBezTo>
                    <a:pt x="170909" y="2598219"/>
                    <a:pt x="138908" y="2699206"/>
                    <a:pt x="113775" y="2801929"/>
                  </a:cubicBezTo>
                  <a:cubicBezTo>
                    <a:pt x="62773" y="3006911"/>
                    <a:pt x="36659" y="3217917"/>
                    <a:pt x="36781" y="3428922"/>
                  </a:cubicBezTo>
                  <a:cubicBezTo>
                    <a:pt x="37394" y="3534078"/>
                    <a:pt x="47816" y="3639001"/>
                    <a:pt x="69148" y="3741955"/>
                  </a:cubicBezTo>
                  <a:cubicBezTo>
                    <a:pt x="91585" y="3844679"/>
                    <a:pt x="124074" y="3945202"/>
                    <a:pt x="167966" y="4041323"/>
                  </a:cubicBezTo>
                  <a:cubicBezTo>
                    <a:pt x="178387" y="4065528"/>
                    <a:pt x="190525" y="4089153"/>
                    <a:pt x="202049" y="4112894"/>
                  </a:cubicBezTo>
                  <a:cubicBezTo>
                    <a:pt x="214555" y="4136288"/>
                    <a:pt x="226447" y="4159912"/>
                    <a:pt x="239933" y="4182843"/>
                  </a:cubicBezTo>
                  <a:cubicBezTo>
                    <a:pt x="265680" y="4229167"/>
                    <a:pt x="294368" y="4274101"/>
                    <a:pt x="323916" y="4318456"/>
                  </a:cubicBezTo>
                  <a:cubicBezTo>
                    <a:pt x="353341" y="4362927"/>
                    <a:pt x="384849" y="4406240"/>
                    <a:pt x="416604" y="4449436"/>
                  </a:cubicBezTo>
                  <a:cubicBezTo>
                    <a:pt x="448847" y="4492286"/>
                    <a:pt x="482319" y="4534557"/>
                    <a:pt x="515911" y="4576711"/>
                  </a:cubicBezTo>
                  <a:cubicBezTo>
                    <a:pt x="583219" y="4661137"/>
                    <a:pt x="653594" y="4743825"/>
                    <a:pt x="722619" y="4828482"/>
                  </a:cubicBezTo>
                  <a:cubicBezTo>
                    <a:pt x="757315" y="4870637"/>
                    <a:pt x="791889" y="4913138"/>
                    <a:pt x="825972" y="4956104"/>
                  </a:cubicBezTo>
                  <a:cubicBezTo>
                    <a:pt x="859934" y="4998722"/>
                    <a:pt x="893649" y="5044004"/>
                    <a:pt x="926506" y="5085347"/>
                  </a:cubicBezTo>
                  <a:cubicBezTo>
                    <a:pt x="959119" y="5127734"/>
                    <a:pt x="993324" y="5168847"/>
                    <a:pt x="1027040" y="5210191"/>
                  </a:cubicBezTo>
                  <a:cubicBezTo>
                    <a:pt x="1061737" y="5250840"/>
                    <a:pt x="1096188" y="5291488"/>
                    <a:pt x="1132110" y="5330748"/>
                  </a:cubicBezTo>
                  <a:cubicBezTo>
                    <a:pt x="1203465" y="5409731"/>
                    <a:pt x="1277639" y="5485818"/>
                    <a:pt x="1354880" y="5558083"/>
                  </a:cubicBezTo>
                  <a:cubicBezTo>
                    <a:pt x="1509603" y="5702266"/>
                    <a:pt x="1676588" y="5830930"/>
                    <a:pt x="1855220" y="5937591"/>
                  </a:cubicBezTo>
                  <a:cubicBezTo>
                    <a:pt x="1944720" y="5990632"/>
                    <a:pt x="2036549" y="6039272"/>
                    <a:pt x="2131810" y="6080268"/>
                  </a:cubicBezTo>
                  <a:cubicBezTo>
                    <a:pt x="2226460" y="6122423"/>
                    <a:pt x="2324173" y="6157977"/>
                    <a:pt x="2423726" y="6188087"/>
                  </a:cubicBezTo>
                  <a:cubicBezTo>
                    <a:pt x="2523280" y="6218313"/>
                    <a:pt x="2624794" y="6242749"/>
                    <a:pt x="2727780" y="6262552"/>
                  </a:cubicBezTo>
                  <a:cubicBezTo>
                    <a:pt x="2830890" y="6282008"/>
                    <a:pt x="2935714" y="6295326"/>
                    <a:pt x="3041276" y="6304245"/>
                  </a:cubicBezTo>
                  <a:cubicBezTo>
                    <a:pt x="3146836" y="6313277"/>
                    <a:pt x="3253499" y="6317215"/>
                    <a:pt x="3360532" y="6317331"/>
                  </a:cubicBezTo>
                  <a:cubicBezTo>
                    <a:pt x="3387259" y="6317331"/>
                    <a:pt x="3414354" y="6317794"/>
                    <a:pt x="3439855" y="6316751"/>
                  </a:cubicBezTo>
                  <a:lnTo>
                    <a:pt x="3478721" y="6315826"/>
                  </a:lnTo>
                  <a:lnTo>
                    <a:pt x="3517463" y="6313971"/>
                  </a:lnTo>
                  <a:cubicBezTo>
                    <a:pt x="3569078" y="6311772"/>
                    <a:pt x="3620449" y="6306907"/>
                    <a:pt x="3671452" y="6301233"/>
                  </a:cubicBezTo>
                  <a:cubicBezTo>
                    <a:pt x="3875707" y="6277608"/>
                    <a:pt x="4074445" y="6225841"/>
                    <a:pt x="4265460" y="6149638"/>
                  </a:cubicBezTo>
                  <a:cubicBezTo>
                    <a:pt x="4361212" y="6111884"/>
                    <a:pt x="4454636" y="6067065"/>
                    <a:pt x="4546587" y="6018079"/>
                  </a:cubicBezTo>
                  <a:cubicBezTo>
                    <a:pt x="4638662" y="5969322"/>
                    <a:pt x="4729020" y="5915240"/>
                    <a:pt x="4818030" y="5858029"/>
                  </a:cubicBezTo>
                  <a:cubicBezTo>
                    <a:pt x="4907038" y="5800703"/>
                    <a:pt x="4994577" y="5739672"/>
                    <a:pt x="5081870" y="5676903"/>
                  </a:cubicBezTo>
                  <a:cubicBezTo>
                    <a:pt x="5125392" y="5645519"/>
                    <a:pt x="5168794" y="5613324"/>
                    <a:pt x="5212073" y="5581013"/>
                  </a:cubicBezTo>
                  <a:lnTo>
                    <a:pt x="5343625" y="5481533"/>
                  </a:lnTo>
                  <a:cubicBezTo>
                    <a:pt x="5432696" y="5414768"/>
                    <a:pt x="5521951" y="5349452"/>
                    <a:pt x="5610378" y="5284425"/>
                  </a:cubicBezTo>
                  <a:lnTo>
                    <a:pt x="5822102" y="5126414"/>
                  </a:lnTo>
                  <a:lnTo>
                    <a:pt x="5822102" y="5556641"/>
                  </a:lnTo>
                  <a:lnTo>
                    <a:pt x="5576325" y="5749979"/>
                  </a:lnTo>
                  <a:lnTo>
                    <a:pt x="5447715" y="5852818"/>
                  </a:lnTo>
                  <a:cubicBezTo>
                    <a:pt x="5403945" y="5887445"/>
                    <a:pt x="5359932" y="5922073"/>
                    <a:pt x="5315059" y="5956236"/>
                  </a:cubicBezTo>
                  <a:cubicBezTo>
                    <a:pt x="5225682" y="6024680"/>
                    <a:pt x="5133976" y="6091734"/>
                    <a:pt x="5038468" y="6155776"/>
                  </a:cubicBezTo>
                  <a:cubicBezTo>
                    <a:pt x="4943084" y="6219703"/>
                    <a:pt x="4845002" y="6281777"/>
                    <a:pt x="4741892" y="6338292"/>
                  </a:cubicBezTo>
                  <a:cubicBezTo>
                    <a:pt x="4638784" y="6394692"/>
                    <a:pt x="4532120" y="6447038"/>
                    <a:pt x="4420920" y="6492203"/>
                  </a:cubicBezTo>
                  <a:cubicBezTo>
                    <a:pt x="4199255" y="6583693"/>
                    <a:pt x="3959813" y="6644840"/>
                    <a:pt x="3717672" y="6670434"/>
                  </a:cubicBezTo>
                  <a:cubicBezTo>
                    <a:pt x="3657106" y="6676456"/>
                    <a:pt x="3596419" y="6681321"/>
                    <a:pt x="3535853" y="6683289"/>
                  </a:cubicBezTo>
                  <a:lnTo>
                    <a:pt x="3490367" y="6684910"/>
                  </a:lnTo>
                  <a:lnTo>
                    <a:pt x="3445005" y="6685142"/>
                  </a:lnTo>
                  <a:cubicBezTo>
                    <a:pt x="3414354" y="6685605"/>
                    <a:pt x="3385297" y="6684679"/>
                    <a:pt x="3355872" y="6684100"/>
                  </a:cubicBezTo>
                  <a:cubicBezTo>
                    <a:pt x="3297146" y="6683405"/>
                    <a:pt x="3238052" y="6680047"/>
                    <a:pt x="3179203" y="6677150"/>
                  </a:cubicBezTo>
                  <a:cubicBezTo>
                    <a:pt x="3120232" y="6672519"/>
                    <a:pt x="3061259" y="6668233"/>
                    <a:pt x="3002410" y="6661169"/>
                  </a:cubicBezTo>
                  <a:cubicBezTo>
                    <a:pt x="2884589" y="6647851"/>
                    <a:pt x="2766891" y="6629669"/>
                    <a:pt x="2650296" y="6604191"/>
                  </a:cubicBezTo>
                  <a:cubicBezTo>
                    <a:pt x="2533702" y="6578713"/>
                    <a:pt x="2418456" y="6545938"/>
                    <a:pt x="2306028" y="6505869"/>
                  </a:cubicBezTo>
                  <a:cubicBezTo>
                    <a:pt x="2193602" y="6465683"/>
                    <a:pt x="2084118" y="6417738"/>
                    <a:pt x="1978803" y="6363307"/>
                  </a:cubicBezTo>
                  <a:cubicBezTo>
                    <a:pt x="1873855" y="6308066"/>
                    <a:pt x="1773077" y="6246340"/>
                    <a:pt x="1678428" y="6177779"/>
                  </a:cubicBezTo>
                  <a:cubicBezTo>
                    <a:pt x="1488393" y="6041356"/>
                    <a:pt x="1321900" y="5881423"/>
                    <a:pt x="1175880" y="5710373"/>
                  </a:cubicBezTo>
                  <a:cubicBezTo>
                    <a:pt x="1103177" y="5624441"/>
                    <a:pt x="1035501" y="5535732"/>
                    <a:pt x="971502" y="5445399"/>
                  </a:cubicBezTo>
                  <a:cubicBezTo>
                    <a:pt x="907380" y="5355069"/>
                    <a:pt x="847550" y="5262768"/>
                    <a:pt x="790909" y="5169078"/>
                  </a:cubicBezTo>
                  <a:cubicBezTo>
                    <a:pt x="761974" y="5121712"/>
                    <a:pt x="735492" y="5077357"/>
                    <a:pt x="706680" y="5031959"/>
                  </a:cubicBezTo>
                  <a:cubicBezTo>
                    <a:pt x="678114" y="4986910"/>
                    <a:pt x="649058" y="4941860"/>
                    <a:pt x="619143" y="4897157"/>
                  </a:cubicBezTo>
                  <a:lnTo>
                    <a:pt x="436465" y="4628710"/>
                  </a:lnTo>
                  <a:cubicBezTo>
                    <a:pt x="406182" y="4583544"/>
                    <a:pt x="376267" y="4538147"/>
                    <a:pt x="347088" y="4492171"/>
                  </a:cubicBezTo>
                  <a:cubicBezTo>
                    <a:pt x="317908" y="4446194"/>
                    <a:pt x="288974" y="4400102"/>
                    <a:pt x="262001" y="4352619"/>
                  </a:cubicBezTo>
                  <a:cubicBezTo>
                    <a:pt x="207934" y="4258119"/>
                    <a:pt x="158280" y="4160840"/>
                    <a:pt x="118679" y="4059853"/>
                  </a:cubicBezTo>
                  <a:cubicBezTo>
                    <a:pt x="78343" y="3959214"/>
                    <a:pt x="48429" y="3854870"/>
                    <a:pt x="28322" y="3749136"/>
                  </a:cubicBezTo>
                  <a:cubicBezTo>
                    <a:pt x="9073" y="3643402"/>
                    <a:pt x="0" y="3536046"/>
                    <a:pt x="0" y="3428922"/>
                  </a:cubicBezTo>
                  <a:cubicBezTo>
                    <a:pt x="1594" y="3001816"/>
                    <a:pt x="89010" y="2575868"/>
                    <a:pt x="253052" y="2174356"/>
                  </a:cubicBezTo>
                  <a:cubicBezTo>
                    <a:pt x="294246" y="2074066"/>
                    <a:pt x="338873" y="1974700"/>
                    <a:pt x="389141" y="1877652"/>
                  </a:cubicBezTo>
                  <a:cubicBezTo>
                    <a:pt x="438672" y="1780256"/>
                    <a:pt x="493230" y="1684945"/>
                    <a:pt x="552079" y="1591834"/>
                  </a:cubicBezTo>
                  <a:cubicBezTo>
                    <a:pt x="669900" y="1405728"/>
                    <a:pt x="804394" y="1227729"/>
                    <a:pt x="954950" y="1061773"/>
                  </a:cubicBezTo>
                  <a:cubicBezTo>
                    <a:pt x="1030597" y="979085"/>
                    <a:pt x="1109552" y="898829"/>
                    <a:pt x="1192922" y="822626"/>
                  </a:cubicBezTo>
                  <a:cubicBezTo>
                    <a:pt x="1213642" y="803402"/>
                    <a:pt x="1234483" y="784409"/>
                    <a:pt x="1255939" y="765880"/>
                  </a:cubicBezTo>
                  <a:cubicBezTo>
                    <a:pt x="1277273" y="747234"/>
                    <a:pt x="1298237" y="728241"/>
                    <a:pt x="1320183" y="710291"/>
                  </a:cubicBezTo>
                  <a:cubicBezTo>
                    <a:pt x="1363585" y="673811"/>
                    <a:pt x="1408088" y="638489"/>
                    <a:pt x="1452961" y="603514"/>
                  </a:cubicBezTo>
                  <a:cubicBezTo>
                    <a:pt x="1633310" y="464543"/>
                    <a:pt x="1828125" y="341437"/>
                    <a:pt x="2033360" y="235818"/>
                  </a:cubicBezTo>
                  <a:cubicBezTo>
                    <a:pt x="2187242" y="156561"/>
                    <a:pt x="2347554" y="87597"/>
                    <a:pt x="2512513" y="3001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5102EBE-A80F-4CFF-B1DD-941EF9728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04998" y="98659"/>
              <a:ext cx="5774333" cy="6315453"/>
            </a:xfrm>
            <a:custGeom>
              <a:avLst/>
              <a:gdLst>
                <a:gd name="connsiteX0" fmla="*/ 3707237 w 5774333"/>
                <a:gd name="connsiteY0" fmla="*/ 1489 h 6315453"/>
                <a:gd name="connsiteX1" fmla="*/ 4037665 w 5774333"/>
                <a:gd name="connsiteY1" fmla="*/ 6121 h 6315453"/>
                <a:gd name="connsiteX2" fmla="*/ 4692239 w 5774333"/>
                <a:gd name="connsiteY2" fmla="*/ 102128 h 6315453"/>
                <a:gd name="connsiteX3" fmla="*/ 5315059 w 5774333"/>
                <a:gd name="connsiteY3" fmla="*/ 324945 h 6315453"/>
                <a:gd name="connsiteX4" fmla="*/ 5738325 w 5774333"/>
                <a:gd name="connsiteY4" fmla="*/ 578286 h 6315453"/>
                <a:gd name="connsiteX5" fmla="*/ 5774333 w 5774333"/>
                <a:gd name="connsiteY5" fmla="*/ 606551 h 6315453"/>
                <a:gd name="connsiteX6" fmla="*/ 5774333 w 5774333"/>
                <a:gd name="connsiteY6" fmla="*/ 975490 h 6315453"/>
                <a:gd name="connsiteX7" fmla="*/ 5676001 w 5774333"/>
                <a:gd name="connsiteY7" fmla="*/ 889749 h 6315453"/>
                <a:gd name="connsiteX8" fmla="*/ 5177132 w 5774333"/>
                <a:gd name="connsiteY8" fmla="*/ 581926 h 6315453"/>
                <a:gd name="connsiteX9" fmla="*/ 4615735 w 5774333"/>
                <a:gd name="connsiteY9" fmla="*/ 388640 h 6315453"/>
                <a:gd name="connsiteX10" fmla="*/ 4020010 w 5774333"/>
                <a:gd name="connsiteY10" fmla="*/ 308500 h 6315453"/>
                <a:gd name="connsiteX11" fmla="*/ 3416315 w 5774333"/>
                <a:gd name="connsiteY11" fmla="*/ 328882 h 6315453"/>
                <a:gd name="connsiteX12" fmla="*/ 2823779 w 5774333"/>
                <a:gd name="connsiteY12" fmla="*/ 446545 h 6315453"/>
                <a:gd name="connsiteX13" fmla="*/ 2256987 w 5774333"/>
                <a:gd name="connsiteY13" fmla="*/ 651296 h 6315453"/>
                <a:gd name="connsiteX14" fmla="*/ 1244169 w 5774333"/>
                <a:gd name="connsiteY14" fmla="*/ 1280374 h 6315453"/>
                <a:gd name="connsiteX15" fmla="*/ 830141 w 5774333"/>
                <a:gd name="connsiteY15" fmla="*/ 1700184 h 6315453"/>
                <a:gd name="connsiteX16" fmla="*/ 502792 w 5774333"/>
                <a:gd name="connsiteY16" fmla="*/ 2182300 h 6315453"/>
                <a:gd name="connsiteX17" fmla="*/ 280637 w 5774333"/>
                <a:gd name="connsiteY17" fmla="*/ 2715256 h 6315453"/>
                <a:gd name="connsiteX18" fmla="*/ 199843 w 5774333"/>
                <a:gd name="connsiteY18" fmla="*/ 3283418 h 6315453"/>
                <a:gd name="connsiteX19" fmla="*/ 233926 w 5774333"/>
                <a:gd name="connsiteY19" fmla="*/ 3561593 h 6315453"/>
                <a:gd name="connsiteX20" fmla="*/ 334582 w 5774333"/>
                <a:gd name="connsiteY20" fmla="*/ 3821816 h 6315453"/>
                <a:gd name="connsiteX21" fmla="*/ 404834 w 5774333"/>
                <a:gd name="connsiteY21" fmla="*/ 3944343 h 6315453"/>
                <a:gd name="connsiteX22" fmla="*/ 485506 w 5774333"/>
                <a:gd name="connsiteY22" fmla="*/ 4062932 h 6315453"/>
                <a:gd name="connsiteX23" fmla="*/ 671861 w 5774333"/>
                <a:gd name="connsiteY23" fmla="*/ 4292120 h 6315453"/>
                <a:gd name="connsiteX24" fmla="*/ 873542 w 5774333"/>
                <a:gd name="connsiteY24" fmla="*/ 4523044 h 6315453"/>
                <a:gd name="connsiteX25" fmla="*/ 973831 w 5774333"/>
                <a:gd name="connsiteY25" fmla="*/ 4643601 h 6315453"/>
                <a:gd name="connsiteX26" fmla="*/ 1022014 w 5774333"/>
                <a:gd name="connsiteY26" fmla="*/ 4702780 h 6315453"/>
                <a:gd name="connsiteX27" fmla="*/ 1069215 w 5774333"/>
                <a:gd name="connsiteY27" fmla="*/ 4759411 h 6315453"/>
                <a:gd name="connsiteX28" fmla="*/ 1474784 w 5774333"/>
                <a:gd name="connsiteY28" fmla="*/ 5177948 h 6315453"/>
                <a:gd name="connsiteX29" fmla="*/ 1690442 w 5774333"/>
                <a:gd name="connsiteY29" fmla="*/ 5366255 h 6315453"/>
                <a:gd name="connsiteX30" fmla="*/ 1916276 w 5774333"/>
                <a:gd name="connsiteY30" fmla="*/ 5539852 h 6315453"/>
                <a:gd name="connsiteX31" fmla="*/ 2420784 w 5774333"/>
                <a:gd name="connsiteY31" fmla="*/ 5814437 h 6315453"/>
                <a:gd name="connsiteX32" fmla="*/ 2703015 w 5774333"/>
                <a:gd name="connsiteY32" fmla="*/ 5892029 h 6315453"/>
                <a:gd name="connsiteX33" fmla="*/ 2775350 w 5774333"/>
                <a:gd name="connsiteY33" fmla="*/ 5905695 h 6315453"/>
                <a:gd name="connsiteX34" fmla="*/ 2848299 w 5774333"/>
                <a:gd name="connsiteY34" fmla="*/ 5917161 h 6315453"/>
                <a:gd name="connsiteX35" fmla="*/ 2995544 w 5774333"/>
                <a:gd name="connsiteY35" fmla="*/ 5933605 h 6315453"/>
                <a:gd name="connsiteX36" fmla="*/ 3069596 w 5774333"/>
                <a:gd name="connsiteY36" fmla="*/ 5938933 h 6315453"/>
                <a:gd name="connsiteX37" fmla="*/ 3143894 w 5774333"/>
                <a:gd name="connsiteY37" fmla="*/ 5942639 h 6315453"/>
                <a:gd name="connsiteX38" fmla="*/ 3218436 w 5774333"/>
                <a:gd name="connsiteY38" fmla="*/ 5944260 h 6315453"/>
                <a:gd name="connsiteX39" fmla="*/ 3293101 w 5774333"/>
                <a:gd name="connsiteY39" fmla="*/ 5943913 h 6315453"/>
                <a:gd name="connsiteX40" fmla="*/ 3330494 w 5774333"/>
                <a:gd name="connsiteY40" fmla="*/ 5943565 h 6315453"/>
                <a:gd name="connsiteX41" fmla="*/ 3366540 w 5774333"/>
                <a:gd name="connsiteY41" fmla="*/ 5942059 h 6315453"/>
                <a:gd name="connsiteX42" fmla="*/ 3402462 w 5774333"/>
                <a:gd name="connsiteY42" fmla="*/ 5940323 h 6315453"/>
                <a:gd name="connsiteX43" fmla="*/ 3438262 w 5774333"/>
                <a:gd name="connsiteY43" fmla="*/ 5937543 h 6315453"/>
                <a:gd name="connsiteX44" fmla="*/ 3580236 w 5774333"/>
                <a:gd name="connsiteY44" fmla="*/ 5920982 h 6315453"/>
                <a:gd name="connsiteX45" fmla="*/ 4121034 w 5774333"/>
                <a:gd name="connsiteY45" fmla="*/ 5753290 h 6315453"/>
                <a:gd name="connsiteX46" fmla="*/ 4620639 w 5774333"/>
                <a:gd name="connsiteY46" fmla="*/ 5459364 h 6315453"/>
                <a:gd name="connsiteX47" fmla="*/ 4741771 w 5774333"/>
                <a:gd name="connsiteY47" fmla="*/ 5372971 h 6315453"/>
                <a:gd name="connsiteX48" fmla="*/ 4862901 w 5774333"/>
                <a:gd name="connsiteY48" fmla="*/ 5283682 h 6315453"/>
                <a:gd name="connsiteX49" fmla="*/ 5108229 w 5774333"/>
                <a:gd name="connsiteY49" fmla="*/ 5098386 h 6315453"/>
                <a:gd name="connsiteX50" fmla="*/ 5612493 w 5774333"/>
                <a:gd name="connsiteY50" fmla="*/ 4739724 h 6315453"/>
                <a:gd name="connsiteX51" fmla="*/ 5774333 w 5774333"/>
                <a:gd name="connsiteY51" fmla="*/ 4623488 h 6315453"/>
                <a:gd name="connsiteX52" fmla="*/ 5774333 w 5774333"/>
                <a:gd name="connsiteY52" fmla="*/ 5232926 h 6315453"/>
                <a:gd name="connsiteX53" fmla="*/ 5676492 w 5774333"/>
                <a:gd name="connsiteY53" fmla="*/ 5306859 h 6315453"/>
                <a:gd name="connsiteX54" fmla="*/ 5426260 w 5774333"/>
                <a:gd name="connsiteY54" fmla="*/ 5486233 h 6315453"/>
                <a:gd name="connsiteX55" fmla="*/ 5300225 w 5774333"/>
                <a:gd name="connsiteY55" fmla="*/ 5576217 h 6315453"/>
                <a:gd name="connsiteX56" fmla="*/ 5170757 w 5774333"/>
                <a:gd name="connsiteY56" fmla="*/ 5666780 h 6315453"/>
                <a:gd name="connsiteX57" fmla="*/ 5038100 w 5774333"/>
                <a:gd name="connsiteY57" fmla="*/ 5756185 h 6315453"/>
                <a:gd name="connsiteX58" fmla="*/ 4901276 w 5774333"/>
                <a:gd name="connsiteY58" fmla="*/ 5843043 h 6315453"/>
                <a:gd name="connsiteX59" fmla="*/ 4614019 w 5774333"/>
                <a:gd name="connsiteY59" fmla="*/ 6006103 h 6315453"/>
                <a:gd name="connsiteX60" fmla="*/ 4305061 w 5774333"/>
                <a:gd name="connsiteY60" fmla="*/ 6144726 h 6315453"/>
                <a:gd name="connsiteX61" fmla="*/ 3632710 w 5774333"/>
                <a:gd name="connsiteY61" fmla="*/ 6304196 h 6315453"/>
                <a:gd name="connsiteX62" fmla="*/ 3459594 w 5774333"/>
                <a:gd name="connsiteY62" fmla="*/ 6314504 h 6315453"/>
                <a:gd name="connsiteX63" fmla="*/ 3416315 w 5774333"/>
                <a:gd name="connsiteY63" fmla="*/ 6315429 h 6315453"/>
                <a:gd name="connsiteX64" fmla="*/ 3373159 w 5774333"/>
                <a:gd name="connsiteY64" fmla="*/ 6315198 h 6315453"/>
                <a:gd name="connsiteX65" fmla="*/ 3330127 w 5774333"/>
                <a:gd name="connsiteY65" fmla="*/ 6314735 h 6315453"/>
                <a:gd name="connsiteX66" fmla="*/ 3288320 w 5774333"/>
                <a:gd name="connsiteY66" fmla="*/ 6313230 h 6315453"/>
                <a:gd name="connsiteX67" fmla="*/ 2954350 w 5774333"/>
                <a:gd name="connsiteY67" fmla="*/ 6288098 h 6315453"/>
                <a:gd name="connsiteX68" fmla="*/ 2622466 w 5774333"/>
                <a:gd name="connsiteY68" fmla="*/ 6232742 h 6315453"/>
                <a:gd name="connsiteX69" fmla="*/ 2296466 w 5774333"/>
                <a:gd name="connsiteY69" fmla="*/ 6146001 h 6315453"/>
                <a:gd name="connsiteX70" fmla="*/ 1672419 w 5774333"/>
                <a:gd name="connsiteY70" fmla="*/ 5885197 h 6315453"/>
                <a:gd name="connsiteX71" fmla="*/ 1146578 w 5774333"/>
                <a:gd name="connsiteY71" fmla="*/ 5479168 h 6315453"/>
                <a:gd name="connsiteX72" fmla="*/ 933372 w 5774333"/>
                <a:gd name="connsiteY72" fmla="*/ 5234810 h 6315453"/>
                <a:gd name="connsiteX73" fmla="*/ 747140 w 5774333"/>
                <a:gd name="connsiteY73" fmla="*/ 4976091 h 6315453"/>
                <a:gd name="connsiteX74" fmla="*/ 703616 w 5774333"/>
                <a:gd name="connsiteY74" fmla="*/ 4910196 h 6315453"/>
                <a:gd name="connsiteX75" fmla="*/ 662053 w 5774333"/>
                <a:gd name="connsiteY75" fmla="*/ 4846269 h 6315453"/>
                <a:gd name="connsiteX76" fmla="*/ 580033 w 5774333"/>
                <a:gd name="connsiteY76" fmla="*/ 4722352 h 6315453"/>
                <a:gd name="connsiteX77" fmla="*/ 410105 w 5774333"/>
                <a:gd name="connsiteY77" fmla="*/ 4469193 h 6315453"/>
                <a:gd name="connsiteX78" fmla="*/ 244224 w 5774333"/>
                <a:gd name="connsiteY78" fmla="*/ 4201556 h 6315453"/>
                <a:gd name="connsiteX79" fmla="*/ 169437 w 5774333"/>
                <a:gd name="connsiteY79" fmla="*/ 4059690 h 6315453"/>
                <a:gd name="connsiteX80" fmla="*/ 105929 w 5774333"/>
                <a:gd name="connsiteY80" fmla="*/ 3911221 h 6315453"/>
                <a:gd name="connsiteX81" fmla="*/ 57256 w 5774333"/>
                <a:gd name="connsiteY81" fmla="*/ 3757195 h 6315453"/>
                <a:gd name="connsiteX82" fmla="*/ 39111 w 5774333"/>
                <a:gd name="connsiteY82" fmla="*/ 3678677 h 6315453"/>
                <a:gd name="connsiteX83" fmla="*/ 31142 w 5774333"/>
                <a:gd name="connsiteY83" fmla="*/ 3639300 h 6315453"/>
                <a:gd name="connsiteX84" fmla="*/ 24521 w 5774333"/>
                <a:gd name="connsiteY84" fmla="*/ 3599809 h 6315453"/>
                <a:gd name="connsiteX85" fmla="*/ 0 w 5774333"/>
                <a:gd name="connsiteY85" fmla="*/ 3283418 h 6315453"/>
                <a:gd name="connsiteX86" fmla="*/ 68045 w 5774333"/>
                <a:gd name="connsiteY86" fmla="*/ 2666963 h 6315453"/>
                <a:gd name="connsiteX87" fmla="*/ 272546 w 5774333"/>
                <a:gd name="connsiteY87" fmla="*/ 2076334 h 6315453"/>
                <a:gd name="connsiteX88" fmla="*/ 1039300 w 5774333"/>
                <a:gd name="connsiteY88" fmla="*/ 1073307 h 6315453"/>
                <a:gd name="connsiteX89" fmla="*/ 1547733 w 5774333"/>
                <a:gd name="connsiteY89" fmla="*/ 680365 h 6315453"/>
                <a:gd name="connsiteX90" fmla="*/ 2115995 w 5774333"/>
                <a:gd name="connsiteY90" fmla="*/ 368373 h 6315453"/>
                <a:gd name="connsiteX91" fmla="*/ 3377451 w 5774333"/>
                <a:gd name="connsiteY91" fmla="*/ 24304 h 6315453"/>
                <a:gd name="connsiteX92" fmla="*/ 3707237 w 5774333"/>
                <a:gd name="connsiteY92" fmla="*/ 1489 h 6315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5774333" h="6315453">
                  <a:moveTo>
                    <a:pt x="3707237" y="1489"/>
                  </a:moveTo>
                  <a:cubicBezTo>
                    <a:pt x="3817502" y="-1522"/>
                    <a:pt x="3927875" y="41"/>
                    <a:pt x="4037665" y="6121"/>
                  </a:cubicBezTo>
                  <a:cubicBezTo>
                    <a:pt x="4257614" y="18745"/>
                    <a:pt x="4477439" y="49665"/>
                    <a:pt x="4692239" y="102128"/>
                  </a:cubicBezTo>
                  <a:cubicBezTo>
                    <a:pt x="4907039" y="154474"/>
                    <a:pt x="5116811" y="228592"/>
                    <a:pt x="5315059" y="324945"/>
                  </a:cubicBezTo>
                  <a:cubicBezTo>
                    <a:pt x="5463562" y="397211"/>
                    <a:pt x="5606133" y="481527"/>
                    <a:pt x="5738325" y="578286"/>
                  </a:cubicBezTo>
                  <a:lnTo>
                    <a:pt x="5774333" y="606551"/>
                  </a:lnTo>
                  <a:lnTo>
                    <a:pt x="5774333" y="975490"/>
                  </a:lnTo>
                  <a:lnTo>
                    <a:pt x="5676001" y="889749"/>
                  </a:lnTo>
                  <a:cubicBezTo>
                    <a:pt x="5522381" y="769886"/>
                    <a:pt x="5355519" y="665657"/>
                    <a:pt x="5177132" y="581926"/>
                  </a:cubicBezTo>
                  <a:cubicBezTo>
                    <a:pt x="4998867" y="497965"/>
                    <a:pt x="4810183" y="433574"/>
                    <a:pt x="4615735" y="388640"/>
                  </a:cubicBezTo>
                  <a:cubicBezTo>
                    <a:pt x="4421289" y="343591"/>
                    <a:pt x="4221446" y="317649"/>
                    <a:pt x="4020010" y="308500"/>
                  </a:cubicBezTo>
                  <a:cubicBezTo>
                    <a:pt x="3818207" y="298887"/>
                    <a:pt x="3616649" y="305257"/>
                    <a:pt x="3416315" y="328882"/>
                  </a:cubicBezTo>
                  <a:cubicBezTo>
                    <a:pt x="3216106" y="352623"/>
                    <a:pt x="3017736" y="392346"/>
                    <a:pt x="2823779" y="446545"/>
                  </a:cubicBezTo>
                  <a:cubicBezTo>
                    <a:pt x="2629699" y="500513"/>
                    <a:pt x="2440401" y="570345"/>
                    <a:pt x="2256987" y="651296"/>
                  </a:cubicBezTo>
                  <a:cubicBezTo>
                    <a:pt x="1889058" y="811461"/>
                    <a:pt x="1545527" y="1023856"/>
                    <a:pt x="1244169" y="1280374"/>
                  </a:cubicBezTo>
                  <a:cubicBezTo>
                    <a:pt x="1093982" y="1409039"/>
                    <a:pt x="954828" y="1549400"/>
                    <a:pt x="830141" y="1700184"/>
                  </a:cubicBezTo>
                  <a:cubicBezTo>
                    <a:pt x="705209" y="1850736"/>
                    <a:pt x="594989" y="2012176"/>
                    <a:pt x="502792" y="2182300"/>
                  </a:cubicBezTo>
                  <a:cubicBezTo>
                    <a:pt x="410595" y="2352308"/>
                    <a:pt x="333847" y="2530307"/>
                    <a:pt x="280637" y="2715256"/>
                  </a:cubicBezTo>
                  <a:cubicBezTo>
                    <a:pt x="227306" y="2899741"/>
                    <a:pt x="199719" y="3091521"/>
                    <a:pt x="199843" y="3283418"/>
                  </a:cubicBezTo>
                  <a:cubicBezTo>
                    <a:pt x="200946" y="3377687"/>
                    <a:pt x="210754" y="3471261"/>
                    <a:pt x="233926" y="3561593"/>
                  </a:cubicBezTo>
                  <a:cubicBezTo>
                    <a:pt x="256730" y="3652040"/>
                    <a:pt x="292162" y="3738550"/>
                    <a:pt x="334582" y="3821816"/>
                  </a:cubicBezTo>
                  <a:cubicBezTo>
                    <a:pt x="356038" y="3863392"/>
                    <a:pt x="379823" y="3904157"/>
                    <a:pt x="404834" y="3944343"/>
                  </a:cubicBezTo>
                  <a:cubicBezTo>
                    <a:pt x="430212" y="3984413"/>
                    <a:pt x="457308" y="4023905"/>
                    <a:pt x="485506" y="4062932"/>
                  </a:cubicBezTo>
                  <a:cubicBezTo>
                    <a:pt x="542639" y="4140757"/>
                    <a:pt x="606146" y="4216265"/>
                    <a:pt x="671861" y="4292120"/>
                  </a:cubicBezTo>
                  <a:cubicBezTo>
                    <a:pt x="737576" y="4368091"/>
                    <a:pt x="806234" y="4444062"/>
                    <a:pt x="873542" y="4523044"/>
                  </a:cubicBezTo>
                  <a:cubicBezTo>
                    <a:pt x="907258" y="4562419"/>
                    <a:pt x="940606" y="4602721"/>
                    <a:pt x="973831" y="4643601"/>
                  </a:cubicBezTo>
                  <a:lnTo>
                    <a:pt x="1022014" y="4702780"/>
                  </a:lnTo>
                  <a:cubicBezTo>
                    <a:pt x="1037829" y="4721658"/>
                    <a:pt x="1052910" y="4740998"/>
                    <a:pt x="1069215" y="4759411"/>
                  </a:cubicBezTo>
                  <a:cubicBezTo>
                    <a:pt x="1196477" y="4909269"/>
                    <a:pt x="1334527" y="5047199"/>
                    <a:pt x="1474784" y="5177948"/>
                  </a:cubicBezTo>
                  <a:cubicBezTo>
                    <a:pt x="1545281" y="5243033"/>
                    <a:pt x="1617003" y="5305917"/>
                    <a:pt x="1690442" y="5366255"/>
                  </a:cubicBezTo>
                  <a:cubicBezTo>
                    <a:pt x="1763881" y="5426591"/>
                    <a:pt x="1838668" y="5484959"/>
                    <a:pt x="1916276" y="5539852"/>
                  </a:cubicBezTo>
                  <a:cubicBezTo>
                    <a:pt x="2070877" y="5649872"/>
                    <a:pt x="2237617" y="5748194"/>
                    <a:pt x="2420784" y="5814437"/>
                  </a:cubicBezTo>
                  <a:cubicBezTo>
                    <a:pt x="2512124" y="5847559"/>
                    <a:pt x="2606773" y="5872921"/>
                    <a:pt x="2703015" y="5892029"/>
                  </a:cubicBezTo>
                  <a:cubicBezTo>
                    <a:pt x="2727168" y="5896546"/>
                    <a:pt x="2751075" y="5901758"/>
                    <a:pt x="2775350" y="5905695"/>
                  </a:cubicBezTo>
                  <a:lnTo>
                    <a:pt x="2848299" y="5917161"/>
                  </a:lnTo>
                  <a:cubicBezTo>
                    <a:pt x="2897218" y="5923298"/>
                    <a:pt x="2946136" y="5929784"/>
                    <a:pt x="2995544" y="5933605"/>
                  </a:cubicBezTo>
                  <a:cubicBezTo>
                    <a:pt x="3020188" y="5935806"/>
                    <a:pt x="3044831" y="5937891"/>
                    <a:pt x="3069596" y="5938933"/>
                  </a:cubicBezTo>
                  <a:cubicBezTo>
                    <a:pt x="3094362" y="5940090"/>
                    <a:pt x="3119005" y="5941943"/>
                    <a:pt x="3143894" y="5942639"/>
                  </a:cubicBezTo>
                  <a:lnTo>
                    <a:pt x="3218436" y="5944260"/>
                  </a:lnTo>
                  <a:cubicBezTo>
                    <a:pt x="3243201" y="5944838"/>
                    <a:pt x="3268212" y="5944029"/>
                    <a:pt x="3293101" y="5943913"/>
                  </a:cubicBezTo>
                  <a:lnTo>
                    <a:pt x="3330494" y="5943565"/>
                  </a:lnTo>
                  <a:cubicBezTo>
                    <a:pt x="3342632" y="5943218"/>
                    <a:pt x="3354524" y="5942523"/>
                    <a:pt x="3366540" y="5942059"/>
                  </a:cubicBezTo>
                  <a:cubicBezTo>
                    <a:pt x="3378554" y="5941480"/>
                    <a:pt x="3390570" y="5941134"/>
                    <a:pt x="3402462" y="5940323"/>
                  </a:cubicBezTo>
                  <a:lnTo>
                    <a:pt x="3438262" y="5937543"/>
                  </a:lnTo>
                  <a:cubicBezTo>
                    <a:pt x="3485954" y="5933953"/>
                    <a:pt x="3533279" y="5927931"/>
                    <a:pt x="3580236" y="5920982"/>
                  </a:cubicBezTo>
                  <a:cubicBezTo>
                    <a:pt x="3768185" y="5891567"/>
                    <a:pt x="3948901" y="5834010"/>
                    <a:pt x="4121034" y="5753290"/>
                  </a:cubicBezTo>
                  <a:cubicBezTo>
                    <a:pt x="4293782" y="5673497"/>
                    <a:pt x="4458191" y="5571353"/>
                    <a:pt x="4620639" y="5459364"/>
                  </a:cubicBezTo>
                  <a:cubicBezTo>
                    <a:pt x="4661221" y="5431455"/>
                    <a:pt x="4701557" y="5402271"/>
                    <a:pt x="4741771" y="5372971"/>
                  </a:cubicBezTo>
                  <a:cubicBezTo>
                    <a:pt x="4782230" y="5343672"/>
                    <a:pt x="4822566" y="5313908"/>
                    <a:pt x="4862901" y="5283682"/>
                  </a:cubicBezTo>
                  <a:lnTo>
                    <a:pt x="5108229" y="5098386"/>
                  </a:lnTo>
                  <a:cubicBezTo>
                    <a:pt x="5276563" y="4972270"/>
                    <a:pt x="5446489" y="4854838"/>
                    <a:pt x="5612493" y="4739724"/>
                  </a:cubicBezTo>
                  <a:lnTo>
                    <a:pt x="5774333" y="4623488"/>
                  </a:lnTo>
                  <a:lnTo>
                    <a:pt x="5774333" y="5232926"/>
                  </a:lnTo>
                  <a:lnTo>
                    <a:pt x="5676492" y="5306859"/>
                  </a:lnTo>
                  <a:cubicBezTo>
                    <a:pt x="5592693" y="5367905"/>
                    <a:pt x="5508955" y="5427286"/>
                    <a:pt x="5426260" y="5486233"/>
                  </a:cubicBezTo>
                  <a:lnTo>
                    <a:pt x="5300225" y="5576217"/>
                  </a:lnTo>
                  <a:cubicBezTo>
                    <a:pt x="5257559" y="5606443"/>
                    <a:pt x="5214525" y="5636901"/>
                    <a:pt x="5170757" y="5666780"/>
                  </a:cubicBezTo>
                  <a:cubicBezTo>
                    <a:pt x="5127110" y="5696775"/>
                    <a:pt x="5082973" y="5726654"/>
                    <a:pt x="5038100" y="5756185"/>
                  </a:cubicBezTo>
                  <a:cubicBezTo>
                    <a:pt x="4993106" y="5785486"/>
                    <a:pt x="4947743" y="5814553"/>
                    <a:pt x="4901276" y="5843043"/>
                  </a:cubicBezTo>
                  <a:cubicBezTo>
                    <a:pt x="4808835" y="5900136"/>
                    <a:pt x="4713449" y="5955494"/>
                    <a:pt x="4614019" y="6006103"/>
                  </a:cubicBezTo>
                  <a:cubicBezTo>
                    <a:pt x="4514711" y="6056943"/>
                    <a:pt x="4411971" y="6104192"/>
                    <a:pt x="4305061" y="6144726"/>
                  </a:cubicBezTo>
                  <a:cubicBezTo>
                    <a:pt x="4092223" y="6226952"/>
                    <a:pt x="3863569" y="6282424"/>
                    <a:pt x="3632710" y="6304196"/>
                  </a:cubicBezTo>
                  <a:cubicBezTo>
                    <a:pt x="3574964" y="6309408"/>
                    <a:pt x="3517218" y="6313345"/>
                    <a:pt x="3459594" y="6314504"/>
                  </a:cubicBezTo>
                  <a:lnTo>
                    <a:pt x="3416315" y="6315429"/>
                  </a:lnTo>
                  <a:cubicBezTo>
                    <a:pt x="3401971" y="6315546"/>
                    <a:pt x="3387505" y="6315198"/>
                    <a:pt x="3373159" y="6315198"/>
                  </a:cubicBezTo>
                  <a:lnTo>
                    <a:pt x="3330127" y="6314735"/>
                  </a:lnTo>
                  <a:lnTo>
                    <a:pt x="3288320" y="6313230"/>
                  </a:lnTo>
                  <a:cubicBezTo>
                    <a:pt x="3176996" y="6309870"/>
                    <a:pt x="3065428" y="6301533"/>
                    <a:pt x="2954350" y="6288098"/>
                  </a:cubicBezTo>
                  <a:cubicBezTo>
                    <a:pt x="2843150" y="6275360"/>
                    <a:pt x="2732194" y="6257061"/>
                    <a:pt x="2622466" y="6232742"/>
                  </a:cubicBezTo>
                  <a:cubicBezTo>
                    <a:pt x="2512859" y="6208190"/>
                    <a:pt x="2404110" y="6179122"/>
                    <a:pt x="2296466" y="6146001"/>
                  </a:cubicBezTo>
                  <a:cubicBezTo>
                    <a:pt x="2081544" y="6079179"/>
                    <a:pt x="1869073" y="5996027"/>
                    <a:pt x="1672419" y="5885197"/>
                  </a:cubicBezTo>
                  <a:cubicBezTo>
                    <a:pt x="1475643" y="5774599"/>
                    <a:pt x="1299954" y="5634353"/>
                    <a:pt x="1146578" y="5479168"/>
                  </a:cubicBezTo>
                  <a:cubicBezTo>
                    <a:pt x="1069461" y="5401692"/>
                    <a:pt x="999333" y="5319235"/>
                    <a:pt x="933372" y="5234810"/>
                  </a:cubicBezTo>
                  <a:cubicBezTo>
                    <a:pt x="867781" y="5150038"/>
                    <a:pt x="805375" y="5063991"/>
                    <a:pt x="747140" y="4976091"/>
                  </a:cubicBezTo>
                  <a:cubicBezTo>
                    <a:pt x="732182" y="4954319"/>
                    <a:pt x="718082" y="4932199"/>
                    <a:pt x="703616" y="4910196"/>
                  </a:cubicBezTo>
                  <a:lnTo>
                    <a:pt x="662053" y="4846269"/>
                  </a:lnTo>
                  <a:cubicBezTo>
                    <a:pt x="635449" y="4804925"/>
                    <a:pt x="607864" y="4763928"/>
                    <a:pt x="580033" y="4722352"/>
                  </a:cubicBezTo>
                  <a:lnTo>
                    <a:pt x="410105" y="4469193"/>
                  </a:lnTo>
                  <a:cubicBezTo>
                    <a:pt x="353095" y="4382915"/>
                    <a:pt x="296820" y="4294089"/>
                    <a:pt x="244224" y="4201556"/>
                  </a:cubicBezTo>
                  <a:cubicBezTo>
                    <a:pt x="217987" y="4155232"/>
                    <a:pt x="192609" y="4108098"/>
                    <a:pt x="169437" y="4059690"/>
                  </a:cubicBezTo>
                  <a:cubicBezTo>
                    <a:pt x="146388" y="4011165"/>
                    <a:pt x="124932" y="3961715"/>
                    <a:pt x="105929" y="3911221"/>
                  </a:cubicBezTo>
                  <a:cubicBezTo>
                    <a:pt x="87293" y="3860613"/>
                    <a:pt x="70742" y="3809309"/>
                    <a:pt x="57256" y="3757195"/>
                  </a:cubicBezTo>
                  <a:cubicBezTo>
                    <a:pt x="50881" y="3731138"/>
                    <a:pt x="44383" y="3704965"/>
                    <a:pt x="39111" y="3678677"/>
                  </a:cubicBezTo>
                  <a:lnTo>
                    <a:pt x="31142" y="3639300"/>
                  </a:lnTo>
                  <a:lnTo>
                    <a:pt x="24521" y="3599809"/>
                  </a:lnTo>
                  <a:cubicBezTo>
                    <a:pt x="7234" y="3494423"/>
                    <a:pt x="0" y="3388457"/>
                    <a:pt x="0" y="3283418"/>
                  </a:cubicBezTo>
                  <a:cubicBezTo>
                    <a:pt x="491" y="3076698"/>
                    <a:pt x="23418" y="2869978"/>
                    <a:pt x="68045" y="2666963"/>
                  </a:cubicBezTo>
                  <a:cubicBezTo>
                    <a:pt x="112550" y="2464064"/>
                    <a:pt x="180717" y="2265104"/>
                    <a:pt x="272546" y="2076334"/>
                  </a:cubicBezTo>
                  <a:cubicBezTo>
                    <a:pt x="457062" y="1698794"/>
                    <a:pt x="724457" y="1360978"/>
                    <a:pt x="1039300" y="1073307"/>
                  </a:cubicBezTo>
                  <a:cubicBezTo>
                    <a:pt x="1197090" y="929472"/>
                    <a:pt x="1367630" y="798259"/>
                    <a:pt x="1547733" y="680365"/>
                  </a:cubicBezTo>
                  <a:cubicBezTo>
                    <a:pt x="1728081" y="562587"/>
                    <a:pt x="1917870" y="457663"/>
                    <a:pt x="2115995" y="368373"/>
                  </a:cubicBezTo>
                  <a:cubicBezTo>
                    <a:pt x="2512737" y="191070"/>
                    <a:pt x="2939883" y="73870"/>
                    <a:pt x="3377451" y="24304"/>
                  </a:cubicBezTo>
                  <a:cubicBezTo>
                    <a:pt x="3486812" y="12086"/>
                    <a:pt x="3596971" y="4500"/>
                    <a:pt x="3707237" y="148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C18CE1F-9DF1-47AF-9E66-6CE348AC23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10220" y="131729"/>
              <a:ext cx="5769111" cy="6229400"/>
            </a:xfrm>
            <a:custGeom>
              <a:avLst/>
              <a:gdLst>
                <a:gd name="connsiteX0" fmla="*/ 3882695 w 5769111"/>
                <a:gd name="connsiteY0" fmla="*/ 0 h 6229400"/>
                <a:gd name="connsiteX1" fmla="*/ 5691883 w 5769111"/>
                <a:gd name="connsiteY1" fmla="*/ 557381 h 6229400"/>
                <a:gd name="connsiteX2" fmla="*/ 5769111 w 5769111"/>
                <a:gd name="connsiteY2" fmla="*/ 620523 h 6229400"/>
                <a:gd name="connsiteX3" fmla="*/ 5769111 w 5769111"/>
                <a:gd name="connsiteY3" fmla="*/ 1464911 h 6229400"/>
                <a:gd name="connsiteX4" fmla="*/ 5660063 w 5769111"/>
                <a:gd name="connsiteY4" fmla="*/ 1328105 h 6229400"/>
                <a:gd name="connsiteX5" fmla="*/ 4910471 w 5769111"/>
                <a:gd name="connsiteY5" fmla="*/ 781599 h 6229400"/>
                <a:gd name="connsiteX6" fmla="*/ 3882695 w 5769111"/>
                <a:gd name="connsiteY6" fmla="*/ 579048 h 6229400"/>
                <a:gd name="connsiteX7" fmla="*/ 2683153 w 5769111"/>
                <a:gd name="connsiteY7" fmla="*/ 797003 h 6229400"/>
                <a:gd name="connsiteX8" fmla="*/ 1617493 w 5769111"/>
                <a:gd name="connsiteY8" fmla="*/ 1395738 h 6229400"/>
                <a:gd name="connsiteX9" fmla="*/ 880408 w 5769111"/>
                <a:gd name="connsiteY9" fmla="*/ 2259099 h 6229400"/>
                <a:gd name="connsiteX10" fmla="*/ 613135 w 5769111"/>
                <a:gd name="connsiteY10" fmla="*/ 3263863 h 6229400"/>
                <a:gd name="connsiteX11" fmla="*/ 1055484 w 5769111"/>
                <a:gd name="connsiteY11" fmla="*/ 4196825 h 6229400"/>
                <a:gd name="connsiteX12" fmla="*/ 1278376 w 5769111"/>
                <a:gd name="connsiteY12" fmla="*/ 4492950 h 6229400"/>
                <a:gd name="connsiteX13" fmla="*/ 3369851 w 5769111"/>
                <a:gd name="connsiteY13" fmla="*/ 5650468 h 6229400"/>
                <a:gd name="connsiteX14" fmla="*/ 4957551 w 5769111"/>
                <a:gd name="connsiteY14" fmla="*/ 4938355 h 6229400"/>
                <a:gd name="connsiteX15" fmla="*/ 5150773 w 5769111"/>
                <a:gd name="connsiteY15" fmla="*/ 4796950 h 6229400"/>
                <a:gd name="connsiteX16" fmla="*/ 5747247 w 5769111"/>
                <a:gd name="connsiteY16" fmla="*/ 4338176 h 6229400"/>
                <a:gd name="connsiteX17" fmla="*/ 5769111 w 5769111"/>
                <a:gd name="connsiteY17" fmla="*/ 4318497 h 6229400"/>
                <a:gd name="connsiteX18" fmla="*/ 5769111 w 5769111"/>
                <a:gd name="connsiteY18" fmla="*/ 5074612 h 6229400"/>
                <a:gd name="connsiteX19" fmla="*/ 5636252 w 5769111"/>
                <a:gd name="connsiteY19" fmla="*/ 5174208 h 6229400"/>
                <a:gd name="connsiteX20" fmla="*/ 5334922 w 5769111"/>
                <a:gd name="connsiteY20" fmla="*/ 5394528 h 6229400"/>
                <a:gd name="connsiteX21" fmla="*/ 3369727 w 5769111"/>
                <a:gd name="connsiteY21" fmla="*/ 6229400 h 6229400"/>
                <a:gd name="connsiteX22" fmla="*/ 771046 w 5769111"/>
                <a:gd name="connsiteY22" fmla="*/ 4817913 h 6229400"/>
                <a:gd name="connsiteX23" fmla="*/ 0 w 5769111"/>
                <a:gd name="connsiteY23" fmla="*/ 3263748 h 6229400"/>
                <a:gd name="connsiteX24" fmla="*/ 3882695 w 5769111"/>
                <a:gd name="connsiteY24" fmla="*/ 0 h 622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769111" h="6229400">
                  <a:moveTo>
                    <a:pt x="3882695" y="0"/>
                  </a:moveTo>
                  <a:cubicBezTo>
                    <a:pt x="4601253" y="0"/>
                    <a:pt x="5210727" y="205477"/>
                    <a:pt x="5691883" y="557381"/>
                  </a:cubicBezTo>
                  <a:lnTo>
                    <a:pt x="5769111" y="620523"/>
                  </a:lnTo>
                  <a:lnTo>
                    <a:pt x="5769111" y="1464911"/>
                  </a:lnTo>
                  <a:lnTo>
                    <a:pt x="5660063" y="1328105"/>
                  </a:lnTo>
                  <a:cubicBezTo>
                    <a:pt x="5449800" y="1091506"/>
                    <a:pt x="5197607" y="907600"/>
                    <a:pt x="4910471" y="781599"/>
                  </a:cubicBezTo>
                  <a:cubicBezTo>
                    <a:pt x="4604088" y="647260"/>
                    <a:pt x="4258349" y="579048"/>
                    <a:pt x="3882695" y="579048"/>
                  </a:cubicBezTo>
                  <a:cubicBezTo>
                    <a:pt x="3484238" y="579048"/>
                    <a:pt x="3080631" y="652240"/>
                    <a:pt x="2683153" y="797003"/>
                  </a:cubicBezTo>
                  <a:cubicBezTo>
                    <a:pt x="2296098" y="937595"/>
                    <a:pt x="1927678" y="1144662"/>
                    <a:pt x="1617493" y="1395738"/>
                  </a:cubicBezTo>
                  <a:cubicBezTo>
                    <a:pt x="1301915" y="1651098"/>
                    <a:pt x="1053890" y="1941665"/>
                    <a:pt x="880408" y="2259099"/>
                  </a:cubicBezTo>
                  <a:cubicBezTo>
                    <a:pt x="703125" y="2583597"/>
                    <a:pt x="613135" y="2921645"/>
                    <a:pt x="613135" y="3263863"/>
                  </a:cubicBezTo>
                  <a:cubicBezTo>
                    <a:pt x="613135" y="3608512"/>
                    <a:pt x="756702" y="3809789"/>
                    <a:pt x="1055484" y="4196825"/>
                  </a:cubicBezTo>
                  <a:cubicBezTo>
                    <a:pt x="1127574" y="4290167"/>
                    <a:pt x="1202116" y="4386753"/>
                    <a:pt x="1278376" y="4492950"/>
                  </a:cubicBezTo>
                  <a:cubicBezTo>
                    <a:pt x="1861105" y="5304313"/>
                    <a:pt x="2486623" y="5650468"/>
                    <a:pt x="3369851" y="5650468"/>
                  </a:cubicBezTo>
                  <a:cubicBezTo>
                    <a:pt x="3949515" y="5650468"/>
                    <a:pt x="4374822" y="5368471"/>
                    <a:pt x="4957551" y="4938355"/>
                  </a:cubicBezTo>
                  <a:cubicBezTo>
                    <a:pt x="5022653" y="4890293"/>
                    <a:pt x="5087755" y="4842811"/>
                    <a:pt x="5150773" y="4796950"/>
                  </a:cubicBezTo>
                  <a:cubicBezTo>
                    <a:pt x="5364254" y="4641404"/>
                    <a:pt x="5570313" y="4491241"/>
                    <a:pt x="5747247" y="4338176"/>
                  </a:cubicBezTo>
                  <a:lnTo>
                    <a:pt x="5769111" y="4318497"/>
                  </a:lnTo>
                  <a:lnTo>
                    <a:pt x="5769111" y="5074612"/>
                  </a:lnTo>
                  <a:lnTo>
                    <a:pt x="5636252" y="5174208"/>
                  </a:lnTo>
                  <a:cubicBezTo>
                    <a:pt x="5537051" y="5246835"/>
                    <a:pt x="5436100" y="5319845"/>
                    <a:pt x="5334922" y="5394528"/>
                  </a:cubicBezTo>
                  <a:cubicBezTo>
                    <a:pt x="4745327" y="5829741"/>
                    <a:pt x="4177309" y="6229400"/>
                    <a:pt x="3369727" y="6229400"/>
                  </a:cubicBezTo>
                  <a:cubicBezTo>
                    <a:pt x="2172147" y="6229400"/>
                    <a:pt x="1394603" y="5686137"/>
                    <a:pt x="771046" y="4817913"/>
                  </a:cubicBezTo>
                  <a:cubicBezTo>
                    <a:pt x="396864" y="4297000"/>
                    <a:pt x="0" y="3939728"/>
                    <a:pt x="0" y="3263748"/>
                  </a:cubicBezTo>
                  <a:cubicBezTo>
                    <a:pt x="0" y="1461170"/>
                    <a:pt x="1955141" y="0"/>
                    <a:pt x="38826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BD26A8C-8D1D-41E6-A71E-FE9AC75F3F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10220" y="131729"/>
              <a:ext cx="5769111" cy="6229400"/>
            </a:xfrm>
            <a:custGeom>
              <a:avLst/>
              <a:gdLst>
                <a:gd name="connsiteX0" fmla="*/ 3882695 w 5769111"/>
                <a:gd name="connsiteY0" fmla="*/ 0 h 6229400"/>
                <a:gd name="connsiteX1" fmla="*/ 5691883 w 5769111"/>
                <a:gd name="connsiteY1" fmla="*/ 557381 h 6229400"/>
                <a:gd name="connsiteX2" fmla="*/ 5769111 w 5769111"/>
                <a:gd name="connsiteY2" fmla="*/ 620523 h 6229400"/>
                <a:gd name="connsiteX3" fmla="*/ 5769111 w 5769111"/>
                <a:gd name="connsiteY3" fmla="*/ 1675390 h 6229400"/>
                <a:gd name="connsiteX4" fmla="*/ 5711488 w 5769111"/>
                <a:gd name="connsiteY4" fmla="*/ 1585205 h 6229400"/>
                <a:gd name="connsiteX5" fmla="*/ 5566027 w 5769111"/>
                <a:gd name="connsiteY5" fmla="*/ 1402571 h 6229400"/>
                <a:gd name="connsiteX6" fmla="*/ 4858734 w 5769111"/>
                <a:gd name="connsiteY6" fmla="*/ 886639 h 6229400"/>
                <a:gd name="connsiteX7" fmla="*/ 3882695 w 5769111"/>
                <a:gd name="connsiteY7" fmla="*/ 694858 h 6229400"/>
                <a:gd name="connsiteX8" fmla="*/ 2727046 w 5769111"/>
                <a:gd name="connsiteY8" fmla="*/ 905053 h 6229400"/>
                <a:gd name="connsiteX9" fmla="*/ 1697186 w 5769111"/>
                <a:gd name="connsiteY9" fmla="*/ 1483638 h 6229400"/>
                <a:gd name="connsiteX10" fmla="*/ 989279 w 5769111"/>
                <a:gd name="connsiteY10" fmla="*/ 2312139 h 6229400"/>
                <a:gd name="connsiteX11" fmla="*/ 735615 w 5769111"/>
                <a:gd name="connsiteY11" fmla="*/ 3263863 h 6229400"/>
                <a:gd name="connsiteX12" fmla="*/ 1154424 w 5769111"/>
                <a:gd name="connsiteY12" fmla="*/ 4128614 h 6229400"/>
                <a:gd name="connsiteX13" fmla="*/ 1379768 w 5769111"/>
                <a:gd name="connsiteY13" fmla="*/ 4427981 h 6229400"/>
                <a:gd name="connsiteX14" fmla="*/ 2239456 w 5769111"/>
                <a:gd name="connsiteY14" fmla="*/ 5256947 h 6229400"/>
                <a:gd name="connsiteX15" fmla="*/ 3369727 w 5769111"/>
                <a:gd name="connsiteY15" fmla="*/ 5534658 h 6229400"/>
                <a:gd name="connsiteX16" fmla="*/ 4096760 w 5769111"/>
                <a:gd name="connsiteY16" fmla="*/ 5357817 h 6229400"/>
                <a:gd name="connsiteX17" fmla="*/ 4881905 w 5769111"/>
                <a:gd name="connsiteY17" fmla="*/ 4847212 h 6229400"/>
                <a:gd name="connsiteX18" fmla="*/ 5075739 w 5769111"/>
                <a:gd name="connsiteY18" fmla="*/ 4705346 h 6229400"/>
                <a:gd name="connsiteX19" fmla="*/ 5759930 w 5769111"/>
                <a:gd name="connsiteY19" fmla="*/ 4166809 h 6229400"/>
                <a:gd name="connsiteX20" fmla="*/ 5769111 w 5769111"/>
                <a:gd name="connsiteY20" fmla="*/ 4157764 h 6229400"/>
                <a:gd name="connsiteX21" fmla="*/ 5769111 w 5769111"/>
                <a:gd name="connsiteY21" fmla="*/ 5074612 h 6229400"/>
                <a:gd name="connsiteX22" fmla="*/ 5636252 w 5769111"/>
                <a:gd name="connsiteY22" fmla="*/ 5174208 h 6229400"/>
                <a:gd name="connsiteX23" fmla="*/ 5334922 w 5769111"/>
                <a:gd name="connsiteY23" fmla="*/ 5394528 h 6229400"/>
                <a:gd name="connsiteX24" fmla="*/ 3369727 w 5769111"/>
                <a:gd name="connsiteY24" fmla="*/ 6229400 h 6229400"/>
                <a:gd name="connsiteX25" fmla="*/ 771046 w 5769111"/>
                <a:gd name="connsiteY25" fmla="*/ 4817913 h 6229400"/>
                <a:gd name="connsiteX26" fmla="*/ 0 w 5769111"/>
                <a:gd name="connsiteY26" fmla="*/ 3263748 h 6229400"/>
                <a:gd name="connsiteX27" fmla="*/ 3882695 w 5769111"/>
                <a:gd name="connsiteY27" fmla="*/ 0 h 622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769111" h="6229400">
                  <a:moveTo>
                    <a:pt x="3882695" y="0"/>
                  </a:moveTo>
                  <a:cubicBezTo>
                    <a:pt x="4601253" y="0"/>
                    <a:pt x="5210727" y="205477"/>
                    <a:pt x="5691883" y="557381"/>
                  </a:cubicBezTo>
                  <a:lnTo>
                    <a:pt x="5769111" y="620523"/>
                  </a:lnTo>
                  <a:lnTo>
                    <a:pt x="5769111" y="1675390"/>
                  </a:lnTo>
                  <a:lnTo>
                    <a:pt x="5711488" y="1585205"/>
                  </a:lnTo>
                  <a:cubicBezTo>
                    <a:pt x="5665942" y="1521390"/>
                    <a:pt x="5617428" y="1460432"/>
                    <a:pt x="5566027" y="1402571"/>
                  </a:cubicBezTo>
                  <a:cubicBezTo>
                    <a:pt x="5367411" y="1179058"/>
                    <a:pt x="5129563" y="1005460"/>
                    <a:pt x="4858734" y="886639"/>
                  </a:cubicBezTo>
                  <a:cubicBezTo>
                    <a:pt x="4568779" y="759363"/>
                    <a:pt x="4240327" y="694858"/>
                    <a:pt x="3882695" y="694858"/>
                  </a:cubicBezTo>
                  <a:cubicBezTo>
                    <a:pt x="3504835" y="694858"/>
                    <a:pt x="3105151" y="767471"/>
                    <a:pt x="2727046" y="905053"/>
                  </a:cubicBezTo>
                  <a:cubicBezTo>
                    <a:pt x="2352985" y="1041013"/>
                    <a:pt x="1996826" y="1241132"/>
                    <a:pt x="1697186" y="1483638"/>
                  </a:cubicBezTo>
                  <a:cubicBezTo>
                    <a:pt x="1397913" y="1725796"/>
                    <a:pt x="1153199" y="2012308"/>
                    <a:pt x="989279" y="2312139"/>
                  </a:cubicBezTo>
                  <a:cubicBezTo>
                    <a:pt x="820946" y="2620077"/>
                    <a:pt x="735615" y="2940290"/>
                    <a:pt x="735615" y="3263863"/>
                  </a:cubicBezTo>
                  <a:cubicBezTo>
                    <a:pt x="735615" y="3573074"/>
                    <a:pt x="863980" y="3752464"/>
                    <a:pt x="1154424" y="4128614"/>
                  </a:cubicBezTo>
                  <a:cubicBezTo>
                    <a:pt x="1227127" y="4222767"/>
                    <a:pt x="1302282" y="4320162"/>
                    <a:pt x="1379768" y="4427981"/>
                  </a:cubicBezTo>
                  <a:cubicBezTo>
                    <a:pt x="1653784" y="4809458"/>
                    <a:pt x="1934912" y="5080685"/>
                    <a:pt x="2239456" y="5256947"/>
                  </a:cubicBezTo>
                  <a:cubicBezTo>
                    <a:pt x="2562268" y="5443863"/>
                    <a:pt x="2932037" y="5534658"/>
                    <a:pt x="3369727" y="5534658"/>
                  </a:cubicBezTo>
                  <a:cubicBezTo>
                    <a:pt x="3618120" y="5534658"/>
                    <a:pt x="3849103" y="5478491"/>
                    <a:pt x="4096760" y="5357817"/>
                  </a:cubicBezTo>
                  <a:cubicBezTo>
                    <a:pt x="4351037" y="5233901"/>
                    <a:pt x="4602740" y="5053238"/>
                    <a:pt x="4881905" y="4847212"/>
                  </a:cubicBezTo>
                  <a:cubicBezTo>
                    <a:pt x="4947375" y="4798920"/>
                    <a:pt x="5012599" y="4751322"/>
                    <a:pt x="5075739" y="4705346"/>
                  </a:cubicBezTo>
                  <a:cubicBezTo>
                    <a:pt x="5327320" y="4521990"/>
                    <a:pt x="5568418" y="4346256"/>
                    <a:pt x="5759930" y="4166809"/>
                  </a:cubicBezTo>
                  <a:lnTo>
                    <a:pt x="5769111" y="4157764"/>
                  </a:lnTo>
                  <a:lnTo>
                    <a:pt x="5769111" y="5074612"/>
                  </a:lnTo>
                  <a:lnTo>
                    <a:pt x="5636252" y="5174208"/>
                  </a:lnTo>
                  <a:cubicBezTo>
                    <a:pt x="5537051" y="5246835"/>
                    <a:pt x="5436100" y="5319845"/>
                    <a:pt x="5334922" y="5394528"/>
                  </a:cubicBezTo>
                  <a:cubicBezTo>
                    <a:pt x="4745327" y="5829741"/>
                    <a:pt x="4177309" y="6229400"/>
                    <a:pt x="3369727" y="6229400"/>
                  </a:cubicBezTo>
                  <a:cubicBezTo>
                    <a:pt x="2172147" y="6229400"/>
                    <a:pt x="1394603" y="5686137"/>
                    <a:pt x="771046" y="4817913"/>
                  </a:cubicBezTo>
                  <a:cubicBezTo>
                    <a:pt x="396864" y="4297000"/>
                    <a:pt x="0" y="3939728"/>
                    <a:pt x="0" y="3263748"/>
                  </a:cubicBezTo>
                  <a:cubicBezTo>
                    <a:pt x="0" y="1461170"/>
                    <a:pt x="1955141" y="0"/>
                    <a:pt x="38826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0" name="Graphic 9" descr="Video camera">
            <a:extLst>
              <a:ext uri="{FF2B5EF4-FFF2-40B4-BE49-F238E27FC236}">
                <a16:creationId xmlns:a16="http://schemas.microsoft.com/office/drawing/2014/main" id="{009C374C-4FD4-CD3D-8153-9955A430D2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21726" y="1629089"/>
            <a:ext cx="3620021" cy="362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3406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3C96C-26B9-137E-4621-B1865DDB9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Twee</a:t>
            </a:r>
          </a:p>
        </p:txBody>
      </p:sp>
      <p:pic>
        <p:nvPicPr>
          <p:cNvPr id="6" name="Content Placeholder 5" descr="A screenshot of a computer&#10;&#10;Description automatically generated">
            <a:extLst>
              <a:ext uri="{FF2B5EF4-FFF2-40B4-BE49-F238E27FC236}">
                <a16:creationId xmlns:a16="http://schemas.microsoft.com/office/drawing/2014/main" id="{3CAFCA40-39ED-675C-C154-35C54F867B1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372864"/>
            <a:ext cx="5181600" cy="3256860"/>
          </a:xfrm>
        </p:spPr>
      </p:pic>
      <p:pic>
        <p:nvPicPr>
          <p:cNvPr id="8" name="Content Placeholder 7" descr="A screenshot of a video chat&#10;&#10;Description automatically generated">
            <a:extLst>
              <a:ext uri="{FF2B5EF4-FFF2-40B4-BE49-F238E27FC236}">
                <a16:creationId xmlns:a16="http://schemas.microsoft.com/office/drawing/2014/main" id="{AFD6D46B-6114-3C6C-4AA1-418A051247F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967161" y="862524"/>
            <a:ext cx="4386639" cy="5314439"/>
          </a:xfrm>
        </p:spPr>
      </p:pic>
    </p:spTree>
    <p:extLst>
      <p:ext uri="{BB962C8B-B14F-4D97-AF65-F5344CB8AC3E}">
        <p14:creationId xmlns:p14="http://schemas.microsoft.com/office/powerpoint/2010/main" val="40064308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87A60EC-9E69-5291-088F-519AB097D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Twee</a:t>
            </a:r>
          </a:p>
        </p:txBody>
      </p:sp>
      <p:pic>
        <p:nvPicPr>
          <p:cNvPr id="8" name="Content Placeholder 7" descr="A screenshot of a video chat&#10;&#10;Description automatically generated">
            <a:extLst>
              <a:ext uri="{FF2B5EF4-FFF2-40B4-BE49-F238E27FC236}">
                <a16:creationId xmlns:a16="http://schemas.microsoft.com/office/drawing/2014/main" id="{2E4D1012-1F29-8908-81E2-8AE63FC6D37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00034" y="1825625"/>
            <a:ext cx="3457931" cy="4351338"/>
          </a:xfrm>
        </p:spPr>
      </p:pic>
      <p:pic>
        <p:nvPicPr>
          <p:cNvPr id="12" name="Content Placeholder 11" descr="A screenshot of a questionnaire&#10;&#10;Description automatically generated">
            <a:extLst>
              <a:ext uri="{FF2B5EF4-FFF2-40B4-BE49-F238E27FC236}">
                <a16:creationId xmlns:a16="http://schemas.microsoft.com/office/drawing/2014/main" id="{73A0F6D2-59EE-126E-8061-55C20C1B5C2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222540" y="1825625"/>
            <a:ext cx="3080919" cy="4351338"/>
          </a:xfrm>
        </p:spPr>
      </p:pic>
    </p:spTree>
    <p:extLst>
      <p:ext uri="{BB962C8B-B14F-4D97-AF65-F5344CB8AC3E}">
        <p14:creationId xmlns:p14="http://schemas.microsoft.com/office/powerpoint/2010/main" val="33985801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8" name="Picture 27" descr="Question marks in a line and one question mark is lit">
            <a:extLst>
              <a:ext uri="{FF2B5EF4-FFF2-40B4-BE49-F238E27FC236}">
                <a16:creationId xmlns:a16="http://schemas.microsoft.com/office/drawing/2014/main" id="{90F4C7F6-2C36-D33E-2932-7DA3AC6A63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56" b="13674"/>
          <a:stretch/>
        </p:blipFill>
        <p:spPr>
          <a:xfrm>
            <a:off x="-3048" y="0"/>
            <a:ext cx="12191999" cy="685799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06C698-14C3-9144-9B82-47B30033C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>
                <a:solidFill>
                  <a:srgbClr val="FFFFFF"/>
                </a:solidFill>
              </a:rPr>
              <a:t>Questions</a:t>
            </a:r>
            <a:br>
              <a:rPr lang="en-US" sz="5200" dirty="0">
                <a:solidFill>
                  <a:srgbClr val="FFFFFF"/>
                </a:solidFill>
              </a:rPr>
            </a:br>
            <a:r>
              <a:rPr lang="en-US" sz="52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659837-AD67-984C-82A3-BFCE944D3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1600" kern="1200" dirty="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For help contact me at aflatekv@ramapo.edu</a:t>
            </a:r>
          </a:p>
        </p:txBody>
      </p:sp>
    </p:spTree>
    <p:extLst>
      <p:ext uri="{BB962C8B-B14F-4D97-AF65-F5344CB8AC3E}">
        <p14:creationId xmlns:p14="http://schemas.microsoft.com/office/powerpoint/2010/main" val="36155903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F476DD-D5F8-0F42-B6D1-511B23D60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References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6C7EB9-3F65-8B4B-9D75-2A54303CF3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US" sz="2600" dirty="0"/>
          </a:p>
          <a:p>
            <a:r>
              <a:rPr lang="en-US" sz="2600" dirty="0"/>
              <a:t>Greenwood, V. &amp; Mosca, C. (2017). Flipping the classroom without flipping out the students. </a:t>
            </a:r>
            <a:r>
              <a:rPr lang="en-US" sz="2600" i="1" dirty="0"/>
              <a:t>Nursing Education Perspectives 38 </a:t>
            </a:r>
            <a:r>
              <a:rPr lang="en-US" sz="2600" dirty="0"/>
              <a:t>(6). 342-343. doi: 10.1097/01.NEP.0000000000000167 </a:t>
            </a:r>
          </a:p>
          <a:p>
            <a:r>
              <a:rPr lang="en-US" sz="2600" dirty="0"/>
              <a:t>Kahoot.com</a:t>
            </a:r>
          </a:p>
          <a:p>
            <a:r>
              <a:rPr lang="en-US" sz="2600" dirty="0"/>
              <a:t>McEnroe- Petitie, D. &amp; Farris, C. (2020). Using gaming as an active teaching strategy in nursing education. </a:t>
            </a:r>
            <a:r>
              <a:rPr lang="en-US" sz="2600" i="1" dirty="0"/>
              <a:t>Teaching and Learning in Nursing 15 </a:t>
            </a:r>
            <a:r>
              <a:rPr lang="en-US" sz="2600" dirty="0"/>
              <a:t>(1). 61-65. </a:t>
            </a:r>
            <a:r>
              <a:rPr lang="en-US" sz="2600" u="sng" dirty="0">
                <a:hlinkClick r:id="rId2" tooltip="Persistent link using digital object identifier"/>
              </a:rPr>
              <a:t>doi.org/10.1016/j.teln.2019.09.002</a:t>
            </a:r>
            <a:endParaRPr lang="en-US" sz="2600" u="sng" dirty="0"/>
          </a:p>
          <a:p>
            <a:r>
              <a:rPr lang="en-US" sz="2600" dirty="0"/>
              <a:t>QuestionWell.com</a:t>
            </a:r>
          </a:p>
          <a:p>
            <a:r>
              <a:rPr lang="en-US" sz="2600" dirty="0"/>
              <a:t>Quizizz.com</a:t>
            </a:r>
          </a:p>
          <a:p>
            <a:r>
              <a:rPr lang="en-US" sz="2600" dirty="0"/>
              <a:t>Twee.com</a:t>
            </a:r>
          </a:p>
          <a:p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6043805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C33C27-0640-824C-8CB1-063BB9349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091" y="501651"/>
            <a:ext cx="4395340" cy="1716255"/>
          </a:xfrm>
        </p:spPr>
        <p:txBody>
          <a:bodyPr anchor="b">
            <a:normAutofit/>
          </a:bodyPr>
          <a:lstStyle/>
          <a:p>
            <a:r>
              <a:rPr lang="en-US" sz="5600" dirty="0"/>
              <a:t>Learning Outcomes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FCA35CDA-C289-5F30-8653-0D1C2ED105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143" y="1055034"/>
            <a:ext cx="5221625" cy="474793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71470F-6EF3-0641-B3B2-7440F98747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2583" y="2645922"/>
            <a:ext cx="4434721" cy="3710427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At the end of this session the faculty will have the knowledge to be able to:</a:t>
            </a:r>
          </a:p>
          <a:p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Utilize various applications to enhance student engagement in the classroom and to attain student outcomes by creating review questions from documents and videos</a:t>
            </a:r>
          </a:p>
          <a:p>
            <a:pPr marL="0" indent="0">
              <a:buNone/>
            </a:pPr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86682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B3CA98-0C0B-36FB-961F-6CAB41F3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>
            <a:normAutofit/>
          </a:bodyPr>
          <a:lstStyle/>
          <a:p>
            <a:r>
              <a:rPr lang="en-US" dirty="0"/>
              <a:t>TLTR Grant Spring 2024</a:t>
            </a:r>
          </a:p>
        </p:txBody>
      </p:sp>
      <p:pic>
        <p:nvPicPr>
          <p:cNvPr id="14" name="Picture 13" descr="Glasses on top of a book">
            <a:extLst>
              <a:ext uri="{FF2B5EF4-FFF2-40B4-BE49-F238E27FC236}">
                <a16:creationId xmlns:a16="http://schemas.microsoft.com/office/drawing/2014/main" id="{B15C2DD9-3BE9-BDCC-28A2-C68A4BAF57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90" r="33122" b="-1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43CEB7-6C73-6B53-5ADE-D63F95EF68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3788" y="2333297"/>
            <a:ext cx="4840010" cy="3843666"/>
          </a:xfrm>
        </p:spPr>
        <p:txBody>
          <a:bodyPr>
            <a:normAutofit/>
          </a:bodyPr>
          <a:lstStyle/>
          <a:p>
            <a:r>
              <a:rPr lang="en-US" sz="2000" dirty="0"/>
              <a:t>I have received several TLTR grants to enhance active learning in the nursing classroom</a:t>
            </a:r>
          </a:p>
          <a:p>
            <a:pPr lvl="1"/>
            <a:r>
              <a:rPr lang="en-US" sz="2000" dirty="0"/>
              <a:t>March 2020: Use of Augmented Reality Tee shirt to enhance learning in the Health Assessment Course</a:t>
            </a:r>
          </a:p>
          <a:p>
            <a:pPr lvl="1"/>
            <a:r>
              <a:rPr lang="en-US" sz="2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Fall 2021: Use of App’s in the Classroom to Increase Student Engagement</a:t>
            </a:r>
          </a:p>
          <a:p>
            <a:pPr lvl="1"/>
            <a:r>
              <a:rPr lang="en-US" sz="2000" dirty="0">
                <a:cs typeface="Times New Roman" panose="02020603050405020304" pitchFamily="18" charset="0"/>
              </a:rPr>
              <a:t>Fall 2023: Using AI Applications to Create Review Questions for Nursing Students</a:t>
            </a:r>
          </a:p>
          <a:p>
            <a:pPr marL="457200" lvl="1" indent="0">
              <a:buNone/>
            </a:pPr>
            <a:endParaRPr lang="en-US" sz="20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4182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32CA8E4-E508-82BC-D767-5C94ED00A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8" y="28467"/>
            <a:ext cx="11053762" cy="986459"/>
          </a:xfrm>
        </p:spPr>
        <p:txBody>
          <a:bodyPr/>
          <a:lstStyle/>
          <a:p>
            <a:r>
              <a:rPr lang="en-US" dirty="0"/>
              <a:t>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FD1ACA-1FA6-2492-69E4-310FF1CCC7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-50006" y="871538"/>
            <a:ext cx="5876925" cy="4819650"/>
          </a:xfrm>
        </p:spPr>
        <p:txBody>
          <a:bodyPr/>
          <a:lstStyle/>
          <a:p>
            <a:pPr lvl="1"/>
            <a:r>
              <a:rPr lang="en-US" dirty="0"/>
              <a:t>Questionwell</a:t>
            </a:r>
          </a:p>
          <a:p>
            <a:pPr lvl="1"/>
            <a:r>
              <a:rPr lang="en-US" dirty="0"/>
              <a:t>Kahoot</a:t>
            </a:r>
          </a:p>
          <a:p>
            <a:pPr lvl="1"/>
            <a:r>
              <a:rPr lang="en-US" dirty="0"/>
              <a:t>Quizizz</a:t>
            </a:r>
          </a:p>
          <a:p>
            <a:pPr lvl="1"/>
            <a:r>
              <a:rPr lang="en-US" dirty="0"/>
              <a:t>Twee</a:t>
            </a:r>
          </a:p>
          <a:p>
            <a:r>
              <a:rPr lang="en-US" dirty="0"/>
              <a:t>Students use their electronic devices to answer the questions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Content Placeholder 8" descr="A screenshot of a question&#10;&#10;Description automatically generated">
            <a:extLst>
              <a:ext uri="{FF2B5EF4-FFF2-40B4-BE49-F238E27FC236}">
                <a16:creationId xmlns:a16="http://schemas.microsoft.com/office/drawing/2014/main" id="{6EA707DC-A485-B4E7-3193-BC5B7FAD0FA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-50006" y="3574116"/>
            <a:ext cx="3624262" cy="2982466"/>
          </a:xfrm>
        </p:spPr>
      </p:pic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1FBFA281-69EA-6E9D-2E30-1DF3E7E1DE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368420"/>
            <a:ext cx="3810000" cy="2411392"/>
          </a:xfrm>
          <a:prstGeom prst="rect">
            <a:avLst/>
          </a:prstGeom>
        </p:spPr>
      </p:pic>
      <p:pic>
        <p:nvPicPr>
          <p:cNvPr id="7" name="Picture 6" descr="A picture containing text, clipart, vector graphics, screenshot&#10;&#10;Description automatically generated">
            <a:extLst>
              <a:ext uri="{FF2B5EF4-FFF2-40B4-BE49-F238E27FC236}">
                <a16:creationId xmlns:a16="http://schemas.microsoft.com/office/drawing/2014/main" id="{100B9FDD-4A88-9117-443C-7DB1E3A333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3575" y="28466"/>
            <a:ext cx="4822340" cy="2339954"/>
          </a:xfrm>
          <a:prstGeom prst="rect">
            <a:avLst/>
          </a:prstGeom>
        </p:spPr>
      </p:pic>
      <p:pic>
        <p:nvPicPr>
          <p:cNvPr id="11" name="Picture 10" descr="A black and white logo&#10;&#10;Description automatically generated">
            <a:extLst>
              <a:ext uri="{FF2B5EF4-FFF2-40B4-BE49-F238E27FC236}">
                <a16:creationId xmlns:a16="http://schemas.microsoft.com/office/drawing/2014/main" id="{97DA5A78-73F8-B02F-BC81-321D583A4C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999" y="5259247"/>
            <a:ext cx="3019425" cy="144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8714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5E4C3-C8DC-45D8-B464-51BBA4039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QuestionWell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476208-8563-0C71-B486-6B09441450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1463" y="1428750"/>
            <a:ext cx="5748337" cy="5429250"/>
          </a:xfrm>
        </p:spPr>
        <p:txBody>
          <a:bodyPr>
            <a:normAutofit/>
          </a:bodyPr>
          <a:lstStyle/>
          <a:p>
            <a:r>
              <a:rPr lang="en-US" dirty="0"/>
              <a:t>Upload documents and can generate review questions</a:t>
            </a:r>
          </a:p>
          <a:p>
            <a:r>
              <a:rPr lang="en-US" dirty="0">
                <a:hlinkClick r:id="rId2"/>
              </a:rPr>
              <a:t>QuestionWell</a:t>
            </a:r>
            <a:endParaRPr lang="en-US" dirty="0"/>
          </a:p>
          <a:p>
            <a:r>
              <a:rPr lang="en-US" dirty="0"/>
              <a:t>Go to website</a:t>
            </a:r>
          </a:p>
          <a:p>
            <a:r>
              <a:rPr lang="en-US" dirty="0"/>
              <a:t>Drag files</a:t>
            </a:r>
          </a:p>
          <a:p>
            <a:r>
              <a:rPr lang="en-US" dirty="0"/>
              <a:t>Generate questions</a:t>
            </a:r>
          </a:p>
          <a:p>
            <a:pPr lvl="1"/>
            <a:r>
              <a:rPr lang="en-US" dirty="0"/>
              <a:t>Pick reading level</a:t>
            </a:r>
          </a:p>
          <a:p>
            <a:pPr lvl="1"/>
            <a:r>
              <a:rPr lang="en-US" dirty="0"/>
              <a:t>Then click “generate questions”</a:t>
            </a:r>
          </a:p>
          <a:p>
            <a:r>
              <a:rPr lang="en-US" dirty="0"/>
              <a:t>Export to platforms</a:t>
            </a:r>
          </a:p>
          <a:p>
            <a:pPr lvl="1"/>
            <a:r>
              <a:rPr lang="en-US" dirty="0"/>
              <a:t>(next slide)</a:t>
            </a:r>
          </a:p>
          <a:p>
            <a:pPr lvl="1"/>
            <a:r>
              <a:rPr lang="en-US" dirty="0"/>
              <a:t>For Kahoot is excel: convert to PDF</a:t>
            </a:r>
          </a:p>
          <a:p>
            <a:endParaRPr lang="en-US" dirty="0"/>
          </a:p>
        </p:txBody>
      </p:sp>
      <p:pic>
        <p:nvPicPr>
          <p:cNvPr id="7" name="Content Placeholder 6" descr="A screenshot of a computer&#10;&#10;Description automatically generated">
            <a:extLst>
              <a:ext uri="{FF2B5EF4-FFF2-40B4-BE49-F238E27FC236}">
                <a16:creationId xmlns:a16="http://schemas.microsoft.com/office/drawing/2014/main" id="{88A18349-A86A-C6A2-9970-3E9DEEAB010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199" y="901444"/>
            <a:ext cx="5872163" cy="578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580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C5A16656-6B9E-DD0F-3B54-6904ABB477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2722"/>
            <a:ext cx="12515354" cy="6685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1429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3F98C-9D4B-811B-A4C3-859089EB8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Kahoot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8E544-0614-FC0F-67B1-C8563819586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Create</a:t>
            </a:r>
          </a:p>
          <a:p>
            <a:r>
              <a:rPr lang="en-US" dirty="0"/>
              <a:t>Question generator using PDF file (convert Excel to PDF)</a:t>
            </a:r>
          </a:p>
          <a:p>
            <a:r>
              <a:rPr lang="en-US" dirty="0"/>
              <a:t>Upload to Question Generator</a:t>
            </a:r>
          </a:p>
          <a:p>
            <a:r>
              <a:rPr lang="en-US" dirty="0"/>
              <a:t>It generates your questions</a:t>
            </a:r>
          </a:p>
          <a:p>
            <a:pPr lvl="1"/>
            <a:r>
              <a:rPr lang="en-US" dirty="0"/>
              <a:t>(make sure you preview and edit questions before saving)</a:t>
            </a:r>
          </a:p>
          <a:p>
            <a:r>
              <a:rPr lang="en-US" dirty="0"/>
              <a:t>Then pick the type of question (multiple choice, etc.)</a:t>
            </a:r>
          </a:p>
        </p:txBody>
      </p:sp>
      <p:pic>
        <p:nvPicPr>
          <p:cNvPr id="6" name="Content Placeholder 5" descr="A screenshot of a computer&#10;&#10;Description automatically generated">
            <a:extLst>
              <a:ext uri="{FF2B5EF4-FFF2-40B4-BE49-F238E27FC236}">
                <a16:creationId xmlns:a16="http://schemas.microsoft.com/office/drawing/2014/main" id="{9948A935-993D-D627-2FE3-A5D5FFAE5C7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1690688"/>
            <a:ext cx="5786438" cy="4802187"/>
          </a:xfrm>
        </p:spPr>
      </p:pic>
    </p:spTree>
    <p:extLst>
      <p:ext uri="{BB962C8B-B14F-4D97-AF65-F5344CB8AC3E}">
        <p14:creationId xmlns:p14="http://schemas.microsoft.com/office/powerpoint/2010/main" val="37366413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E4F4E-4BD4-A54D-9B3A-CA4AC9F42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4525" y="1"/>
            <a:ext cx="6077396" cy="1151906"/>
          </a:xfrm>
        </p:spPr>
        <p:txBody>
          <a:bodyPr>
            <a:normAutofit/>
          </a:bodyPr>
          <a:lstStyle/>
          <a:p>
            <a:r>
              <a:rPr lang="en-US" sz="5400" dirty="0"/>
              <a:t>Quizizz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48365D-0DCB-674E-88A4-66187EB708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6385" y="1235034"/>
            <a:ext cx="6635536" cy="4988785"/>
          </a:xfrm>
        </p:spPr>
        <p:txBody>
          <a:bodyPr>
            <a:noAutofit/>
          </a:bodyPr>
          <a:lstStyle/>
          <a:p>
            <a:r>
              <a:rPr lang="en-US" sz="2100" dirty="0">
                <a:hlinkClick r:id="rId2"/>
              </a:rPr>
              <a:t>http://quizizz.com/</a:t>
            </a:r>
            <a:endParaRPr lang="en-US" sz="2100" dirty="0"/>
          </a:p>
          <a:p>
            <a:r>
              <a:rPr lang="en-US" sz="2100" dirty="0"/>
              <a:t>Go to sign up</a:t>
            </a:r>
          </a:p>
          <a:p>
            <a:pPr lvl="1"/>
            <a:r>
              <a:rPr lang="en-US" sz="2100" dirty="0"/>
              <a:t>Then sign up with your email</a:t>
            </a:r>
          </a:p>
          <a:p>
            <a:pPr marL="0" indent="0">
              <a:buNone/>
            </a:pPr>
            <a:r>
              <a:rPr lang="en-US" sz="2100" dirty="0"/>
              <a:t>To create a game</a:t>
            </a:r>
          </a:p>
          <a:p>
            <a:pPr lvl="1"/>
            <a:r>
              <a:rPr lang="en-US" sz="2100" dirty="0"/>
              <a:t>Go to create new quiz</a:t>
            </a:r>
          </a:p>
          <a:p>
            <a:pPr lvl="1"/>
            <a:r>
              <a:rPr lang="en-US" sz="2100" dirty="0"/>
              <a:t>Create new question and follow prompts</a:t>
            </a:r>
          </a:p>
          <a:p>
            <a:pPr lvl="2"/>
            <a:r>
              <a:rPr lang="en-US" sz="2100" dirty="0"/>
              <a:t>Choose question type</a:t>
            </a:r>
          </a:p>
          <a:p>
            <a:pPr lvl="2"/>
            <a:r>
              <a:rPr lang="en-US" sz="2100" dirty="0"/>
              <a:t>For multiple choice, you can select multi-select</a:t>
            </a:r>
          </a:p>
          <a:p>
            <a:pPr lvl="2"/>
            <a:r>
              <a:rPr lang="en-US" sz="2100" dirty="0"/>
              <a:t>Choose the time to answer the questions</a:t>
            </a:r>
          </a:p>
          <a:p>
            <a:pPr lvl="1"/>
            <a:r>
              <a:rPr lang="en-US" sz="2100" dirty="0"/>
              <a:t>Go to settings and change to private and follow prompts</a:t>
            </a:r>
          </a:p>
          <a:p>
            <a:r>
              <a:rPr lang="en-US" sz="2100" dirty="0"/>
              <a:t>To play the game, go to your library and start a live quiz for in person or you can assign it with a link</a:t>
            </a:r>
          </a:p>
        </p:txBody>
      </p:sp>
      <p:pic>
        <p:nvPicPr>
          <p:cNvPr id="23" name="Picture 14" descr="Colourful boardgame">
            <a:extLst>
              <a:ext uri="{FF2B5EF4-FFF2-40B4-BE49-F238E27FC236}">
                <a16:creationId xmlns:a16="http://schemas.microsoft.com/office/drawing/2014/main" id="{5476365D-A88A-946D-2181-D7D60ED5F6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911" r="27140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4584744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2ACF5-9C28-A7AC-5E3C-492ED30D7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Quizizz</a:t>
            </a:r>
          </a:p>
        </p:txBody>
      </p:sp>
      <p:pic>
        <p:nvPicPr>
          <p:cNvPr id="5" name="Content Placeholder 4" descr="A screenshot of a quiz test&#10;&#10;Description automatically generated">
            <a:extLst>
              <a:ext uri="{FF2B5EF4-FFF2-40B4-BE49-F238E27FC236}">
                <a16:creationId xmlns:a16="http://schemas.microsoft.com/office/drawing/2014/main" id="{EA230C7A-B264-E681-00D0-FDEA7BF29F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0958" y="1825625"/>
            <a:ext cx="10515600" cy="4852230"/>
          </a:xfrm>
        </p:spPr>
      </p:pic>
    </p:spTree>
    <p:extLst>
      <p:ext uri="{BB962C8B-B14F-4D97-AF65-F5344CB8AC3E}">
        <p14:creationId xmlns:p14="http://schemas.microsoft.com/office/powerpoint/2010/main" val="6442702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29626</TotalTime>
  <Words>492</Words>
  <Application>Microsoft Macintosh PowerPoint</Application>
  <PresentationFormat>Widescreen</PresentationFormat>
  <Paragraphs>71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Avenir Next LT Pro</vt:lpstr>
      <vt:lpstr>Calibri</vt:lpstr>
      <vt:lpstr>Calibri Light</vt:lpstr>
      <vt:lpstr>Times New Roman</vt:lpstr>
      <vt:lpstr>Office Theme</vt:lpstr>
      <vt:lpstr>TLTR TECHFEST DAY Using AI to generate review questions from videos, slides, and documents March 6, 2024 </vt:lpstr>
      <vt:lpstr>Learning Outcomes</vt:lpstr>
      <vt:lpstr>TLTR Grant Spring 2024</vt:lpstr>
      <vt:lpstr>Applications</vt:lpstr>
      <vt:lpstr>QuestionWell</vt:lpstr>
      <vt:lpstr>PowerPoint Presentation</vt:lpstr>
      <vt:lpstr>Kahoot</vt:lpstr>
      <vt:lpstr>Quizizz</vt:lpstr>
      <vt:lpstr>Quizizz</vt:lpstr>
      <vt:lpstr>Export to Quizizz</vt:lpstr>
      <vt:lpstr>Generating from Documents</vt:lpstr>
      <vt:lpstr>Publish </vt:lpstr>
      <vt:lpstr>Twee</vt:lpstr>
      <vt:lpstr>Twee</vt:lpstr>
      <vt:lpstr>Twee</vt:lpstr>
      <vt:lpstr>Questions ?</vt:lpstr>
      <vt:lpstr>References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Innovation in the Nursing Classroom</dc:title>
  <dc:creator>Anne Marie Flatekval</dc:creator>
  <cp:lastModifiedBy>Microsoft Office User</cp:lastModifiedBy>
  <cp:revision>51</cp:revision>
  <dcterms:created xsi:type="dcterms:W3CDTF">2021-05-11T22:17:25Z</dcterms:created>
  <dcterms:modified xsi:type="dcterms:W3CDTF">2024-04-01T13:25:54Z</dcterms:modified>
</cp:coreProperties>
</file>