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256" r:id="rId2"/>
    <p:sldId id="444" r:id="rId3"/>
    <p:sldId id="259" r:id="rId4"/>
    <p:sldId id="446" r:id="rId5"/>
    <p:sldId id="443" r:id="rId6"/>
    <p:sldId id="450" r:id="rId7"/>
    <p:sldId id="451" r:id="rId8"/>
    <p:sldId id="452" r:id="rId9"/>
    <p:sldId id="453" r:id="rId10"/>
    <p:sldId id="445" r:id="rId11"/>
    <p:sldId id="420" r:id="rId12"/>
    <p:sldId id="447" r:id="rId13"/>
    <p:sldId id="279" r:id="rId14"/>
    <p:sldId id="395" r:id="rId15"/>
    <p:sldId id="281" r:id="rId16"/>
    <p:sldId id="261" r:id="rId17"/>
    <p:sldId id="262" r:id="rId18"/>
    <p:sldId id="448" r:id="rId19"/>
    <p:sldId id="258" r:id="rId20"/>
    <p:sldId id="257" r:id="rId21"/>
    <p:sldId id="449"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CF6CB4A-56E2-4AF4-B72C-6791C48FAD95}" v="135" dt="2024-03-06T02:37:10.60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5" autoAdjust="0"/>
    <p:restoredTop sz="94660"/>
  </p:normalViewPr>
  <p:slideViewPr>
    <p:cSldViewPr snapToGrid="0">
      <p:cViewPr varScale="1">
        <p:scale>
          <a:sx n="86" d="100"/>
          <a:sy n="86" d="100"/>
        </p:scale>
        <p:origin x="216" y="3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07B573F-ED30-4C16-83D7-4F97A15FFF66}"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6624C48E-2E1B-45C3-A95A-C0661B7B8BE9}">
      <dgm:prSet/>
      <dgm:spPr/>
      <dgm:t>
        <a:bodyPr/>
        <a:lstStyle/>
        <a:p>
          <a:r>
            <a:rPr lang="en-US" b="1" i="0"/>
            <a:t>References</a:t>
          </a:r>
          <a:endParaRPr lang="en-US"/>
        </a:p>
      </dgm:t>
    </dgm:pt>
    <dgm:pt modelId="{94A4D380-2267-429D-B4E8-568F9B30CD96}" type="parTrans" cxnId="{C0AF17C7-15F5-411A-9B02-44727425D6F5}">
      <dgm:prSet/>
      <dgm:spPr/>
      <dgm:t>
        <a:bodyPr/>
        <a:lstStyle/>
        <a:p>
          <a:endParaRPr lang="en-US"/>
        </a:p>
      </dgm:t>
    </dgm:pt>
    <dgm:pt modelId="{C203221E-6190-4556-99BA-8A451FE730D9}" type="sibTrans" cxnId="{C0AF17C7-15F5-411A-9B02-44727425D6F5}">
      <dgm:prSet/>
      <dgm:spPr/>
      <dgm:t>
        <a:bodyPr/>
        <a:lstStyle/>
        <a:p>
          <a:endParaRPr lang="en-US"/>
        </a:p>
      </dgm:t>
    </dgm:pt>
    <dgm:pt modelId="{BF62A44A-C0D2-419E-98D3-FC589A9ED5BF}">
      <dgm:prSet/>
      <dgm:spPr/>
      <dgm:t>
        <a:bodyPr/>
        <a:lstStyle/>
        <a:p>
          <a:r>
            <a:rPr lang="en-US" i="0"/>
            <a:t>Based on the work by </a:t>
          </a:r>
          <a:endParaRPr lang="en-US"/>
        </a:p>
      </dgm:t>
    </dgm:pt>
    <dgm:pt modelId="{222A4558-7192-437B-B4A4-9B66721256E6}" type="parTrans" cxnId="{33D87774-C9C7-4EA1-80F2-5A4C496A58E5}">
      <dgm:prSet/>
      <dgm:spPr/>
      <dgm:t>
        <a:bodyPr/>
        <a:lstStyle/>
        <a:p>
          <a:endParaRPr lang="en-US"/>
        </a:p>
      </dgm:t>
    </dgm:pt>
    <dgm:pt modelId="{7BE10274-7C84-47C5-86D7-1B2EF91231B4}" type="sibTrans" cxnId="{33D87774-C9C7-4EA1-80F2-5A4C496A58E5}">
      <dgm:prSet/>
      <dgm:spPr/>
      <dgm:t>
        <a:bodyPr/>
        <a:lstStyle/>
        <a:p>
          <a:endParaRPr lang="en-US"/>
        </a:p>
      </dgm:t>
    </dgm:pt>
    <dgm:pt modelId="{7036E2FF-7CC8-4C23-9A0E-3D4E18EEE1D7}">
      <dgm:prSet/>
      <dgm:spPr/>
      <dgm:t>
        <a:bodyPr/>
        <a:lstStyle/>
        <a:p>
          <a:r>
            <a:rPr lang="en-US" i="0"/>
            <a:t>Norbert Wiener, The Human Use Of Human Beings: Cybernetics And Society (The Da Capo series in science)</a:t>
          </a:r>
          <a:endParaRPr lang="en-US"/>
        </a:p>
      </dgm:t>
    </dgm:pt>
    <dgm:pt modelId="{F9AD9746-956F-4B45-A17F-ECB2DBBE16A6}" type="parTrans" cxnId="{D917D4DD-2FB8-4006-BE93-D0B2D81CD46B}">
      <dgm:prSet/>
      <dgm:spPr/>
      <dgm:t>
        <a:bodyPr/>
        <a:lstStyle/>
        <a:p>
          <a:endParaRPr lang="en-US"/>
        </a:p>
      </dgm:t>
    </dgm:pt>
    <dgm:pt modelId="{450A441B-E6E4-47F5-B645-7B5D54E276E1}" type="sibTrans" cxnId="{D917D4DD-2FB8-4006-BE93-D0B2D81CD46B}">
      <dgm:prSet/>
      <dgm:spPr/>
      <dgm:t>
        <a:bodyPr/>
        <a:lstStyle/>
        <a:p>
          <a:endParaRPr lang="en-US"/>
        </a:p>
      </dgm:t>
    </dgm:pt>
    <dgm:pt modelId="{8A1CFCCF-0F08-4F79-88EC-DB15BE087981}">
      <dgm:prSet/>
      <dgm:spPr/>
      <dgm:t>
        <a:bodyPr/>
        <a:lstStyle/>
        <a:p>
          <a:r>
            <a:rPr lang="en-US"/>
            <a:t>Tattvavidananda- A thousand teachings-A dialogue between the Soul and the Mind</a:t>
          </a:r>
        </a:p>
      </dgm:t>
    </dgm:pt>
    <dgm:pt modelId="{B2501133-D92A-4BA0-88F3-B547D5E4BC4C}" type="parTrans" cxnId="{BC739BB6-880D-4D6F-B119-2854377673D8}">
      <dgm:prSet/>
      <dgm:spPr/>
      <dgm:t>
        <a:bodyPr/>
        <a:lstStyle/>
        <a:p>
          <a:endParaRPr lang="en-US"/>
        </a:p>
      </dgm:t>
    </dgm:pt>
    <dgm:pt modelId="{38A6CD30-4B65-4BB1-AB61-1E5F963A3686}" type="sibTrans" cxnId="{BC739BB6-880D-4D6F-B119-2854377673D8}">
      <dgm:prSet/>
      <dgm:spPr/>
      <dgm:t>
        <a:bodyPr/>
        <a:lstStyle/>
        <a:p>
          <a:endParaRPr lang="en-US"/>
        </a:p>
      </dgm:t>
    </dgm:pt>
    <dgm:pt modelId="{0A7D4246-8810-40E4-BF45-5944069AAC61}">
      <dgm:prSet/>
      <dgm:spPr/>
      <dgm:t>
        <a:bodyPr/>
        <a:lstStyle/>
        <a:p>
          <a:r>
            <a:rPr lang="en-US" i="0"/>
            <a:t>Paramarthananda</a:t>
          </a:r>
          <a:r>
            <a:rPr lang="en-US"/>
            <a:t> and Dayananda- on the inner workings of the mind</a:t>
          </a:r>
        </a:p>
      </dgm:t>
    </dgm:pt>
    <dgm:pt modelId="{CFD5F13E-A7B1-418B-A232-8EF047D56AC0}" type="parTrans" cxnId="{32B12A9B-EA43-432E-AF19-4A2ADB20F517}">
      <dgm:prSet/>
      <dgm:spPr/>
      <dgm:t>
        <a:bodyPr/>
        <a:lstStyle/>
        <a:p>
          <a:endParaRPr lang="en-US"/>
        </a:p>
      </dgm:t>
    </dgm:pt>
    <dgm:pt modelId="{F7002733-7BAD-4083-8463-FCE28AE224BA}" type="sibTrans" cxnId="{32B12A9B-EA43-432E-AF19-4A2ADB20F517}">
      <dgm:prSet/>
      <dgm:spPr/>
      <dgm:t>
        <a:bodyPr/>
        <a:lstStyle/>
        <a:p>
          <a:endParaRPr lang="en-US"/>
        </a:p>
      </dgm:t>
    </dgm:pt>
    <dgm:pt modelId="{C8A028CF-AEAA-4928-BF36-47B6539B8997}">
      <dgm:prSet/>
      <dgm:spPr/>
      <dgm:t>
        <a:bodyPr/>
        <a:lstStyle/>
        <a:p>
          <a:r>
            <a:rPr lang="en-US" i="0"/>
            <a:t>Bhartṛhari. (1965 reprinted. 1996), Nitiśatakam, Bharatiya Vidya Bhavan</a:t>
          </a:r>
          <a:endParaRPr lang="en-US"/>
        </a:p>
      </dgm:t>
    </dgm:pt>
    <dgm:pt modelId="{DB7BD578-9AE2-489C-8F2D-9B12CF17518C}" type="parTrans" cxnId="{04B5E506-7861-4A15-9497-ED386F35B42F}">
      <dgm:prSet/>
      <dgm:spPr/>
      <dgm:t>
        <a:bodyPr/>
        <a:lstStyle/>
        <a:p>
          <a:endParaRPr lang="en-US"/>
        </a:p>
      </dgm:t>
    </dgm:pt>
    <dgm:pt modelId="{4E02EA68-7E23-481B-92EF-DEA55A778E96}" type="sibTrans" cxnId="{04B5E506-7861-4A15-9497-ED386F35B42F}">
      <dgm:prSet/>
      <dgm:spPr/>
      <dgm:t>
        <a:bodyPr/>
        <a:lstStyle/>
        <a:p>
          <a:endParaRPr lang="en-US"/>
        </a:p>
      </dgm:t>
    </dgm:pt>
    <dgm:pt modelId="{24BB945F-C283-4DCD-87CA-3C9D69B4BE28}">
      <dgm:prSet/>
      <dgm:spPr/>
      <dgm:t>
        <a:bodyPr/>
        <a:lstStyle/>
        <a:p>
          <a:r>
            <a:rPr lang="en-US" i="0"/>
            <a:t>Colquitt, J., LePine, J. and Wesson, M. (2023) Organizational Behavior: Improving Performance and Commitment in the Workplace, 8th Edition.</a:t>
          </a:r>
          <a:endParaRPr lang="en-US"/>
        </a:p>
      </dgm:t>
    </dgm:pt>
    <dgm:pt modelId="{46F11E11-04D4-4343-A952-BD72898A2190}" type="parTrans" cxnId="{85709133-FAE2-4618-AA75-42D410CFB90D}">
      <dgm:prSet/>
      <dgm:spPr/>
      <dgm:t>
        <a:bodyPr/>
        <a:lstStyle/>
        <a:p>
          <a:endParaRPr lang="en-US"/>
        </a:p>
      </dgm:t>
    </dgm:pt>
    <dgm:pt modelId="{74F13958-B230-4E6A-83FE-2D65F3B812B1}" type="sibTrans" cxnId="{85709133-FAE2-4618-AA75-42D410CFB90D}">
      <dgm:prSet/>
      <dgm:spPr/>
      <dgm:t>
        <a:bodyPr/>
        <a:lstStyle/>
        <a:p>
          <a:endParaRPr lang="en-US"/>
        </a:p>
      </dgm:t>
    </dgm:pt>
    <dgm:pt modelId="{D685A5E8-AF75-4AEF-A304-36BA0EE358C6}">
      <dgm:prSet/>
      <dgm:spPr/>
      <dgm:t>
        <a:bodyPr/>
        <a:lstStyle/>
        <a:p>
          <a:r>
            <a:rPr lang="en-US" i="0"/>
            <a:t>Organizational Behavior by OpenStax, (2019) Published Date: Jun 05, 2019; Web Version Last Updated: Jun 05, 2022, https://openstax.org/details/books/organizational-behavior</a:t>
          </a:r>
          <a:endParaRPr lang="en-US"/>
        </a:p>
      </dgm:t>
    </dgm:pt>
    <dgm:pt modelId="{1298170A-005B-4899-9120-120DCD960007}" type="parTrans" cxnId="{E2301712-5600-4725-8D92-B4B210C7783E}">
      <dgm:prSet/>
      <dgm:spPr/>
      <dgm:t>
        <a:bodyPr/>
        <a:lstStyle/>
        <a:p>
          <a:endParaRPr lang="en-US"/>
        </a:p>
      </dgm:t>
    </dgm:pt>
    <dgm:pt modelId="{4F9AC739-3F47-4637-B568-530732A5C972}" type="sibTrans" cxnId="{E2301712-5600-4725-8D92-B4B210C7783E}">
      <dgm:prSet/>
      <dgm:spPr/>
      <dgm:t>
        <a:bodyPr/>
        <a:lstStyle/>
        <a:p>
          <a:endParaRPr lang="en-US"/>
        </a:p>
      </dgm:t>
    </dgm:pt>
    <dgm:pt modelId="{19EC80FD-43D1-49AB-81C1-40E69D9708C0}">
      <dgm:prSet/>
      <dgm:spPr/>
      <dgm:t>
        <a:bodyPr/>
        <a:lstStyle/>
        <a:p>
          <a:r>
            <a:rPr lang="en-US" i="0"/>
            <a:t>Robbins, S.P., and Judge, T. (2014) Organizational Behavior (16th Edition) Pearson. </a:t>
          </a:r>
          <a:endParaRPr lang="en-US"/>
        </a:p>
      </dgm:t>
    </dgm:pt>
    <dgm:pt modelId="{2AFF47C7-4749-44A0-BDC1-02C3F9BECBEC}" type="parTrans" cxnId="{1C32B6EB-A67C-4ADA-9037-656183332A0B}">
      <dgm:prSet/>
      <dgm:spPr/>
      <dgm:t>
        <a:bodyPr/>
        <a:lstStyle/>
        <a:p>
          <a:endParaRPr lang="en-US"/>
        </a:p>
      </dgm:t>
    </dgm:pt>
    <dgm:pt modelId="{14B49C74-1357-4A28-AD6F-3A221A9C5705}" type="sibTrans" cxnId="{1C32B6EB-A67C-4ADA-9037-656183332A0B}">
      <dgm:prSet/>
      <dgm:spPr/>
      <dgm:t>
        <a:bodyPr/>
        <a:lstStyle/>
        <a:p>
          <a:endParaRPr lang="en-US"/>
        </a:p>
      </dgm:t>
    </dgm:pt>
    <dgm:pt modelId="{ADA75FDD-9E54-4DA6-8500-DD1E4C31609E}">
      <dgm:prSet/>
      <dgm:spPr/>
      <dgm:t>
        <a:bodyPr/>
        <a:lstStyle/>
        <a:p>
          <a:r>
            <a:rPr lang="en-US" i="0"/>
            <a:t>https://becominghuman.ai/the-story-of-machine-proofs-part-ii-f97dfa5655ea</a:t>
          </a:r>
          <a:endParaRPr lang="en-US"/>
        </a:p>
      </dgm:t>
    </dgm:pt>
    <dgm:pt modelId="{07CCDB83-0D9C-4156-BA9D-018B6BBDB981}" type="parTrans" cxnId="{97E2D11B-8098-4DA2-B2A7-A5B939A8E015}">
      <dgm:prSet/>
      <dgm:spPr/>
      <dgm:t>
        <a:bodyPr/>
        <a:lstStyle/>
        <a:p>
          <a:endParaRPr lang="en-US"/>
        </a:p>
      </dgm:t>
    </dgm:pt>
    <dgm:pt modelId="{B95E488D-63B1-4955-AE12-E383BCB43C44}" type="sibTrans" cxnId="{97E2D11B-8098-4DA2-B2A7-A5B939A8E015}">
      <dgm:prSet/>
      <dgm:spPr/>
      <dgm:t>
        <a:bodyPr/>
        <a:lstStyle/>
        <a:p>
          <a:endParaRPr lang="en-US"/>
        </a:p>
      </dgm:t>
    </dgm:pt>
    <dgm:pt modelId="{8702D585-EED2-48AE-AC3B-4820E05A5997}">
      <dgm:prSet/>
      <dgm:spPr/>
      <dgm:t>
        <a:bodyPr/>
        <a:lstStyle/>
        <a:p>
          <a:r>
            <a:rPr lang="en-US" i="0"/>
            <a:t>Schopenhauer, (reprint, 2017), The Basis of Morality, Jovian Press, Kindle Edition, 14 </a:t>
          </a:r>
          <a:endParaRPr lang="en-US"/>
        </a:p>
      </dgm:t>
    </dgm:pt>
    <dgm:pt modelId="{9F8BC299-799E-4A2D-B317-7B982EA54B12}" type="parTrans" cxnId="{6D3281A5-B07D-481D-9A8F-40B7B8EE08BD}">
      <dgm:prSet/>
      <dgm:spPr/>
      <dgm:t>
        <a:bodyPr/>
        <a:lstStyle/>
        <a:p>
          <a:endParaRPr lang="en-US"/>
        </a:p>
      </dgm:t>
    </dgm:pt>
    <dgm:pt modelId="{C260F9DA-BFFD-4B1F-BC0A-2291397B10B9}" type="sibTrans" cxnId="{6D3281A5-B07D-481D-9A8F-40B7B8EE08BD}">
      <dgm:prSet/>
      <dgm:spPr/>
      <dgm:t>
        <a:bodyPr/>
        <a:lstStyle/>
        <a:p>
          <a:endParaRPr lang="en-US"/>
        </a:p>
      </dgm:t>
    </dgm:pt>
    <dgm:pt modelId="{ABB07FAC-5AFB-4013-BF00-6DB9A3167656}">
      <dgm:prSet/>
      <dgm:spPr/>
      <dgm:t>
        <a:bodyPr/>
        <a:lstStyle/>
        <a:p>
          <a:r>
            <a:rPr lang="en-US" i="0"/>
            <a:t>Sundararajan, S. (2021), The story of machine proofs — Part II, Jan 13, 2021, https://becominghuman.ai/the-story-of-machine-proofs-part-ii-f97dfa5655ea </a:t>
          </a:r>
          <a:endParaRPr lang="en-US"/>
        </a:p>
      </dgm:t>
    </dgm:pt>
    <dgm:pt modelId="{2D5B00DE-C98F-457C-BD9B-FAC43CD38DB5}" type="parTrans" cxnId="{B1037579-5646-4E48-9244-B00F3151B7AA}">
      <dgm:prSet/>
      <dgm:spPr/>
      <dgm:t>
        <a:bodyPr/>
        <a:lstStyle/>
        <a:p>
          <a:endParaRPr lang="en-US"/>
        </a:p>
      </dgm:t>
    </dgm:pt>
    <dgm:pt modelId="{25C099B4-33DB-47CA-8C1C-F62F62B40D4F}" type="sibTrans" cxnId="{B1037579-5646-4E48-9244-B00F3151B7AA}">
      <dgm:prSet/>
      <dgm:spPr/>
      <dgm:t>
        <a:bodyPr/>
        <a:lstStyle/>
        <a:p>
          <a:endParaRPr lang="en-US"/>
        </a:p>
      </dgm:t>
    </dgm:pt>
    <dgm:pt modelId="{BB5997D4-E2F5-4BC1-B269-A0B2E02D91DA}">
      <dgm:prSet/>
      <dgm:spPr/>
      <dgm:t>
        <a:bodyPr/>
        <a:lstStyle/>
        <a:p>
          <a:r>
            <a:rPr lang="en-US" i="0"/>
            <a:t>Tattvavidananda (2023), A thousand teachings, Ch. 19 Explanations</a:t>
          </a:r>
          <a:endParaRPr lang="en-US"/>
        </a:p>
      </dgm:t>
    </dgm:pt>
    <dgm:pt modelId="{33D1D122-A942-45B9-87EC-D2600D70DF67}" type="parTrans" cxnId="{7CE58DC3-E7AB-4672-90F5-F0D9A7F66F4B}">
      <dgm:prSet/>
      <dgm:spPr/>
      <dgm:t>
        <a:bodyPr/>
        <a:lstStyle/>
        <a:p>
          <a:endParaRPr lang="en-US"/>
        </a:p>
      </dgm:t>
    </dgm:pt>
    <dgm:pt modelId="{2D352446-8B3D-4A47-BBDA-BADBC627F122}" type="sibTrans" cxnId="{7CE58DC3-E7AB-4672-90F5-F0D9A7F66F4B}">
      <dgm:prSet/>
      <dgm:spPr/>
      <dgm:t>
        <a:bodyPr/>
        <a:lstStyle/>
        <a:p>
          <a:endParaRPr lang="en-US"/>
        </a:p>
      </dgm:t>
    </dgm:pt>
    <dgm:pt modelId="{860416E4-BA5E-4981-B601-03A509567D92}">
      <dgm:prSet/>
      <dgm:spPr/>
      <dgm:t>
        <a:bodyPr/>
        <a:lstStyle/>
        <a:p>
          <a:r>
            <a:rPr lang="en-US" i="0"/>
            <a:t>https://www.forbes.com/sites/forbestechcouncil/2023/09/06/preventing-hallucinations-in-generative-artificial-intelligence/?sh=41b76e057340</a:t>
          </a:r>
          <a:endParaRPr lang="en-US"/>
        </a:p>
      </dgm:t>
    </dgm:pt>
    <dgm:pt modelId="{F8F5439D-77FD-48BD-9E32-6590B13B3356}" type="parTrans" cxnId="{F8EFF9BF-6441-4930-9B84-7A01BCC91677}">
      <dgm:prSet/>
      <dgm:spPr/>
      <dgm:t>
        <a:bodyPr/>
        <a:lstStyle/>
        <a:p>
          <a:endParaRPr lang="en-US"/>
        </a:p>
      </dgm:t>
    </dgm:pt>
    <dgm:pt modelId="{26122D8E-87CE-4680-A256-41F6744EFE24}" type="sibTrans" cxnId="{F8EFF9BF-6441-4930-9B84-7A01BCC91677}">
      <dgm:prSet/>
      <dgm:spPr/>
      <dgm:t>
        <a:bodyPr/>
        <a:lstStyle/>
        <a:p>
          <a:endParaRPr lang="en-US"/>
        </a:p>
      </dgm:t>
    </dgm:pt>
    <dgm:pt modelId="{D7238873-A701-4FEE-A3CA-D9EA7297279F}">
      <dgm:prSet/>
      <dgm:spPr/>
      <dgm:t>
        <a:bodyPr/>
        <a:lstStyle/>
        <a:p>
          <a:r>
            <a:rPr lang="en-US" i="0"/>
            <a:t>https://www.emeraldgrouppublishing.com/how-to/research/data-analysis/choose-right-statistical-technique </a:t>
          </a:r>
          <a:endParaRPr lang="en-US"/>
        </a:p>
      </dgm:t>
    </dgm:pt>
    <dgm:pt modelId="{4544F279-E8DD-44C4-9349-559708440276}" type="parTrans" cxnId="{3064DB05-2ADD-45E2-9B4B-C7741D215A70}">
      <dgm:prSet/>
      <dgm:spPr/>
      <dgm:t>
        <a:bodyPr/>
        <a:lstStyle/>
        <a:p>
          <a:endParaRPr lang="en-US"/>
        </a:p>
      </dgm:t>
    </dgm:pt>
    <dgm:pt modelId="{F6BCBCBB-147B-4ECF-BB58-AEB1FF58D5D8}" type="sibTrans" cxnId="{3064DB05-2ADD-45E2-9B4B-C7741D215A70}">
      <dgm:prSet/>
      <dgm:spPr/>
      <dgm:t>
        <a:bodyPr/>
        <a:lstStyle/>
        <a:p>
          <a:endParaRPr lang="en-US"/>
        </a:p>
      </dgm:t>
    </dgm:pt>
    <dgm:pt modelId="{CF17D439-D511-40CE-98F2-DED524CCA46C}" type="pres">
      <dgm:prSet presAssocID="{B07B573F-ED30-4C16-83D7-4F97A15FFF66}" presName="vert0" presStyleCnt="0">
        <dgm:presLayoutVars>
          <dgm:dir/>
          <dgm:animOne val="branch"/>
          <dgm:animLvl val="lvl"/>
        </dgm:presLayoutVars>
      </dgm:prSet>
      <dgm:spPr/>
    </dgm:pt>
    <dgm:pt modelId="{85426EA0-C515-42BE-B847-DF29972B86B4}" type="pres">
      <dgm:prSet presAssocID="{6624C48E-2E1B-45C3-A95A-C0661B7B8BE9}" presName="thickLine" presStyleLbl="alignNode1" presStyleIdx="0" presStyleCnt="15"/>
      <dgm:spPr/>
    </dgm:pt>
    <dgm:pt modelId="{36ABBDBF-7104-4E1C-8FA8-3CC42C7ACE0D}" type="pres">
      <dgm:prSet presAssocID="{6624C48E-2E1B-45C3-A95A-C0661B7B8BE9}" presName="horz1" presStyleCnt="0"/>
      <dgm:spPr/>
    </dgm:pt>
    <dgm:pt modelId="{CAD635F8-0AB0-4963-81DF-9DAA0D3325D5}" type="pres">
      <dgm:prSet presAssocID="{6624C48E-2E1B-45C3-A95A-C0661B7B8BE9}" presName="tx1" presStyleLbl="revTx" presStyleIdx="0" presStyleCnt="15"/>
      <dgm:spPr/>
    </dgm:pt>
    <dgm:pt modelId="{56D26159-ACFA-4F47-9C25-A5F23632B0A3}" type="pres">
      <dgm:prSet presAssocID="{6624C48E-2E1B-45C3-A95A-C0661B7B8BE9}" presName="vert1" presStyleCnt="0"/>
      <dgm:spPr/>
    </dgm:pt>
    <dgm:pt modelId="{33B93E42-BFAF-4ECF-A6B9-C9C50E7098D5}" type="pres">
      <dgm:prSet presAssocID="{BF62A44A-C0D2-419E-98D3-FC589A9ED5BF}" presName="thickLine" presStyleLbl="alignNode1" presStyleIdx="1" presStyleCnt="15"/>
      <dgm:spPr/>
    </dgm:pt>
    <dgm:pt modelId="{FC1F02A3-8890-41EF-B66F-58AE270AC164}" type="pres">
      <dgm:prSet presAssocID="{BF62A44A-C0D2-419E-98D3-FC589A9ED5BF}" presName="horz1" presStyleCnt="0"/>
      <dgm:spPr/>
    </dgm:pt>
    <dgm:pt modelId="{F57924A4-9DD2-434F-A503-8BE2B1B32A3D}" type="pres">
      <dgm:prSet presAssocID="{BF62A44A-C0D2-419E-98D3-FC589A9ED5BF}" presName="tx1" presStyleLbl="revTx" presStyleIdx="1" presStyleCnt="15"/>
      <dgm:spPr/>
    </dgm:pt>
    <dgm:pt modelId="{F6AA2AAA-1753-4295-BF39-4C2B685FFF75}" type="pres">
      <dgm:prSet presAssocID="{BF62A44A-C0D2-419E-98D3-FC589A9ED5BF}" presName="vert1" presStyleCnt="0"/>
      <dgm:spPr/>
    </dgm:pt>
    <dgm:pt modelId="{529E11C3-5B6C-42AC-8017-66C37959DC0C}" type="pres">
      <dgm:prSet presAssocID="{7036E2FF-7CC8-4C23-9A0E-3D4E18EEE1D7}" presName="thickLine" presStyleLbl="alignNode1" presStyleIdx="2" presStyleCnt="15"/>
      <dgm:spPr/>
    </dgm:pt>
    <dgm:pt modelId="{C1B300B0-35A7-494A-80DF-03DC7D96D063}" type="pres">
      <dgm:prSet presAssocID="{7036E2FF-7CC8-4C23-9A0E-3D4E18EEE1D7}" presName="horz1" presStyleCnt="0"/>
      <dgm:spPr/>
    </dgm:pt>
    <dgm:pt modelId="{D65A1521-54BA-44AC-A6DF-15171120982D}" type="pres">
      <dgm:prSet presAssocID="{7036E2FF-7CC8-4C23-9A0E-3D4E18EEE1D7}" presName="tx1" presStyleLbl="revTx" presStyleIdx="2" presStyleCnt="15"/>
      <dgm:spPr/>
    </dgm:pt>
    <dgm:pt modelId="{22CF5DC2-1427-4F48-A317-0A31EE523F3B}" type="pres">
      <dgm:prSet presAssocID="{7036E2FF-7CC8-4C23-9A0E-3D4E18EEE1D7}" presName="vert1" presStyleCnt="0"/>
      <dgm:spPr/>
    </dgm:pt>
    <dgm:pt modelId="{1F1FD4F2-B4DC-4B93-819E-D9348B49103E}" type="pres">
      <dgm:prSet presAssocID="{8A1CFCCF-0F08-4F79-88EC-DB15BE087981}" presName="thickLine" presStyleLbl="alignNode1" presStyleIdx="3" presStyleCnt="15"/>
      <dgm:spPr/>
    </dgm:pt>
    <dgm:pt modelId="{3E430804-438D-49D0-9123-E5E9BF01CBED}" type="pres">
      <dgm:prSet presAssocID="{8A1CFCCF-0F08-4F79-88EC-DB15BE087981}" presName="horz1" presStyleCnt="0"/>
      <dgm:spPr/>
    </dgm:pt>
    <dgm:pt modelId="{646598F5-DA1D-4AFD-A284-CC339D6A72A6}" type="pres">
      <dgm:prSet presAssocID="{8A1CFCCF-0F08-4F79-88EC-DB15BE087981}" presName="tx1" presStyleLbl="revTx" presStyleIdx="3" presStyleCnt="15"/>
      <dgm:spPr/>
    </dgm:pt>
    <dgm:pt modelId="{5FEEBE89-497B-4CB3-BDF3-46A083EE685F}" type="pres">
      <dgm:prSet presAssocID="{8A1CFCCF-0F08-4F79-88EC-DB15BE087981}" presName="vert1" presStyleCnt="0"/>
      <dgm:spPr/>
    </dgm:pt>
    <dgm:pt modelId="{7E3F5F18-132F-4807-8EAE-A020639357AD}" type="pres">
      <dgm:prSet presAssocID="{0A7D4246-8810-40E4-BF45-5944069AAC61}" presName="thickLine" presStyleLbl="alignNode1" presStyleIdx="4" presStyleCnt="15"/>
      <dgm:spPr/>
    </dgm:pt>
    <dgm:pt modelId="{09DDD909-67C0-4D78-8D27-E494A434645C}" type="pres">
      <dgm:prSet presAssocID="{0A7D4246-8810-40E4-BF45-5944069AAC61}" presName="horz1" presStyleCnt="0"/>
      <dgm:spPr/>
    </dgm:pt>
    <dgm:pt modelId="{7013A6EF-3DE9-4428-8C9F-06D9C5F70DF5}" type="pres">
      <dgm:prSet presAssocID="{0A7D4246-8810-40E4-BF45-5944069AAC61}" presName="tx1" presStyleLbl="revTx" presStyleIdx="4" presStyleCnt="15"/>
      <dgm:spPr/>
    </dgm:pt>
    <dgm:pt modelId="{70662080-DAB7-49D1-9D24-864BCD4EF603}" type="pres">
      <dgm:prSet presAssocID="{0A7D4246-8810-40E4-BF45-5944069AAC61}" presName="vert1" presStyleCnt="0"/>
      <dgm:spPr/>
    </dgm:pt>
    <dgm:pt modelId="{EF7756C8-552D-4AD7-B5EE-7A65D143A871}" type="pres">
      <dgm:prSet presAssocID="{C8A028CF-AEAA-4928-BF36-47B6539B8997}" presName="thickLine" presStyleLbl="alignNode1" presStyleIdx="5" presStyleCnt="15"/>
      <dgm:spPr/>
    </dgm:pt>
    <dgm:pt modelId="{F44DDADB-76F8-4637-BCE5-4BCCC9EE21DC}" type="pres">
      <dgm:prSet presAssocID="{C8A028CF-AEAA-4928-BF36-47B6539B8997}" presName="horz1" presStyleCnt="0"/>
      <dgm:spPr/>
    </dgm:pt>
    <dgm:pt modelId="{70EE951A-7BB8-4E17-9726-04FF57526A8B}" type="pres">
      <dgm:prSet presAssocID="{C8A028CF-AEAA-4928-BF36-47B6539B8997}" presName="tx1" presStyleLbl="revTx" presStyleIdx="5" presStyleCnt="15"/>
      <dgm:spPr/>
    </dgm:pt>
    <dgm:pt modelId="{9AF8CB55-23DB-4FD3-8265-BB246147D0F5}" type="pres">
      <dgm:prSet presAssocID="{C8A028CF-AEAA-4928-BF36-47B6539B8997}" presName="vert1" presStyleCnt="0"/>
      <dgm:spPr/>
    </dgm:pt>
    <dgm:pt modelId="{A74170C6-3FC8-461D-96E8-B6CF476923ED}" type="pres">
      <dgm:prSet presAssocID="{24BB945F-C283-4DCD-87CA-3C9D69B4BE28}" presName="thickLine" presStyleLbl="alignNode1" presStyleIdx="6" presStyleCnt="15"/>
      <dgm:spPr/>
    </dgm:pt>
    <dgm:pt modelId="{1F5B8AA8-443F-47A8-AA9C-740C895460C3}" type="pres">
      <dgm:prSet presAssocID="{24BB945F-C283-4DCD-87CA-3C9D69B4BE28}" presName="horz1" presStyleCnt="0"/>
      <dgm:spPr/>
    </dgm:pt>
    <dgm:pt modelId="{B5958F2F-F1DD-4F50-845B-F5536A638EEF}" type="pres">
      <dgm:prSet presAssocID="{24BB945F-C283-4DCD-87CA-3C9D69B4BE28}" presName="tx1" presStyleLbl="revTx" presStyleIdx="6" presStyleCnt="15"/>
      <dgm:spPr/>
    </dgm:pt>
    <dgm:pt modelId="{364FA3F6-14F4-49BC-946B-62C0006C8888}" type="pres">
      <dgm:prSet presAssocID="{24BB945F-C283-4DCD-87CA-3C9D69B4BE28}" presName="vert1" presStyleCnt="0"/>
      <dgm:spPr/>
    </dgm:pt>
    <dgm:pt modelId="{ED66A6DD-A2BA-42F7-A855-3152A4A106E2}" type="pres">
      <dgm:prSet presAssocID="{D685A5E8-AF75-4AEF-A304-36BA0EE358C6}" presName="thickLine" presStyleLbl="alignNode1" presStyleIdx="7" presStyleCnt="15"/>
      <dgm:spPr/>
    </dgm:pt>
    <dgm:pt modelId="{00C53630-1625-443B-B472-59596F40AFCE}" type="pres">
      <dgm:prSet presAssocID="{D685A5E8-AF75-4AEF-A304-36BA0EE358C6}" presName="horz1" presStyleCnt="0"/>
      <dgm:spPr/>
    </dgm:pt>
    <dgm:pt modelId="{78B5E50D-7ECC-46EA-AD84-A54EFB62632A}" type="pres">
      <dgm:prSet presAssocID="{D685A5E8-AF75-4AEF-A304-36BA0EE358C6}" presName="tx1" presStyleLbl="revTx" presStyleIdx="7" presStyleCnt="15"/>
      <dgm:spPr/>
    </dgm:pt>
    <dgm:pt modelId="{37F10E2D-1402-4E44-B230-A07694965359}" type="pres">
      <dgm:prSet presAssocID="{D685A5E8-AF75-4AEF-A304-36BA0EE358C6}" presName="vert1" presStyleCnt="0"/>
      <dgm:spPr/>
    </dgm:pt>
    <dgm:pt modelId="{3CF98720-424C-4A16-8A62-2D0572944602}" type="pres">
      <dgm:prSet presAssocID="{19EC80FD-43D1-49AB-81C1-40E69D9708C0}" presName="thickLine" presStyleLbl="alignNode1" presStyleIdx="8" presStyleCnt="15"/>
      <dgm:spPr/>
    </dgm:pt>
    <dgm:pt modelId="{8AD5E514-60CD-4434-A107-F0209D327276}" type="pres">
      <dgm:prSet presAssocID="{19EC80FD-43D1-49AB-81C1-40E69D9708C0}" presName="horz1" presStyleCnt="0"/>
      <dgm:spPr/>
    </dgm:pt>
    <dgm:pt modelId="{EFB03FAE-8650-4D4B-8393-B17EDE8DEAE4}" type="pres">
      <dgm:prSet presAssocID="{19EC80FD-43D1-49AB-81C1-40E69D9708C0}" presName="tx1" presStyleLbl="revTx" presStyleIdx="8" presStyleCnt="15"/>
      <dgm:spPr/>
    </dgm:pt>
    <dgm:pt modelId="{F4CAB6FD-9298-45F4-9BFC-2E830BB9441D}" type="pres">
      <dgm:prSet presAssocID="{19EC80FD-43D1-49AB-81C1-40E69D9708C0}" presName="vert1" presStyleCnt="0"/>
      <dgm:spPr/>
    </dgm:pt>
    <dgm:pt modelId="{4A1403A3-A3F1-4231-92CC-70B1484E332D}" type="pres">
      <dgm:prSet presAssocID="{ADA75FDD-9E54-4DA6-8500-DD1E4C31609E}" presName="thickLine" presStyleLbl="alignNode1" presStyleIdx="9" presStyleCnt="15"/>
      <dgm:spPr/>
    </dgm:pt>
    <dgm:pt modelId="{A1ADBE56-0992-4E0A-B74A-90013B40F8D6}" type="pres">
      <dgm:prSet presAssocID="{ADA75FDD-9E54-4DA6-8500-DD1E4C31609E}" presName="horz1" presStyleCnt="0"/>
      <dgm:spPr/>
    </dgm:pt>
    <dgm:pt modelId="{2CEDB019-6CE9-4146-A15E-8FFA3376941E}" type="pres">
      <dgm:prSet presAssocID="{ADA75FDD-9E54-4DA6-8500-DD1E4C31609E}" presName="tx1" presStyleLbl="revTx" presStyleIdx="9" presStyleCnt="15"/>
      <dgm:spPr/>
    </dgm:pt>
    <dgm:pt modelId="{020C5592-D5A0-46BB-BD3B-BBA7CF7D45D7}" type="pres">
      <dgm:prSet presAssocID="{ADA75FDD-9E54-4DA6-8500-DD1E4C31609E}" presName="vert1" presStyleCnt="0"/>
      <dgm:spPr/>
    </dgm:pt>
    <dgm:pt modelId="{63DF9656-62FA-444A-B63B-FDA19D73698B}" type="pres">
      <dgm:prSet presAssocID="{8702D585-EED2-48AE-AC3B-4820E05A5997}" presName="thickLine" presStyleLbl="alignNode1" presStyleIdx="10" presStyleCnt="15"/>
      <dgm:spPr/>
    </dgm:pt>
    <dgm:pt modelId="{7E30241B-D58D-4BDF-8376-A64D7B25E28A}" type="pres">
      <dgm:prSet presAssocID="{8702D585-EED2-48AE-AC3B-4820E05A5997}" presName="horz1" presStyleCnt="0"/>
      <dgm:spPr/>
    </dgm:pt>
    <dgm:pt modelId="{02575AD7-8F1B-4D2C-8A68-34BF5F7054ED}" type="pres">
      <dgm:prSet presAssocID="{8702D585-EED2-48AE-AC3B-4820E05A5997}" presName="tx1" presStyleLbl="revTx" presStyleIdx="10" presStyleCnt="15"/>
      <dgm:spPr/>
    </dgm:pt>
    <dgm:pt modelId="{3B4296BA-C373-47BE-B2BE-006FABF95F59}" type="pres">
      <dgm:prSet presAssocID="{8702D585-EED2-48AE-AC3B-4820E05A5997}" presName="vert1" presStyleCnt="0"/>
      <dgm:spPr/>
    </dgm:pt>
    <dgm:pt modelId="{F4536488-049C-4A89-89A1-5A0745D954C5}" type="pres">
      <dgm:prSet presAssocID="{ABB07FAC-5AFB-4013-BF00-6DB9A3167656}" presName="thickLine" presStyleLbl="alignNode1" presStyleIdx="11" presStyleCnt="15"/>
      <dgm:spPr/>
    </dgm:pt>
    <dgm:pt modelId="{E26F1C5A-0795-4EF8-AED8-86E6022D04C8}" type="pres">
      <dgm:prSet presAssocID="{ABB07FAC-5AFB-4013-BF00-6DB9A3167656}" presName="horz1" presStyleCnt="0"/>
      <dgm:spPr/>
    </dgm:pt>
    <dgm:pt modelId="{840563EE-16AD-4B2D-A871-E3153D582002}" type="pres">
      <dgm:prSet presAssocID="{ABB07FAC-5AFB-4013-BF00-6DB9A3167656}" presName="tx1" presStyleLbl="revTx" presStyleIdx="11" presStyleCnt="15"/>
      <dgm:spPr/>
    </dgm:pt>
    <dgm:pt modelId="{2B4131EC-A32F-4FD2-9090-A8CDAD42749F}" type="pres">
      <dgm:prSet presAssocID="{ABB07FAC-5AFB-4013-BF00-6DB9A3167656}" presName="vert1" presStyleCnt="0"/>
      <dgm:spPr/>
    </dgm:pt>
    <dgm:pt modelId="{60B08BC5-1763-4845-976F-55A88AF7F0DA}" type="pres">
      <dgm:prSet presAssocID="{BB5997D4-E2F5-4BC1-B269-A0B2E02D91DA}" presName="thickLine" presStyleLbl="alignNode1" presStyleIdx="12" presStyleCnt="15"/>
      <dgm:spPr/>
    </dgm:pt>
    <dgm:pt modelId="{06D62E9B-E27B-4255-8A43-872652CDC32D}" type="pres">
      <dgm:prSet presAssocID="{BB5997D4-E2F5-4BC1-B269-A0B2E02D91DA}" presName="horz1" presStyleCnt="0"/>
      <dgm:spPr/>
    </dgm:pt>
    <dgm:pt modelId="{100FDD08-7812-409B-9CF7-DE9BF508E424}" type="pres">
      <dgm:prSet presAssocID="{BB5997D4-E2F5-4BC1-B269-A0B2E02D91DA}" presName="tx1" presStyleLbl="revTx" presStyleIdx="12" presStyleCnt="15"/>
      <dgm:spPr/>
    </dgm:pt>
    <dgm:pt modelId="{CF6908B6-D0B0-47B1-8A65-E35C9C8975FF}" type="pres">
      <dgm:prSet presAssocID="{BB5997D4-E2F5-4BC1-B269-A0B2E02D91DA}" presName="vert1" presStyleCnt="0"/>
      <dgm:spPr/>
    </dgm:pt>
    <dgm:pt modelId="{F5046DD0-A2C4-460E-8377-1D10B5B9189D}" type="pres">
      <dgm:prSet presAssocID="{860416E4-BA5E-4981-B601-03A509567D92}" presName="thickLine" presStyleLbl="alignNode1" presStyleIdx="13" presStyleCnt="15"/>
      <dgm:spPr/>
    </dgm:pt>
    <dgm:pt modelId="{E34BD520-82C4-4111-9CC4-C63D9212A952}" type="pres">
      <dgm:prSet presAssocID="{860416E4-BA5E-4981-B601-03A509567D92}" presName="horz1" presStyleCnt="0"/>
      <dgm:spPr/>
    </dgm:pt>
    <dgm:pt modelId="{F439CC8D-428F-44CF-B4E7-F50054AEB36F}" type="pres">
      <dgm:prSet presAssocID="{860416E4-BA5E-4981-B601-03A509567D92}" presName="tx1" presStyleLbl="revTx" presStyleIdx="13" presStyleCnt="15"/>
      <dgm:spPr/>
    </dgm:pt>
    <dgm:pt modelId="{10122429-F783-4AEB-AC85-3515FAFEB8C5}" type="pres">
      <dgm:prSet presAssocID="{860416E4-BA5E-4981-B601-03A509567D92}" presName="vert1" presStyleCnt="0"/>
      <dgm:spPr/>
    </dgm:pt>
    <dgm:pt modelId="{F6563251-327B-406D-B569-0107968D5A4D}" type="pres">
      <dgm:prSet presAssocID="{D7238873-A701-4FEE-A3CA-D9EA7297279F}" presName="thickLine" presStyleLbl="alignNode1" presStyleIdx="14" presStyleCnt="15"/>
      <dgm:spPr/>
    </dgm:pt>
    <dgm:pt modelId="{07B5B09D-7B97-4475-B6E6-E4DEF59DE9DA}" type="pres">
      <dgm:prSet presAssocID="{D7238873-A701-4FEE-A3CA-D9EA7297279F}" presName="horz1" presStyleCnt="0"/>
      <dgm:spPr/>
    </dgm:pt>
    <dgm:pt modelId="{6D4C078C-927D-4E8E-8AB3-190B0679C625}" type="pres">
      <dgm:prSet presAssocID="{D7238873-A701-4FEE-A3CA-D9EA7297279F}" presName="tx1" presStyleLbl="revTx" presStyleIdx="14" presStyleCnt="15"/>
      <dgm:spPr/>
    </dgm:pt>
    <dgm:pt modelId="{2D6CF66F-9BE2-42C6-81AC-8275DD5E6DC6}" type="pres">
      <dgm:prSet presAssocID="{D7238873-A701-4FEE-A3CA-D9EA7297279F}" presName="vert1" presStyleCnt="0"/>
      <dgm:spPr/>
    </dgm:pt>
  </dgm:ptLst>
  <dgm:cxnLst>
    <dgm:cxn modelId="{73E3DE03-79FD-444E-AE7A-09D8A9155CFA}" type="presOf" srcId="{8A1CFCCF-0F08-4F79-88EC-DB15BE087981}" destId="{646598F5-DA1D-4AFD-A284-CC339D6A72A6}" srcOrd="0" destOrd="0" presId="urn:microsoft.com/office/officeart/2008/layout/LinedList"/>
    <dgm:cxn modelId="{3064DB05-2ADD-45E2-9B4B-C7741D215A70}" srcId="{B07B573F-ED30-4C16-83D7-4F97A15FFF66}" destId="{D7238873-A701-4FEE-A3CA-D9EA7297279F}" srcOrd="14" destOrd="0" parTransId="{4544F279-E8DD-44C4-9349-559708440276}" sibTransId="{F6BCBCBB-147B-4ECF-BB58-AEB1FF58D5D8}"/>
    <dgm:cxn modelId="{04B5E506-7861-4A15-9497-ED386F35B42F}" srcId="{B07B573F-ED30-4C16-83D7-4F97A15FFF66}" destId="{C8A028CF-AEAA-4928-BF36-47B6539B8997}" srcOrd="5" destOrd="0" parTransId="{DB7BD578-9AE2-489C-8F2D-9B12CF17518C}" sibTransId="{4E02EA68-7E23-481B-92EF-DEA55A778E96}"/>
    <dgm:cxn modelId="{E2301712-5600-4725-8D92-B4B210C7783E}" srcId="{B07B573F-ED30-4C16-83D7-4F97A15FFF66}" destId="{D685A5E8-AF75-4AEF-A304-36BA0EE358C6}" srcOrd="7" destOrd="0" parTransId="{1298170A-005B-4899-9120-120DCD960007}" sibTransId="{4F9AC739-3F47-4637-B568-530732A5C972}"/>
    <dgm:cxn modelId="{97E2D11B-8098-4DA2-B2A7-A5B939A8E015}" srcId="{B07B573F-ED30-4C16-83D7-4F97A15FFF66}" destId="{ADA75FDD-9E54-4DA6-8500-DD1E4C31609E}" srcOrd="9" destOrd="0" parTransId="{07CCDB83-0D9C-4156-BA9D-018B6BBDB981}" sibTransId="{B95E488D-63B1-4955-AE12-E383BCB43C44}"/>
    <dgm:cxn modelId="{85709133-FAE2-4618-AA75-42D410CFB90D}" srcId="{B07B573F-ED30-4C16-83D7-4F97A15FFF66}" destId="{24BB945F-C283-4DCD-87CA-3C9D69B4BE28}" srcOrd="6" destOrd="0" parTransId="{46F11E11-04D4-4343-A952-BD72898A2190}" sibTransId="{74F13958-B230-4E6A-83FE-2D65F3B812B1}"/>
    <dgm:cxn modelId="{BBE23B4E-DF8A-45FB-BD8E-158F1EFA3DF3}" type="presOf" srcId="{19EC80FD-43D1-49AB-81C1-40E69D9708C0}" destId="{EFB03FAE-8650-4D4B-8393-B17EDE8DEAE4}" srcOrd="0" destOrd="0" presId="urn:microsoft.com/office/officeart/2008/layout/LinedList"/>
    <dgm:cxn modelId="{0B900C50-06D2-4399-8A1C-5E0937DA65A4}" type="presOf" srcId="{BB5997D4-E2F5-4BC1-B269-A0B2E02D91DA}" destId="{100FDD08-7812-409B-9CF7-DE9BF508E424}" srcOrd="0" destOrd="0" presId="urn:microsoft.com/office/officeart/2008/layout/LinedList"/>
    <dgm:cxn modelId="{90EFAB62-9312-4CE9-877D-BF1FD2CD755C}" type="presOf" srcId="{7036E2FF-7CC8-4C23-9A0E-3D4E18EEE1D7}" destId="{D65A1521-54BA-44AC-A6DF-15171120982D}" srcOrd="0" destOrd="0" presId="urn:microsoft.com/office/officeart/2008/layout/LinedList"/>
    <dgm:cxn modelId="{F4F0E164-63CA-4C64-AA2C-5141734AAC3C}" type="presOf" srcId="{C8A028CF-AEAA-4928-BF36-47B6539B8997}" destId="{70EE951A-7BB8-4E17-9726-04FF57526A8B}" srcOrd="0" destOrd="0" presId="urn:microsoft.com/office/officeart/2008/layout/LinedList"/>
    <dgm:cxn modelId="{33D87774-C9C7-4EA1-80F2-5A4C496A58E5}" srcId="{B07B573F-ED30-4C16-83D7-4F97A15FFF66}" destId="{BF62A44A-C0D2-419E-98D3-FC589A9ED5BF}" srcOrd="1" destOrd="0" parTransId="{222A4558-7192-437B-B4A4-9B66721256E6}" sibTransId="{7BE10274-7C84-47C5-86D7-1B2EF91231B4}"/>
    <dgm:cxn modelId="{306FBD78-B2C8-404B-A423-16D2D29B0C0F}" type="presOf" srcId="{860416E4-BA5E-4981-B601-03A509567D92}" destId="{F439CC8D-428F-44CF-B4E7-F50054AEB36F}" srcOrd="0" destOrd="0" presId="urn:microsoft.com/office/officeart/2008/layout/LinedList"/>
    <dgm:cxn modelId="{B1037579-5646-4E48-9244-B00F3151B7AA}" srcId="{B07B573F-ED30-4C16-83D7-4F97A15FFF66}" destId="{ABB07FAC-5AFB-4013-BF00-6DB9A3167656}" srcOrd="11" destOrd="0" parTransId="{2D5B00DE-C98F-457C-BD9B-FAC43CD38DB5}" sibTransId="{25C099B4-33DB-47CA-8C1C-F62F62B40D4F}"/>
    <dgm:cxn modelId="{A9653B85-A23B-4611-A3D7-E709909F91E1}" type="presOf" srcId="{8702D585-EED2-48AE-AC3B-4820E05A5997}" destId="{02575AD7-8F1B-4D2C-8A68-34BF5F7054ED}" srcOrd="0" destOrd="0" presId="urn:microsoft.com/office/officeart/2008/layout/LinedList"/>
    <dgm:cxn modelId="{34DCE592-8CDC-499A-AA0E-EBB632FBF5E9}" type="presOf" srcId="{24BB945F-C283-4DCD-87CA-3C9D69B4BE28}" destId="{B5958F2F-F1DD-4F50-845B-F5536A638EEF}" srcOrd="0" destOrd="0" presId="urn:microsoft.com/office/officeart/2008/layout/LinedList"/>
    <dgm:cxn modelId="{12BD1B98-F3D1-4A4D-B8C9-7AA50E60D312}" type="presOf" srcId="{ABB07FAC-5AFB-4013-BF00-6DB9A3167656}" destId="{840563EE-16AD-4B2D-A871-E3153D582002}" srcOrd="0" destOrd="0" presId="urn:microsoft.com/office/officeart/2008/layout/LinedList"/>
    <dgm:cxn modelId="{32B12A9B-EA43-432E-AF19-4A2ADB20F517}" srcId="{B07B573F-ED30-4C16-83D7-4F97A15FFF66}" destId="{0A7D4246-8810-40E4-BF45-5944069AAC61}" srcOrd="4" destOrd="0" parTransId="{CFD5F13E-A7B1-418B-A232-8EF047D56AC0}" sibTransId="{F7002733-7BAD-4083-8463-FCE28AE224BA}"/>
    <dgm:cxn modelId="{8F5E2CA4-B81B-4F59-8D7D-EC67A4B5D26B}" type="presOf" srcId="{D685A5E8-AF75-4AEF-A304-36BA0EE358C6}" destId="{78B5E50D-7ECC-46EA-AD84-A54EFB62632A}" srcOrd="0" destOrd="0" presId="urn:microsoft.com/office/officeart/2008/layout/LinedList"/>
    <dgm:cxn modelId="{6D3281A5-B07D-481D-9A8F-40B7B8EE08BD}" srcId="{B07B573F-ED30-4C16-83D7-4F97A15FFF66}" destId="{8702D585-EED2-48AE-AC3B-4820E05A5997}" srcOrd="10" destOrd="0" parTransId="{9F8BC299-799E-4A2D-B317-7B982EA54B12}" sibTransId="{C260F9DA-BFFD-4B1F-BC0A-2291397B10B9}"/>
    <dgm:cxn modelId="{DD5BF7B4-7AAB-4E3E-8060-571BB7CF2DD4}" type="presOf" srcId="{0A7D4246-8810-40E4-BF45-5944069AAC61}" destId="{7013A6EF-3DE9-4428-8C9F-06D9C5F70DF5}" srcOrd="0" destOrd="0" presId="urn:microsoft.com/office/officeart/2008/layout/LinedList"/>
    <dgm:cxn modelId="{BC739BB6-880D-4D6F-B119-2854377673D8}" srcId="{B07B573F-ED30-4C16-83D7-4F97A15FFF66}" destId="{8A1CFCCF-0F08-4F79-88EC-DB15BE087981}" srcOrd="3" destOrd="0" parTransId="{B2501133-D92A-4BA0-88F3-B547D5E4BC4C}" sibTransId="{38A6CD30-4B65-4BB1-AB61-1E5F963A3686}"/>
    <dgm:cxn modelId="{5C485FBA-667F-4AF2-9F5E-65C39AE61B9C}" type="presOf" srcId="{6624C48E-2E1B-45C3-A95A-C0661B7B8BE9}" destId="{CAD635F8-0AB0-4963-81DF-9DAA0D3325D5}" srcOrd="0" destOrd="0" presId="urn:microsoft.com/office/officeart/2008/layout/LinedList"/>
    <dgm:cxn modelId="{F8EFF9BF-6441-4930-9B84-7A01BCC91677}" srcId="{B07B573F-ED30-4C16-83D7-4F97A15FFF66}" destId="{860416E4-BA5E-4981-B601-03A509567D92}" srcOrd="13" destOrd="0" parTransId="{F8F5439D-77FD-48BD-9E32-6590B13B3356}" sibTransId="{26122D8E-87CE-4680-A256-41F6744EFE24}"/>
    <dgm:cxn modelId="{7CE58DC3-E7AB-4672-90F5-F0D9A7F66F4B}" srcId="{B07B573F-ED30-4C16-83D7-4F97A15FFF66}" destId="{BB5997D4-E2F5-4BC1-B269-A0B2E02D91DA}" srcOrd="12" destOrd="0" parTransId="{33D1D122-A942-45B9-87EC-D2600D70DF67}" sibTransId="{2D352446-8B3D-4A47-BBDA-BADBC627F122}"/>
    <dgm:cxn modelId="{C0AF17C7-15F5-411A-9B02-44727425D6F5}" srcId="{B07B573F-ED30-4C16-83D7-4F97A15FFF66}" destId="{6624C48E-2E1B-45C3-A95A-C0661B7B8BE9}" srcOrd="0" destOrd="0" parTransId="{94A4D380-2267-429D-B4E8-568F9B30CD96}" sibTransId="{C203221E-6190-4556-99BA-8A451FE730D9}"/>
    <dgm:cxn modelId="{4A9A11C9-4D5A-4765-97FE-D371FAFAC3BF}" type="presOf" srcId="{BF62A44A-C0D2-419E-98D3-FC589A9ED5BF}" destId="{F57924A4-9DD2-434F-A503-8BE2B1B32A3D}" srcOrd="0" destOrd="0" presId="urn:microsoft.com/office/officeart/2008/layout/LinedList"/>
    <dgm:cxn modelId="{D917D4DD-2FB8-4006-BE93-D0B2D81CD46B}" srcId="{B07B573F-ED30-4C16-83D7-4F97A15FFF66}" destId="{7036E2FF-7CC8-4C23-9A0E-3D4E18EEE1D7}" srcOrd="2" destOrd="0" parTransId="{F9AD9746-956F-4B45-A17F-ECB2DBBE16A6}" sibTransId="{450A441B-E6E4-47F5-B645-7B5D54E276E1}"/>
    <dgm:cxn modelId="{A9481EE0-EA5E-4776-8DF8-9D7D592A23DA}" type="presOf" srcId="{B07B573F-ED30-4C16-83D7-4F97A15FFF66}" destId="{CF17D439-D511-40CE-98F2-DED524CCA46C}" srcOrd="0" destOrd="0" presId="urn:microsoft.com/office/officeart/2008/layout/LinedList"/>
    <dgm:cxn modelId="{DBB031E5-9FC7-4570-A1CB-24F5CBD3F317}" type="presOf" srcId="{ADA75FDD-9E54-4DA6-8500-DD1E4C31609E}" destId="{2CEDB019-6CE9-4146-A15E-8FFA3376941E}" srcOrd="0" destOrd="0" presId="urn:microsoft.com/office/officeart/2008/layout/LinedList"/>
    <dgm:cxn modelId="{1D2325E7-B0E5-4FFF-A375-55B0195F98AE}" type="presOf" srcId="{D7238873-A701-4FEE-A3CA-D9EA7297279F}" destId="{6D4C078C-927D-4E8E-8AB3-190B0679C625}" srcOrd="0" destOrd="0" presId="urn:microsoft.com/office/officeart/2008/layout/LinedList"/>
    <dgm:cxn modelId="{1C32B6EB-A67C-4ADA-9037-656183332A0B}" srcId="{B07B573F-ED30-4C16-83D7-4F97A15FFF66}" destId="{19EC80FD-43D1-49AB-81C1-40E69D9708C0}" srcOrd="8" destOrd="0" parTransId="{2AFF47C7-4749-44A0-BDC1-02C3F9BECBEC}" sibTransId="{14B49C74-1357-4A28-AD6F-3A221A9C5705}"/>
    <dgm:cxn modelId="{73FA3453-1179-4C21-AF1B-8E517624BCAA}" type="presParOf" srcId="{CF17D439-D511-40CE-98F2-DED524CCA46C}" destId="{85426EA0-C515-42BE-B847-DF29972B86B4}" srcOrd="0" destOrd="0" presId="urn:microsoft.com/office/officeart/2008/layout/LinedList"/>
    <dgm:cxn modelId="{817C4A53-1236-448D-8ABB-E8AC28DEF0A3}" type="presParOf" srcId="{CF17D439-D511-40CE-98F2-DED524CCA46C}" destId="{36ABBDBF-7104-4E1C-8FA8-3CC42C7ACE0D}" srcOrd="1" destOrd="0" presId="urn:microsoft.com/office/officeart/2008/layout/LinedList"/>
    <dgm:cxn modelId="{22760607-F68A-4E1D-BF1D-B01C3E6D6029}" type="presParOf" srcId="{36ABBDBF-7104-4E1C-8FA8-3CC42C7ACE0D}" destId="{CAD635F8-0AB0-4963-81DF-9DAA0D3325D5}" srcOrd="0" destOrd="0" presId="urn:microsoft.com/office/officeart/2008/layout/LinedList"/>
    <dgm:cxn modelId="{6F8F1904-6C6A-44C5-A83A-34DA2AEB31AD}" type="presParOf" srcId="{36ABBDBF-7104-4E1C-8FA8-3CC42C7ACE0D}" destId="{56D26159-ACFA-4F47-9C25-A5F23632B0A3}" srcOrd="1" destOrd="0" presId="urn:microsoft.com/office/officeart/2008/layout/LinedList"/>
    <dgm:cxn modelId="{8BE395A8-9670-463D-AFEA-B1E2F51F3F69}" type="presParOf" srcId="{CF17D439-D511-40CE-98F2-DED524CCA46C}" destId="{33B93E42-BFAF-4ECF-A6B9-C9C50E7098D5}" srcOrd="2" destOrd="0" presId="urn:microsoft.com/office/officeart/2008/layout/LinedList"/>
    <dgm:cxn modelId="{7276C3E4-8E82-4995-8A3B-DB70B20F074F}" type="presParOf" srcId="{CF17D439-D511-40CE-98F2-DED524CCA46C}" destId="{FC1F02A3-8890-41EF-B66F-58AE270AC164}" srcOrd="3" destOrd="0" presId="urn:microsoft.com/office/officeart/2008/layout/LinedList"/>
    <dgm:cxn modelId="{1DC30EF2-75D8-40D8-AA9A-B1FEFF0C82B8}" type="presParOf" srcId="{FC1F02A3-8890-41EF-B66F-58AE270AC164}" destId="{F57924A4-9DD2-434F-A503-8BE2B1B32A3D}" srcOrd="0" destOrd="0" presId="urn:microsoft.com/office/officeart/2008/layout/LinedList"/>
    <dgm:cxn modelId="{6E05BA15-57B1-4EE0-ABDE-4EB9AE33D21B}" type="presParOf" srcId="{FC1F02A3-8890-41EF-B66F-58AE270AC164}" destId="{F6AA2AAA-1753-4295-BF39-4C2B685FFF75}" srcOrd="1" destOrd="0" presId="urn:microsoft.com/office/officeart/2008/layout/LinedList"/>
    <dgm:cxn modelId="{B29816B3-A686-4463-AA29-638703C3DD01}" type="presParOf" srcId="{CF17D439-D511-40CE-98F2-DED524CCA46C}" destId="{529E11C3-5B6C-42AC-8017-66C37959DC0C}" srcOrd="4" destOrd="0" presId="urn:microsoft.com/office/officeart/2008/layout/LinedList"/>
    <dgm:cxn modelId="{C7711041-4E1B-41A0-BB2E-CC24E5089DDB}" type="presParOf" srcId="{CF17D439-D511-40CE-98F2-DED524CCA46C}" destId="{C1B300B0-35A7-494A-80DF-03DC7D96D063}" srcOrd="5" destOrd="0" presId="urn:microsoft.com/office/officeart/2008/layout/LinedList"/>
    <dgm:cxn modelId="{D06F4B49-141A-45F9-AC53-525555992D63}" type="presParOf" srcId="{C1B300B0-35A7-494A-80DF-03DC7D96D063}" destId="{D65A1521-54BA-44AC-A6DF-15171120982D}" srcOrd="0" destOrd="0" presId="urn:microsoft.com/office/officeart/2008/layout/LinedList"/>
    <dgm:cxn modelId="{81992A3F-399D-4CAA-A594-0BF9E73CAA53}" type="presParOf" srcId="{C1B300B0-35A7-494A-80DF-03DC7D96D063}" destId="{22CF5DC2-1427-4F48-A317-0A31EE523F3B}" srcOrd="1" destOrd="0" presId="urn:microsoft.com/office/officeart/2008/layout/LinedList"/>
    <dgm:cxn modelId="{CC4E61E3-EA12-40D6-8D0D-1F3CF60E7A6F}" type="presParOf" srcId="{CF17D439-D511-40CE-98F2-DED524CCA46C}" destId="{1F1FD4F2-B4DC-4B93-819E-D9348B49103E}" srcOrd="6" destOrd="0" presId="urn:microsoft.com/office/officeart/2008/layout/LinedList"/>
    <dgm:cxn modelId="{30C4B8B2-6711-4B34-9075-2AE91EC0A8EC}" type="presParOf" srcId="{CF17D439-D511-40CE-98F2-DED524CCA46C}" destId="{3E430804-438D-49D0-9123-E5E9BF01CBED}" srcOrd="7" destOrd="0" presId="urn:microsoft.com/office/officeart/2008/layout/LinedList"/>
    <dgm:cxn modelId="{15600FEB-B806-4E40-AE0D-F65ECC0F0202}" type="presParOf" srcId="{3E430804-438D-49D0-9123-E5E9BF01CBED}" destId="{646598F5-DA1D-4AFD-A284-CC339D6A72A6}" srcOrd="0" destOrd="0" presId="urn:microsoft.com/office/officeart/2008/layout/LinedList"/>
    <dgm:cxn modelId="{29A6F976-57EE-43BF-A178-76E5556498B7}" type="presParOf" srcId="{3E430804-438D-49D0-9123-E5E9BF01CBED}" destId="{5FEEBE89-497B-4CB3-BDF3-46A083EE685F}" srcOrd="1" destOrd="0" presId="urn:microsoft.com/office/officeart/2008/layout/LinedList"/>
    <dgm:cxn modelId="{39596C12-879C-4B19-9D15-A45E9D5A1A2A}" type="presParOf" srcId="{CF17D439-D511-40CE-98F2-DED524CCA46C}" destId="{7E3F5F18-132F-4807-8EAE-A020639357AD}" srcOrd="8" destOrd="0" presId="urn:microsoft.com/office/officeart/2008/layout/LinedList"/>
    <dgm:cxn modelId="{DA96D6E8-5D41-463D-A522-D946AC863FB1}" type="presParOf" srcId="{CF17D439-D511-40CE-98F2-DED524CCA46C}" destId="{09DDD909-67C0-4D78-8D27-E494A434645C}" srcOrd="9" destOrd="0" presId="urn:microsoft.com/office/officeart/2008/layout/LinedList"/>
    <dgm:cxn modelId="{050AED95-7CF8-4291-9064-3C7FCA0109A3}" type="presParOf" srcId="{09DDD909-67C0-4D78-8D27-E494A434645C}" destId="{7013A6EF-3DE9-4428-8C9F-06D9C5F70DF5}" srcOrd="0" destOrd="0" presId="urn:microsoft.com/office/officeart/2008/layout/LinedList"/>
    <dgm:cxn modelId="{4E13B0B4-0108-419C-8952-4C5465075644}" type="presParOf" srcId="{09DDD909-67C0-4D78-8D27-E494A434645C}" destId="{70662080-DAB7-49D1-9D24-864BCD4EF603}" srcOrd="1" destOrd="0" presId="urn:microsoft.com/office/officeart/2008/layout/LinedList"/>
    <dgm:cxn modelId="{17EFE771-8716-4718-86BC-0022B8D5681F}" type="presParOf" srcId="{CF17D439-D511-40CE-98F2-DED524CCA46C}" destId="{EF7756C8-552D-4AD7-B5EE-7A65D143A871}" srcOrd="10" destOrd="0" presId="urn:microsoft.com/office/officeart/2008/layout/LinedList"/>
    <dgm:cxn modelId="{6CF1A1ED-098E-4FC0-B2B7-B99ECD6C36F2}" type="presParOf" srcId="{CF17D439-D511-40CE-98F2-DED524CCA46C}" destId="{F44DDADB-76F8-4637-BCE5-4BCCC9EE21DC}" srcOrd="11" destOrd="0" presId="urn:microsoft.com/office/officeart/2008/layout/LinedList"/>
    <dgm:cxn modelId="{56949538-F46A-4CB9-92C1-808F8F450814}" type="presParOf" srcId="{F44DDADB-76F8-4637-BCE5-4BCCC9EE21DC}" destId="{70EE951A-7BB8-4E17-9726-04FF57526A8B}" srcOrd="0" destOrd="0" presId="urn:microsoft.com/office/officeart/2008/layout/LinedList"/>
    <dgm:cxn modelId="{854AFD2C-B905-4CBE-A7C2-6FA74BEBC595}" type="presParOf" srcId="{F44DDADB-76F8-4637-BCE5-4BCCC9EE21DC}" destId="{9AF8CB55-23DB-4FD3-8265-BB246147D0F5}" srcOrd="1" destOrd="0" presId="urn:microsoft.com/office/officeart/2008/layout/LinedList"/>
    <dgm:cxn modelId="{BDFDA2B3-72CE-40FC-AFC0-E2841690B8E2}" type="presParOf" srcId="{CF17D439-D511-40CE-98F2-DED524CCA46C}" destId="{A74170C6-3FC8-461D-96E8-B6CF476923ED}" srcOrd="12" destOrd="0" presId="urn:microsoft.com/office/officeart/2008/layout/LinedList"/>
    <dgm:cxn modelId="{7F8C8AFA-9949-48FE-AC5C-D85AABEAB6D3}" type="presParOf" srcId="{CF17D439-D511-40CE-98F2-DED524CCA46C}" destId="{1F5B8AA8-443F-47A8-AA9C-740C895460C3}" srcOrd="13" destOrd="0" presId="urn:microsoft.com/office/officeart/2008/layout/LinedList"/>
    <dgm:cxn modelId="{A0711E87-A40B-4D16-8764-23C7040AE280}" type="presParOf" srcId="{1F5B8AA8-443F-47A8-AA9C-740C895460C3}" destId="{B5958F2F-F1DD-4F50-845B-F5536A638EEF}" srcOrd="0" destOrd="0" presId="urn:microsoft.com/office/officeart/2008/layout/LinedList"/>
    <dgm:cxn modelId="{F12E6ECD-F1CC-4634-8C69-8274B8618B75}" type="presParOf" srcId="{1F5B8AA8-443F-47A8-AA9C-740C895460C3}" destId="{364FA3F6-14F4-49BC-946B-62C0006C8888}" srcOrd="1" destOrd="0" presId="urn:microsoft.com/office/officeart/2008/layout/LinedList"/>
    <dgm:cxn modelId="{5AC5EBA2-1598-40AE-95B6-E630DE7248A0}" type="presParOf" srcId="{CF17D439-D511-40CE-98F2-DED524CCA46C}" destId="{ED66A6DD-A2BA-42F7-A855-3152A4A106E2}" srcOrd="14" destOrd="0" presId="urn:microsoft.com/office/officeart/2008/layout/LinedList"/>
    <dgm:cxn modelId="{D6B66DE0-944E-4192-92B9-8051A140411C}" type="presParOf" srcId="{CF17D439-D511-40CE-98F2-DED524CCA46C}" destId="{00C53630-1625-443B-B472-59596F40AFCE}" srcOrd="15" destOrd="0" presId="urn:microsoft.com/office/officeart/2008/layout/LinedList"/>
    <dgm:cxn modelId="{69DC5481-C432-4F6B-B970-5A0CF3DAC8EE}" type="presParOf" srcId="{00C53630-1625-443B-B472-59596F40AFCE}" destId="{78B5E50D-7ECC-46EA-AD84-A54EFB62632A}" srcOrd="0" destOrd="0" presId="urn:microsoft.com/office/officeart/2008/layout/LinedList"/>
    <dgm:cxn modelId="{1DC8CB02-76E5-4133-ACEF-6ACAB2F9845A}" type="presParOf" srcId="{00C53630-1625-443B-B472-59596F40AFCE}" destId="{37F10E2D-1402-4E44-B230-A07694965359}" srcOrd="1" destOrd="0" presId="urn:microsoft.com/office/officeart/2008/layout/LinedList"/>
    <dgm:cxn modelId="{F2DA0C3B-47D8-4A85-94C5-EAE968F1B35C}" type="presParOf" srcId="{CF17D439-D511-40CE-98F2-DED524CCA46C}" destId="{3CF98720-424C-4A16-8A62-2D0572944602}" srcOrd="16" destOrd="0" presId="urn:microsoft.com/office/officeart/2008/layout/LinedList"/>
    <dgm:cxn modelId="{BBA8CB29-F351-4757-BB6A-A4BD5BF69019}" type="presParOf" srcId="{CF17D439-D511-40CE-98F2-DED524CCA46C}" destId="{8AD5E514-60CD-4434-A107-F0209D327276}" srcOrd="17" destOrd="0" presId="urn:microsoft.com/office/officeart/2008/layout/LinedList"/>
    <dgm:cxn modelId="{0433AE44-AB1A-4251-B52A-870D9CE71FC5}" type="presParOf" srcId="{8AD5E514-60CD-4434-A107-F0209D327276}" destId="{EFB03FAE-8650-4D4B-8393-B17EDE8DEAE4}" srcOrd="0" destOrd="0" presId="urn:microsoft.com/office/officeart/2008/layout/LinedList"/>
    <dgm:cxn modelId="{BBB42DD6-476E-4BA5-864B-099151934EEF}" type="presParOf" srcId="{8AD5E514-60CD-4434-A107-F0209D327276}" destId="{F4CAB6FD-9298-45F4-9BFC-2E830BB9441D}" srcOrd="1" destOrd="0" presId="urn:microsoft.com/office/officeart/2008/layout/LinedList"/>
    <dgm:cxn modelId="{B5CC46A9-1D83-4203-8D9E-5F5573AA7594}" type="presParOf" srcId="{CF17D439-D511-40CE-98F2-DED524CCA46C}" destId="{4A1403A3-A3F1-4231-92CC-70B1484E332D}" srcOrd="18" destOrd="0" presId="urn:microsoft.com/office/officeart/2008/layout/LinedList"/>
    <dgm:cxn modelId="{A8A2FA86-E62B-483D-9CF0-5136ADD4305E}" type="presParOf" srcId="{CF17D439-D511-40CE-98F2-DED524CCA46C}" destId="{A1ADBE56-0992-4E0A-B74A-90013B40F8D6}" srcOrd="19" destOrd="0" presId="urn:microsoft.com/office/officeart/2008/layout/LinedList"/>
    <dgm:cxn modelId="{BA537E2B-52A1-4B48-A49E-ADE8212E3A9A}" type="presParOf" srcId="{A1ADBE56-0992-4E0A-B74A-90013B40F8D6}" destId="{2CEDB019-6CE9-4146-A15E-8FFA3376941E}" srcOrd="0" destOrd="0" presId="urn:microsoft.com/office/officeart/2008/layout/LinedList"/>
    <dgm:cxn modelId="{47191870-E3E0-45FB-8E68-FEFCD55013A1}" type="presParOf" srcId="{A1ADBE56-0992-4E0A-B74A-90013B40F8D6}" destId="{020C5592-D5A0-46BB-BD3B-BBA7CF7D45D7}" srcOrd="1" destOrd="0" presId="urn:microsoft.com/office/officeart/2008/layout/LinedList"/>
    <dgm:cxn modelId="{1E312FD9-9C90-477B-905A-D5AF47DEE954}" type="presParOf" srcId="{CF17D439-D511-40CE-98F2-DED524CCA46C}" destId="{63DF9656-62FA-444A-B63B-FDA19D73698B}" srcOrd="20" destOrd="0" presId="urn:microsoft.com/office/officeart/2008/layout/LinedList"/>
    <dgm:cxn modelId="{0C4AC6D2-036D-40F6-B07B-D5ED664D1EF2}" type="presParOf" srcId="{CF17D439-D511-40CE-98F2-DED524CCA46C}" destId="{7E30241B-D58D-4BDF-8376-A64D7B25E28A}" srcOrd="21" destOrd="0" presId="urn:microsoft.com/office/officeart/2008/layout/LinedList"/>
    <dgm:cxn modelId="{D2DC0D8D-4036-45D2-85F5-0C6082AF7C60}" type="presParOf" srcId="{7E30241B-D58D-4BDF-8376-A64D7B25E28A}" destId="{02575AD7-8F1B-4D2C-8A68-34BF5F7054ED}" srcOrd="0" destOrd="0" presId="urn:microsoft.com/office/officeart/2008/layout/LinedList"/>
    <dgm:cxn modelId="{A848C8B0-D57F-4FB9-8008-438664B6B7FA}" type="presParOf" srcId="{7E30241B-D58D-4BDF-8376-A64D7B25E28A}" destId="{3B4296BA-C373-47BE-B2BE-006FABF95F59}" srcOrd="1" destOrd="0" presId="urn:microsoft.com/office/officeart/2008/layout/LinedList"/>
    <dgm:cxn modelId="{58C6E19B-D6BB-43D5-B0AE-C0BDE6ACA42D}" type="presParOf" srcId="{CF17D439-D511-40CE-98F2-DED524CCA46C}" destId="{F4536488-049C-4A89-89A1-5A0745D954C5}" srcOrd="22" destOrd="0" presId="urn:microsoft.com/office/officeart/2008/layout/LinedList"/>
    <dgm:cxn modelId="{F4B6BEF2-FCE2-42DC-BE07-ABE3525D2A46}" type="presParOf" srcId="{CF17D439-D511-40CE-98F2-DED524CCA46C}" destId="{E26F1C5A-0795-4EF8-AED8-86E6022D04C8}" srcOrd="23" destOrd="0" presId="urn:microsoft.com/office/officeart/2008/layout/LinedList"/>
    <dgm:cxn modelId="{EC7BF731-EAE2-4A14-A4CA-CC560001C8EB}" type="presParOf" srcId="{E26F1C5A-0795-4EF8-AED8-86E6022D04C8}" destId="{840563EE-16AD-4B2D-A871-E3153D582002}" srcOrd="0" destOrd="0" presId="urn:microsoft.com/office/officeart/2008/layout/LinedList"/>
    <dgm:cxn modelId="{101C1DBE-75D8-4614-9B36-3376C8A2B06A}" type="presParOf" srcId="{E26F1C5A-0795-4EF8-AED8-86E6022D04C8}" destId="{2B4131EC-A32F-4FD2-9090-A8CDAD42749F}" srcOrd="1" destOrd="0" presId="urn:microsoft.com/office/officeart/2008/layout/LinedList"/>
    <dgm:cxn modelId="{65A43396-D75B-4A31-9030-04204C959187}" type="presParOf" srcId="{CF17D439-D511-40CE-98F2-DED524CCA46C}" destId="{60B08BC5-1763-4845-976F-55A88AF7F0DA}" srcOrd="24" destOrd="0" presId="urn:microsoft.com/office/officeart/2008/layout/LinedList"/>
    <dgm:cxn modelId="{F1654AA1-5A0B-49E2-A09E-A36AF4EA694D}" type="presParOf" srcId="{CF17D439-D511-40CE-98F2-DED524CCA46C}" destId="{06D62E9B-E27B-4255-8A43-872652CDC32D}" srcOrd="25" destOrd="0" presId="urn:microsoft.com/office/officeart/2008/layout/LinedList"/>
    <dgm:cxn modelId="{CF7AD13A-654F-48B6-839C-BD8CB9A96F1E}" type="presParOf" srcId="{06D62E9B-E27B-4255-8A43-872652CDC32D}" destId="{100FDD08-7812-409B-9CF7-DE9BF508E424}" srcOrd="0" destOrd="0" presId="urn:microsoft.com/office/officeart/2008/layout/LinedList"/>
    <dgm:cxn modelId="{80B54E36-40A2-4976-853F-3CB7A7424CF7}" type="presParOf" srcId="{06D62E9B-E27B-4255-8A43-872652CDC32D}" destId="{CF6908B6-D0B0-47B1-8A65-E35C9C8975FF}" srcOrd="1" destOrd="0" presId="urn:microsoft.com/office/officeart/2008/layout/LinedList"/>
    <dgm:cxn modelId="{C17835F7-BECC-4416-98E1-5D9B0FA12270}" type="presParOf" srcId="{CF17D439-D511-40CE-98F2-DED524CCA46C}" destId="{F5046DD0-A2C4-460E-8377-1D10B5B9189D}" srcOrd="26" destOrd="0" presId="urn:microsoft.com/office/officeart/2008/layout/LinedList"/>
    <dgm:cxn modelId="{87FC6E93-A6A1-4B68-BD34-880DAC0D7D6E}" type="presParOf" srcId="{CF17D439-D511-40CE-98F2-DED524CCA46C}" destId="{E34BD520-82C4-4111-9CC4-C63D9212A952}" srcOrd="27" destOrd="0" presId="urn:microsoft.com/office/officeart/2008/layout/LinedList"/>
    <dgm:cxn modelId="{B0DEDF59-C335-4AB8-A6CC-FC967144CD18}" type="presParOf" srcId="{E34BD520-82C4-4111-9CC4-C63D9212A952}" destId="{F439CC8D-428F-44CF-B4E7-F50054AEB36F}" srcOrd="0" destOrd="0" presId="urn:microsoft.com/office/officeart/2008/layout/LinedList"/>
    <dgm:cxn modelId="{E37A034D-7ED7-4AF0-9A40-671472397FED}" type="presParOf" srcId="{E34BD520-82C4-4111-9CC4-C63D9212A952}" destId="{10122429-F783-4AEB-AC85-3515FAFEB8C5}" srcOrd="1" destOrd="0" presId="urn:microsoft.com/office/officeart/2008/layout/LinedList"/>
    <dgm:cxn modelId="{B316F37A-0AB0-41D2-9AF0-7E8FC171DC86}" type="presParOf" srcId="{CF17D439-D511-40CE-98F2-DED524CCA46C}" destId="{F6563251-327B-406D-B569-0107968D5A4D}" srcOrd="28" destOrd="0" presId="urn:microsoft.com/office/officeart/2008/layout/LinedList"/>
    <dgm:cxn modelId="{6606AF04-248A-4DDA-A4DD-077A2C30A6BD}" type="presParOf" srcId="{CF17D439-D511-40CE-98F2-DED524CCA46C}" destId="{07B5B09D-7B97-4475-B6E6-E4DEF59DE9DA}" srcOrd="29" destOrd="0" presId="urn:microsoft.com/office/officeart/2008/layout/LinedList"/>
    <dgm:cxn modelId="{29863DD5-1364-405D-80D4-899303BDDFFF}" type="presParOf" srcId="{07B5B09D-7B97-4475-B6E6-E4DEF59DE9DA}" destId="{6D4C078C-927D-4E8E-8AB3-190B0679C625}" srcOrd="0" destOrd="0" presId="urn:microsoft.com/office/officeart/2008/layout/LinedList"/>
    <dgm:cxn modelId="{1BAB04DE-D095-43D2-83F3-72A6DAC51524}" type="presParOf" srcId="{07B5B09D-7B97-4475-B6E6-E4DEF59DE9DA}" destId="{2D6CF66F-9BE2-42C6-81AC-8275DD5E6DC6}"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420955B-9373-4548-8344-74290C5892E7}" type="doc">
      <dgm:prSet loTypeId="urn:microsoft.com/office/officeart/2009/layout/CircleArrowProcess" loCatId="process" qsTypeId="urn:microsoft.com/office/officeart/2005/8/quickstyle/simple1" qsCatId="simple" csTypeId="urn:microsoft.com/office/officeart/2005/8/colors/colorful4" csCatId="colorful" phldr="1"/>
      <dgm:spPr/>
    </dgm:pt>
    <dgm:pt modelId="{F658B0D2-224E-498F-BD4E-661FB9B82D9F}">
      <dgm:prSet phldrT="[Text]" custT="1"/>
      <dgm:spPr/>
      <dgm:t>
        <a:bodyPr/>
        <a:lstStyle/>
        <a:p>
          <a:r>
            <a:rPr lang="en-US" sz="1600" b="1" dirty="0">
              <a:latin typeface="Times New Roman" panose="02020603050405020304" pitchFamily="18" charset="0"/>
              <a:cs typeface="Times New Roman" panose="02020603050405020304" pitchFamily="18" charset="0"/>
            </a:rPr>
            <a:t>Intellect (Reasoning faculty, Consciousness)</a:t>
          </a:r>
        </a:p>
      </dgm:t>
    </dgm:pt>
    <dgm:pt modelId="{CABDF4DB-B45F-4ABA-97EE-CADF611C201D}" type="parTrans" cxnId="{060C862B-1B87-4846-BF85-30D8880ABD65}">
      <dgm:prSet/>
      <dgm:spPr/>
      <dgm:t>
        <a:bodyPr/>
        <a:lstStyle/>
        <a:p>
          <a:endParaRPr lang="en-US" sz="1600" b="1">
            <a:latin typeface="Times New Roman" panose="02020603050405020304" pitchFamily="18" charset="0"/>
            <a:cs typeface="Times New Roman" panose="02020603050405020304" pitchFamily="18" charset="0"/>
          </a:endParaRPr>
        </a:p>
      </dgm:t>
    </dgm:pt>
    <dgm:pt modelId="{71380C40-10EA-414E-B28D-2E7082461C31}" type="sibTrans" cxnId="{060C862B-1B87-4846-BF85-30D8880ABD65}">
      <dgm:prSet/>
      <dgm:spPr/>
      <dgm:t>
        <a:bodyPr/>
        <a:lstStyle/>
        <a:p>
          <a:endParaRPr lang="en-US" sz="1600" b="1">
            <a:latin typeface="Times New Roman" panose="02020603050405020304" pitchFamily="18" charset="0"/>
            <a:cs typeface="Times New Roman" panose="02020603050405020304" pitchFamily="18" charset="0"/>
          </a:endParaRPr>
        </a:p>
      </dgm:t>
    </dgm:pt>
    <dgm:pt modelId="{979D0E60-5D9B-411B-A81D-5449D2578968}">
      <dgm:prSet phldrT="[Text]" custT="1"/>
      <dgm:spPr/>
      <dgm:t>
        <a:bodyPr/>
        <a:lstStyle/>
        <a:p>
          <a:r>
            <a:rPr lang="en-US" sz="1600" b="1" dirty="0">
              <a:latin typeface="Times New Roman" panose="02020603050405020304" pitchFamily="18" charset="0"/>
              <a:cs typeface="Times New Roman" panose="02020603050405020304" pitchFamily="18" charset="0"/>
            </a:rPr>
            <a:t>Mind- includes doubting faculty, and emotional faculty</a:t>
          </a:r>
        </a:p>
      </dgm:t>
    </dgm:pt>
    <dgm:pt modelId="{0B33F6B5-C535-4048-B5FF-CCB417AE7427}" type="parTrans" cxnId="{7B9871E0-8387-4EB4-B3C4-8D91F0AF1041}">
      <dgm:prSet/>
      <dgm:spPr/>
      <dgm:t>
        <a:bodyPr/>
        <a:lstStyle/>
        <a:p>
          <a:endParaRPr lang="en-US" sz="1600" b="1">
            <a:latin typeface="Times New Roman" panose="02020603050405020304" pitchFamily="18" charset="0"/>
            <a:cs typeface="Times New Roman" panose="02020603050405020304" pitchFamily="18" charset="0"/>
          </a:endParaRPr>
        </a:p>
      </dgm:t>
    </dgm:pt>
    <dgm:pt modelId="{B526C802-34E2-4B60-954B-3DB0496BC35F}" type="sibTrans" cxnId="{7B9871E0-8387-4EB4-B3C4-8D91F0AF1041}">
      <dgm:prSet/>
      <dgm:spPr/>
      <dgm:t>
        <a:bodyPr/>
        <a:lstStyle/>
        <a:p>
          <a:endParaRPr lang="en-US" sz="1600" b="1">
            <a:latin typeface="Times New Roman" panose="02020603050405020304" pitchFamily="18" charset="0"/>
            <a:cs typeface="Times New Roman" panose="02020603050405020304" pitchFamily="18" charset="0"/>
          </a:endParaRPr>
        </a:p>
      </dgm:t>
    </dgm:pt>
    <dgm:pt modelId="{35193219-F06C-4CD9-9992-33B8F96DC911}">
      <dgm:prSet phldrT="[Text]" custT="1"/>
      <dgm:spPr/>
      <dgm:t>
        <a:bodyPr/>
        <a:lstStyle/>
        <a:p>
          <a:r>
            <a:rPr lang="en-US" sz="1600" b="1" dirty="0">
              <a:latin typeface="Times New Roman" panose="02020603050405020304" pitchFamily="18" charset="0"/>
              <a:cs typeface="Times New Roman" panose="02020603050405020304" pitchFamily="18" charset="0"/>
            </a:rPr>
            <a:t>Sense Organs</a:t>
          </a:r>
        </a:p>
      </dgm:t>
    </dgm:pt>
    <dgm:pt modelId="{14AF59D3-C582-4DE3-8754-CEBE89D3D5C2}" type="parTrans" cxnId="{15616FB4-6B41-4C3E-A960-565386D7D3EB}">
      <dgm:prSet/>
      <dgm:spPr/>
      <dgm:t>
        <a:bodyPr/>
        <a:lstStyle/>
        <a:p>
          <a:endParaRPr lang="en-US" sz="1600" b="1">
            <a:latin typeface="Times New Roman" panose="02020603050405020304" pitchFamily="18" charset="0"/>
            <a:cs typeface="Times New Roman" panose="02020603050405020304" pitchFamily="18" charset="0"/>
          </a:endParaRPr>
        </a:p>
      </dgm:t>
    </dgm:pt>
    <dgm:pt modelId="{A383533F-8B73-4E78-A572-2C7FFDC29D6A}" type="sibTrans" cxnId="{15616FB4-6B41-4C3E-A960-565386D7D3EB}">
      <dgm:prSet/>
      <dgm:spPr/>
      <dgm:t>
        <a:bodyPr/>
        <a:lstStyle/>
        <a:p>
          <a:endParaRPr lang="en-US" sz="1600" b="1">
            <a:latin typeface="Times New Roman" panose="02020603050405020304" pitchFamily="18" charset="0"/>
            <a:cs typeface="Times New Roman" panose="02020603050405020304" pitchFamily="18" charset="0"/>
          </a:endParaRPr>
        </a:p>
      </dgm:t>
    </dgm:pt>
    <dgm:pt modelId="{2058C756-1C52-422C-B292-7B7EBF4CCBB5}" type="pres">
      <dgm:prSet presAssocID="{3420955B-9373-4548-8344-74290C5892E7}" presName="Name0" presStyleCnt="0">
        <dgm:presLayoutVars>
          <dgm:chMax val="7"/>
          <dgm:chPref val="7"/>
          <dgm:dir/>
          <dgm:animLvl val="lvl"/>
        </dgm:presLayoutVars>
      </dgm:prSet>
      <dgm:spPr/>
    </dgm:pt>
    <dgm:pt modelId="{C7CC266C-6BD9-4501-AA43-D75362ECEABD}" type="pres">
      <dgm:prSet presAssocID="{F658B0D2-224E-498F-BD4E-661FB9B82D9F}" presName="Accent1" presStyleCnt="0"/>
      <dgm:spPr/>
    </dgm:pt>
    <dgm:pt modelId="{D152176F-3CAD-49C0-89FD-A54D7EF15EBF}" type="pres">
      <dgm:prSet presAssocID="{F658B0D2-224E-498F-BD4E-661FB9B82D9F}" presName="Accent" presStyleLbl="node1" presStyleIdx="0" presStyleCnt="3" custAng="2408761" custScaleX="115057" custScaleY="87318" custLinFactNeighborX="20238" custLinFactNeighborY="-9682"/>
      <dgm:spPr/>
    </dgm:pt>
    <dgm:pt modelId="{636CF11B-1DF3-4E0C-9604-9C19D63DBD2D}" type="pres">
      <dgm:prSet presAssocID="{F658B0D2-224E-498F-BD4E-661FB9B82D9F}" presName="Parent1" presStyleLbl="revTx" presStyleIdx="0" presStyleCnt="3" custScaleX="247952" custScaleY="162354" custLinFactNeighborX="1997" custLinFactNeighborY="-16774">
        <dgm:presLayoutVars>
          <dgm:chMax val="1"/>
          <dgm:chPref val="1"/>
          <dgm:bulletEnabled val="1"/>
        </dgm:presLayoutVars>
      </dgm:prSet>
      <dgm:spPr/>
    </dgm:pt>
    <dgm:pt modelId="{164464E1-E47B-49AD-BCEC-14C8BD9CE079}" type="pres">
      <dgm:prSet presAssocID="{979D0E60-5D9B-411B-A81D-5449D2578968}" presName="Accent2" presStyleCnt="0"/>
      <dgm:spPr/>
    </dgm:pt>
    <dgm:pt modelId="{5651EBF8-B8FD-4BFE-81ED-5E9B6DE9430D}" type="pres">
      <dgm:prSet presAssocID="{979D0E60-5D9B-411B-A81D-5449D2578968}" presName="Accent" presStyleLbl="node1" presStyleIdx="1" presStyleCnt="3" custAng="21182113" custScaleX="225630" custScaleY="78501" custLinFactNeighborX="-11836" custLinFactNeighborY="-30"/>
      <dgm:spPr/>
    </dgm:pt>
    <dgm:pt modelId="{0AEB100F-C7F9-416A-AA63-84FA1A74A0BC}" type="pres">
      <dgm:prSet presAssocID="{979D0E60-5D9B-411B-A81D-5449D2578968}" presName="Parent2" presStyleLbl="revTx" presStyleIdx="1" presStyleCnt="3" custScaleX="264202">
        <dgm:presLayoutVars>
          <dgm:chMax val="1"/>
          <dgm:chPref val="1"/>
          <dgm:bulletEnabled val="1"/>
        </dgm:presLayoutVars>
      </dgm:prSet>
      <dgm:spPr/>
    </dgm:pt>
    <dgm:pt modelId="{D383F0C8-873B-460E-A120-C354C14FB778}" type="pres">
      <dgm:prSet presAssocID="{35193219-F06C-4CD9-9992-33B8F96DC911}" presName="Accent3" presStyleCnt="0"/>
      <dgm:spPr/>
    </dgm:pt>
    <dgm:pt modelId="{AC6C5E1C-360F-4B8A-8ED8-532509DAACCD}" type="pres">
      <dgm:prSet presAssocID="{35193219-F06C-4CD9-9992-33B8F96DC911}" presName="Accent" presStyleLbl="node1" presStyleIdx="2" presStyleCnt="3" custAng="16200000" custLinFactNeighborX="-23686" custLinFactNeighborY="8755"/>
      <dgm:spPr>
        <a:prstGeom prst="leftRightArrowCallout">
          <a:avLst/>
        </a:prstGeom>
      </dgm:spPr>
    </dgm:pt>
    <dgm:pt modelId="{B9413895-0AFD-4E57-A4C2-2B2258142147}" type="pres">
      <dgm:prSet presAssocID="{35193219-F06C-4CD9-9992-33B8F96DC911}" presName="Parent3" presStyleLbl="revTx" presStyleIdx="2" presStyleCnt="3" custLinFactNeighborX="-33671" custLinFactNeighborY="23874">
        <dgm:presLayoutVars>
          <dgm:chMax val="1"/>
          <dgm:chPref val="1"/>
          <dgm:bulletEnabled val="1"/>
        </dgm:presLayoutVars>
      </dgm:prSet>
      <dgm:spPr/>
    </dgm:pt>
  </dgm:ptLst>
  <dgm:cxnLst>
    <dgm:cxn modelId="{060C862B-1B87-4846-BF85-30D8880ABD65}" srcId="{3420955B-9373-4548-8344-74290C5892E7}" destId="{F658B0D2-224E-498F-BD4E-661FB9B82D9F}" srcOrd="0" destOrd="0" parTransId="{CABDF4DB-B45F-4ABA-97EE-CADF611C201D}" sibTransId="{71380C40-10EA-414E-B28D-2E7082461C31}"/>
    <dgm:cxn modelId="{0294B44F-343C-43C9-8F8E-9441C771C99E}" type="presOf" srcId="{979D0E60-5D9B-411B-A81D-5449D2578968}" destId="{0AEB100F-C7F9-416A-AA63-84FA1A74A0BC}" srcOrd="0" destOrd="0" presId="urn:microsoft.com/office/officeart/2009/layout/CircleArrowProcess"/>
    <dgm:cxn modelId="{FCEADF6E-79DE-4CB4-9F92-479CFD874EDA}" type="presOf" srcId="{35193219-F06C-4CD9-9992-33B8F96DC911}" destId="{B9413895-0AFD-4E57-A4C2-2B2258142147}" srcOrd="0" destOrd="0" presId="urn:microsoft.com/office/officeart/2009/layout/CircleArrowProcess"/>
    <dgm:cxn modelId="{34D5C58C-1424-44B1-9E62-924F2EB49522}" type="presOf" srcId="{3420955B-9373-4548-8344-74290C5892E7}" destId="{2058C756-1C52-422C-B292-7B7EBF4CCBB5}" srcOrd="0" destOrd="0" presId="urn:microsoft.com/office/officeart/2009/layout/CircleArrowProcess"/>
    <dgm:cxn modelId="{15616FB4-6B41-4C3E-A960-565386D7D3EB}" srcId="{3420955B-9373-4548-8344-74290C5892E7}" destId="{35193219-F06C-4CD9-9992-33B8F96DC911}" srcOrd="2" destOrd="0" parTransId="{14AF59D3-C582-4DE3-8754-CEBE89D3D5C2}" sibTransId="{A383533F-8B73-4E78-A572-2C7FFDC29D6A}"/>
    <dgm:cxn modelId="{8B1ED3DD-542F-4D2D-B94B-F623D429D180}" type="presOf" srcId="{F658B0D2-224E-498F-BD4E-661FB9B82D9F}" destId="{636CF11B-1DF3-4E0C-9604-9C19D63DBD2D}" srcOrd="0" destOrd="0" presId="urn:microsoft.com/office/officeart/2009/layout/CircleArrowProcess"/>
    <dgm:cxn modelId="{7B9871E0-8387-4EB4-B3C4-8D91F0AF1041}" srcId="{3420955B-9373-4548-8344-74290C5892E7}" destId="{979D0E60-5D9B-411B-A81D-5449D2578968}" srcOrd="1" destOrd="0" parTransId="{0B33F6B5-C535-4048-B5FF-CCB417AE7427}" sibTransId="{B526C802-34E2-4B60-954B-3DB0496BC35F}"/>
    <dgm:cxn modelId="{EF4963FC-6782-4927-BF23-BE31006AD60A}" type="presParOf" srcId="{2058C756-1C52-422C-B292-7B7EBF4CCBB5}" destId="{C7CC266C-6BD9-4501-AA43-D75362ECEABD}" srcOrd="0" destOrd="0" presId="urn:microsoft.com/office/officeart/2009/layout/CircleArrowProcess"/>
    <dgm:cxn modelId="{0CCECA40-A27D-4863-AC66-ED3661563CEA}" type="presParOf" srcId="{C7CC266C-6BD9-4501-AA43-D75362ECEABD}" destId="{D152176F-3CAD-49C0-89FD-A54D7EF15EBF}" srcOrd="0" destOrd="0" presId="urn:microsoft.com/office/officeart/2009/layout/CircleArrowProcess"/>
    <dgm:cxn modelId="{892816D0-9C32-46FD-A8E4-B7ACCE91A0C4}" type="presParOf" srcId="{2058C756-1C52-422C-B292-7B7EBF4CCBB5}" destId="{636CF11B-1DF3-4E0C-9604-9C19D63DBD2D}" srcOrd="1" destOrd="0" presId="urn:microsoft.com/office/officeart/2009/layout/CircleArrowProcess"/>
    <dgm:cxn modelId="{529FB45A-2200-4BEE-9244-E97C0E638155}" type="presParOf" srcId="{2058C756-1C52-422C-B292-7B7EBF4CCBB5}" destId="{164464E1-E47B-49AD-BCEC-14C8BD9CE079}" srcOrd="2" destOrd="0" presId="urn:microsoft.com/office/officeart/2009/layout/CircleArrowProcess"/>
    <dgm:cxn modelId="{9F6A70F8-FECE-4D85-BA54-559CC4C7805C}" type="presParOf" srcId="{164464E1-E47B-49AD-BCEC-14C8BD9CE079}" destId="{5651EBF8-B8FD-4BFE-81ED-5E9B6DE9430D}" srcOrd="0" destOrd="0" presId="urn:microsoft.com/office/officeart/2009/layout/CircleArrowProcess"/>
    <dgm:cxn modelId="{C155C5B6-98DD-4121-9B14-487804B7EC64}" type="presParOf" srcId="{2058C756-1C52-422C-B292-7B7EBF4CCBB5}" destId="{0AEB100F-C7F9-416A-AA63-84FA1A74A0BC}" srcOrd="3" destOrd="0" presId="urn:microsoft.com/office/officeart/2009/layout/CircleArrowProcess"/>
    <dgm:cxn modelId="{2E9FDD9F-C6DD-4382-9530-F0E894222B36}" type="presParOf" srcId="{2058C756-1C52-422C-B292-7B7EBF4CCBB5}" destId="{D383F0C8-873B-460E-A120-C354C14FB778}" srcOrd="4" destOrd="0" presId="urn:microsoft.com/office/officeart/2009/layout/CircleArrowProcess"/>
    <dgm:cxn modelId="{52741383-9D6F-4AFC-9971-9994EAB553C5}" type="presParOf" srcId="{D383F0C8-873B-460E-A120-C354C14FB778}" destId="{AC6C5E1C-360F-4B8A-8ED8-532509DAACCD}" srcOrd="0" destOrd="0" presId="urn:microsoft.com/office/officeart/2009/layout/CircleArrowProcess"/>
    <dgm:cxn modelId="{BB263D1D-158D-42DC-BAD8-0519BC8B0BF1}" type="presParOf" srcId="{2058C756-1C52-422C-B292-7B7EBF4CCBB5}" destId="{B9413895-0AFD-4E57-A4C2-2B2258142147}" srcOrd="5" destOrd="0" presId="urn:microsoft.com/office/officeart/2009/layout/CircleArrowProcess"/>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426EA0-C515-42BE-B847-DF29972B86B4}">
      <dsp:nvSpPr>
        <dsp:cNvPr id="0" name=""/>
        <dsp:cNvSpPr/>
      </dsp:nvSpPr>
      <dsp:spPr>
        <a:xfrm>
          <a:off x="0" y="642"/>
          <a:ext cx="5154905"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AD635F8-0AB0-4963-81DF-9DAA0D3325D5}">
      <dsp:nvSpPr>
        <dsp:cNvPr id="0" name=""/>
        <dsp:cNvSpPr/>
      </dsp:nvSpPr>
      <dsp:spPr>
        <a:xfrm>
          <a:off x="0" y="642"/>
          <a:ext cx="5154905" cy="3507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90" tIns="34290" rIns="34290" bIns="34290" numCol="1" spcCol="1270" anchor="t" anchorCtr="0">
          <a:noAutofit/>
        </a:bodyPr>
        <a:lstStyle/>
        <a:p>
          <a:pPr marL="0" lvl="0" indent="0" algn="l" defTabSz="400050">
            <a:lnSpc>
              <a:spcPct val="90000"/>
            </a:lnSpc>
            <a:spcBef>
              <a:spcPct val="0"/>
            </a:spcBef>
            <a:spcAft>
              <a:spcPct val="35000"/>
            </a:spcAft>
            <a:buNone/>
          </a:pPr>
          <a:r>
            <a:rPr lang="en-US" sz="900" b="1" i="0" kern="1200"/>
            <a:t>References</a:t>
          </a:r>
          <a:endParaRPr lang="en-US" sz="900" kern="1200"/>
        </a:p>
      </dsp:txBody>
      <dsp:txXfrm>
        <a:off x="0" y="642"/>
        <a:ext cx="5154905" cy="350779"/>
      </dsp:txXfrm>
    </dsp:sp>
    <dsp:sp modelId="{33B93E42-BFAF-4ECF-A6B9-C9C50E7098D5}">
      <dsp:nvSpPr>
        <dsp:cNvPr id="0" name=""/>
        <dsp:cNvSpPr/>
      </dsp:nvSpPr>
      <dsp:spPr>
        <a:xfrm>
          <a:off x="0" y="351422"/>
          <a:ext cx="5154905"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57924A4-9DD2-434F-A503-8BE2B1B32A3D}">
      <dsp:nvSpPr>
        <dsp:cNvPr id="0" name=""/>
        <dsp:cNvSpPr/>
      </dsp:nvSpPr>
      <dsp:spPr>
        <a:xfrm>
          <a:off x="0" y="351422"/>
          <a:ext cx="5154905" cy="3507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90" tIns="34290" rIns="34290" bIns="34290" numCol="1" spcCol="1270" anchor="t" anchorCtr="0">
          <a:noAutofit/>
        </a:bodyPr>
        <a:lstStyle/>
        <a:p>
          <a:pPr marL="0" lvl="0" indent="0" algn="l" defTabSz="400050">
            <a:lnSpc>
              <a:spcPct val="90000"/>
            </a:lnSpc>
            <a:spcBef>
              <a:spcPct val="0"/>
            </a:spcBef>
            <a:spcAft>
              <a:spcPct val="35000"/>
            </a:spcAft>
            <a:buNone/>
          </a:pPr>
          <a:r>
            <a:rPr lang="en-US" sz="900" i="0" kern="1200"/>
            <a:t>Based on the work by </a:t>
          </a:r>
          <a:endParaRPr lang="en-US" sz="900" kern="1200"/>
        </a:p>
      </dsp:txBody>
      <dsp:txXfrm>
        <a:off x="0" y="351422"/>
        <a:ext cx="5154905" cy="350779"/>
      </dsp:txXfrm>
    </dsp:sp>
    <dsp:sp modelId="{529E11C3-5B6C-42AC-8017-66C37959DC0C}">
      <dsp:nvSpPr>
        <dsp:cNvPr id="0" name=""/>
        <dsp:cNvSpPr/>
      </dsp:nvSpPr>
      <dsp:spPr>
        <a:xfrm>
          <a:off x="0" y="702201"/>
          <a:ext cx="5154905"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65A1521-54BA-44AC-A6DF-15171120982D}">
      <dsp:nvSpPr>
        <dsp:cNvPr id="0" name=""/>
        <dsp:cNvSpPr/>
      </dsp:nvSpPr>
      <dsp:spPr>
        <a:xfrm>
          <a:off x="0" y="702201"/>
          <a:ext cx="5154905" cy="3507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90" tIns="34290" rIns="34290" bIns="34290" numCol="1" spcCol="1270" anchor="t" anchorCtr="0">
          <a:noAutofit/>
        </a:bodyPr>
        <a:lstStyle/>
        <a:p>
          <a:pPr marL="0" lvl="0" indent="0" algn="l" defTabSz="400050">
            <a:lnSpc>
              <a:spcPct val="90000"/>
            </a:lnSpc>
            <a:spcBef>
              <a:spcPct val="0"/>
            </a:spcBef>
            <a:spcAft>
              <a:spcPct val="35000"/>
            </a:spcAft>
            <a:buNone/>
          </a:pPr>
          <a:r>
            <a:rPr lang="en-US" sz="900" i="0" kern="1200"/>
            <a:t>Norbert Wiener, The Human Use Of Human Beings: Cybernetics And Society (The Da Capo series in science)</a:t>
          </a:r>
          <a:endParaRPr lang="en-US" sz="900" kern="1200"/>
        </a:p>
      </dsp:txBody>
      <dsp:txXfrm>
        <a:off x="0" y="702201"/>
        <a:ext cx="5154905" cy="350779"/>
      </dsp:txXfrm>
    </dsp:sp>
    <dsp:sp modelId="{1F1FD4F2-B4DC-4B93-819E-D9348B49103E}">
      <dsp:nvSpPr>
        <dsp:cNvPr id="0" name=""/>
        <dsp:cNvSpPr/>
      </dsp:nvSpPr>
      <dsp:spPr>
        <a:xfrm>
          <a:off x="0" y="1052981"/>
          <a:ext cx="5154905"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46598F5-DA1D-4AFD-A284-CC339D6A72A6}">
      <dsp:nvSpPr>
        <dsp:cNvPr id="0" name=""/>
        <dsp:cNvSpPr/>
      </dsp:nvSpPr>
      <dsp:spPr>
        <a:xfrm>
          <a:off x="0" y="1052981"/>
          <a:ext cx="5154905" cy="3507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90" tIns="34290" rIns="34290" bIns="34290" numCol="1" spcCol="1270" anchor="t" anchorCtr="0">
          <a:noAutofit/>
        </a:bodyPr>
        <a:lstStyle/>
        <a:p>
          <a:pPr marL="0" lvl="0" indent="0" algn="l" defTabSz="400050">
            <a:lnSpc>
              <a:spcPct val="90000"/>
            </a:lnSpc>
            <a:spcBef>
              <a:spcPct val="0"/>
            </a:spcBef>
            <a:spcAft>
              <a:spcPct val="35000"/>
            </a:spcAft>
            <a:buNone/>
          </a:pPr>
          <a:r>
            <a:rPr lang="en-US" sz="900" kern="1200"/>
            <a:t>Tattvavidananda- A thousand teachings-A dialogue between the Soul and the Mind</a:t>
          </a:r>
        </a:p>
      </dsp:txBody>
      <dsp:txXfrm>
        <a:off x="0" y="1052981"/>
        <a:ext cx="5154905" cy="350779"/>
      </dsp:txXfrm>
    </dsp:sp>
    <dsp:sp modelId="{7E3F5F18-132F-4807-8EAE-A020639357AD}">
      <dsp:nvSpPr>
        <dsp:cNvPr id="0" name=""/>
        <dsp:cNvSpPr/>
      </dsp:nvSpPr>
      <dsp:spPr>
        <a:xfrm>
          <a:off x="0" y="1403760"/>
          <a:ext cx="5154905"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013A6EF-3DE9-4428-8C9F-06D9C5F70DF5}">
      <dsp:nvSpPr>
        <dsp:cNvPr id="0" name=""/>
        <dsp:cNvSpPr/>
      </dsp:nvSpPr>
      <dsp:spPr>
        <a:xfrm>
          <a:off x="0" y="1403760"/>
          <a:ext cx="5154905" cy="3507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90" tIns="34290" rIns="34290" bIns="34290" numCol="1" spcCol="1270" anchor="t" anchorCtr="0">
          <a:noAutofit/>
        </a:bodyPr>
        <a:lstStyle/>
        <a:p>
          <a:pPr marL="0" lvl="0" indent="0" algn="l" defTabSz="400050">
            <a:lnSpc>
              <a:spcPct val="90000"/>
            </a:lnSpc>
            <a:spcBef>
              <a:spcPct val="0"/>
            </a:spcBef>
            <a:spcAft>
              <a:spcPct val="35000"/>
            </a:spcAft>
            <a:buNone/>
          </a:pPr>
          <a:r>
            <a:rPr lang="en-US" sz="900" i="0" kern="1200"/>
            <a:t>Paramarthananda</a:t>
          </a:r>
          <a:r>
            <a:rPr lang="en-US" sz="900" kern="1200"/>
            <a:t> and Dayananda- on the inner workings of the mind</a:t>
          </a:r>
        </a:p>
      </dsp:txBody>
      <dsp:txXfrm>
        <a:off x="0" y="1403760"/>
        <a:ext cx="5154905" cy="350779"/>
      </dsp:txXfrm>
    </dsp:sp>
    <dsp:sp modelId="{EF7756C8-552D-4AD7-B5EE-7A65D143A871}">
      <dsp:nvSpPr>
        <dsp:cNvPr id="0" name=""/>
        <dsp:cNvSpPr/>
      </dsp:nvSpPr>
      <dsp:spPr>
        <a:xfrm>
          <a:off x="0" y="1754540"/>
          <a:ext cx="5154905"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0EE951A-7BB8-4E17-9726-04FF57526A8B}">
      <dsp:nvSpPr>
        <dsp:cNvPr id="0" name=""/>
        <dsp:cNvSpPr/>
      </dsp:nvSpPr>
      <dsp:spPr>
        <a:xfrm>
          <a:off x="0" y="1754540"/>
          <a:ext cx="5154905" cy="3507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90" tIns="34290" rIns="34290" bIns="34290" numCol="1" spcCol="1270" anchor="t" anchorCtr="0">
          <a:noAutofit/>
        </a:bodyPr>
        <a:lstStyle/>
        <a:p>
          <a:pPr marL="0" lvl="0" indent="0" algn="l" defTabSz="400050">
            <a:lnSpc>
              <a:spcPct val="90000"/>
            </a:lnSpc>
            <a:spcBef>
              <a:spcPct val="0"/>
            </a:spcBef>
            <a:spcAft>
              <a:spcPct val="35000"/>
            </a:spcAft>
            <a:buNone/>
          </a:pPr>
          <a:r>
            <a:rPr lang="en-US" sz="900" i="0" kern="1200"/>
            <a:t>Bhartṛhari. (1965 reprinted. 1996), Nitiśatakam, Bharatiya Vidya Bhavan</a:t>
          </a:r>
          <a:endParaRPr lang="en-US" sz="900" kern="1200"/>
        </a:p>
      </dsp:txBody>
      <dsp:txXfrm>
        <a:off x="0" y="1754540"/>
        <a:ext cx="5154905" cy="350779"/>
      </dsp:txXfrm>
    </dsp:sp>
    <dsp:sp modelId="{A74170C6-3FC8-461D-96E8-B6CF476923ED}">
      <dsp:nvSpPr>
        <dsp:cNvPr id="0" name=""/>
        <dsp:cNvSpPr/>
      </dsp:nvSpPr>
      <dsp:spPr>
        <a:xfrm>
          <a:off x="0" y="2105320"/>
          <a:ext cx="5154905"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5958F2F-F1DD-4F50-845B-F5536A638EEF}">
      <dsp:nvSpPr>
        <dsp:cNvPr id="0" name=""/>
        <dsp:cNvSpPr/>
      </dsp:nvSpPr>
      <dsp:spPr>
        <a:xfrm>
          <a:off x="0" y="2105320"/>
          <a:ext cx="5154905" cy="3507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90" tIns="34290" rIns="34290" bIns="34290" numCol="1" spcCol="1270" anchor="t" anchorCtr="0">
          <a:noAutofit/>
        </a:bodyPr>
        <a:lstStyle/>
        <a:p>
          <a:pPr marL="0" lvl="0" indent="0" algn="l" defTabSz="400050">
            <a:lnSpc>
              <a:spcPct val="90000"/>
            </a:lnSpc>
            <a:spcBef>
              <a:spcPct val="0"/>
            </a:spcBef>
            <a:spcAft>
              <a:spcPct val="35000"/>
            </a:spcAft>
            <a:buNone/>
          </a:pPr>
          <a:r>
            <a:rPr lang="en-US" sz="900" i="0" kern="1200"/>
            <a:t>Colquitt, J., LePine, J. and Wesson, M. (2023) Organizational Behavior: Improving Performance and Commitment in the Workplace, 8th Edition.</a:t>
          </a:r>
          <a:endParaRPr lang="en-US" sz="900" kern="1200"/>
        </a:p>
      </dsp:txBody>
      <dsp:txXfrm>
        <a:off x="0" y="2105320"/>
        <a:ext cx="5154905" cy="350779"/>
      </dsp:txXfrm>
    </dsp:sp>
    <dsp:sp modelId="{ED66A6DD-A2BA-42F7-A855-3152A4A106E2}">
      <dsp:nvSpPr>
        <dsp:cNvPr id="0" name=""/>
        <dsp:cNvSpPr/>
      </dsp:nvSpPr>
      <dsp:spPr>
        <a:xfrm>
          <a:off x="0" y="2456099"/>
          <a:ext cx="5154905"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8B5E50D-7ECC-46EA-AD84-A54EFB62632A}">
      <dsp:nvSpPr>
        <dsp:cNvPr id="0" name=""/>
        <dsp:cNvSpPr/>
      </dsp:nvSpPr>
      <dsp:spPr>
        <a:xfrm>
          <a:off x="0" y="2456099"/>
          <a:ext cx="5154905" cy="3507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90" tIns="34290" rIns="34290" bIns="34290" numCol="1" spcCol="1270" anchor="t" anchorCtr="0">
          <a:noAutofit/>
        </a:bodyPr>
        <a:lstStyle/>
        <a:p>
          <a:pPr marL="0" lvl="0" indent="0" algn="l" defTabSz="400050">
            <a:lnSpc>
              <a:spcPct val="90000"/>
            </a:lnSpc>
            <a:spcBef>
              <a:spcPct val="0"/>
            </a:spcBef>
            <a:spcAft>
              <a:spcPct val="35000"/>
            </a:spcAft>
            <a:buNone/>
          </a:pPr>
          <a:r>
            <a:rPr lang="en-US" sz="900" i="0" kern="1200"/>
            <a:t>Organizational Behavior by OpenStax, (2019) Published Date: Jun 05, 2019; Web Version Last Updated: Jun 05, 2022, https://openstax.org/details/books/organizational-behavior</a:t>
          </a:r>
          <a:endParaRPr lang="en-US" sz="900" kern="1200"/>
        </a:p>
      </dsp:txBody>
      <dsp:txXfrm>
        <a:off x="0" y="2456099"/>
        <a:ext cx="5154905" cy="350779"/>
      </dsp:txXfrm>
    </dsp:sp>
    <dsp:sp modelId="{3CF98720-424C-4A16-8A62-2D0572944602}">
      <dsp:nvSpPr>
        <dsp:cNvPr id="0" name=""/>
        <dsp:cNvSpPr/>
      </dsp:nvSpPr>
      <dsp:spPr>
        <a:xfrm>
          <a:off x="0" y="2806879"/>
          <a:ext cx="5154905"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FB03FAE-8650-4D4B-8393-B17EDE8DEAE4}">
      <dsp:nvSpPr>
        <dsp:cNvPr id="0" name=""/>
        <dsp:cNvSpPr/>
      </dsp:nvSpPr>
      <dsp:spPr>
        <a:xfrm>
          <a:off x="0" y="2806879"/>
          <a:ext cx="5154905" cy="3507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90" tIns="34290" rIns="34290" bIns="34290" numCol="1" spcCol="1270" anchor="t" anchorCtr="0">
          <a:noAutofit/>
        </a:bodyPr>
        <a:lstStyle/>
        <a:p>
          <a:pPr marL="0" lvl="0" indent="0" algn="l" defTabSz="400050">
            <a:lnSpc>
              <a:spcPct val="90000"/>
            </a:lnSpc>
            <a:spcBef>
              <a:spcPct val="0"/>
            </a:spcBef>
            <a:spcAft>
              <a:spcPct val="35000"/>
            </a:spcAft>
            <a:buNone/>
          </a:pPr>
          <a:r>
            <a:rPr lang="en-US" sz="900" i="0" kern="1200"/>
            <a:t>Robbins, S.P., and Judge, T. (2014) Organizational Behavior (16th Edition) Pearson. </a:t>
          </a:r>
          <a:endParaRPr lang="en-US" sz="900" kern="1200"/>
        </a:p>
      </dsp:txBody>
      <dsp:txXfrm>
        <a:off x="0" y="2806879"/>
        <a:ext cx="5154905" cy="350779"/>
      </dsp:txXfrm>
    </dsp:sp>
    <dsp:sp modelId="{4A1403A3-A3F1-4231-92CC-70B1484E332D}">
      <dsp:nvSpPr>
        <dsp:cNvPr id="0" name=""/>
        <dsp:cNvSpPr/>
      </dsp:nvSpPr>
      <dsp:spPr>
        <a:xfrm>
          <a:off x="0" y="3157658"/>
          <a:ext cx="5154905"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CEDB019-6CE9-4146-A15E-8FFA3376941E}">
      <dsp:nvSpPr>
        <dsp:cNvPr id="0" name=""/>
        <dsp:cNvSpPr/>
      </dsp:nvSpPr>
      <dsp:spPr>
        <a:xfrm>
          <a:off x="0" y="3157658"/>
          <a:ext cx="5154905" cy="3507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90" tIns="34290" rIns="34290" bIns="34290" numCol="1" spcCol="1270" anchor="t" anchorCtr="0">
          <a:noAutofit/>
        </a:bodyPr>
        <a:lstStyle/>
        <a:p>
          <a:pPr marL="0" lvl="0" indent="0" algn="l" defTabSz="400050">
            <a:lnSpc>
              <a:spcPct val="90000"/>
            </a:lnSpc>
            <a:spcBef>
              <a:spcPct val="0"/>
            </a:spcBef>
            <a:spcAft>
              <a:spcPct val="35000"/>
            </a:spcAft>
            <a:buNone/>
          </a:pPr>
          <a:r>
            <a:rPr lang="en-US" sz="900" i="0" kern="1200"/>
            <a:t>https://becominghuman.ai/the-story-of-machine-proofs-part-ii-f97dfa5655ea</a:t>
          </a:r>
          <a:endParaRPr lang="en-US" sz="900" kern="1200"/>
        </a:p>
      </dsp:txBody>
      <dsp:txXfrm>
        <a:off x="0" y="3157658"/>
        <a:ext cx="5154905" cy="350779"/>
      </dsp:txXfrm>
    </dsp:sp>
    <dsp:sp modelId="{63DF9656-62FA-444A-B63B-FDA19D73698B}">
      <dsp:nvSpPr>
        <dsp:cNvPr id="0" name=""/>
        <dsp:cNvSpPr/>
      </dsp:nvSpPr>
      <dsp:spPr>
        <a:xfrm>
          <a:off x="0" y="3508438"/>
          <a:ext cx="5154905"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2575AD7-8F1B-4D2C-8A68-34BF5F7054ED}">
      <dsp:nvSpPr>
        <dsp:cNvPr id="0" name=""/>
        <dsp:cNvSpPr/>
      </dsp:nvSpPr>
      <dsp:spPr>
        <a:xfrm>
          <a:off x="0" y="3508438"/>
          <a:ext cx="5154905" cy="3507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90" tIns="34290" rIns="34290" bIns="34290" numCol="1" spcCol="1270" anchor="t" anchorCtr="0">
          <a:noAutofit/>
        </a:bodyPr>
        <a:lstStyle/>
        <a:p>
          <a:pPr marL="0" lvl="0" indent="0" algn="l" defTabSz="400050">
            <a:lnSpc>
              <a:spcPct val="90000"/>
            </a:lnSpc>
            <a:spcBef>
              <a:spcPct val="0"/>
            </a:spcBef>
            <a:spcAft>
              <a:spcPct val="35000"/>
            </a:spcAft>
            <a:buNone/>
          </a:pPr>
          <a:r>
            <a:rPr lang="en-US" sz="900" i="0" kern="1200"/>
            <a:t>Schopenhauer, (reprint, 2017), The Basis of Morality, Jovian Press, Kindle Edition, 14 </a:t>
          </a:r>
          <a:endParaRPr lang="en-US" sz="900" kern="1200"/>
        </a:p>
      </dsp:txBody>
      <dsp:txXfrm>
        <a:off x="0" y="3508438"/>
        <a:ext cx="5154905" cy="350779"/>
      </dsp:txXfrm>
    </dsp:sp>
    <dsp:sp modelId="{F4536488-049C-4A89-89A1-5A0745D954C5}">
      <dsp:nvSpPr>
        <dsp:cNvPr id="0" name=""/>
        <dsp:cNvSpPr/>
      </dsp:nvSpPr>
      <dsp:spPr>
        <a:xfrm>
          <a:off x="0" y="3859218"/>
          <a:ext cx="5154905"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40563EE-16AD-4B2D-A871-E3153D582002}">
      <dsp:nvSpPr>
        <dsp:cNvPr id="0" name=""/>
        <dsp:cNvSpPr/>
      </dsp:nvSpPr>
      <dsp:spPr>
        <a:xfrm>
          <a:off x="0" y="3859218"/>
          <a:ext cx="5154905" cy="3507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90" tIns="34290" rIns="34290" bIns="34290" numCol="1" spcCol="1270" anchor="t" anchorCtr="0">
          <a:noAutofit/>
        </a:bodyPr>
        <a:lstStyle/>
        <a:p>
          <a:pPr marL="0" lvl="0" indent="0" algn="l" defTabSz="400050">
            <a:lnSpc>
              <a:spcPct val="90000"/>
            </a:lnSpc>
            <a:spcBef>
              <a:spcPct val="0"/>
            </a:spcBef>
            <a:spcAft>
              <a:spcPct val="35000"/>
            </a:spcAft>
            <a:buNone/>
          </a:pPr>
          <a:r>
            <a:rPr lang="en-US" sz="900" i="0" kern="1200"/>
            <a:t>Sundararajan, S. (2021), The story of machine proofs — Part II, Jan 13, 2021, https://becominghuman.ai/the-story-of-machine-proofs-part-ii-f97dfa5655ea </a:t>
          </a:r>
          <a:endParaRPr lang="en-US" sz="900" kern="1200"/>
        </a:p>
      </dsp:txBody>
      <dsp:txXfrm>
        <a:off x="0" y="3859218"/>
        <a:ext cx="5154905" cy="350779"/>
      </dsp:txXfrm>
    </dsp:sp>
    <dsp:sp modelId="{60B08BC5-1763-4845-976F-55A88AF7F0DA}">
      <dsp:nvSpPr>
        <dsp:cNvPr id="0" name=""/>
        <dsp:cNvSpPr/>
      </dsp:nvSpPr>
      <dsp:spPr>
        <a:xfrm>
          <a:off x="0" y="4209997"/>
          <a:ext cx="5154905"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00FDD08-7812-409B-9CF7-DE9BF508E424}">
      <dsp:nvSpPr>
        <dsp:cNvPr id="0" name=""/>
        <dsp:cNvSpPr/>
      </dsp:nvSpPr>
      <dsp:spPr>
        <a:xfrm>
          <a:off x="0" y="4209997"/>
          <a:ext cx="5154905" cy="3507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90" tIns="34290" rIns="34290" bIns="34290" numCol="1" spcCol="1270" anchor="t" anchorCtr="0">
          <a:noAutofit/>
        </a:bodyPr>
        <a:lstStyle/>
        <a:p>
          <a:pPr marL="0" lvl="0" indent="0" algn="l" defTabSz="400050">
            <a:lnSpc>
              <a:spcPct val="90000"/>
            </a:lnSpc>
            <a:spcBef>
              <a:spcPct val="0"/>
            </a:spcBef>
            <a:spcAft>
              <a:spcPct val="35000"/>
            </a:spcAft>
            <a:buNone/>
          </a:pPr>
          <a:r>
            <a:rPr lang="en-US" sz="900" i="0" kern="1200"/>
            <a:t>Tattvavidananda (2023), A thousand teachings, Ch. 19 Explanations</a:t>
          </a:r>
          <a:endParaRPr lang="en-US" sz="900" kern="1200"/>
        </a:p>
      </dsp:txBody>
      <dsp:txXfrm>
        <a:off x="0" y="4209997"/>
        <a:ext cx="5154905" cy="350779"/>
      </dsp:txXfrm>
    </dsp:sp>
    <dsp:sp modelId="{F5046DD0-A2C4-460E-8377-1D10B5B9189D}">
      <dsp:nvSpPr>
        <dsp:cNvPr id="0" name=""/>
        <dsp:cNvSpPr/>
      </dsp:nvSpPr>
      <dsp:spPr>
        <a:xfrm>
          <a:off x="0" y="4560777"/>
          <a:ext cx="5154905"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439CC8D-428F-44CF-B4E7-F50054AEB36F}">
      <dsp:nvSpPr>
        <dsp:cNvPr id="0" name=""/>
        <dsp:cNvSpPr/>
      </dsp:nvSpPr>
      <dsp:spPr>
        <a:xfrm>
          <a:off x="0" y="4560777"/>
          <a:ext cx="5154905" cy="3507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90" tIns="34290" rIns="34290" bIns="34290" numCol="1" spcCol="1270" anchor="t" anchorCtr="0">
          <a:noAutofit/>
        </a:bodyPr>
        <a:lstStyle/>
        <a:p>
          <a:pPr marL="0" lvl="0" indent="0" algn="l" defTabSz="400050">
            <a:lnSpc>
              <a:spcPct val="90000"/>
            </a:lnSpc>
            <a:spcBef>
              <a:spcPct val="0"/>
            </a:spcBef>
            <a:spcAft>
              <a:spcPct val="35000"/>
            </a:spcAft>
            <a:buNone/>
          </a:pPr>
          <a:r>
            <a:rPr lang="en-US" sz="900" i="0" kern="1200"/>
            <a:t>https://www.forbes.com/sites/forbestechcouncil/2023/09/06/preventing-hallucinations-in-generative-artificial-intelligence/?sh=41b76e057340</a:t>
          </a:r>
          <a:endParaRPr lang="en-US" sz="900" kern="1200"/>
        </a:p>
      </dsp:txBody>
      <dsp:txXfrm>
        <a:off x="0" y="4560777"/>
        <a:ext cx="5154905" cy="350779"/>
      </dsp:txXfrm>
    </dsp:sp>
    <dsp:sp modelId="{F6563251-327B-406D-B569-0107968D5A4D}">
      <dsp:nvSpPr>
        <dsp:cNvPr id="0" name=""/>
        <dsp:cNvSpPr/>
      </dsp:nvSpPr>
      <dsp:spPr>
        <a:xfrm>
          <a:off x="0" y="4911556"/>
          <a:ext cx="5154905"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D4C078C-927D-4E8E-8AB3-190B0679C625}">
      <dsp:nvSpPr>
        <dsp:cNvPr id="0" name=""/>
        <dsp:cNvSpPr/>
      </dsp:nvSpPr>
      <dsp:spPr>
        <a:xfrm>
          <a:off x="0" y="4911556"/>
          <a:ext cx="5154905" cy="3507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90" tIns="34290" rIns="34290" bIns="34290" numCol="1" spcCol="1270" anchor="t" anchorCtr="0">
          <a:noAutofit/>
        </a:bodyPr>
        <a:lstStyle/>
        <a:p>
          <a:pPr marL="0" lvl="0" indent="0" algn="l" defTabSz="400050">
            <a:lnSpc>
              <a:spcPct val="90000"/>
            </a:lnSpc>
            <a:spcBef>
              <a:spcPct val="0"/>
            </a:spcBef>
            <a:spcAft>
              <a:spcPct val="35000"/>
            </a:spcAft>
            <a:buNone/>
          </a:pPr>
          <a:r>
            <a:rPr lang="en-US" sz="900" i="0" kern="1200"/>
            <a:t>https://www.emeraldgrouppublishing.com/how-to/research/data-analysis/choose-right-statistical-technique </a:t>
          </a:r>
          <a:endParaRPr lang="en-US" sz="900" kern="1200"/>
        </a:p>
      </dsp:txBody>
      <dsp:txXfrm>
        <a:off x="0" y="4911556"/>
        <a:ext cx="5154905" cy="35077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52176F-3CAD-49C0-89FD-A54D7EF15EBF}">
      <dsp:nvSpPr>
        <dsp:cNvPr id="0" name=""/>
        <dsp:cNvSpPr/>
      </dsp:nvSpPr>
      <dsp:spPr>
        <a:xfrm rot="2408761">
          <a:off x="3795682" y="-91966"/>
          <a:ext cx="1624785" cy="1233255"/>
        </a:xfrm>
        <a:prstGeom prst="circularArrow">
          <a:avLst>
            <a:gd name="adj1" fmla="val 10980"/>
            <a:gd name="adj2" fmla="val 1142322"/>
            <a:gd name="adj3" fmla="val 4500000"/>
            <a:gd name="adj4" fmla="val 10800000"/>
            <a:gd name="adj5" fmla="val 12500"/>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36CF11B-1DF3-4E0C-9604-9C19D63DBD2D}">
      <dsp:nvSpPr>
        <dsp:cNvPr id="0" name=""/>
        <dsp:cNvSpPr/>
      </dsp:nvSpPr>
      <dsp:spPr>
        <a:xfrm>
          <a:off x="3363511" y="277037"/>
          <a:ext cx="1945700" cy="6368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b="1" kern="1200" dirty="0">
              <a:latin typeface="Times New Roman" panose="02020603050405020304" pitchFamily="18" charset="0"/>
              <a:cs typeface="Times New Roman" panose="02020603050405020304" pitchFamily="18" charset="0"/>
            </a:rPr>
            <a:t>Intellect (Reasoning faculty, Consciousness)</a:t>
          </a:r>
        </a:p>
      </dsp:txBody>
      <dsp:txXfrm>
        <a:off x="3363511" y="277037"/>
        <a:ext cx="1945700" cy="636850"/>
      </dsp:txXfrm>
    </dsp:sp>
    <dsp:sp modelId="{5651EBF8-B8FD-4BFE-81ED-5E9B6DE9430D}">
      <dsp:nvSpPr>
        <dsp:cNvPr id="0" name=""/>
        <dsp:cNvSpPr/>
      </dsp:nvSpPr>
      <dsp:spPr>
        <a:xfrm rot="21182113">
          <a:off x="2169792" y="918132"/>
          <a:ext cx="3186250" cy="1108726"/>
        </a:xfrm>
        <a:prstGeom prst="leftCircularArrow">
          <a:avLst>
            <a:gd name="adj1" fmla="val 10980"/>
            <a:gd name="adj2" fmla="val 1142322"/>
            <a:gd name="adj3" fmla="val 6300000"/>
            <a:gd name="adj4" fmla="val 18900000"/>
            <a:gd name="adj5" fmla="val 12500"/>
          </a:avLst>
        </a:prstGeom>
        <a:solidFill>
          <a:schemeClr val="accent4">
            <a:hueOff val="3299968"/>
            <a:satOff val="-14601"/>
            <a:lumOff val="-2452"/>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AEB100F-C7F9-416A-AA63-84FA1A74A0BC}">
      <dsp:nvSpPr>
        <dsp:cNvPr id="0" name=""/>
        <dsp:cNvSpPr/>
      </dsp:nvSpPr>
      <dsp:spPr>
        <a:xfrm>
          <a:off x="2893453" y="1281336"/>
          <a:ext cx="2073215" cy="392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b="1" kern="1200" dirty="0">
              <a:latin typeface="Times New Roman" panose="02020603050405020304" pitchFamily="18" charset="0"/>
              <a:cs typeface="Times New Roman" panose="02020603050405020304" pitchFamily="18" charset="0"/>
            </a:rPr>
            <a:t>Mind- includes doubting faculty, and emotional faculty</a:t>
          </a:r>
        </a:p>
      </dsp:txBody>
      <dsp:txXfrm>
        <a:off x="2893453" y="1281336"/>
        <a:ext cx="2073215" cy="392260"/>
      </dsp:txXfrm>
    </dsp:sp>
    <dsp:sp modelId="{AC6C5E1C-360F-4B8A-8ED8-532509DAACCD}">
      <dsp:nvSpPr>
        <dsp:cNvPr id="0" name=""/>
        <dsp:cNvSpPr/>
      </dsp:nvSpPr>
      <dsp:spPr>
        <a:xfrm rot="16200000">
          <a:off x="3429339" y="1781621"/>
          <a:ext cx="1213261" cy="1213748"/>
        </a:xfrm>
        <a:prstGeom prst="leftRightArrowCallout">
          <a:avLst/>
        </a:prstGeom>
        <a:solidFill>
          <a:schemeClr val="accent4">
            <a:hueOff val="6599937"/>
            <a:satOff val="-29202"/>
            <a:lumOff val="-4903"/>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9413895-0AFD-4E57-A4C2-2B2258142147}">
      <dsp:nvSpPr>
        <dsp:cNvPr id="0" name=""/>
        <dsp:cNvSpPr/>
      </dsp:nvSpPr>
      <dsp:spPr>
        <a:xfrm>
          <a:off x="3665974" y="2192365"/>
          <a:ext cx="784708" cy="392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b="1" kern="1200" dirty="0">
              <a:latin typeface="Times New Roman" panose="02020603050405020304" pitchFamily="18" charset="0"/>
              <a:cs typeface="Times New Roman" panose="02020603050405020304" pitchFamily="18" charset="0"/>
            </a:rPr>
            <a:t>Sense Organs</a:t>
          </a:r>
        </a:p>
      </dsp:txBody>
      <dsp:txXfrm>
        <a:off x="3665974" y="2192365"/>
        <a:ext cx="784708" cy="392260"/>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41FA6BC-8B2A-46D6-9800-2C141125913B}" type="datetimeFigureOut">
              <a:rPr lang="en-US" smtClean="0"/>
              <a:t>4/1/24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E1E6B2C-C887-4F9A-82AD-089701F6FA7D}" type="slidenum">
              <a:rPr lang="en-US" smtClean="0"/>
              <a:t>‹#›</a:t>
            </a:fld>
            <a:endParaRPr lang="en-US"/>
          </a:p>
        </p:txBody>
      </p:sp>
    </p:spTree>
    <p:extLst>
      <p:ext uri="{BB962C8B-B14F-4D97-AF65-F5344CB8AC3E}">
        <p14:creationId xmlns:p14="http://schemas.microsoft.com/office/powerpoint/2010/main" val="9636730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54AD44-1874-5AA5-F9E0-9F6FA86F4B3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1C38C35-12EE-153E-7045-AC49246DC07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57C3C3D-DDF2-D578-2577-FAFCC191BD7D}"/>
              </a:ext>
            </a:extLst>
          </p:cNvPr>
          <p:cNvSpPr>
            <a:spLocks noGrp="1"/>
          </p:cNvSpPr>
          <p:nvPr>
            <p:ph type="body" idx="1"/>
          </p:nvPr>
        </p:nvSpPr>
        <p:spPr/>
        <p:txBody>
          <a:bodyPr/>
          <a:lstStyle/>
          <a:p>
            <a:endParaRPr lang="en-CA"/>
          </a:p>
        </p:txBody>
      </p:sp>
      <p:sp>
        <p:nvSpPr>
          <p:cNvPr id="4" name="Slide Number Placeholder 3">
            <a:extLst>
              <a:ext uri="{FF2B5EF4-FFF2-40B4-BE49-F238E27FC236}">
                <a16:creationId xmlns:a16="http://schemas.microsoft.com/office/drawing/2014/main" id="{94E1644F-F560-2936-431E-6D6B298DCF5A}"/>
              </a:ext>
            </a:extLst>
          </p:cNvPr>
          <p:cNvSpPr>
            <a:spLocks noGrp="1"/>
          </p:cNvSpPr>
          <p:nvPr>
            <p:ph type="sldNum" sz="quarter" idx="10"/>
          </p:nvPr>
        </p:nvSpPr>
        <p:spPr/>
        <p:txBody>
          <a:bodyPr/>
          <a:lstStyle/>
          <a:p>
            <a:fld id="{5B799079-5543-43AF-BE09-07420B1737E4}" type="slidenum">
              <a:rPr lang="en-CA" smtClean="0"/>
              <a:t>6</a:t>
            </a:fld>
            <a:endParaRPr lang="en-CA"/>
          </a:p>
        </p:txBody>
      </p:sp>
    </p:spTree>
    <p:extLst>
      <p:ext uri="{BB962C8B-B14F-4D97-AF65-F5344CB8AC3E}">
        <p14:creationId xmlns:p14="http://schemas.microsoft.com/office/powerpoint/2010/main" val="6511650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5B799079-5543-43AF-BE09-07420B1737E4}" type="slidenum">
              <a:rPr lang="en-CA" smtClean="0"/>
              <a:t>13</a:t>
            </a:fld>
            <a:endParaRPr lang="en-CA"/>
          </a:p>
        </p:txBody>
      </p:sp>
    </p:spTree>
    <p:extLst>
      <p:ext uri="{BB962C8B-B14F-4D97-AF65-F5344CB8AC3E}">
        <p14:creationId xmlns:p14="http://schemas.microsoft.com/office/powerpoint/2010/main" val="18688619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5B799079-5543-43AF-BE09-07420B1737E4}" type="slidenum">
              <a:rPr lang="en-CA" smtClean="0"/>
              <a:t>15</a:t>
            </a:fld>
            <a:endParaRPr lang="en-CA"/>
          </a:p>
        </p:txBody>
      </p:sp>
    </p:spTree>
    <p:extLst>
      <p:ext uri="{BB962C8B-B14F-4D97-AF65-F5344CB8AC3E}">
        <p14:creationId xmlns:p14="http://schemas.microsoft.com/office/powerpoint/2010/main" val="32242465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34457-56F9-F6D6-289F-501964B6133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C6F3237-E657-B7C7-69F3-6D121B55082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55F1FDB-AAF2-69C7-3B6B-5A0781023310}"/>
              </a:ext>
            </a:extLst>
          </p:cNvPr>
          <p:cNvSpPr>
            <a:spLocks noGrp="1"/>
          </p:cNvSpPr>
          <p:nvPr>
            <p:ph type="dt" sz="half" idx="10"/>
          </p:nvPr>
        </p:nvSpPr>
        <p:spPr/>
        <p:txBody>
          <a:bodyPr/>
          <a:lstStyle/>
          <a:p>
            <a:fld id="{ACD4950D-39D1-4EAF-B356-8EE9EAC8B6F7}" type="datetimeFigureOut">
              <a:rPr lang="en-US" smtClean="0"/>
              <a:t>4/1/24</a:t>
            </a:fld>
            <a:endParaRPr lang="en-US"/>
          </a:p>
        </p:txBody>
      </p:sp>
      <p:sp>
        <p:nvSpPr>
          <p:cNvPr id="5" name="Footer Placeholder 4">
            <a:extLst>
              <a:ext uri="{FF2B5EF4-FFF2-40B4-BE49-F238E27FC236}">
                <a16:creationId xmlns:a16="http://schemas.microsoft.com/office/drawing/2014/main" id="{1224B4BD-6408-8136-6025-F436820C64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AD3492F-0CDA-3A98-7531-A4A61C05B741}"/>
              </a:ext>
            </a:extLst>
          </p:cNvPr>
          <p:cNvSpPr>
            <a:spLocks noGrp="1"/>
          </p:cNvSpPr>
          <p:nvPr>
            <p:ph type="sldNum" sz="quarter" idx="12"/>
          </p:nvPr>
        </p:nvSpPr>
        <p:spPr/>
        <p:txBody>
          <a:bodyPr/>
          <a:lstStyle/>
          <a:p>
            <a:fld id="{48458FEA-81E9-4E9F-8197-F246A11077A5}" type="slidenum">
              <a:rPr lang="en-US" smtClean="0"/>
              <a:t>‹#›</a:t>
            </a:fld>
            <a:endParaRPr lang="en-US"/>
          </a:p>
        </p:txBody>
      </p:sp>
    </p:spTree>
    <p:extLst>
      <p:ext uri="{BB962C8B-B14F-4D97-AF65-F5344CB8AC3E}">
        <p14:creationId xmlns:p14="http://schemas.microsoft.com/office/powerpoint/2010/main" val="41644535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C08D66-1FF4-4854-43A1-5BE1B805491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4C58DDB-0919-D6A5-7B05-37B42A0459B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B51AE7-6288-FB36-95C3-E2470A0CF9F2}"/>
              </a:ext>
            </a:extLst>
          </p:cNvPr>
          <p:cNvSpPr>
            <a:spLocks noGrp="1"/>
          </p:cNvSpPr>
          <p:nvPr>
            <p:ph type="dt" sz="half" idx="10"/>
          </p:nvPr>
        </p:nvSpPr>
        <p:spPr/>
        <p:txBody>
          <a:bodyPr/>
          <a:lstStyle/>
          <a:p>
            <a:fld id="{ACD4950D-39D1-4EAF-B356-8EE9EAC8B6F7}" type="datetimeFigureOut">
              <a:rPr lang="en-US" smtClean="0"/>
              <a:t>4/1/24</a:t>
            </a:fld>
            <a:endParaRPr lang="en-US"/>
          </a:p>
        </p:txBody>
      </p:sp>
      <p:sp>
        <p:nvSpPr>
          <p:cNvPr id="5" name="Footer Placeholder 4">
            <a:extLst>
              <a:ext uri="{FF2B5EF4-FFF2-40B4-BE49-F238E27FC236}">
                <a16:creationId xmlns:a16="http://schemas.microsoft.com/office/drawing/2014/main" id="{141DC932-7CF9-03D9-30F9-9D1BEEF418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3B8302-BCC9-90E3-C70D-5495E860B721}"/>
              </a:ext>
            </a:extLst>
          </p:cNvPr>
          <p:cNvSpPr>
            <a:spLocks noGrp="1"/>
          </p:cNvSpPr>
          <p:nvPr>
            <p:ph type="sldNum" sz="quarter" idx="12"/>
          </p:nvPr>
        </p:nvSpPr>
        <p:spPr/>
        <p:txBody>
          <a:bodyPr/>
          <a:lstStyle/>
          <a:p>
            <a:fld id="{48458FEA-81E9-4E9F-8197-F246A11077A5}" type="slidenum">
              <a:rPr lang="en-US" smtClean="0"/>
              <a:t>‹#›</a:t>
            </a:fld>
            <a:endParaRPr lang="en-US"/>
          </a:p>
        </p:txBody>
      </p:sp>
    </p:spTree>
    <p:extLst>
      <p:ext uri="{BB962C8B-B14F-4D97-AF65-F5344CB8AC3E}">
        <p14:creationId xmlns:p14="http://schemas.microsoft.com/office/powerpoint/2010/main" val="25904310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0E597CE-72DC-05F3-B7C6-91BD805ABC8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229E27F-99A1-D6D7-7EA6-31E7351D697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CD13B7-C727-8E6F-F5ED-1484C19B75B4}"/>
              </a:ext>
            </a:extLst>
          </p:cNvPr>
          <p:cNvSpPr>
            <a:spLocks noGrp="1"/>
          </p:cNvSpPr>
          <p:nvPr>
            <p:ph type="dt" sz="half" idx="10"/>
          </p:nvPr>
        </p:nvSpPr>
        <p:spPr/>
        <p:txBody>
          <a:bodyPr/>
          <a:lstStyle/>
          <a:p>
            <a:fld id="{ACD4950D-39D1-4EAF-B356-8EE9EAC8B6F7}" type="datetimeFigureOut">
              <a:rPr lang="en-US" smtClean="0"/>
              <a:t>4/1/24</a:t>
            </a:fld>
            <a:endParaRPr lang="en-US"/>
          </a:p>
        </p:txBody>
      </p:sp>
      <p:sp>
        <p:nvSpPr>
          <p:cNvPr id="5" name="Footer Placeholder 4">
            <a:extLst>
              <a:ext uri="{FF2B5EF4-FFF2-40B4-BE49-F238E27FC236}">
                <a16:creationId xmlns:a16="http://schemas.microsoft.com/office/drawing/2014/main" id="{3646F78F-BE3C-B6D5-C30F-9C1A0AC6DD6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3344AE-B3FC-A843-7458-2F22471A94E5}"/>
              </a:ext>
            </a:extLst>
          </p:cNvPr>
          <p:cNvSpPr>
            <a:spLocks noGrp="1"/>
          </p:cNvSpPr>
          <p:nvPr>
            <p:ph type="sldNum" sz="quarter" idx="12"/>
          </p:nvPr>
        </p:nvSpPr>
        <p:spPr/>
        <p:txBody>
          <a:bodyPr/>
          <a:lstStyle/>
          <a:p>
            <a:fld id="{48458FEA-81E9-4E9F-8197-F246A11077A5}" type="slidenum">
              <a:rPr lang="en-US" smtClean="0"/>
              <a:t>‹#›</a:t>
            </a:fld>
            <a:endParaRPr lang="en-US"/>
          </a:p>
        </p:txBody>
      </p:sp>
    </p:spTree>
    <p:extLst>
      <p:ext uri="{BB962C8B-B14F-4D97-AF65-F5344CB8AC3E}">
        <p14:creationId xmlns:p14="http://schemas.microsoft.com/office/powerpoint/2010/main" val="33333233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223AC8-531B-E00B-D13F-2C540269DD0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16A9EDA-C9D6-38CF-55B0-58E95BEC9E5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ABB827-7CF0-E763-189D-2D97DFD09733}"/>
              </a:ext>
            </a:extLst>
          </p:cNvPr>
          <p:cNvSpPr>
            <a:spLocks noGrp="1"/>
          </p:cNvSpPr>
          <p:nvPr>
            <p:ph type="dt" sz="half" idx="10"/>
          </p:nvPr>
        </p:nvSpPr>
        <p:spPr/>
        <p:txBody>
          <a:bodyPr/>
          <a:lstStyle/>
          <a:p>
            <a:fld id="{ACD4950D-39D1-4EAF-B356-8EE9EAC8B6F7}" type="datetimeFigureOut">
              <a:rPr lang="en-US" smtClean="0"/>
              <a:t>4/1/24</a:t>
            </a:fld>
            <a:endParaRPr lang="en-US"/>
          </a:p>
        </p:txBody>
      </p:sp>
      <p:sp>
        <p:nvSpPr>
          <p:cNvPr id="5" name="Footer Placeholder 4">
            <a:extLst>
              <a:ext uri="{FF2B5EF4-FFF2-40B4-BE49-F238E27FC236}">
                <a16:creationId xmlns:a16="http://schemas.microsoft.com/office/drawing/2014/main" id="{3BF627CB-B116-AC73-9837-07A4002BAA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207D94-05AC-E29A-12D7-848EF1692E51}"/>
              </a:ext>
            </a:extLst>
          </p:cNvPr>
          <p:cNvSpPr>
            <a:spLocks noGrp="1"/>
          </p:cNvSpPr>
          <p:nvPr>
            <p:ph type="sldNum" sz="quarter" idx="12"/>
          </p:nvPr>
        </p:nvSpPr>
        <p:spPr/>
        <p:txBody>
          <a:bodyPr/>
          <a:lstStyle/>
          <a:p>
            <a:fld id="{48458FEA-81E9-4E9F-8197-F246A11077A5}" type="slidenum">
              <a:rPr lang="en-US" smtClean="0"/>
              <a:t>‹#›</a:t>
            </a:fld>
            <a:endParaRPr lang="en-US"/>
          </a:p>
        </p:txBody>
      </p:sp>
    </p:spTree>
    <p:extLst>
      <p:ext uri="{BB962C8B-B14F-4D97-AF65-F5344CB8AC3E}">
        <p14:creationId xmlns:p14="http://schemas.microsoft.com/office/powerpoint/2010/main" val="441458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6587CD-7A76-4FE8-D85A-F9A363E2359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B89DA1F-6143-7CAF-7034-8998FBE9DA1D}"/>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82ED277-D044-919F-17AE-8C336FDDBB99}"/>
              </a:ext>
            </a:extLst>
          </p:cNvPr>
          <p:cNvSpPr>
            <a:spLocks noGrp="1"/>
          </p:cNvSpPr>
          <p:nvPr>
            <p:ph type="dt" sz="half" idx="10"/>
          </p:nvPr>
        </p:nvSpPr>
        <p:spPr/>
        <p:txBody>
          <a:bodyPr/>
          <a:lstStyle/>
          <a:p>
            <a:fld id="{ACD4950D-39D1-4EAF-B356-8EE9EAC8B6F7}" type="datetimeFigureOut">
              <a:rPr lang="en-US" smtClean="0"/>
              <a:t>4/1/24</a:t>
            </a:fld>
            <a:endParaRPr lang="en-US"/>
          </a:p>
        </p:txBody>
      </p:sp>
      <p:sp>
        <p:nvSpPr>
          <p:cNvPr id="5" name="Footer Placeholder 4">
            <a:extLst>
              <a:ext uri="{FF2B5EF4-FFF2-40B4-BE49-F238E27FC236}">
                <a16:creationId xmlns:a16="http://schemas.microsoft.com/office/drawing/2014/main" id="{5BFD007A-36F9-A8EF-0C03-71DF2F20A3E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3080A42-ADF1-684F-461B-632D850BB8C7}"/>
              </a:ext>
            </a:extLst>
          </p:cNvPr>
          <p:cNvSpPr>
            <a:spLocks noGrp="1"/>
          </p:cNvSpPr>
          <p:nvPr>
            <p:ph type="sldNum" sz="quarter" idx="12"/>
          </p:nvPr>
        </p:nvSpPr>
        <p:spPr/>
        <p:txBody>
          <a:bodyPr/>
          <a:lstStyle/>
          <a:p>
            <a:fld id="{48458FEA-81E9-4E9F-8197-F246A11077A5}" type="slidenum">
              <a:rPr lang="en-US" smtClean="0"/>
              <a:t>‹#›</a:t>
            </a:fld>
            <a:endParaRPr lang="en-US"/>
          </a:p>
        </p:txBody>
      </p:sp>
    </p:spTree>
    <p:extLst>
      <p:ext uri="{BB962C8B-B14F-4D97-AF65-F5344CB8AC3E}">
        <p14:creationId xmlns:p14="http://schemas.microsoft.com/office/powerpoint/2010/main" val="21549191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36AF89-7C13-D7EF-F017-BF586D4424C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47409BE-790A-A451-6D09-DCE7854AB5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C3C77B7-1396-C3AF-A641-C28C39AA898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3E80568-5B09-7019-DFD2-C71CB11444A6}"/>
              </a:ext>
            </a:extLst>
          </p:cNvPr>
          <p:cNvSpPr>
            <a:spLocks noGrp="1"/>
          </p:cNvSpPr>
          <p:nvPr>
            <p:ph type="dt" sz="half" idx="10"/>
          </p:nvPr>
        </p:nvSpPr>
        <p:spPr/>
        <p:txBody>
          <a:bodyPr/>
          <a:lstStyle/>
          <a:p>
            <a:fld id="{ACD4950D-39D1-4EAF-B356-8EE9EAC8B6F7}" type="datetimeFigureOut">
              <a:rPr lang="en-US" smtClean="0"/>
              <a:t>4/1/24</a:t>
            </a:fld>
            <a:endParaRPr lang="en-US"/>
          </a:p>
        </p:txBody>
      </p:sp>
      <p:sp>
        <p:nvSpPr>
          <p:cNvPr id="6" name="Footer Placeholder 5">
            <a:extLst>
              <a:ext uri="{FF2B5EF4-FFF2-40B4-BE49-F238E27FC236}">
                <a16:creationId xmlns:a16="http://schemas.microsoft.com/office/drawing/2014/main" id="{866B923C-B096-BE00-18E8-652BAC16EB4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201B722-9434-7D61-60EC-6120A90A517D}"/>
              </a:ext>
            </a:extLst>
          </p:cNvPr>
          <p:cNvSpPr>
            <a:spLocks noGrp="1"/>
          </p:cNvSpPr>
          <p:nvPr>
            <p:ph type="sldNum" sz="quarter" idx="12"/>
          </p:nvPr>
        </p:nvSpPr>
        <p:spPr/>
        <p:txBody>
          <a:bodyPr/>
          <a:lstStyle/>
          <a:p>
            <a:fld id="{48458FEA-81E9-4E9F-8197-F246A11077A5}" type="slidenum">
              <a:rPr lang="en-US" smtClean="0"/>
              <a:t>‹#›</a:t>
            </a:fld>
            <a:endParaRPr lang="en-US"/>
          </a:p>
        </p:txBody>
      </p:sp>
    </p:spTree>
    <p:extLst>
      <p:ext uri="{BB962C8B-B14F-4D97-AF65-F5344CB8AC3E}">
        <p14:creationId xmlns:p14="http://schemas.microsoft.com/office/powerpoint/2010/main" val="15920333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92C3E0-B8B7-8890-A901-A8326C62D04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01DE6D9-08EA-C217-0EE9-9ED3536697E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3C2E16C-BD35-B1AB-8A7C-39BD1EAC727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76260BB-8CFD-E4B4-01D5-AE5515D996D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C5C085E-5FA5-C2C7-55F7-798B59946F7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CD4D6BC-8782-1445-C5F4-915EB7A0F689}"/>
              </a:ext>
            </a:extLst>
          </p:cNvPr>
          <p:cNvSpPr>
            <a:spLocks noGrp="1"/>
          </p:cNvSpPr>
          <p:nvPr>
            <p:ph type="dt" sz="half" idx="10"/>
          </p:nvPr>
        </p:nvSpPr>
        <p:spPr/>
        <p:txBody>
          <a:bodyPr/>
          <a:lstStyle/>
          <a:p>
            <a:fld id="{ACD4950D-39D1-4EAF-B356-8EE9EAC8B6F7}" type="datetimeFigureOut">
              <a:rPr lang="en-US" smtClean="0"/>
              <a:t>4/1/24</a:t>
            </a:fld>
            <a:endParaRPr lang="en-US"/>
          </a:p>
        </p:txBody>
      </p:sp>
      <p:sp>
        <p:nvSpPr>
          <p:cNvPr id="8" name="Footer Placeholder 7">
            <a:extLst>
              <a:ext uri="{FF2B5EF4-FFF2-40B4-BE49-F238E27FC236}">
                <a16:creationId xmlns:a16="http://schemas.microsoft.com/office/drawing/2014/main" id="{C6F29904-7F98-E300-BF92-6135DDB8F3C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892538D-ABB4-D2A4-78C3-CA655D3A9627}"/>
              </a:ext>
            </a:extLst>
          </p:cNvPr>
          <p:cNvSpPr>
            <a:spLocks noGrp="1"/>
          </p:cNvSpPr>
          <p:nvPr>
            <p:ph type="sldNum" sz="quarter" idx="12"/>
          </p:nvPr>
        </p:nvSpPr>
        <p:spPr/>
        <p:txBody>
          <a:bodyPr/>
          <a:lstStyle/>
          <a:p>
            <a:fld id="{48458FEA-81E9-4E9F-8197-F246A11077A5}" type="slidenum">
              <a:rPr lang="en-US" smtClean="0"/>
              <a:t>‹#›</a:t>
            </a:fld>
            <a:endParaRPr lang="en-US"/>
          </a:p>
        </p:txBody>
      </p:sp>
    </p:spTree>
    <p:extLst>
      <p:ext uri="{BB962C8B-B14F-4D97-AF65-F5344CB8AC3E}">
        <p14:creationId xmlns:p14="http://schemas.microsoft.com/office/powerpoint/2010/main" val="16678600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895322-187E-60A9-2523-890CB41AC0F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F89DF50-BB95-4059-9B53-9DC3DEA6F1E1}"/>
              </a:ext>
            </a:extLst>
          </p:cNvPr>
          <p:cNvSpPr>
            <a:spLocks noGrp="1"/>
          </p:cNvSpPr>
          <p:nvPr>
            <p:ph type="dt" sz="half" idx="10"/>
          </p:nvPr>
        </p:nvSpPr>
        <p:spPr/>
        <p:txBody>
          <a:bodyPr/>
          <a:lstStyle/>
          <a:p>
            <a:fld id="{ACD4950D-39D1-4EAF-B356-8EE9EAC8B6F7}" type="datetimeFigureOut">
              <a:rPr lang="en-US" smtClean="0"/>
              <a:t>4/1/24</a:t>
            </a:fld>
            <a:endParaRPr lang="en-US"/>
          </a:p>
        </p:txBody>
      </p:sp>
      <p:sp>
        <p:nvSpPr>
          <p:cNvPr id="4" name="Footer Placeholder 3">
            <a:extLst>
              <a:ext uri="{FF2B5EF4-FFF2-40B4-BE49-F238E27FC236}">
                <a16:creationId xmlns:a16="http://schemas.microsoft.com/office/drawing/2014/main" id="{F20DEE85-3323-0DBC-8388-3222EF0C03E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E9BE23F-13B7-D8D6-2CC9-5064662A5D85}"/>
              </a:ext>
            </a:extLst>
          </p:cNvPr>
          <p:cNvSpPr>
            <a:spLocks noGrp="1"/>
          </p:cNvSpPr>
          <p:nvPr>
            <p:ph type="sldNum" sz="quarter" idx="12"/>
          </p:nvPr>
        </p:nvSpPr>
        <p:spPr/>
        <p:txBody>
          <a:bodyPr/>
          <a:lstStyle/>
          <a:p>
            <a:fld id="{48458FEA-81E9-4E9F-8197-F246A11077A5}" type="slidenum">
              <a:rPr lang="en-US" smtClean="0"/>
              <a:t>‹#›</a:t>
            </a:fld>
            <a:endParaRPr lang="en-US"/>
          </a:p>
        </p:txBody>
      </p:sp>
    </p:spTree>
    <p:extLst>
      <p:ext uri="{BB962C8B-B14F-4D97-AF65-F5344CB8AC3E}">
        <p14:creationId xmlns:p14="http://schemas.microsoft.com/office/powerpoint/2010/main" val="40722612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25AFDAE-AFCC-5C77-6DAD-5F6101FF8808}"/>
              </a:ext>
            </a:extLst>
          </p:cNvPr>
          <p:cNvSpPr>
            <a:spLocks noGrp="1"/>
          </p:cNvSpPr>
          <p:nvPr>
            <p:ph type="dt" sz="half" idx="10"/>
          </p:nvPr>
        </p:nvSpPr>
        <p:spPr/>
        <p:txBody>
          <a:bodyPr/>
          <a:lstStyle/>
          <a:p>
            <a:fld id="{ACD4950D-39D1-4EAF-B356-8EE9EAC8B6F7}" type="datetimeFigureOut">
              <a:rPr lang="en-US" smtClean="0"/>
              <a:t>4/1/24</a:t>
            </a:fld>
            <a:endParaRPr lang="en-US"/>
          </a:p>
        </p:txBody>
      </p:sp>
      <p:sp>
        <p:nvSpPr>
          <p:cNvPr id="3" name="Footer Placeholder 2">
            <a:extLst>
              <a:ext uri="{FF2B5EF4-FFF2-40B4-BE49-F238E27FC236}">
                <a16:creationId xmlns:a16="http://schemas.microsoft.com/office/drawing/2014/main" id="{165582F7-2868-E78F-BD09-0EF387AA21F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A54FB98-4977-4C28-9FDF-F37D208D2CCD}"/>
              </a:ext>
            </a:extLst>
          </p:cNvPr>
          <p:cNvSpPr>
            <a:spLocks noGrp="1"/>
          </p:cNvSpPr>
          <p:nvPr>
            <p:ph type="sldNum" sz="quarter" idx="12"/>
          </p:nvPr>
        </p:nvSpPr>
        <p:spPr/>
        <p:txBody>
          <a:bodyPr/>
          <a:lstStyle/>
          <a:p>
            <a:fld id="{48458FEA-81E9-4E9F-8197-F246A11077A5}" type="slidenum">
              <a:rPr lang="en-US" smtClean="0"/>
              <a:t>‹#›</a:t>
            </a:fld>
            <a:endParaRPr lang="en-US"/>
          </a:p>
        </p:txBody>
      </p:sp>
    </p:spTree>
    <p:extLst>
      <p:ext uri="{BB962C8B-B14F-4D97-AF65-F5344CB8AC3E}">
        <p14:creationId xmlns:p14="http://schemas.microsoft.com/office/powerpoint/2010/main" val="8269230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E05C06-7D53-60FF-383A-4206B7CA34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5AEAD63-3661-1CC5-8371-2C00685BA02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06E72B4-9DF3-C7A1-E704-69498832643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9C9756-E609-2C8A-90C2-C357F44103F8}"/>
              </a:ext>
            </a:extLst>
          </p:cNvPr>
          <p:cNvSpPr>
            <a:spLocks noGrp="1"/>
          </p:cNvSpPr>
          <p:nvPr>
            <p:ph type="dt" sz="half" idx="10"/>
          </p:nvPr>
        </p:nvSpPr>
        <p:spPr/>
        <p:txBody>
          <a:bodyPr/>
          <a:lstStyle/>
          <a:p>
            <a:fld id="{ACD4950D-39D1-4EAF-B356-8EE9EAC8B6F7}" type="datetimeFigureOut">
              <a:rPr lang="en-US" smtClean="0"/>
              <a:t>4/1/24</a:t>
            </a:fld>
            <a:endParaRPr lang="en-US"/>
          </a:p>
        </p:txBody>
      </p:sp>
      <p:sp>
        <p:nvSpPr>
          <p:cNvPr id="6" name="Footer Placeholder 5">
            <a:extLst>
              <a:ext uri="{FF2B5EF4-FFF2-40B4-BE49-F238E27FC236}">
                <a16:creationId xmlns:a16="http://schemas.microsoft.com/office/drawing/2014/main" id="{62C90BE2-C7C3-4A26-EBE3-C04671EBD97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5E9548E-B2E8-3418-D2FC-28344AAE13A3}"/>
              </a:ext>
            </a:extLst>
          </p:cNvPr>
          <p:cNvSpPr>
            <a:spLocks noGrp="1"/>
          </p:cNvSpPr>
          <p:nvPr>
            <p:ph type="sldNum" sz="quarter" idx="12"/>
          </p:nvPr>
        </p:nvSpPr>
        <p:spPr/>
        <p:txBody>
          <a:bodyPr/>
          <a:lstStyle/>
          <a:p>
            <a:fld id="{48458FEA-81E9-4E9F-8197-F246A11077A5}" type="slidenum">
              <a:rPr lang="en-US" smtClean="0"/>
              <a:t>‹#›</a:t>
            </a:fld>
            <a:endParaRPr lang="en-US"/>
          </a:p>
        </p:txBody>
      </p:sp>
    </p:spTree>
    <p:extLst>
      <p:ext uri="{BB962C8B-B14F-4D97-AF65-F5344CB8AC3E}">
        <p14:creationId xmlns:p14="http://schemas.microsoft.com/office/powerpoint/2010/main" val="21901269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63377E-9BAB-9CFF-ECD2-F22D71BB29F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8F469F8-14D7-B1DA-86ED-F4EDD167FAE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9762A2F-3195-8054-F0AD-D00C9CC154C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876B123-433F-9356-ECC7-6B1351BB0039}"/>
              </a:ext>
            </a:extLst>
          </p:cNvPr>
          <p:cNvSpPr>
            <a:spLocks noGrp="1"/>
          </p:cNvSpPr>
          <p:nvPr>
            <p:ph type="dt" sz="half" idx="10"/>
          </p:nvPr>
        </p:nvSpPr>
        <p:spPr/>
        <p:txBody>
          <a:bodyPr/>
          <a:lstStyle/>
          <a:p>
            <a:fld id="{ACD4950D-39D1-4EAF-B356-8EE9EAC8B6F7}" type="datetimeFigureOut">
              <a:rPr lang="en-US" smtClean="0"/>
              <a:t>4/1/24</a:t>
            </a:fld>
            <a:endParaRPr lang="en-US"/>
          </a:p>
        </p:txBody>
      </p:sp>
      <p:sp>
        <p:nvSpPr>
          <p:cNvPr id="6" name="Footer Placeholder 5">
            <a:extLst>
              <a:ext uri="{FF2B5EF4-FFF2-40B4-BE49-F238E27FC236}">
                <a16:creationId xmlns:a16="http://schemas.microsoft.com/office/drawing/2014/main" id="{EA754348-98CF-2E62-7D0A-70D9C240427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C7939BF-8860-0581-FC26-671A74076C6E}"/>
              </a:ext>
            </a:extLst>
          </p:cNvPr>
          <p:cNvSpPr>
            <a:spLocks noGrp="1"/>
          </p:cNvSpPr>
          <p:nvPr>
            <p:ph type="sldNum" sz="quarter" idx="12"/>
          </p:nvPr>
        </p:nvSpPr>
        <p:spPr/>
        <p:txBody>
          <a:bodyPr/>
          <a:lstStyle/>
          <a:p>
            <a:fld id="{48458FEA-81E9-4E9F-8197-F246A11077A5}" type="slidenum">
              <a:rPr lang="en-US" smtClean="0"/>
              <a:t>‹#›</a:t>
            </a:fld>
            <a:endParaRPr lang="en-US"/>
          </a:p>
        </p:txBody>
      </p:sp>
    </p:spTree>
    <p:extLst>
      <p:ext uri="{BB962C8B-B14F-4D97-AF65-F5344CB8AC3E}">
        <p14:creationId xmlns:p14="http://schemas.microsoft.com/office/powerpoint/2010/main" val="8143600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BE65EB0-5D67-CF9D-AC1E-68572C4B984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98251EC-CF9A-4B44-6E14-C6A9106EDF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43E7E5-D1E7-862F-19D4-8CB11BE83EA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ACD4950D-39D1-4EAF-B356-8EE9EAC8B6F7}" type="datetimeFigureOut">
              <a:rPr lang="en-US" smtClean="0"/>
              <a:t>4/1/24</a:t>
            </a:fld>
            <a:endParaRPr lang="en-US"/>
          </a:p>
        </p:txBody>
      </p:sp>
      <p:sp>
        <p:nvSpPr>
          <p:cNvPr id="5" name="Footer Placeholder 4">
            <a:extLst>
              <a:ext uri="{FF2B5EF4-FFF2-40B4-BE49-F238E27FC236}">
                <a16:creationId xmlns:a16="http://schemas.microsoft.com/office/drawing/2014/main" id="{3F757E97-E1EB-F307-9DD1-FCD880276A9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CC2B7B76-6BF3-706A-2935-A7370BF6885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8458FEA-81E9-4E9F-8197-F246A11077A5}" type="slidenum">
              <a:rPr lang="en-US" smtClean="0"/>
              <a:t>‹#›</a:t>
            </a:fld>
            <a:endParaRPr lang="en-US"/>
          </a:p>
        </p:txBody>
      </p:sp>
    </p:spTree>
    <p:extLst>
      <p:ext uri="{BB962C8B-B14F-4D97-AF65-F5344CB8AC3E}">
        <p14:creationId xmlns:p14="http://schemas.microsoft.com/office/powerpoint/2010/main" val="42365725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hyperlink" Target="https://copilot.microsoft.com/" TargetMode="External"/><Relationship Id="rId2" Type="http://schemas.openxmlformats.org/officeDocument/2006/relationships/hyperlink" Target="https://gemini.google.com/u/1/app"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hyperlink" Target="https://becominghuman.ai/the-story-of-machine-proofs-part-ii-f97dfa5655ea" TargetMode="External"/><Relationship Id="rId2" Type="http://schemas.openxmlformats.org/officeDocument/2006/relationships/hyperlink" Target="https://en.wikipedia.org/wiki/Vladimir_Voevodsky" TargetMode="Externa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0.jpeg"/><Relationship Id="rId7" Type="http://schemas.microsoft.com/office/2007/relationships/hdphoto" Target="../media/hdphoto1.wdp"/><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13.png"/><Relationship Id="rId5" Type="http://schemas.openxmlformats.org/officeDocument/2006/relationships/image" Target="../media/image12.jpeg"/><Relationship Id="rId4" Type="http://schemas.openxmlformats.org/officeDocument/2006/relationships/image" Target="../media/image11.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5.jpg"/><Relationship Id="rId7" Type="http://schemas.openxmlformats.org/officeDocument/2006/relationships/hyperlink" Target="http://www.wired.it/scienza/spazio/2017/04/21/roberto-vittori-intervista-astronauti/" TargetMode="External"/><Relationship Id="rId12" Type="http://schemas.openxmlformats.org/officeDocument/2006/relationships/hyperlink" Target="https://www.wired.it/play/cinema/2017/04/27/the-circle-recensione-emma-watson-tom-hanks/" TargetMode="External"/><Relationship Id="rId2" Type="http://schemas.openxmlformats.org/officeDocument/2006/relationships/image" Target="../media/image14.png"/><Relationship Id="rId1" Type="http://schemas.openxmlformats.org/officeDocument/2006/relationships/slideLayout" Target="../slideLayouts/slideLayout6.xml"/><Relationship Id="rId6" Type="http://schemas.openxmlformats.org/officeDocument/2006/relationships/image" Target="../media/image16.jpg"/><Relationship Id="rId11" Type="http://schemas.openxmlformats.org/officeDocument/2006/relationships/image" Target="../media/image18.jpg"/><Relationship Id="rId5" Type="http://schemas.openxmlformats.org/officeDocument/2006/relationships/hyperlink" Target="https://creativecommons.org/licenses/by-nc-nd/3.0/" TargetMode="External"/><Relationship Id="rId10" Type="http://schemas.openxmlformats.org/officeDocument/2006/relationships/hyperlink" Target="https://creativecommons.org/licenses/by-nc/3.0/" TargetMode="External"/><Relationship Id="rId4" Type="http://schemas.openxmlformats.org/officeDocument/2006/relationships/hyperlink" Target="https://thrillingdaysofyesteryear.blogspot.com/2014/05/guest-review-metropolis-1927.html" TargetMode="External"/><Relationship Id="rId9" Type="http://schemas.openxmlformats.org/officeDocument/2006/relationships/hyperlink" Target="https://amommasview.wordpress.com/2018/10/20/share-your-world-20th-october-2018/"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diagramQuickStyle" Target="../diagrams/quickStyle2.xml"/><Relationship Id="rId13" Type="http://schemas.openxmlformats.org/officeDocument/2006/relationships/hyperlink" Target="https://pixabay.com/illustrations/i-am-identity-word-image-word-art-520073/" TargetMode="External"/><Relationship Id="rId3" Type="http://schemas.openxmlformats.org/officeDocument/2006/relationships/hyperlink" Target="https://www.meucontadoronline.com.br/blog/networking-o-que-e-e-como-desenvolver-uma-boa-rede-de-contatos/" TargetMode="External"/><Relationship Id="rId7" Type="http://schemas.openxmlformats.org/officeDocument/2006/relationships/diagramLayout" Target="../diagrams/layout2.xml"/><Relationship Id="rId12" Type="http://schemas.openxmlformats.org/officeDocument/2006/relationships/image" Target="../media/image9.jpg"/><Relationship Id="rId2" Type="http://schemas.openxmlformats.org/officeDocument/2006/relationships/image" Target="../media/image7.jpg"/><Relationship Id="rId1" Type="http://schemas.openxmlformats.org/officeDocument/2006/relationships/slideLayout" Target="../slideLayouts/slideLayout2.xml"/><Relationship Id="rId6" Type="http://schemas.openxmlformats.org/officeDocument/2006/relationships/diagramData" Target="../diagrams/data2.xml"/><Relationship Id="rId11" Type="http://schemas.openxmlformats.org/officeDocument/2006/relationships/hyperlink" Target="https://creativecommons.org/licenses/by/3.0/" TargetMode="External"/><Relationship Id="rId5" Type="http://schemas.openxmlformats.org/officeDocument/2006/relationships/hyperlink" Target="http://www.awakefree.com/its-all-about-perspective-optical-illusions-how-we-see-the-world/" TargetMode="External"/><Relationship Id="rId10" Type="http://schemas.microsoft.com/office/2007/relationships/diagramDrawing" Target="../diagrams/drawing2.xml"/><Relationship Id="rId4" Type="http://schemas.openxmlformats.org/officeDocument/2006/relationships/image" Target="../media/image8.jpeg"/><Relationship Id="rId9" Type="http://schemas.openxmlformats.org/officeDocument/2006/relationships/diagramColors" Target="../diagrams/colors2.xml"/><Relationship Id="rId14" Type="http://schemas.openxmlformats.org/officeDocument/2006/relationships/hyperlink" Target="https://creativecommons.org/licenses/by-sa/3.0/"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7" Type="http://schemas.microsoft.com/office/2007/relationships/hdphoto" Target="../media/hdphoto1.wdp"/><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13.png"/><Relationship Id="rId5" Type="http://schemas.openxmlformats.org/officeDocument/2006/relationships/image" Target="../media/image12.jpeg"/><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5.jpg"/><Relationship Id="rId7" Type="http://schemas.openxmlformats.org/officeDocument/2006/relationships/hyperlink" Target="http://www.wired.it/scienza/spazio/2017/04/21/roberto-vittori-intervista-astronauti/" TargetMode="External"/><Relationship Id="rId12" Type="http://schemas.openxmlformats.org/officeDocument/2006/relationships/hyperlink" Target="https://www.wired.it/play/cinema/2017/04/27/the-circle-recensione-emma-watson-tom-hanks/" TargetMode="External"/><Relationship Id="rId2" Type="http://schemas.openxmlformats.org/officeDocument/2006/relationships/image" Target="../media/image14.png"/><Relationship Id="rId1" Type="http://schemas.openxmlformats.org/officeDocument/2006/relationships/slideLayout" Target="../slideLayouts/slideLayout6.xml"/><Relationship Id="rId6" Type="http://schemas.openxmlformats.org/officeDocument/2006/relationships/image" Target="../media/image16.jpg"/><Relationship Id="rId11" Type="http://schemas.openxmlformats.org/officeDocument/2006/relationships/image" Target="../media/image18.jpg"/><Relationship Id="rId5" Type="http://schemas.openxmlformats.org/officeDocument/2006/relationships/hyperlink" Target="https://creativecommons.org/licenses/by-nc-nd/3.0/" TargetMode="External"/><Relationship Id="rId10" Type="http://schemas.openxmlformats.org/officeDocument/2006/relationships/hyperlink" Target="https://creativecommons.org/licenses/by-nc/3.0/" TargetMode="External"/><Relationship Id="rId4" Type="http://schemas.openxmlformats.org/officeDocument/2006/relationships/hyperlink" Target="https://thrillingdaysofyesteryear.blogspot.com/2014/05/guest-review-metropolis-1927.html" TargetMode="External"/><Relationship Id="rId9" Type="http://schemas.openxmlformats.org/officeDocument/2006/relationships/hyperlink" Target="https://amommasview.wordpress.com/2018/10/20/share-your-world-20th-october-2018/"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ABA0EDF-7FBA-0DB9-6E93-EA143B35F0D0}"/>
              </a:ext>
            </a:extLst>
          </p:cNvPr>
          <p:cNvSpPr>
            <a:spLocks noGrp="1"/>
          </p:cNvSpPr>
          <p:nvPr>
            <p:ph type="ctrTitle"/>
          </p:nvPr>
        </p:nvSpPr>
        <p:spPr>
          <a:xfrm>
            <a:off x="128167" y="1"/>
            <a:ext cx="4895526" cy="902510"/>
          </a:xfrm>
          <a:noFill/>
        </p:spPr>
        <p:txBody>
          <a:bodyPr>
            <a:normAutofit fontScale="90000"/>
          </a:bodyPr>
          <a:lstStyle/>
          <a:p>
            <a:r>
              <a:rPr lang="en-US" sz="3200" b="1" dirty="0">
                <a:latin typeface="Times New Roman" panose="02020603050405020304" pitchFamily="18" charset="0"/>
                <a:cs typeface="Times New Roman" panose="02020603050405020304" pitchFamily="18" charset="0"/>
              </a:rPr>
              <a:t>Human use of Human Beings in an AI world</a:t>
            </a:r>
          </a:p>
        </p:txBody>
      </p:sp>
      <p:sp>
        <p:nvSpPr>
          <p:cNvPr id="4" name="Subtitle 3">
            <a:extLst>
              <a:ext uri="{FF2B5EF4-FFF2-40B4-BE49-F238E27FC236}">
                <a16:creationId xmlns:a16="http://schemas.microsoft.com/office/drawing/2014/main" id="{86AC4A64-D811-FF98-0A4C-4A30BF3A63B8}"/>
              </a:ext>
            </a:extLst>
          </p:cNvPr>
          <p:cNvSpPr>
            <a:spLocks noGrp="1"/>
          </p:cNvSpPr>
          <p:nvPr>
            <p:ph type="subTitle" idx="1"/>
          </p:nvPr>
        </p:nvSpPr>
        <p:spPr>
          <a:xfrm>
            <a:off x="914400" y="882139"/>
            <a:ext cx="3618000" cy="380189"/>
          </a:xfrm>
          <a:noFill/>
        </p:spPr>
        <p:txBody>
          <a:bodyPr>
            <a:normAutofit fontScale="92500" lnSpcReduction="10000"/>
          </a:bodyPr>
          <a:lstStyle/>
          <a:p>
            <a:r>
              <a:rPr lang="en-US" b="1" dirty="0">
                <a:latin typeface="Times New Roman" panose="02020603050405020304" pitchFamily="18" charset="0"/>
                <a:cs typeface="Times New Roman" panose="02020603050405020304" pitchFamily="18" charset="0"/>
              </a:rPr>
              <a:t>An ode to all my teachers!</a:t>
            </a:r>
          </a:p>
        </p:txBody>
      </p:sp>
      <p:pic>
        <p:nvPicPr>
          <p:cNvPr id="11" name="Picture 10" descr="3D art of a person">
            <a:extLst>
              <a:ext uri="{FF2B5EF4-FFF2-40B4-BE49-F238E27FC236}">
                <a16:creationId xmlns:a16="http://schemas.microsoft.com/office/drawing/2014/main" id="{9825DF4C-08AD-B919-359B-7F25027CD8F8}"/>
              </a:ext>
            </a:extLst>
          </p:cNvPr>
          <p:cNvPicPr>
            <a:picLocks noChangeAspect="1"/>
          </p:cNvPicPr>
          <p:nvPr/>
        </p:nvPicPr>
        <p:blipFill rotWithShape="1">
          <a:blip r:embed="rId2"/>
          <a:srcRect t="11499" b="17578"/>
          <a:stretch/>
        </p:blipFill>
        <p:spPr>
          <a:xfrm>
            <a:off x="5197608" y="0"/>
            <a:ext cx="6991343" cy="6858000"/>
          </a:xfrm>
          <a:prstGeom prst="rect">
            <a:avLst/>
          </a:prstGeom>
        </p:spPr>
      </p:pic>
      <p:graphicFrame>
        <p:nvGraphicFramePr>
          <p:cNvPr id="28" name="TextBox 6">
            <a:extLst>
              <a:ext uri="{FF2B5EF4-FFF2-40B4-BE49-F238E27FC236}">
                <a16:creationId xmlns:a16="http://schemas.microsoft.com/office/drawing/2014/main" id="{61CB80AF-E624-9E2A-5B76-E41C118807E7}"/>
              </a:ext>
            </a:extLst>
          </p:cNvPr>
          <p:cNvGraphicFramePr/>
          <p:nvPr/>
        </p:nvGraphicFramePr>
        <p:xfrm>
          <a:off x="0" y="1607196"/>
          <a:ext cx="5154905" cy="526297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219681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3" name="Picture 22" descr="A rainbow colored splatter&#10;&#10;Description automatically generated">
            <a:extLst>
              <a:ext uri="{FF2B5EF4-FFF2-40B4-BE49-F238E27FC236}">
                <a16:creationId xmlns:a16="http://schemas.microsoft.com/office/drawing/2014/main" id="{11319818-3DB6-5633-9B09-29AFADC0FE58}"/>
              </a:ext>
            </a:extLst>
          </p:cNvPr>
          <p:cNvPicPr>
            <a:picLocks noChangeAspect="1"/>
          </p:cNvPicPr>
          <p:nvPr/>
        </p:nvPicPr>
        <p:blipFill rotWithShape="1">
          <a:blip r:embed="rId2"/>
          <a:srcRect t="1747"/>
          <a:stretch/>
        </p:blipFill>
        <p:spPr>
          <a:xfrm>
            <a:off x="20" y="10"/>
            <a:ext cx="12191980" cy="6857990"/>
          </a:xfrm>
          <a:prstGeom prst="rect">
            <a:avLst/>
          </a:prstGeom>
        </p:spPr>
      </p:pic>
      <p:sp useBgFill="1">
        <p:nvSpPr>
          <p:cNvPr id="24" name="Rectangle 23">
            <a:extLst>
              <a:ext uri="{FF2B5EF4-FFF2-40B4-BE49-F238E27FC236}">
                <a16:creationId xmlns:a16="http://schemas.microsoft.com/office/drawing/2014/main" id="{8870DEF6-46A2-D4F8-8BE6-91165D93EC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83934" y="1860919"/>
            <a:ext cx="4975280" cy="3108645"/>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808398D-51FC-AAEC-5471-736CFBF47E36}"/>
              </a:ext>
            </a:extLst>
          </p:cNvPr>
          <p:cNvSpPr>
            <a:spLocks noGrp="1"/>
          </p:cNvSpPr>
          <p:nvPr>
            <p:ph type="title"/>
          </p:nvPr>
        </p:nvSpPr>
        <p:spPr>
          <a:xfrm>
            <a:off x="2090527" y="2299176"/>
            <a:ext cx="4453491" cy="708429"/>
          </a:xfrm>
        </p:spPr>
        <p:txBody>
          <a:bodyPr vert="horz" lIns="91440" tIns="45720" rIns="91440" bIns="45720" rtlCol="0" anchor="t">
            <a:normAutofit fontScale="90000"/>
          </a:bodyPr>
          <a:lstStyle/>
          <a:p>
            <a:r>
              <a:rPr lang="en-US" sz="3200" dirty="0">
                <a:latin typeface="Times New Roman" panose="02020603050405020304" pitchFamily="18" charset="0"/>
                <a:cs typeface="Times New Roman" panose="02020603050405020304" pitchFamily="18" charset="0"/>
              </a:rPr>
              <a:t>Handouts for homework! </a:t>
            </a:r>
            <a:r>
              <a:rPr lang="en-US" sz="3200" dirty="0">
                <a:latin typeface="Times New Roman" panose="02020603050405020304" pitchFamily="18" charset="0"/>
                <a:cs typeface="Times New Roman" panose="02020603050405020304" pitchFamily="18" charset="0"/>
                <a:sym typeface="Wingdings" panose="05000000000000000000" pitchFamily="2" charset="2"/>
              </a:rPr>
              <a:t></a:t>
            </a:r>
            <a:endParaRPr lang="en-US" sz="3200" dirty="0">
              <a:latin typeface="Times New Roman" panose="02020603050405020304" pitchFamily="18" charset="0"/>
              <a:cs typeface="Times New Roman" panose="02020603050405020304" pitchFamily="18" charset="0"/>
            </a:endParaRPr>
          </a:p>
        </p:txBody>
      </p:sp>
      <p:cxnSp>
        <p:nvCxnSpPr>
          <p:cNvPr id="25" name="Straight Connector 24">
            <a:extLst>
              <a:ext uri="{FF2B5EF4-FFF2-40B4-BE49-F238E27FC236}">
                <a16:creationId xmlns:a16="http://schemas.microsoft.com/office/drawing/2014/main" id="{522632D6-DED9-FDEC-FD9F-09FF0A4544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3170" y="403477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4004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4449" y="1089519"/>
            <a:ext cx="10515600" cy="4586885"/>
          </a:xfrm>
        </p:spPr>
        <p:txBody>
          <a:bodyPr>
            <a:normAutofit fontScale="90000"/>
          </a:bodyPr>
          <a:lstStyle/>
          <a:p>
            <a:pPr algn="ctr"/>
            <a:r>
              <a:rPr lang="en-US" dirty="0">
                <a:latin typeface="Times New Roman" panose="02020603050405020304" pitchFamily="18" charset="0"/>
                <a:cs typeface="Times New Roman" panose="02020603050405020304" pitchFamily="18" charset="0"/>
              </a:rPr>
              <a:t>There is only one problem- How to know if what you heard, learnt and are now applying is the right knowledge?</a:t>
            </a:r>
            <a:br>
              <a:rPr lang="en-US"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How to know if the presenters today, like AI machines, are not making stuff up?</a:t>
            </a:r>
            <a:br>
              <a:rPr lang="en-US"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How to know fact from fiction?</a:t>
            </a:r>
            <a:br>
              <a:rPr lang="en-US"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Reality from Fake?</a:t>
            </a:r>
            <a:br>
              <a:rPr lang="en-US"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Truth from untruth?</a:t>
            </a:r>
          </a:p>
        </p:txBody>
      </p:sp>
    </p:spTree>
    <p:extLst>
      <p:ext uri="{BB962C8B-B14F-4D97-AF65-F5344CB8AC3E}">
        <p14:creationId xmlns:p14="http://schemas.microsoft.com/office/powerpoint/2010/main" val="18494548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Please pick one, two or all three of the listed Generative AI chatbots</a:t>
            </a:r>
          </a:p>
        </p:txBody>
      </p:sp>
      <p:sp>
        <p:nvSpPr>
          <p:cNvPr id="4" name="Content Placeholder 3"/>
          <p:cNvSpPr>
            <a:spLocks noGrp="1"/>
          </p:cNvSpPr>
          <p:nvPr>
            <p:ph idx="1"/>
          </p:nvPr>
        </p:nvSpPr>
        <p:spPr/>
        <p:txBody>
          <a:bodyPr>
            <a:normAutofit lnSpcReduction="10000"/>
          </a:bodyPr>
          <a:lstStyle/>
          <a:p>
            <a:r>
              <a:rPr lang="en-US" dirty="0">
                <a:latin typeface="Times New Roman" panose="02020603050405020304" pitchFamily="18" charset="0"/>
                <a:cs typeface="Times New Roman" panose="02020603050405020304" pitchFamily="18" charset="0"/>
              </a:rPr>
              <a:t>Gemini- </a:t>
            </a:r>
            <a:r>
              <a:rPr lang="en-US" dirty="0">
                <a:latin typeface="Times New Roman" panose="02020603050405020304" pitchFamily="18" charset="0"/>
                <a:cs typeface="Times New Roman" panose="02020603050405020304" pitchFamily="18" charset="0"/>
                <a:hlinkClick r:id="rId2"/>
              </a:rPr>
              <a:t>https://gemini.google.com/u/1/app</a:t>
            </a:r>
            <a:r>
              <a:rPr lang="en-US" dirty="0">
                <a:latin typeface="Times New Roman" panose="02020603050405020304" pitchFamily="18" charset="0"/>
                <a:cs typeface="Times New Roman" panose="02020603050405020304" pitchFamily="18" charset="0"/>
              </a:rPr>
              <a:t> </a:t>
            </a:r>
          </a:p>
          <a:p>
            <a:r>
              <a:rPr lang="en-US" dirty="0">
                <a:latin typeface="Times New Roman" panose="02020603050405020304" pitchFamily="18" charset="0"/>
                <a:cs typeface="Times New Roman" panose="02020603050405020304" pitchFamily="18" charset="0"/>
              </a:rPr>
              <a:t>Bing- </a:t>
            </a:r>
            <a:r>
              <a:rPr lang="en-US" dirty="0">
                <a:hlinkClick r:id="rId3"/>
              </a:rPr>
              <a:t>Copilot (microsoft.com)</a:t>
            </a:r>
            <a:endParaRPr lang="en-US" dirty="0">
              <a:latin typeface="Times New Roman" panose="02020603050405020304" pitchFamily="18" charset="0"/>
              <a:cs typeface="Times New Roman" panose="02020603050405020304" pitchFamily="18" charset="0"/>
            </a:endParaRPr>
          </a:p>
          <a:p>
            <a:r>
              <a:rPr lang="en-US" dirty="0" err="1">
                <a:latin typeface="Times New Roman" panose="02020603050405020304" pitchFamily="18" charset="0"/>
                <a:cs typeface="Times New Roman" panose="02020603050405020304" pitchFamily="18" charset="0"/>
              </a:rPr>
              <a:t>ChatGpt</a:t>
            </a:r>
            <a:r>
              <a:rPr lang="en-US" dirty="0">
                <a:latin typeface="Times New Roman" panose="02020603050405020304" pitchFamily="18" charset="0"/>
                <a:cs typeface="Times New Roman" panose="02020603050405020304" pitchFamily="18" charset="0"/>
              </a:rPr>
              <a:t> </a:t>
            </a:r>
          </a:p>
          <a:p>
            <a:r>
              <a:rPr lang="en-US" dirty="0">
                <a:latin typeface="Times New Roman" panose="02020603050405020304" pitchFamily="18" charset="0"/>
                <a:cs typeface="Times New Roman" panose="02020603050405020304" pitchFamily="18" charset="0"/>
              </a:rPr>
              <a:t>And ask them:</a:t>
            </a:r>
          </a:p>
          <a:p>
            <a:pPr marL="514350" indent="-514350">
              <a:buFont typeface="+mj-lt"/>
              <a:buAutoNum type="arabicPeriod"/>
            </a:pPr>
            <a:r>
              <a:rPr lang="en-US" dirty="0">
                <a:latin typeface="Times New Roman" panose="02020603050405020304" pitchFamily="18" charset="0"/>
                <a:cs typeface="Times New Roman" panose="02020603050405020304" pitchFamily="18" charset="0"/>
              </a:rPr>
              <a:t>How can I trust what you are saying?</a:t>
            </a:r>
          </a:p>
          <a:p>
            <a:pPr marL="514350" indent="-514350">
              <a:buFont typeface="+mj-lt"/>
              <a:buAutoNum type="arabicPeriod"/>
            </a:pPr>
            <a:r>
              <a:rPr lang="en-US" dirty="0">
                <a:latin typeface="Times New Roman" panose="02020603050405020304" pitchFamily="18" charset="0"/>
                <a:cs typeface="Times New Roman" panose="02020603050405020304" pitchFamily="18" charset="0"/>
              </a:rPr>
              <a:t>How can I differentiate between fact and fiction? Truth and untruth? Real and unreal?</a:t>
            </a:r>
          </a:p>
          <a:p>
            <a:pPr marL="0" indent="0">
              <a:buNone/>
            </a:pPr>
            <a:endParaRPr lang="en-US" dirty="0">
              <a:latin typeface="Times New Roman" panose="02020603050405020304" pitchFamily="18" charset="0"/>
              <a:cs typeface="Times New Roman" panose="02020603050405020304" pitchFamily="18" charset="0"/>
            </a:endParaRPr>
          </a:p>
          <a:p>
            <a:pPr marL="0" indent="0">
              <a:buNone/>
            </a:pPr>
            <a:r>
              <a:rPr lang="en-US" dirty="0">
                <a:latin typeface="Times New Roman" panose="02020603050405020304" pitchFamily="18" charset="0"/>
                <a:cs typeface="Times New Roman" panose="02020603050405020304" pitchFamily="18" charset="0"/>
              </a:rPr>
              <a:t>Did you buy the answers?</a:t>
            </a:r>
          </a:p>
          <a:p>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636736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25415" y="337794"/>
            <a:ext cx="10058400" cy="1371736"/>
          </a:xfrm>
        </p:spPr>
        <p:txBody>
          <a:bodyPr>
            <a:normAutofit fontScale="90000"/>
          </a:bodyPr>
          <a:lstStyle/>
          <a:p>
            <a:pPr algn="ctr"/>
            <a:r>
              <a:rPr lang="en-CA" dirty="0">
                <a:latin typeface="Times New Roman" panose="02020603050405020304" pitchFamily="18" charset="0"/>
                <a:cs typeface="Times New Roman" panose="02020603050405020304" pitchFamily="18" charset="0"/>
              </a:rPr>
              <a:t>Different Methods are used to reach a conclusion or decision- but which is the best?</a:t>
            </a:r>
          </a:p>
        </p:txBody>
      </p:sp>
      <p:sp>
        <p:nvSpPr>
          <p:cNvPr id="4" name="Rectangle 3"/>
          <p:cNvSpPr/>
          <p:nvPr/>
        </p:nvSpPr>
        <p:spPr>
          <a:xfrm>
            <a:off x="450575" y="2277431"/>
            <a:ext cx="6096000" cy="3416320"/>
          </a:xfrm>
          <a:prstGeom prst="rect">
            <a:avLst/>
          </a:prstGeom>
        </p:spPr>
        <p:txBody>
          <a:bodyPr>
            <a:spAutoFit/>
          </a:bodyPr>
          <a:lstStyle/>
          <a:p>
            <a:pPr>
              <a:buFont typeface="Arial" panose="020B0604020202020204" pitchFamily="34" charset="0"/>
              <a:buChar char="•"/>
            </a:pPr>
            <a:r>
              <a:rPr lang="en-US" b="1" dirty="0">
                <a:solidFill>
                  <a:srgbClr val="333333"/>
                </a:solidFill>
                <a:latin typeface="Times New Roman" panose="02020603050405020304" pitchFamily="18" charset="0"/>
                <a:cs typeface="Times New Roman" panose="02020603050405020304" pitchFamily="18" charset="0"/>
              </a:rPr>
              <a:t>Method of Experience:</a:t>
            </a:r>
            <a:r>
              <a:rPr lang="en-US" dirty="0">
                <a:solidFill>
                  <a:srgbClr val="333333"/>
                </a:solidFill>
                <a:latin typeface="Times New Roman" panose="02020603050405020304" pitchFamily="18" charset="0"/>
                <a:cs typeface="Times New Roman" panose="02020603050405020304" pitchFamily="18" charset="0"/>
              </a:rPr>
              <a:t> People hold firmly to some </a:t>
            </a:r>
            <a:r>
              <a:rPr lang="en-US" dirty="0">
                <a:solidFill>
                  <a:srgbClr val="FF0000"/>
                </a:solidFill>
                <a:latin typeface="Times New Roman" panose="02020603050405020304" pitchFamily="18" charset="0"/>
                <a:cs typeface="Times New Roman" panose="02020603050405020304" pitchFamily="18" charset="0"/>
              </a:rPr>
              <a:t>belief </a:t>
            </a:r>
            <a:r>
              <a:rPr lang="en-US" dirty="0">
                <a:solidFill>
                  <a:srgbClr val="333333"/>
                </a:solidFill>
                <a:latin typeface="Times New Roman" panose="02020603050405020304" pitchFamily="18" charset="0"/>
                <a:cs typeface="Times New Roman" panose="02020603050405020304" pitchFamily="18" charset="0"/>
              </a:rPr>
              <a:t>because </a:t>
            </a:r>
            <a:r>
              <a:rPr lang="en-US" dirty="0">
                <a:solidFill>
                  <a:srgbClr val="FF0000"/>
                </a:solidFill>
                <a:latin typeface="Times New Roman" panose="02020603050405020304" pitchFamily="18" charset="0"/>
                <a:cs typeface="Times New Roman" panose="02020603050405020304" pitchFamily="18" charset="0"/>
              </a:rPr>
              <a:t>it is consistent with their own experience and observations.</a:t>
            </a:r>
          </a:p>
          <a:p>
            <a:pPr>
              <a:buFont typeface="Arial" panose="020B0604020202020204" pitchFamily="34" charset="0"/>
              <a:buChar char="•"/>
            </a:pPr>
            <a:r>
              <a:rPr lang="en-US" b="1" dirty="0">
                <a:solidFill>
                  <a:srgbClr val="333333"/>
                </a:solidFill>
                <a:latin typeface="Times New Roman" panose="02020603050405020304" pitchFamily="18" charset="0"/>
                <a:cs typeface="Times New Roman" panose="02020603050405020304" pitchFamily="18" charset="0"/>
              </a:rPr>
              <a:t>Method of Intuition:</a:t>
            </a:r>
            <a:r>
              <a:rPr lang="en-US" dirty="0">
                <a:solidFill>
                  <a:srgbClr val="333333"/>
                </a:solidFill>
                <a:latin typeface="Times New Roman" panose="02020603050405020304" pitchFamily="18" charset="0"/>
                <a:cs typeface="Times New Roman" panose="02020603050405020304" pitchFamily="18" charset="0"/>
              </a:rPr>
              <a:t> People hold firmly to some belief because it “just stands to reason”—</a:t>
            </a:r>
            <a:r>
              <a:rPr lang="en-US" dirty="0">
                <a:solidFill>
                  <a:srgbClr val="C00000"/>
                </a:solidFill>
                <a:latin typeface="Times New Roman" panose="02020603050405020304" pitchFamily="18" charset="0"/>
                <a:cs typeface="Times New Roman" panose="02020603050405020304" pitchFamily="18" charset="0"/>
              </a:rPr>
              <a:t>it seems obvious or self-evident to them.</a:t>
            </a:r>
          </a:p>
          <a:p>
            <a:pPr>
              <a:buFont typeface="Arial" panose="020B0604020202020204" pitchFamily="34" charset="0"/>
              <a:buChar char="•"/>
            </a:pPr>
            <a:r>
              <a:rPr lang="en-US" b="1" dirty="0">
                <a:solidFill>
                  <a:srgbClr val="333333"/>
                </a:solidFill>
                <a:latin typeface="Times New Roman" panose="02020603050405020304" pitchFamily="18" charset="0"/>
                <a:cs typeface="Times New Roman" panose="02020603050405020304" pitchFamily="18" charset="0"/>
              </a:rPr>
              <a:t>Method of Authority:</a:t>
            </a:r>
            <a:r>
              <a:rPr lang="en-US" dirty="0">
                <a:solidFill>
                  <a:srgbClr val="333333"/>
                </a:solidFill>
                <a:latin typeface="Times New Roman" panose="02020603050405020304" pitchFamily="18" charset="0"/>
                <a:cs typeface="Times New Roman" panose="02020603050405020304" pitchFamily="18" charset="0"/>
              </a:rPr>
              <a:t> People hold firmly to some belief because </a:t>
            </a:r>
            <a:r>
              <a:rPr lang="en-US" dirty="0">
                <a:solidFill>
                  <a:srgbClr val="00B0F0"/>
                </a:solidFill>
                <a:latin typeface="Times New Roman" panose="02020603050405020304" pitchFamily="18" charset="0"/>
                <a:cs typeface="Times New Roman" panose="02020603050405020304" pitchFamily="18" charset="0"/>
              </a:rPr>
              <a:t>some respected official, agency, or source has said it is so.</a:t>
            </a:r>
          </a:p>
          <a:p>
            <a:pPr>
              <a:buFont typeface="Arial" panose="020B0604020202020204" pitchFamily="34" charset="0"/>
              <a:buChar char="•"/>
            </a:pPr>
            <a:r>
              <a:rPr lang="en-US" b="1" dirty="0">
                <a:solidFill>
                  <a:srgbClr val="333333"/>
                </a:solidFill>
                <a:latin typeface="Times New Roman" panose="02020603050405020304" pitchFamily="18" charset="0"/>
                <a:cs typeface="Times New Roman" panose="02020603050405020304" pitchFamily="18" charset="0"/>
              </a:rPr>
              <a:t>Method of Science:</a:t>
            </a:r>
            <a:r>
              <a:rPr lang="en-US" dirty="0">
                <a:solidFill>
                  <a:srgbClr val="333333"/>
                </a:solidFill>
                <a:latin typeface="Times New Roman" panose="02020603050405020304" pitchFamily="18" charset="0"/>
                <a:cs typeface="Times New Roman" panose="02020603050405020304" pitchFamily="18" charset="0"/>
              </a:rPr>
              <a:t> People accept some belief because </a:t>
            </a:r>
            <a:r>
              <a:rPr lang="en-US" dirty="0">
                <a:solidFill>
                  <a:srgbClr val="00B050"/>
                </a:solidFill>
                <a:latin typeface="Times New Roman" panose="02020603050405020304" pitchFamily="18" charset="0"/>
                <a:cs typeface="Times New Roman" panose="02020603050405020304" pitchFamily="18" charset="0"/>
              </a:rPr>
              <a:t>scientific studies have tended to replicate that result using a series of samples, settings, and methods.</a:t>
            </a:r>
            <a:endParaRPr lang="en-US" b="0" i="0" dirty="0">
              <a:solidFill>
                <a:srgbClr val="00B050"/>
              </a:solidFill>
              <a:effectLst/>
              <a:latin typeface="Times New Roman" panose="02020603050405020304" pitchFamily="18" charset="0"/>
              <a:cs typeface="Times New Roman" panose="02020603050405020304" pitchFamily="18" charset="0"/>
            </a:endParaRPr>
          </a:p>
        </p:txBody>
      </p:sp>
      <p:sp>
        <p:nvSpPr>
          <p:cNvPr id="5" name="Partial Circle 4"/>
          <p:cNvSpPr/>
          <p:nvPr/>
        </p:nvSpPr>
        <p:spPr>
          <a:xfrm>
            <a:off x="7699513" y="2027583"/>
            <a:ext cx="3922644" cy="3922643"/>
          </a:xfrm>
          <a:prstGeom prst="pi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chemeClr val="tx1"/>
              </a:solidFill>
              <a:latin typeface="Times New Roman" panose="02020603050405020304" pitchFamily="18" charset="0"/>
              <a:cs typeface="Times New Roman" panose="02020603050405020304" pitchFamily="18" charset="0"/>
            </a:endParaRPr>
          </a:p>
          <a:p>
            <a:pPr algn="ctr"/>
            <a:r>
              <a:rPr lang="en-CA" dirty="0">
                <a:solidFill>
                  <a:schemeClr val="tx1"/>
                </a:solidFill>
                <a:latin typeface="Times New Roman" panose="02020603050405020304" pitchFamily="18" charset="0"/>
                <a:cs typeface="Times New Roman" panose="02020603050405020304" pitchFamily="18" charset="0"/>
              </a:rPr>
              <a:t>What convinces you something is right?</a:t>
            </a:r>
          </a:p>
        </p:txBody>
      </p:sp>
    </p:spTree>
    <p:extLst>
      <p:ext uri="{BB962C8B-B14F-4D97-AF65-F5344CB8AC3E}">
        <p14:creationId xmlns:p14="http://schemas.microsoft.com/office/powerpoint/2010/main" val="305422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 calcmode="lin" valueType="num">
                                      <p:cBhvr additive="base">
                                        <p:cTn id="13"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anim calcmode="lin" valueType="num">
                                      <p:cBhvr additive="base">
                                        <p:cTn id="19"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xEl>
                                              <p:pRg st="2" end="2"/>
                                            </p:txEl>
                                          </p:spTgt>
                                        </p:tgtEl>
                                        <p:attrNameLst>
                                          <p:attrName>style.visibility</p:attrName>
                                        </p:attrNameLst>
                                      </p:cBhvr>
                                      <p:to>
                                        <p:strVal val="visible"/>
                                      </p:to>
                                    </p:set>
                                    <p:anim calcmode="lin" valueType="num">
                                      <p:cBhvr additive="base">
                                        <p:cTn id="25"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4">
                                            <p:txEl>
                                              <p:pRg st="3" end="3"/>
                                            </p:txEl>
                                          </p:spTgt>
                                        </p:tgtEl>
                                        <p:attrNameLst>
                                          <p:attrName>style.visibility</p:attrName>
                                        </p:attrNameLst>
                                      </p:cBhvr>
                                      <p:to>
                                        <p:strVal val="visible"/>
                                      </p:to>
                                    </p:set>
                                    <p:anim calcmode="lin" valueType="num">
                                      <p:cBhvr additive="base">
                                        <p:cTn id="31"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44CCB30-023C-453E-9548-CAA66522DC18}"/>
              </a:ext>
            </a:extLst>
          </p:cNvPr>
          <p:cNvSpPr>
            <a:spLocks noGrp="1"/>
          </p:cNvSpPr>
          <p:nvPr>
            <p:ph type="title"/>
          </p:nvPr>
        </p:nvSpPr>
        <p:spPr/>
        <p:txBody>
          <a:bodyPr/>
          <a:lstStyle/>
          <a:p>
            <a:pPr algn="ctr"/>
            <a:r>
              <a:rPr lang="en-US" dirty="0">
                <a:latin typeface="Times New Roman" panose="02020603050405020304" pitchFamily="18" charset="0"/>
                <a:cs typeface="Times New Roman" panose="02020603050405020304" pitchFamily="18" charset="0"/>
              </a:rPr>
              <a:t>How can you be convinced something is right?- Testing the method of authority.</a:t>
            </a:r>
          </a:p>
        </p:txBody>
      </p:sp>
      <p:sp>
        <p:nvSpPr>
          <p:cNvPr id="2" name="TextBox 1">
            <a:extLst>
              <a:ext uri="{FF2B5EF4-FFF2-40B4-BE49-F238E27FC236}">
                <a16:creationId xmlns:a16="http://schemas.microsoft.com/office/drawing/2014/main" id="{C68252C6-493B-4032-99A2-566FE6D59A25}"/>
              </a:ext>
            </a:extLst>
          </p:cNvPr>
          <p:cNvSpPr txBox="1"/>
          <p:nvPr/>
        </p:nvSpPr>
        <p:spPr>
          <a:xfrm>
            <a:off x="2306320" y="2087097"/>
            <a:ext cx="7193280" cy="646331"/>
          </a:xfrm>
          <a:prstGeom prst="rect">
            <a:avLst/>
          </a:prstGeom>
          <a:noFill/>
        </p:spPr>
        <p:txBody>
          <a:bodyPr wrap="square" rtlCol="0">
            <a:spAutoFit/>
          </a:bodyPr>
          <a:lstStyle/>
          <a:p>
            <a:pPr algn="ctr"/>
            <a:r>
              <a:rPr lang="en-US" b="0" i="0" u="sng" dirty="0">
                <a:effectLst/>
                <a:latin typeface="Times New Roman" panose="02020603050405020304" pitchFamily="18" charset="0"/>
                <a:cs typeface="Times New Roman" panose="02020603050405020304" pitchFamily="18" charset="0"/>
                <a:hlinkClick r:id="rId2"/>
              </a:rPr>
              <a:t>In 2000, Vladimir </a:t>
            </a:r>
            <a:r>
              <a:rPr lang="en-US" b="0" i="0" u="sng" dirty="0" err="1">
                <a:effectLst/>
                <a:latin typeface="Times New Roman" panose="02020603050405020304" pitchFamily="18" charset="0"/>
                <a:cs typeface="Times New Roman" panose="02020603050405020304" pitchFamily="18" charset="0"/>
                <a:hlinkClick r:id="rId2"/>
              </a:rPr>
              <a:t>Voevodsky</a:t>
            </a:r>
            <a:r>
              <a:rPr lang="en-US" b="0" i="0" dirty="0">
                <a:solidFill>
                  <a:srgbClr val="292929"/>
                </a:solidFill>
                <a:effectLst/>
                <a:latin typeface="Times New Roman" panose="02020603050405020304" pitchFamily="18" charset="0"/>
                <a:cs typeface="Times New Roman" panose="02020603050405020304" pitchFamily="18" charset="0"/>
              </a:rPr>
              <a:t> (a Fields medalist) finds an error in his own paper (written seven years earlier in 1993!)) </a:t>
            </a:r>
            <a:endParaRPr lang="en-US"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88347E6E-65BB-4DE9-AE10-DE139ABD9DD0}"/>
              </a:ext>
            </a:extLst>
          </p:cNvPr>
          <p:cNvSpPr txBox="1"/>
          <p:nvPr/>
        </p:nvSpPr>
        <p:spPr>
          <a:xfrm>
            <a:off x="2418080" y="3575488"/>
            <a:ext cx="7193280" cy="1477328"/>
          </a:xfrm>
          <a:prstGeom prst="rect">
            <a:avLst/>
          </a:prstGeom>
          <a:noFill/>
        </p:spPr>
        <p:txBody>
          <a:bodyPr wrap="square">
            <a:spAutoFit/>
          </a:bodyPr>
          <a:lstStyle/>
          <a:p>
            <a:pPr algn="ctr"/>
            <a:r>
              <a:rPr lang="en-US" b="0" dirty="0">
                <a:solidFill>
                  <a:srgbClr val="292929"/>
                </a:solidFill>
                <a:effectLst/>
                <a:latin typeface="Times New Roman" panose="02020603050405020304" pitchFamily="18" charset="0"/>
                <a:cs typeface="Times New Roman" panose="02020603050405020304" pitchFamily="18" charset="0"/>
              </a:rPr>
              <a:t>Starting from 1993, multiple groups of mathematicians studied his paper at seminars and used it in their work and </a:t>
            </a:r>
            <a:r>
              <a:rPr lang="en-US" b="1" dirty="0">
                <a:solidFill>
                  <a:srgbClr val="292929"/>
                </a:solidFill>
                <a:effectLst/>
                <a:latin typeface="Times New Roman" panose="02020603050405020304" pitchFamily="18" charset="0"/>
                <a:cs typeface="Times New Roman" panose="02020603050405020304" pitchFamily="18" charset="0"/>
              </a:rPr>
              <a:t>none of them noticed the mistake.</a:t>
            </a:r>
            <a:r>
              <a:rPr lang="en-US" b="0" dirty="0">
                <a:solidFill>
                  <a:srgbClr val="292929"/>
                </a:solidFill>
                <a:effectLst/>
                <a:latin typeface="Times New Roman" panose="02020603050405020304" pitchFamily="18" charset="0"/>
                <a:cs typeface="Times New Roman" panose="02020603050405020304" pitchFamily="18" charset="0"/>
              </a:rPr>
              <a:t> And it clearly was not an accident. A technical argument by a </a:t>
            </a:r>
            <a:r>
              <a:rPr lang="en-US" b="1" dirty="0">
                <a:solidFill>
                  <a:srgbClr val="292929"/>
                </a:solidFill>
                <a:effectLst/>
                <a:latin typeface="Times New Roman" panose="02020603050405020304" pitchFamily="18" charset="0"/>
                <a:cs typeface="Times New Roman" panose="02020603050405020304" pitchFamily="18" charset="0"/>
              </a:rPr>
              <a:t>trusted author</a:t>
            </a:r>
            <a:r>
              <a:rPr lang="en-US" b="0" dirty="0">
                <a:solidFill>
                  <a:srgbClr val="292929"/>
                </a:solidFill>
                <a:effectLst/>
                <a:latin typeface="Times New Roman" panose="02020603050405020304" pitchFamily="18" charset="0"/>
                <a:cs typeface="Times New Roman" panose="02020603050405020304" pitchFamily="18" charset="0"/>
              </a:rPr>
              <a:t>, which is hard to check and looks similar to arguments known to be correct, is hardly ever checked in detail.</a:t>
            </a:r>
            <a:endParaRPr lang="en-US"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523A0AA8-A2C3-4B4E-B8CF-13D1ABBDACB0}"/>
              </a:ext>
            </a:extLst>
          </p:cNvPr>
          <p:cNvSpPr txBox="1"/>
          <p:nvPr/>
        </p:nvSpPr>
        <p:spPr>
          <a:xfrm>
            <a:off x="396240" y="6492875"/>
            <a:ext cx="11562080" cy="246221"/>
          </a:xfrm>
          <a:prstGeom prst="rect">
            <a:avLst/>
          </a:prstGeom>
          <a:noFill/>
        </p:spPr>
        <p:txBody>
          <a:bodyPr wrap="square">
            <a:spAutoFit/>
          </a:bodyPr>
          <a:lstStyle/>
          <a:p>
            <a:pPr algn="ctr"/>
            <a:r>
              <a:rPr lang="en-US" sz="1000" dirty="0">
                <a:latin typeface="Times New Roman" panose="02020603050405020304" pitchFamily="18" charset="0"/>
                <a:cs typeface="Times New Roman" panose="02020603050405020304" pitchFamily="18" charset="0"/>
                <a:hlinkClick r:id="rId3"/>
              </a:rPr>
              <a:t>Source: The story of machine proofs — Part II | by Sharad Sundararajan | Becoming Human: Artificial Intelligence Magazine</a:t>
            </a:r>
            <a:endParaRPr lang="en-US" sz="1000"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053D9B40-642B-4A4A-AC58-493C8F1C3811}"/>
              </a:ext>
            </a:extLst>
          </p:cNvPr>
          <p:cNvSpPr txBox="1"/>
          <p:nvPr/>
        </p:nvSpPr>
        <p:spPr>
          <a:xfrm>
            <a:off x="3129280" y="2899459"/>
            <a:ext cx="6096000" cy="369332"/>
          </a:xfrm>
          <a:prstGeom prst="rect">
            <a:avLst/>
          </a:prstGeom>
          <a:noFill/>
        </p:spPr>
        <p:txBody>
          <a:bodyPr wrap="square">
            <a:spAutoFit/>
          </a:bodyPr>
          <a:lstStyle/>
          <a:p>
            <a:r>
              <a:rPr lang="en-US" b="0" i="1" dirty="0">
                <a:solidFill>
                  <a:srgbClr val="292929"/>
                </a:solidFill>
                <a:effectLst/>
                <a:latin typeface="Times New Roman" panose="02020603050405020304" pitchFamily="18" charset="0"/>
                <a:cs typeface="Times New Roman" panose="02020603050405020304" pitchFamily="18" charset="0"/>
              </a:rPr>
              <a:t>A corrected sequence of arguments was published in 2006. </a:t>
            </a:r>
            <a:r>
              <a:rPr lang="en-US" b="1" i="1" dirty="0">
                <a:solidFill>
                  <a:srgbClr val="292929"/>
                </a:solidFill>
                <a:effectLst/>
                <a:latin typeface="Times New Roman" panose="02020603050405020304" pitchFamily="18" charset="0"/>
                <a:cs typeface="Times New Roman" panose="02020603050405020304" pitchFamily="18" charset="0"/>
              </a:rPr>
              <a:t> </a:t>
            </a:r>
            <a:endParaRPr lang="en-US" dirty="0"/>
          </a:p>
        </p:txBody>
      </p:sp>
    </p:spTree>
    <p:extLst>
      <p:ext uri="{BB962C8B-B14F-4D97-AF65-F5344CB8AC3E}">
        <p14:creationId xmlns:p14="http://schemas.microsoft.com/office/powerpoint/2010/main" val="19346371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2298" y="207821"/>
            <a:ext cx="10058400" cy="391076"/>
          </a:xfrm>
        </p:spPr>
        <p:txBody>
          <a:bodyPr>
            <a:normAutofit/>
          </a:bodyPr>
          <a:lstStyle/>
          <a:p>
            <a:pPr algn="ctr"/>
            <a:r>
              <a:rPr lang="en-CA" sz="2000" b="1" dirty="0">
                <a:latin typeface="Times New Roman" panose="02020603050405020304" pitchFamily="18" charset="0"/>
                <a:cs typeface="Times New Roman" panose="02020603050405020304" pitchFamily="18" charset="0"/>
              </a:rPr>
              <a:t>Even if we use method of science how can we be convinced something is right?</a:t>
            </a:r>
          </a:p>
        </p:txBody>
      </p:sp>
      <p:pic>
        <p:nvPicPr>
          <p:cNvPr id="3076" name="Picture 4" descr="Image result for turkey flying  carto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486" y="3264332"/>
            <a:ext cx="2714801" cy="3128808"/>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Image result for clouds"/>
          <p:cNvPicPr>
            <a:picLocks noChangeAspect="1" noChangeArrowheads="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220279" y="840565"/>
            <a:ext cx="8176592" cy="292968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074" name="Picture 2" descr="Image result for turkey flying in tornado cartoon"/>
          <p:cNvPicPr>
            <a:picLocks noChangeAspect="1" noChangeArrowheads="1"/>
          </p:cNvPicPr>
          <p:nvPr/>
        </p:nvPicPr>
        <p:blipFill>
          <a:blip r:embed="rId5">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3273287" y="2491409"/>
            <a:ext cx="8041036" cy="4101545"/>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Image result for turkey flying  cartoon"/>
          <p:cNvPicPr>
            <a:picLocks noChangeAspect="1" noChangeArrowheads="1"/>
          </p:cNvPicPr>
          <p:nvPr/>
        </p:nvPicPr>
        <p:blipFill>
          <a:blip r:embed="rId6">
            <a:extLst>
              <a:ext uri="{BEBA8EAE-BF5A-486C-A8C5-ECC9F3942E4B}">
                <a14:imgProps xmlns:a14="http://schemas.microsoft.com/office/drawing/2010/main">
                  <a14:imgLayer r:embed="rId7">
                    <a14:imgEffect>
                      <a14:colorTemperature colorTemp="4700"/>
                    </a14:imgEffect>
                  </a14:imgLayer>
                </a14:imgProps>
              </a:ext>
              <a:ext uri="{28A0092B-C50C-407E-A947-70E740481C1C}">
                <a14:useLocalDpi xmlns:a14="http://schemas.microsoft.com/office/drawing/2010/main" val="0"/>
              </a:ext>
            </a:extLst>
          </a:blip>
          <a:srcRect/>
          <a:stretch>
            <a:fillRect/>
          </a:stretch>
        </p:blipFill>
        <p:spPr bwMode="auto">
          <a:xfrm>
            <a:off x="6031498" y="1895596"/>
            <a:ext cx="901043" cy="102650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43219" y="464435"/>
            <a:ext cx="2994512" cy="2862322"/>
          </a:xfrm>
          <a:prstGeom prst="rect">
            <a:avLst/>
          </a:prstGeom>
          <a:noFill/>
        </p:spPr>
        <p:txBody>
          <a:bodyPr wrap="square" rtlCol="0">
            <a:spAutoFit/>
          </a:bodyPr>
          <a:lstStyle/>
          <a:p>
            <a:pPr marL="285750" indent="-285750">
              <a:buFont typeface="Arial" panose="020B0604020202020204" pitchFamily="34" charset="0"/>
              <a:buChar char="•"/>
            </a:pPr>
            <a:r>
              <a:rPr lang="en-CA" dirty="0">
                <a:latin typeface="Times New Roman" panose="02020603050405020304" pitchFamily="18" charset="0"/>
                <a:cs typeface="Times New Roman" panose="02020603050405020304" pitchFamily="18" charset="0"/>
              </a:rPr>
              <a:t>Introspection</a:t>
            </a:r>
          </a:p>
          <a:p>
            <a:pPr marL="285750" indent="-285750">
              <a:buFont typeface="Arial" panose="020B0604020202020204" pitchFamily="34" charset="0"/>
              <a:buChar char="•"/>
            </a:pPr>
            <a:r>
              <a:rPr lang="en-CA" dirty="0">
                <a:latin typeface="Times New Roman" panose="02020603050405020304" pitchFamily="18" charset="0"/>
                <a:cs typeface="Times New Roman" panose="02020603050405020304" pitchFamily="18" charset="0"/>
              </a:rPr>
              <a:t>Observation</a:t>
            </a:r>
          </a:p>
          <a:p>
            <a:pPr marL="285750" indent="-285750">
              <a:buFont typeface="Arial" panose="020B0604020202020204" pitchFamily="34" charset="0"/>
              <a:buChar char="•"/>
            </a:pPr>
            <a:r>
              <a:rPr lang="en-CA" dirty="0">
                <a:latin typeface="Times New Roman" panose="02020603050405020304" pitchFamily="18" charset="0"/>
                <a:cs typeface="Times New Roman" panose="02020603050405020304" pitchFamily="18" charset="0"/>
              </a:rPr>
              <a:t>Interviews</a:t>
            </a:r>
          </a:p>
          <a:p>
            <a:pPr marL="285750" indent="-285750">
              <a:buFont typeface="Arial" panose="020B0604020202020204" pitchFamily="34" charset="0"/>
              <a:buChar char="•"/>
            </a:pPr>
            <a:r>
              <a:rPr lang="en-CA" dirty="0">
                <a:latin typeface="Times New Roman" panose="02020603050405020304" pitchFamily="18" charset="0"/>
                <a:cs typeface="Times New Roman" panose="02020603050405020304" pitchFamily="18" charset="0"/>
              </a:rPr>
              <a:t>Surveys</a:t>
            </a:r>
          </a:p>
          <a:p>
            <a:pPr marL="285750" indent="-285750">
              <a:buFont typeface="Arial" panose="020B0604020202020204" pitchFamily="34" charset="0"/>
              <a:buChar char="•"/>
            </a:pPr>
            <a:r>
              <a:rPr lang="en-CA" dirty="0">
                <a:latin typeface="Times New Roman" panose="02020603050405020304" pitchFamily="18" charset="0"/>
                <a:cs typeface="Times New Roman" panose="02020603050405020304" pitchFamily="18" charset="0"/>
              </a:rPr>
              <a:t>Prior Studies, findings</a:t>
            </a:r>
          </a:p>
          <a:p>
            <a:pPr marL="285750" indent="-285750">
              <a:buFont typeface="Arial" panose="020B0604020202020204" pitchFamily="34" charset="0"/>
              <a:buChar char="•"/>
            </a:pPr>
            <a:r>
              <a:rPr lang="en-CA" dirty="0">
                <a:latin typeface="Times New Roman" panose="02020603050405020304" pitchFamily="18" charset="0"/>
                <a:cs typeface="Times New Roman" panose="02020603050405020304" pitchFamily="18" charset="0"/>
              </a:rPr>
              <a:t>And a lot of times---Prayers! Instead of admitting I will never know </a:t>
            </a:r>
            <a:r>
              <a:rPr lang="en-CA" dirty="0">
                <a:latin typeface="Times New Roman" panose="02020603050405020304" pitchFamily="18" charset="0"/>
                <a:cs typeface="Times New Roman" panose="02020603050405020304" pitchFamily="18" charset="0"/>
                <a:sym typeface="Wingdings" panose="05000000000000000000" pitchFamily="2" charset="2"/>
              </a:rPr>
              <a:t> and we know the machine does not pray! ;) </a:t>
            </a:r>
            <a:endParaRPr lang="en-CA" dirty="0">
              <a:latin typeface="Times New Roman" panose="02020603050405020304" pitchFamily="18" charset="0"/>
              <a:cs typeface="Times New Roman" panose="02020603050405020304" pitchFamily="18" charset="0"/>
            </a:endParaRPr>
          </a:p>
        </p:txBody>
      </p:sp>
      <p:sp>
        <p:nvSpPr>
          <p:cNvPr id="4" name="Callout: Left Arrow 3">
            <a:extLst>
              <a:ext uri="{FF2B5EF4-FFF2-40B4-BE49-F238E27FC236}">
                <a16:creationId xmlns:a16="http://schemas.microsoft.com/office/drawing/2014/main" id="{338F7E60-A010-1CD7-9FAA-3BBA7D0F28ED}"/>
              </a:ext>
            </a:extLst>
          </p:cNvPr>
          <p:cNvSpPr/>
          <p:nvPr/>
        </p:nvSpPr>
        <p:spPr>
          <a:xfrm>
            <a:off x="9378065" y="1845606"/>
            <a:ext cx="2728511" cy="1291605"/>
          </a:xfrm>
          <a:prstGeom prst="leftArrowCallou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dirty="0">
                <a:latin typeface="Times New Roman" panose="02020603050405020304" pitchFamily="18" charset="0"/>
                <a:cs typeface="Times New Roman" panose="02020603050405020304" pitchFamily="18" charset="0"/>
              </a:rPr>
              <a:t>Knowing the difference between causality and correlation</a:t>
            </a:r>
          </a:p>
        </p:txBody>
      </p:sp>
      <p:sp>
        <p:nvSpPr>
          <p:cNvPr id="5" name="Callout: Right Arrow 4">
            <a:extLst>
              <a:ext uri="{FF2B5EF4-FFF2-40B4-BE49-F238E27FC236}">
                <a16:creationId xmlns:a16="http://schemas.microsoft.com/office/drawing/2014/main" id="{A145FC91-1161-BCC4-38F8-5CCA65786F88}"/>
              </a:ext>
            </a:extLst>
          </p:cNvPr>
          <p:cNvSpPr/>
          <p:nvPr/>
        </p:nvSpPr>
        <p:spPr>
          <a:xfrm>
            <a:off x="3273287" y="1830228"/>
            <a:ext cx="2048506" cy="1026505"/>
          </a:xfrm>
          <a:prstGeom prst="rightArrowCallou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latin typeface="Times New Roman" panose="02020603050405020304" pitchFamily="18" charset="0"/>
                <a:cs typeface="Times New Roman" panose="02020603050405020304" pitchFamily="18" charset="0"/>
              </a:rPr>
              <a:t>Turkey in a Tornado</a:t>
            </a:r>
          </a:p>
        </p:txBody>
      </p:sp>
    </p:spTree>
    <p:extLst>
      <p:ext uri="{BB962C8B-B14F-4D97-AF65-F5344CB8AC3E}">
        <p14:creationId xmlns:p14="http://schemas.microsoft.com/office/powerpoint/2010/main" val="1557005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anim calcmode="lin" valueType="num">
                                      <p:cBhvr additive="base">
                                        <p:cTn id="7" dur="500" fill="hold"/>
                                        <p:tgtEl>
                                          <p:spTgt spid="3076"/>
                                        </p:tgtEl>
                                        <p:attrNameLst>
                                          <p:attrName>ppt_x</p:attrName>
                                        </p:attrNameLst>
                                      </p:cBhvr>
                                      <p:tavLst>
                                        <p:tav tm="0">
                                          <p:val>
                                            <p:strVal val="#ppt_x"/>
                                          </p:val>
                                        </p:tav>
                                        <p:tav tm="100000">
                                          <p:val>
                                            <p:strVal val="#ppt_x"/>
                                          </p:val>
                                        </p:tav>
                                      </p:tavLst>
                                    </p:anim>
                                    <p:anim calcmode="lin" valueType="num">
                                      <p:cBhvr additive="base">
                                        <p:cTn id="8" dur="500" fill="hold"/>
                                        <p:tgtEl>
                                          <p:spTgt spid="307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080"/>
                                        </p:tgtEl>
                                        <p:attrNameLst>
                                          <p:attrName>style.visibility</p:attrName>
                                        </p:attrNameLst>
                                      </p:cBhvr>
                                      <p:to>
                                        <p:strVal val="visible"/>
                                      </p:to>
                                    </p:set>
                                    <p:anim calcmode="lin" valueType="num">
                                      <p:cBhvr additive="base">
                                        <p:cTn id="13" dur="500" fill="hold"/>
                                        <p:tgtEl>
                                          <p:spTgt spid="3080"/>
                                        </p:tgtEl>
                                        <p:attrNameLst>
                                          <p:attrName>ppt_x</p:attrName>
                                        </p:attrNameLst>
                                      </p:cBhvr>
                                      <p:tavLst>
                                        <p:tav tm="0">
                                          <p:val>
                                            <p:strVal val="#ppt_x"/>
                                          </p:val>
                                        </p:tav>
                                        <p:tav tm="100000">
                                          <p:val>
                                            <p:strVal val="#ppt_x"/>
                                          </p:val>
                                        </p:tav>
                                      </p:tavLst>
                                    </p:anim>
                                    <p:anim calcmode="lin" valueType="num">
                                      <p:cBhvr additive="base">
                                        <p:cTn id="14" dur="500" fill="hold"/>
                                        <p:tgtEl>
                                          <p:spTgt spid="308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078"/>
                                        </p:tgtEl>
                                        <p:attrNameLst>
                                          <p:attrName>style.visibility</p:attrName>
                                        </p:attrNameLst>
                                      </p:cBhvr>
                                      <p:to>
                                        <p:strVal val="visible"/>
                                      </p:to>
                                    </p:set>
                                    <p:anim calcmode="lin" valueType="num">
                                      <p:cBhvr additive="base">
                                        <p:cTn id="19" dur="3000" fill="hold"/>
                                        <p:tgtEl>
                                          <p:spTgt spid="3078"/>
                                        </p:tgtEl>
                                        <p:attrNameLst>
                                          <p:attrName>ppt_x</p:attrName>
                                        </p:attrNameLst>
                                      </p:cBhvr>
                                      <p:tavLst>
                                        <p:tav tm="0">
                                          <p:val>
                                            <p:strVal val="#ppt_x"/>
                                          </p:val>
                                        </p:tav>
                                        <p:tav tm="100000">
                                          <p:val>
                                            <p:strVal val="#ppt_x"/>
                                          </p:val>
                                        </p:tav>
                                      </p:tavLst>
                                    </p:anim>
                                    <p:anim calcmode="lin" valueType="num">
                                      <p:cBhvr additive="base">
                                        <p:cTn id="20" dur="3000" fill="hold"/>
                                        <p:tgtEl>
                                          <p:spTgt spid="307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3074"/>
                                        </p:tgtEl>
                                        <p:attrNameLst>
                                          <p:attrName>style.visibility</p:attrName>
                                        </p:attrNameLst>
                                      </p:cBhvr>
                                      <p:to>
                                        <p:strVal val="visible"/>
                                      </p:to>
                                    </p:set>
                                    <p:animEffect transition="in" filter="wipe(down)">
                                      <p:cBhvr>
                                        <p:cTn id="25" dur="1250"/>
                                        <p:tgtEl>
                                          <p:spTgt spid="3074"/>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3"/>
                                        </p:tgtEl>
                                        <p:attrNameLst>
                                          <p:attrName>style.visibility</p:attrName>
                                        </p:attrNameLst>
                                      </p:cBhvr>
                                      <p:to>
                                        <p:strVal val="visible"/>
                                      </p:to>
                                    </p:set>
                                    <p:anim calcmode="lin" valueType="num">
                                      <p:cBhvr additive="base">
                                        <p:cTn id="30" dur="500" fill="hold"/>
                                        <p:tgtEl>
                                          <p:spTgt spid="3"/>
                                        </p:tgtEl>
                                        <p:attrNameLst>
                                          <p:attrName>ppt_x</p:attrName>
                                        </p:attrNameLst>
                                      </p:cBhvr>
                                      <p:tavLst>
                                        <p:tav tm="0">
                                          <p:val>
                                            <p:strVal val="#ppt_x"/>
                                          </p:val>
                                        </p:tav>
                                        <p:tav tm="100000">
                                          <p:val>
                                            <p:strVal val="#ppt_x"/>
                                          </p:val>
                                        </p:tav>
                                      </p:tavLst>
                                    </p:anim>
                                    <p:anim calcmode="lin" valueType="num">
                                      <p:cBhvr additive="base">
                                        <p:cTn id="31"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08DFBD-A243-117B-5A36-36BEAE5E5659}"/>
              </a:ext>
            </a:extLst>
          </p:cNvPr>
          <p:cNvSpPr>
            <a:spLocks noGrp="1"/>
          </p:cNvSpPr>
          <p:nvPr>
            <p:ph type="title"/>
          </p:nvPr>
        </p:nvSpPr>
        <p:spPr>
          <a:xfrm>
            <a:off x="838200" y="240362"/>
            <a:ext cx="10515600" cy="406056"/>
          </a:xfrm>
        </p:spPr>
        <p:txBody>
          <a:bodyPr>
            <a:normAutofit/>
          </a:bodyPr>
          <a:lstStyle/>
          <a:p>
            <a:pPr algn="ctr"/>
            <a:r>
              <a:rPr lang="en-US" sz="1800" b="1" dirty="0">
                <a:latin typeface="Times New Roman" panose="02020603050405020304" pitchFamily="18" charset="0"/>
                <a:cs typeface="Times New Roman" panose="02020603050405020304" pitchFamily="18" charset="0"/>
              </a:rPr>
              <a:t>How to decide what information/data to believe?</a:t>
            </a:r>
          </a:p>
        </p:txBody>
      </p:sp>
      <p:sp>
        <p:nvSpPr>
          <p:cNvPr id="3" name="Content Placeholder 2">
            <a:extLst>
              <a:ext uri="{FF2B5EF4-FFF2-40B4-BE49-F238E27FC236}">
                <a16:creationId xmlns:a16="http://schemas.microsoft.com/office/drawing/2014/main" id="{8637C821-6E16-D7F6-88DC-7FA86A03D9CD}"/>
              </a:ext>
            </a:extLst>
          </p:cNvPr>
          <p:cNvSpPr>
            <a:spLocks noGrp="1"/>
          </p:cNvSpPr>
          <p:nvPr>
            <p:ph idx="1"/>
          </p:nvPr>
        </p:nvSpPr>
        <p:spPr>
          <a:xfrm>
            <a:off x="201976" y="771181"/>
            <a:ext cx="11788048" cy="5846457"/>
          </a:xfrm>
        </p:spPr>
        <p:txBody>
          <a:bodyPr>
            <a:normAutofit fontScale="85000" lnSpcReduction="10000"/>
          </a:bodyPr>
          <a:lstStyle/>
          <a:p>
            <a:pPr marL="0" marR="0" lvl="0" indent="0" algn="just">
              <a:lnSpc>
                <a:spcPct val="107000"/>
              </a:lnSpc>
              <a:spcBef>
                <a:spcPts val="0"/>
              </a:spcBef>
              <a:spcAft>
                <a:spcPts val="0"/>
              </a:spcAft>
              <a:buNone/>
            </a:pPr>
            <a:r>
              <a:rPr lang="en-US" sz="1800" b="1" dirty="0">
                <a:solidFill>
                  <a:srgbClr val="000000"/>
                </a:solidFill>
                <a:effectLst/>
                <a:latin typeface="Times New Roman" panose="02020603050405020304" pitchFamily="18" charset="0"/>
                <a:ea typeface="Times New Roman" panose="02020603050405020304" pitchFamily="18" charset="0"/>
              </a:rPr>
              <a:t>Becoming aware of your “Methods of Beliefs”</a:t>
            </a:r>
            <a:endParaRPr lang="en-US" sz="1800" dirty="0">
              <a:effectLst/>
              <a:latin typeface="Calibri" panose="020F0502020204030204" pitchFamily="34" charset="0"/>
              <a:ea typeface="Calibri" panose="020F0502020204030204" pitchFamily="34" charset="0"/>
            </a:endParaRPr>
          </a:p>
          <a:p>
            <a:r>
              <a:rPr lang="en-US" sz="1800" dirty="0">
                <a:solidFill>
                  <a:srgbClr val="000000"/>
                </a:solidFill>
                <a:effectLst/>
                <a:latin typeface="Times New Roman" panose="02020603050405020304" pitchFamily="18" charset="0"/>
                <a:ea typeface="Times New Roman" panose="02020603050405020304" pitchFamily="18" charset="0"/>
              </a:rPr>
              <a:t>Whenever you learn from a YouTube video, a biography (many self-help books) or from friends, family, and peers, it is only one person’s experience, or observation. It is “ONE Data Point”. Similarly, if it is your own gut feeling, it is one data point. Finally, even when it is the belief of an expert, it is one data point. There is, however, a lot of difference in each of the single data points themselves. When it is the opinion of some influencer, or a YouTube video, it is only that person’s experience, based on their successes and failures and their sources of knowledge. There is no guarantee it will work for you or for others. When the source is your gut feeling, it is based on your past experiences and sources of knowledge, and it may work for you but may not work for others. While the likelihood of probability that an expert may be right is higher because several other experts in the field have validated them, we still know several instances of expert opinions having failed. </a:t>
            </a:r>
          </a:p>
          <a:p>
            <a:pPr marL="342900" indent="-342900">
              <a:buFont typeface="+mj-lt"/>
              <a:buAutoNum type="arabicPeriod"/>
            </a:pPr>
            <a:r>
              <a:rPr lang="en-US" sz="1800" dirty="0">
                <a:latin typeface="Times New Roman" panose="02020603050405020304" pitchFamily="18" charset="0"/>
                <a:cs typeface="Times New Roman" panose="02020603050405020304" pitchFamily="18" charset="0"/>
              </a:rPr>
              <a:t>Instead of a single data point, use a distribution across time and space (across different contexts (regions, places, markets). Over time- you will see </a:t>
            </a:r>
            <a:r>
              <a:rPr lang="en-US" sz="1800" b="1" dirty="0">
                <a:latin typeface="Times New Roman" panose="02020603050405020304" pitchFamily="18" charset="0"/>
                <a:cs typeface="Times New Roman" panose="02020603050405020304" pitchFamily="18" charset="0"/>
              </a:rPr>
              <a:t>consistency </a:t>
            </a:r>
            <a:r>
              <a:rPr lang="en-US" sz="1800" dirty="0">
                <a:latin typeface="Times New Roman" panose="02020603050405020304" pitchFamily="18" charset="0"/>
                <a:cs typeface="Times New Roman" panose="02020603050405020304" pitchFamily="18" charset="0"/>
              </a:rPr>
              <a:t>of behaviors/performance. Across space or places, you will see </a:t>
            </a:r>
            <a:r>
              <a:rPr lang="en-US" sz="1800" b="1" dirty="0">
                <a:latin typeface="Times New Roman" panose="02020603050405020304" pitchFamily="18" charset="0"/>
                <a:cs typeface="Times New Roman" panose="02020603050405020304" pitchFamily="18" charset="0"/>
              </a:rPr>
              <a:t>distinctiveness</a:t>
            </a:r>
            <a:r>
              <a:rPr lang="en-US" sz="1800" dirty="0">
                <a:latin typeface="Times New Roman" panose="02020603050405020304" pitchFamily="18" charset="0"/>
                <a:cs typeface="Times New Roman" panose="02020603050405020304" pitchFamily="18" charset="0"/>
              </a:rPr>
              <a:t> of their behaviors/performance. </a:t>
            </a:r>
          </a:p>
          <a:p>
            <a:pPr marL="342900" indent="-342900">
              <a:buFont typeface="+mj-lt"/>
              <a:buAutoNum type="arabicPeriod"/>
            </a:pPr>
            <a:r>
              <a:rPr lang="en-US" sz="1800" dirty="0">
                <a:latin typeface="Times New Roman" panose="02020603050405020304" pitchFamily="18" charset="0"/>
                <a:cs typeface="Times New Roman" panose="02020603050405020304" pitchFamily="18" charset="0"/>
              </a:rPr>
              <a:t>Next, compare with similar others for their performance over time and across space. You will be looking for a </a:t>
            </a:r>
            <a:r>
              <a:rPr lang="en-US" sz="1800" b="1" dirty="0">
                <a:latin typeface="Times New Roman" panose="02020603050405020304" pitchFamily="18" charset="0"/>
                <a:cs typeface="Times New Roman" panose="02020603050405020304" pitchFamily="18" charset="0"/>
              </a:rPr>
              <a:t>consensus</a:t>
            </a:r>
            <a:r>
              <a:rPr lang="en-US" sz="1800" dirty="0">
                <a:latin typeface="Times New Roman" panose="02020603050405020304" pitchFamily="18" charset="0"/>
                <a:cs typeface="Times New Roman" panose="02020603050405020304" pitchFamily="18" charset="0"/>
              </a:rPr>
              <a:t> among all players. </a:t>
            </a:r>
          </a:p>
          <a:p>
            <a:pPr marL="342900" indent="-342900">
              <a:buFont typeface="+mj-lt"/>
              <a:buAutoNum type="arabicPeriod"/>
            </a:pPr>
            <a:r>
              <a:rPr lang="en-US" sz="1800" dirty="0">
                <a:latin typeface="Times New Roman" panose="02020603050405020304" pitchFamily="18" charset="0"/>
                <a:cs typeface="Times New Roman" panose="02020603050405020304" pitchFamily="18" charset="0"/>
              </a:rPr>
              <a:t>Now, use the three attributes and reach a conclusion.</a:t>
            </a:r>
            <a:endPar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800100" marR="0" indent="-342900" algn="just">
              <a:lnSpc>
                <a:spcPct val="107000"/>
              </a:lnSpc>
              <a:spcBef>
                <a:spcPts val="0"/>
              </a:spcBef>
              <a:spcAft>
                <a:spcPts val="0"/>
              </a:spcAft>
              <a:buFont typeface="+mj-lt"/>
              <a:buAutoNum type="alphaUcPeriod"/>
            </a:pP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Conclusion 1: If the answers to consistency and distinctiveness are yes, frequently, but the answer to consensus is no, seldom, then you can conclude the behavior/performance is due to the internal capabilities </a:t>
            </a:r>
            <a:r>
              <a:rPr lang="en-US" sz="1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due to </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their own motivation, and ability. </a:t>
            </a:r>
            <a:endPar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800100" marR="0" indent="-342900" algn="just">
              <a:lnSpc>
                <a:spcPct val="107000"/>
              </a:lnSpc>
              <a:spcBef>
                <a:spcPts val="0"/>
              </a:spcBef>
              <a:spcAft>
                <a:spcPts val="0"/>
              </a:spcAft>
              <a:buFont typeface="+mj-lt"/>
              <a:buAutoNum type="alphaUcPeriod"/>
            </a:pP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Conclusion 2: If the answers to consistency and distinctiveness are no, seldom, but the answer to consensus is yes, frequent, then you can conclude the behavior/performance is due to context or situation which triggers this reaction in all individuals and therefore the cause can be attributed to an external factor (sudden changes like a pandemic so increase in home delivery- which is transient). The more you control other variables externally, the more accurately you can narrow in on the key factor that triggers the observed behaviors/performance.  </a:t>
            </a:r>
            <a:endParaRPr lang="en-US" sz="1800" dirty="0">
              <a:latin typeface="Times New Roman" panose="02020603050405020304" pitchFamily="18" charset="0"/>
              <a:ea typeface="Calibri" panose="020F0502020204030204" pitchFamily="34" charset="0"/>
              <a:cs typeface="Times New Roman" panose="02020603050405020304" pitchFamily="18" charset="0"/>
            </a:endParaRPr>
          </a:p>
          <a:p>
            <a:pPr marL="800100" marR="0" indent="-342900" algn="just">
              <a:lnSpc>
                <a:spcPct val="107000"/>
              </a:lnSpc>
              <a:spcBef>
                <a:spcPts val="0"/>
              </a:spcBef>
              <a:spcAft>
                <a:spcPts val="0"/>
              </a:spcAft>
              <a:buFont typeface="+mj-lt"/>
              <a:buAutoNum type="alphaUcPeriod"/>
            </a:pPr>
            <a:r>
              <a:rPr lang="en-US" sz="1800" dirty="0">
                <a:solidFill>
                  <a:srgbClr val="000000"/>
                </a:solidFill>
                <a:effectLst/>
                <a:latin typeface="Times New Roman" panose="02020603050405020304" pitchFamily="18" charset="0"/>
                <a:ea typeface="Times New Roman" panose="02020603050405020304" pitchFamily="18" charset="0"/>
              </a:rPr>
              <a:t>Check to see if you trust the sources. Check to see if it seems logical. Be careful of the confusion matrix. Above all, check to see if the results are ethical in their significance to all </a:t>
            </a:r>
            <a:r>
              <a:rPr lang="en-US" sz="1800" dirty="0">
                <a:solidFill>
                  <a:srgbClr val="000000"/>
                </a:solidFill>
                <a:latin typeface="Times New Roman" panose="02020603050405020304" pitchFamily="18" charset="0"/>
                <a:ea typeface="Times New Roman" panose="02020603050405020304" pitchFamily="18" charset="0"/>
              </a:rPr>
              <a:t>involved</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b="1" dirty="0">
                <a:solidFill>
                  <a:srgbClr val="000000"/>
                </a:solidFill>
                <a:effectLst/>
                <a:latin typeface="Times New Roman" panose="02020603050405020304" pitchFamily="18" charset="0"/>
                <a:ea typeface="Times New Roman" panose="02020603050405020304" pitchFamily="18" charset="0"/>
              </a:rPr>
              <a:t>No data is above the need to be good, kind, fair and transparent. </a:t>
            </a:r>
            <a:r>
              <a:rPr lang="en-US" sz="1800" dirty="0">
                <a:solidFill>
                  <a:srgbClr val="000000"/>
                </a:solidFill>
                <a:effectLst/>
                <a:latin typeface="Times New Roman" panose="02020603050405020304" pitchFamily="18" charset="0"/>
                <a:ea typeface="Times New Roman" panose="02020603050405020304" pitchFamily="18" charset="0"/>
              </a:rPr>
              <a:t>All that we are doing is to help fulfill desires, but it cannot be at the cost of another. Use your human heart and judgement to make the right choice. If in doubt about your decision, go through the ethical checklist on the next slide. Neither the data nor your choice should violate ethics.</a:t>
            </a:r>
            <a:endParaRPr lang="en-US" sz="1800" dirty="0"/>
          </a:p>
          <a:p>
            <a:pPr marL="0" indent="0">
              <a:buNone/>
            </a:pPr>
            <a:endParaRPr lang="en-US" sz="1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858240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lack background with a black square&#10;&#10;Description automatically generated with medium confidence">
            <a:extLst>
              <a:ext uri="{FF2B5EF4-FFF2-40B4-BE49-F238E27FC236}">
                <a16:creationId xmlns:a16="http://schemas.microsoft.com/office/drawing/2014/main" id="{73B56BE2-41F1-F2FE-9798-B7B17261D17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687280" y="643466"/>
            <a:ext cx="10817439" cy="5571067"/>
          </a:xfrm>
          <a:prstGeom prst="rect">
            <a:avLst/>
          </a:prstGeom>
          <a:noFill/>
        </p:spPr>
      </p:pic>
    </p:spTree>
    <p:extLst>
      <p:ext uri="{BB962C8B-B14F-4D97-AF65-F5344CB8AC3E}">
        <p14:creationId xmlns:p14="http://schemas.microsoft.com/office/powerpoint/2010/main" val="23571390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840979-F9B1-1543-CEB9-A8C533302D44}"/>
              </a:ext>
            </a:extLst>
          </p:cNvPr>
          <p:cNvSpPr>
            <a:spLocks noGrp="1"/>
          </p:cNvSpPr>
          <p:nvPr>
            <p:ph type="title"/>
          </p:nvPr>
        </p:nvSpPr>
        <p:spPr>
          <a:xfrm>
            <a:off x="838200" y="2103437"/>
            <a:ext cx="10515600" cy="1325563"/>
          </a:xfrm>
        </p:spPr>
        <p:txBody>
          <a:bodyPr/>
          <a:lstStyle/>
          <a:p>
            <a:pPr algn="ctr"/>
            <a:r>
              <a:rPr lang="en-US" dirty="0">
                <a:latin typeface="Times New Roman" panose="02020603050405020304" pitchFamily="18" charset="0"/>
                <a:cs typeface="Times New Roman" panose="02020603050405020304" pitchFamily="18" charset="0"/>
              </a:rPr>
              <a:t>It’s the same story- as even mainstream movies tried to tell us in every era!</a:t>
            </a:r>
          </a:p>
        </p:txBody>
      </p:sp>
    </p:spTree>
    <p:extLst>
      <p:ext uri="{BB962C8B-B14F-4D97-AF65-F5344CB8AC3E}">
        <p14:creationId xmlns:p14="http://schemas.microsoft.com/office/powerpoint/2010/main" val="863349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9EEF4EF4-52B1-96AF-7042-DF39E4155BF3}"/>
              </a:ext>
            </a:extLst>
          </p:cNvPr>
          <p:cNvPicPr>
            <a:picLocks noChangeAspect="1"/>
          </p:cNvPicPr>
          <p:nvPr/>
        </p:nvPicPr>
        <p:blipFill>
          <a:blip r:embed="rId2"/>
          <a:stretch>
            <a:fillRect/>
          </a:stretch>
        </p:blipFill>
        <p:spPr>
          <a:xfrm>
            <a:off x="2937891" y="258151"/>
            <a:ext cx="3567177" cy="1704969"/>
          </a:xfrm>
          <a:prstGeom prst="rect">
            <a:avLst/>
          </a:prstGeom>
        </p:spPr>
      </p:pic>
      <p:pic>
        <p:nvPicPr>
          <p:cNvPr id="16" name="Picture 15" descr="A person holding a baby&#10;&#10;Description automatically generated">
            <a:extLst>
              <a:ext uri="{FF2B5EF4-FFF2-40B4-BE49-F238E27FC236}">
                <a16:creationId xmlns:a16="http://schemas.microsoft.com/office/drawing/2014/main" id="{7AC9C6F9-EF34-9642-299C-491880D862CC}"/>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365592" y="258151"/>
            <a:ext cx="2297802" cy="1704969"/>
          </a:xfrm>
          <a:prstGeom prst="rect">
            <a:avLst/>
          </a:prstGeom>
        </p:spPr>
      </p:pic>
      <p:sp>
        <p:nvSpPr>
          <p:cNvPr id="21" name="TextBox 20">
            <a:extLst>
              <a:ext uri="{FF2B5EF4-FFF2-40B4-BE49-F238E27FC236}">
                <a16:creationId xmlns:a16="http://schemas.microsoft.com/office/drawing/2014/main" id="{953E111F-FB89-B735-4C18-0D87E9ECC3BB}"/>
              </a:ext>
            </a:extLst>
          </p:cNvPr>
          <p:cNvSpPr txBox="1"/>
          <p:nvPr/>
        </p:nvSpPr>
        <p:spPr>
          <a:xfrm>
            <a:off x="365592" y="1575145"/>
            <a:ext cx="1922836" cy="369332"/>
          </a:xfrm>
          <a:prstGeom prst="rect">
            <a:avLst/>
          </a:prstGeom>
          <a:noFill/>
        </p:spPr>
        <p:txBody>
          <a:bodyPr wrap="square" rtlCol="0">
            <a:spAutoFit/>
          </a:bodyPr>
          <a:lstStyle/>
          <a:p>
            <a:r>
              <a:rPr lang="en-US" sz="900">
                <a:hlinkClick r:id="rId4" tooltip="https://thrillingdaysofyesteryear.blogspot.com/2014/05/guest-review-metropolis-1927.html"/>
              </a:rPr>
              <a:t>This Photo</a:t>
            </a:r>
            <a:r>
              <a:rPr lang="en-US" sz="900"/>
              <a:t> by Unknown Author is licensed under </a:t>
            </a:r>
            <a:r>
              <a:rPr lang="en-US" sz="900">
                <a:hlinkClick r:id="rId5" tooltip="https://creativecommons.org/licenses/by-nc-nd/3.0/"/>
              </a:rPr>
              <a:t>CC BY-NC-ND</a:t>
            </a:r>
            <a:endParaRPr lang="en-US" sz="900" dirty="0"/>
          </a:p>
        </p:txBody>
      </p:sp>
      <p:pic>
        <p:nvPicPr>
          <p:cNvPr id="29" name="Picture 28" descr="A cartoon character in a tunnel&#10;&#10;Description automatically generated">
            <a:extLst>
              <a:ext uri="{FF2B5EF4-FFF2-40B4-BE49-F238E27FC236}">
                <a16:creationId xmlns:a16="http://schemas.microsoft.com/office/drawing/2014/main" id="{E0EAD3B5-5D15-9CDB-118A-31C84FC4A06C}"/>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6658061" y="258151"/>
            <a:ext cx="5168347" cy="2373607"/>
          </a:xfrm>
          <a:prstGeom prst="rect">
            <a:avLst/>
          </a:prstGeom>
        </p:spPr>
      </p:pic>
      <p:sp>
        <p:nvSpPr>
          <p:cNvPr id="30" name="TextBox 29">
            <a:extLst>
              <a:ext uri="{FF2B5EF4-FFF2-40B4-BE49-F238E27FC236}">
                <a16:creationId xmlns:a16="http://schemas.microsoft.com/office/drawing/2014/main" id="{69A3F283-FFA8-61AF-7FEA-76C68A64FBFA}"/>
              </a:ext>
            </a:extLst>
          </p:cNvPr>
          <p:cNvSpPr txBox="1"/>
          <p:nvPr/>
        </p:nvSpPr>
        <p:spPr>
          <a:xfrm>
            <a:off x="8691843" y="1963120"/>
            <a:ext cx="1417504" cy="507831"/>
          </a:xfrm>
          <a:prstGeom prst="rect">
            <a:avLst/>
          </a:prstGeom>
          <a:noFill/>
        </p:spPr>
        <p:txBody>
          <a:bodyPr wrap="square" rtlCol="0">
            <a:spAutoFit/>
          </a:bodyPr>
          <a:lstStyle/>
          <a:p>
            <a:r>
              <a:rPr lang="en-US" sz="900">
                <a:hlinkClick r:id="rId7" tooltip="http://www.wired.it/scienza/spazio/2017/04/21/roberto-vittori-intervista-astronauti/"/>
              </a:rPr>
              <a:t>This Photo</a:t>
            </a:r>
            <a:r>
              <a:rPr lang="en-US" sz="900"/>
              <a:t> by Unknown Author is licensed under </a:t>
            </a:r>
            <a:r>
              <a:rPr lang="en-US" sz="900">
                <a:hlinkClick r:id="rId5" tooltip="https://creativecommons.org/licenses/by-nc-nd/3.0/"/>
              </a:rPr>
              <a:t>CC BY-NC-ND</a:t>
            </a:r>
            <a:endParaRPr lang="en-US" sz="900" dirty="0"/>
          </a:p>
        </p:txBody>
      </p:sp>
      <p:pic>
        <p:nvPicPr>
          <p:cNvPr id="32" name="Picture 31" descr="A robot holding a plant&#10;&#10;Description automatically generated">
            <a:extLst>
              <a:ext uri="{FF2B5EF4-FFF2-40B4-BE49-F238E27FC236}">
                <a16:creationId xmlns:a16="http://schemas.microsoft.com/office/drawing/2014/main" id="{FF6EFBE2-2EB9-5DA9-0787-D7625DE169B0}"/>
              </a:ext>
            </a:extLst>
          </p:cNvPr>
          <p:cNvPicPr>
            <a:picLocks noChangeAspect="1"/>
          </p:cNvPicPr>
          <p:nvPr/>
        </p:nvPicPr>
        <p:blipFill>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7269244" y="3869941"/>
            <a:ext cx="4202122" cy="2521273"/>
          </a:xfrm>
          <a:prstGeom prst="rect">
            <a:avLst/>
          </a:prstGeom>
        </p:spPr>
      </p:pic>
      <p:sp>
        <p:nvSpPr>
          <p:cNvPr id="33" name="TextBox 32">
            <a:extLst>
              <a:ext uri="{FF2B5EF4-FFF2-40B4-BE49-F238E27FC236}">
                <a16:creationId xmlns:a16="http://schemas.microsoft.com/office/drawing/2014/main" id="{1D2BE8DD-06FF-AF3E-FCF4-4C9F56A3EE0B}"/>
              </a:ext>
            </a:extLst>
          </p:cNvPr>
          <p:cNvSpPr txBox="1"/>
          <p:nvPr/>
        </p:nvSpPr>
        <p:spPr>
          <a:xfrm>
            <a:off x="7359268" y="4899746"/>
            <a:ext cx="4022075" cy="230832"/>
          </a:xfrm>
          <a:prstGeom prst="rect">
            <a:avLst/>
          </a:prstGeom>
          <a:noFill/>
        </p:spPr>
        <p:txBody>
          <a:bodyPr wrap="square" rtlCol="0">
            <a:spAutoFit/>
          </a:bodyPr>
          <a:lstStyle/>
          <a:p>
            <a:r>
              <a:rPr lang="en-US" sz="900">
                <a:hlinkClick r:id="rId9" tooltip="https://amommasview.wordpress.com/2018/10/20/share-your-world-20th-october-2018/"/>
              </a:rPr>
              <a:t>This Photo</a:t>
            </a:r>
            <a:r>
              <a:rPr lang="en-US" sz="900"/>
              <a:t> by Unknown Author is licensed under </a:t>
            </a:r>
            <a:r>
              <a:rPr lang="en-US" sz="900">
                <a:hlinkClick r:id="rId10" tooltip="https://creativecommons.org/licenses/by-nc/3.0/"/>
              </a:rPr>
              <a:t>CC BY-NC</a:t>
            </a:r>
            <a:endParaRPr lang="en-US" sz="900"/>
          </a:p>
        </p:txBody>
      </p:sp>
      <p:pic>
        <p:nvPicPr>
          <p:cNvPr id="35" name="Picture 34" descr="A red and white poster&#10;&#10;Description automatically generated">
            <a:extLst>
              <a:ext uri="{FF2B5EF4-FFF2-40B4-BE49-F238E27FC236}">
                <a16:creationId xmlns:a16="http://schemas.microsoft.com/office/drawing/2014/main" id="{AEB4CCD4-BAE7-9D5E-4992-7ED81A9032F7}"/>
              </a:ext>
            </a:extLst>
          </p:cNvPr>
          <p:cNvPicPr>
            <a:picLocks noChangeAspect="1"/>
          </p:cNvPicPr>
          <p:nvPr/>
        </p:nvPicPr>
        <p:blipFill>
          <a:blip r:embed="rId11">
            <a:extLst>
              <a:ext uri="{28A0092B-C50C-407E-A947-70E740481C1C}">
                <a14:useLocalDpi xmlns:a14="http://schemas.microsoft.com/office/drawing/2010/main" val="0"/>
              </a:ext>
              <a:ext uri="{837473B0-CC2E-450A-ABE3-18F120FF3D39}">
                <a1611:picAttrSrcUrl xmlns:a1611="http://schemas.microsoft.com/office/drawing/2016/11/main" r:id="rId12"/>
              </a:ext>
            </a:extLst>
          </a:blip>
          <a:stretch>
            <a:fillRect/>
          </a:stretch>
        </p:blipFill>
        <p:spPr>
          <a:xfrm>
            <a:off x="409068" y="3261471"/>
            <a:ext cx="5686932" cy="3195514"/>
          </a:xfrm>
          <a:prstGeom prst="rect">
            <a:avLst/>
          </a:prstGeom>
        </p:spPr>
      </p:pic>
      <p:sp>
        <p:nvSpPr>
          <p:cNvPr id="36" name="TextBox 35">
            <a:extLst>
              <a:ext uri="{FF2B5EF4-FFF2-40B4-BE49-F238E27FC236}">
                <a16:creationId xmlns:a16="http://schemas.microsoft.com/office/drawing/2014/main" id="{AB2A4DED-EF9D-B00D-F1DE-344EEDB14A35}"/>
              </a:ext>
            </a:extLst>
          </p:cNvPr>
          <p:cNvSpPr txBox="1"/>
          <p:nvPr/>
        </p:nvSpPr>
        <p:spPr>
          <a:xfrm>
            <a:off x="409068" y="5765581"/>
            <a:ext cx="5686932" cy="230832"/>
          </a:xfrm>
          <a:prstGeom prst="rect">
            <a:avLst/>
          </a:prstGeom>
          <a:noFill/>
        </p:spPr>
        <p:txBody>
          <a:bodyPr wrap="square" rtlCol="0">
            <a:spAutoFit/>
          </a:bodyPr>
          <a:lstStyle/>
          <a:p>
            <a:r>
              <a:rPr lang="en-US" sz="900">
                <a:hlinkClick r:id="rId12" tooltip="https://www.wired.it/play/cinema/2017/04/27/the-circle-recensione-emma-watson-tom-hanks/"/>
              </a:rPr>
              <a:t>This Photo</a:t>
            </a:r>
            <a:r>
              <a:rPr lang="en-US" sz="900"/>
              <a:t> by Unknown Author is licensed under </a:t>
            </a:r>
            <a:r>
              <a:rPr lang="en-US" sz="900">
                <a:hlinkClick r:id="rId5" tooltip="https://creativecommons.org/licenses/by-nc-nd/3.0/"/>
              </a:rPr>
              <a:t>CC BY-NC-ND</a:t>
            </a:r>
            <a:endParaRPr lang="en-US" sz="900" dirty="0"/>
          </a:p>
        </p:txBody>
      </p:sp>
      <p:sp>
        <p:nvSpPr>
          <p:cNvPr id="38" name="TextBox 37">
            <a:extLst>
              <a:ext uri="{FF2B5EF4-FFF2-40B4-BE49-F238E27FC236}">
                <a16:creationId xmlns:a16="http://schemas.microsoft.com/office/drawing/2014/main" id="{38595981-D05C-173A-F215-57E7EF470098}"/>
              </a:ext>
            </a:extLst>
          </p:cNvPr>
          <p:cNvSpPr txBox="1"/>
          <p:nvPr/>
        </p:nvSpPr>
        <p:spPr>
          <a:xfrm>
            <a:off x="7759029" y="2885002"/>
            <a:ext cx="3808682" cy="923330"/>
          </a:xfrm>
          <a:prstGeom prst="rect">
            <a:avLst/>
          </a:prstGeom>
          <a:noFill/>
        </p:spPr>
        <p:txBody>
          <a:bodyPr wrap="square" rtlCol="0">
            <a:spAutoFit/>
          </a:bodyPr>
          <a:lstStyle/>
          <a:p>
            <a:pPr algn="ctr"/>
            <a:r>
              <a:rPr lang="en-US" b="1" dirty="0">
                <a:latin typeface="Times New Roman" panose="02020603050405020304" pitchFamily="18" charset="0"/>
                <a:cs typeface="Times New Roman" panose="02020603050405020304" pitchFamily="18" charset="0"/>
              </a:rPr>
              <a:t>NOT to dear a HAL but WALL E may be the savior who will teach us to be Human again!</a:t>
            </a:r>
          </a:p>
        </p:txBody>
      </p:sp>
      <p:sp>
        <p:nvSpPr>
          <p:cNvPr id="39" name="TextBox 38">
            <a:extLst>
              <a:ext uri="{FF2B5EF4-FFF2-40B4-BE49-F238E27FC236}">
                <a16:creationId xmlns:a16="http://schemas.microsoft.com/office/drawing/2014/main" id="{1FA9899E-ADCB-80FF-B32D-913285361EBD}"/>
              </a:ext>
            </a:extLst>
          </p:cNvPr>
          <p:cNvSpPr txBox="1"/>
          <p:nvPr/>
        </p:nvSpPr>
        <p:spPr>
          <a:xfrm>
            <a:off x="1865313" y="2280996"/>
            <a:ext cx="3283132" cy="923330"/>
          </a:xfrm>
          <a:prstGeom prst="rect">
            <a:avLst/>
          </a:prstGeom>
          <a:noFill/>
        </p:spPr>
        <p:txBody>
          <a:bodyPr wrap="square" rtlCol="0">
            <a:spAutoFit/>
          </a:bodyPr>
          <a:lstStyle/>
          <a:p>
            <a:pPr algn="ctr"/>
            <a:r>
              <a:rPr lang="en-US" b="1" dirty="0">
                <a:latin typeface="Times New Roman" panose="02020603050405020304" pitchFamily="18" charset="0"/>
                <a:cs typeface="Times New Roman" panose="02020603050405020304" pitchFamily="18" charset="0"/>
              </a:rPr>
              <a:t>The head and the hand need the heart to bring them together!</a:t>
            </a:r>
          </a:p>
        </p:txBody>
      </p:sp>
      <p:sp>
        <p:nvSpPr>
          <p:cNvPr id="40" name="TextBox 39">
            <a:extLst>
              <a:ext uri="{FF2B5EF4-FFF2-40B4-BE49-F238E27FC236}">
                <a16:creationId xmlns:a16="http://schemas.microsoft.com/office/drawing/2014/main" id="{BAA27BFA-0B6F-2841-4D15-715F1578107F}"/>
              </a:ext>
            </a:extLst>
          </p:cNvPr>
          <p:cNvSpPr txBox="1"/>
          <p:nvPr/>
        </p:nvSpPr>
        <p:spPr>
          <a:xfrm>
            <a:off x="1348193" y="5303916"/>
            <a:ext cx="3808682" cy="646331"/>
          </a:xfrm>
          <a:prstGeom prst="rect">
            <a:avLst/>
          </a:prstGeom>
          <a:solidFill>
            <a:schemeClr val="bg2"/>
          </a:solidFill>
        </p:spPr>
        <p:txBody>
          <a:bodyPr wrap="square" rtlCol="0">
            <a:spAutoFit/>
          </a:bodyPr>
          <a:lstStyle/>
          <a:p>
            <a:pPr algn="ctr"/>
            <a:r>
              <a:rPr lang="en-US" b="1" dirty="0">
                <a:latin typeface="Times New Roman" panose="02020603050405020304" pitchFamily="18" charset="0"/>
                <a:cs typeface="Times New Roman" panose="02020603050405020304" pitchFamily="18" charset="0"/>
              </a:rPr>
              <a:t>You can get off the grid anytime you want! It is your choice!</a:t>
            </a:r>
          </a:p>
        </p:txBody>
      </p:sp>
    </p:spTree>
    <p:extLst>
      <p:ext uri="{BB962C8B-B14F-4D97-AF65-F5344CB8AC3E}">
        <p14:creationId xmlns:p14="http://schemas.microsoft.com/office/powerpoint/2010/main" val="5467805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unflowers (Van Gogh series) - Wikipedia">
            <a:extLst>
              <a:ext uri="{FF2B5EF4-FFF2-40B4-BE49-F238E27FC236}">
                <a16:creationId xmlns:a16="http://schemas.microsoft.com/office/drawing/2014/main" id="{C19461C6-03C5-999D-FF2B-14EA72F3E256}"/>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081765" y="643467"/>
            <a:ext cx="4415069" cy="557106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mazon.com: Framed Imitation Vincent Van Gogh Style Sunflowers Canvas  Prints Paintings Reproduction Post-Impressionism Artwork for Home Office  Decorations Easy Hang Giftware in 12&quot;x12&quot;: Posters &amp; Prints">
            <a:extLst>
              <a:ext uri="{FF2B5EF4-FFF2-40B4-BE49-F238E27FC236}">
                <a16:creationId xmlns:a16="http://schemas.microsoft.com/office/drawing/2014/main" id="{E3422FE4-6C6A-7F92-0CDC-FFE4AAE836B7}"/>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256865" y="783166"/>
            <a:ext cx="5291667" cy="529166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DD7602F-1C8C-839A-8386-BFA0B5443C7F}"/>
              </a:ext>
            </a:extLst>
          </p:cNvPr>
          <p:cNvSpPr txBox="1"/>
          <p:nvPr/>
        </p:nvSpPr>
        <p:spPr>
          <a:xfrm>
            <a:off x="8601419" y="6298760"/>
            <a:ext cx="972238" cy="369332"/>
          </a:xfrm>
          <a:prstGeom prst="rect">
            <a:avLst/>
          </a:prstGeom>
          <a:noFill/>
        </p:spPr>
        <p:txBody>
          <a:bodyPr wrap="square">
            <a:spAutoFit/>
          </a:bodyPr>
          <a:lstStyle/>
          <a:p>
            <a:pPr algn="ctr"/>
            <a:r>
              <a:rPr lang="en-US" b="0" i="0" dirty="0">
                <a:solidFill>
                  <a:srgbClr val="0F1111"/>
                </a:solidFill>
                <a:effectLst/>
                <a:latin typeface="Amazon Ember"/>
              </a:rPr>
              <a:t>$24.99</a:t>
            </a:r>
            <a:endParaRPr lang="en-US" dirty="0"/>
          </a:p>
        </p:txBody>
      </p:sp>
      <p:sp>
        <p:nvSpPr>
          <p:cNvPr id="6" name="TextBox 5">
            <a:extLst>
              <a:ext uri="{FF2B5EF4-FFF2-40B4-BE49-F238E27FC236}">
                <a16:creationId xmlns:a16="http://schemas.microsoft.com/office/drawing/2014/main" id="{249D1DFF-A7CF-4781-C126-4657F392AB3B}"/>
              </a:ext>
            </a:extLst>
          </p:cNvPr>
          <p:cNvSpPr txBox="1"/>
          <p:nvPr/>
        </p:nvSpPr>
        <p:spPr>
          <a:xfrm>
            <a:off x="2803180" y="6315285"/>
            <a:ext cx="972238" cy="369332"/>
          </a:xfrm>
          <a:prstGeom prst="rect">
            <a:avLst/>
          </a:prstGeom>
          <a:noFill/>
        </p:spPr>
        <p:txBody>
          <a:bodyPr wrap="square">
            <a:spAutoFit/>
          </a:bodyPr>
          <a:lstStyle/>
          <a:p>
            <a:pPr algn="ctr"/>
            <a:r>
              <a:rPr lang="en-US" b="0" i="0" dirty="0">
                <a:solidFill>
                  <a:srgbClr val="0F1111"/>
                </a:solidFill>
                <a:effectLst/>
                <a:latin typeface="Amazon Ember"/>
              </a:rPr>
              <a:t>$40 M</a:t>
            </a:r>
            <a:endParaRPr lang="en-US" dirty="0"/>
          </a:p>
        </p:txBody>
      </p:sp>
    </p:spTree>
    <p:extLst>
      <p:ext uri="{BB962C8B-B14F-4D97-AF65-F5344CB8AC3E}">
        <p14:creationId xmlns:p14="http://schemas.microsoft.com/office/powerpoint/2010/main" val="1447656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2D7E6B-2B55-8B73-F2F8-7D212B162B67}"/>
              </a:ext>
            </a:extLst>
          </p:cNvPr>
          <p:cNvSpPr>
            <a:spLocks noGrp="1"/>
          </p:cNvSpPr>
          <p:nvPr>
            <p:ph type="title"/>
          </p:nvPr>
        </p:nvSpPr>
        <p:spPr/>
        <p:txBody>
          <a:bodyPr anchor="t">
            <a:normAutofit/>
          </a:bodyPr>
          <a:lstStyle/>
          <a:p>
            <a:pPr algn="ctr"/>
            <a:r>
              <a:rPr lang="en-US" sz="3200" dirty="0">
                <a:latin typeface="Times New Roman" panose="02020603050405020304" pitchFamily="18" charset="0"/>
                <a:cs typeface="Times New Roman" panose="02020603050405020304" pitchFamily="18" charset="0"/>
              </a:rPr>
              <a:t>Human Use of Human Beings</a:t>
            </a:r>
          </a:p>
        </p:txBody>
      </p:sp>
      <p:sp>
        <p:nvSpPr>
          <p:cNvPr id="7" name="Text Placeholder 6">
            <a:extLst>
              <a:ext uri="{FF2B5EF4-FFF2-40B4-BE49-F238E27FC236}">
                <a16:creationId xmlns:a16="http://schemas.microsoft.com/office/drawing/2014/main" id="{70228C02-1EDE-2BC3-EA2C-3D887FD90ED1}"/>
              </a:ext>
            </a:extLst>
          </p:cNvPr>
          <p:cNvSpPr>
            <a:spLocks noGrp="1"/>
          </p:cNvSpPr>
          <p:nvPr>
            <p:ph type="body" idx="1"/>
          </p:nvPr>
        </p:nvSpPr>
        <p:spPr>
          <a:xfrm>
            <a:off x="593963" y="994882"/>
            <a:ext cx="5157787" cy="823912"/>
          </a:xfrm>
        </p:spPr>
        <p:txBody>
          <a:bodyPr/>
          <a:lstStyle/>
          <a:p>
            <a:pPr algn="ctr"/>
            <a:r>
              <a:rPr lang="en-US" sz="2400" dirty="0">
                <a:latin typeface="Times New Roman" panose="02020603050405020304" pitchFamily="18" charset="0"/>
                <a:cs typeface="Times New Roman" panose="02020603050405020304" pitchFamily="18" charset="0"/>
              </a:rPr>
              <a:t>By understand what it means to be human, you will know your use.</a:t>
            </a:r>
          </a:p>
        </p:txBody>
      </p:sp>
      <p:sp>
        <p:nvSpPr>
          <p:cNvPr id="3" name="Content Placeholder 2">
            <a:extLst>
              <a:ext uri="{FF2B5EF4-FFF2-40B4-BE49-F238E27FC236}">
                <a16:creationId xmlns:a16="http://schemas.microsoft.com/office/drawing/2014/main" id="{0C2EB6D6-517F-5D25-8473-98EA5195D1A6}"/>
              </a:ext>
            </a:extLst>
          </p:cNvPr>
          <p:cNvSpPr>
            <a:spLocks noGrp="1"/>
          </p:cNvSpPr>
          <p:nvPr>
            <p:ph sz="half" idx="2"/>
          </p:nvPr>
        </p:nvSpPr>
        <p:spPr>
          <a:xfrm>
            <a:off x="593962" y="1943215"/>
            <a:ext cx="5388197" cy="4549660"/>
          </a:xfrm>
        </p:spPr>
        <p:txBody>
          <a:bodyPr>
            <a:noAutofit/>
          </a:bodyPr>
          <a:lstStyle/>
          <a:p>
            <a:pPr marL="342900" indent="-342900">
              <a:buFont typeface="+mj-lt"/>
              <a:buAutoNum type="arabicPeriod"/>
            </a:pPr>
            <a:r>
              <a:rPr lang="en-US" sz="1800" dirty="0">
                <a:latin typeface="Times New Roman" panose="02020603050405020304" pitchFamily="18" charset="0"/>
                <a:cs typeface="Times New Roman" panose="02020603050405020304" pitchFamily="18" charset="0"/>
              </a:rPr>
              <a:t>Knowing who you are- a human with an indefinite ability for intellectual expansion </a:t>
            </a:r>
          </a:p>
          <a:p>
            <a:pPr marL="342900" indent="-342900">
              <a:buFont typeface="+mj-lt"/>
              <a:buAutoNum type="arabicPeriod"/>
            </a:pPr>
            <a:r>
              <a:rPr lang="en-US" sz="1800" dirty="0">
                <a:latin typeface="Times New Roman" panose="02020603050405020304" pitchFamily="18" charset="0"/>
                <a:cs typeface="Times New Roman" panose="02020603050405020304" pitchFamily="18" charset="0"/>
              </a:rPr>
              <a:t>Knowing that no matter how many hours of study and training is provided to the animal or machines, they will never “know”. </a:t>
            </a:r>
          </a:p>
          <a:p>
            <a:pPr marL="800100" lvl="1" indent="-342900">
              <a:buFont typeface="+mj-lt"/>
              <a:buAutoNum type="arabicPeriod"/>
            </a:pPr>
            <a:r>
              <a:rPr lang="en-US" sz="1800" dirty="0">
                <a:latin typeface="Times New Roman" panose="02020603050405020304" pitchFamily="18" charset="0"/>
                <a:cs typeface="Times New Roman" panose="02020603050405020304" pitchFamily="18" charset="0"/>
              </a:rPr>
              <a:t>If you have not figured it out yet- the Zebra does not know you call it the Zebra! </a:t>
            </a:r>
          </a:p>
          <a:p>
            <a:pPr marL="800100" lvl="1" indent="-342900">
              <a:buFont typeface="+mj-lt"/>
              <a:buAutoNum type="arabicPeriod"/>
            </a:pPr>
            <a:r>
              <a:rPr lang="en-US" sz="1800" dirty="0">
                <a:latin typeface="Times New Roman" panose="02020603050405020304" pitchFamily="18" charset="0"/>
                <a:cs typeface="Times New Roman" panose="02020603050405020304" pitchFamily="18" charset="0"/>
              </a:rPr>
              <a:t>You know and can learn (not accumulate but understand and apply if you want to)</a:t>
            </a:r>
          </a:p>
          <a:p>
            <a:pPr marL="342900" indent="-342900">
              <a:buFont typeface="+mj-lt"/>
              <a:buAutoNum type="arabicPeriod"/>
            </a:pPr>
            <a:r>
              <a:rPr lang="en-US" sz="1800" dirty="0">
                <a:latin typeface="Times New Roman" panose="02020603050405020304" pitchFamily="18" charset="0"/>
                <a:cs typeface="Times New Roman" panose="02020603050405020304" pitchFamily="18" charset="0"/>
              </a:rPr>
              <a:t>You know and grow through lived experiences</a:t>
            </a:r>
          </a:p>
        </p:txBody>
      </p:sp>
      <p:sp>
        <p:nvSpPr>
          <p:cNvPr id="8" name="Text Placeholder 7">
            <a:extLst>
              <a:ext uri="{FF2B5EF4-FFF2-40B4-BE49-F238E27FC236}">
                <a16:creationId xmlns:a16="http://schemas.microsoft.com/office/drawing/2014/main" id="{A8271AF7-37DF-DE81-C3CA-74CF4A11098D}"/>
              </a:ext>
            </a:extLst>
          </p:cNvPr>
          <p:cNvSpPr>
            <a:spLocks noGrp="1"/>
          </p:cNvSpPr>
          <p:nvPr>
            <p:ph type="body" sz="quarter" idx="3"/>
          </p:nvPr>
        </p:nvSpPr>
        <p:spPr>
          <a:xfrm>
            <a:off x="6304402" y="1027906"/>
            <a:ext cx="5183188" cy="580557"/>
          </a:xfrm>
        </p:spPr>
        <p:txBody>
          <a:bodyPr/>
          <a:lstStyle/>
          <a:p>
            <a:pPr algn="ctr"/>
            <a:r>
              <a:rPr lang="en-US" dirty="0">
                <a:latin typeface="Times New Roman" panose="02020603050405020304" pitchFamily="18" charset="0"/>
                <a:cs typeface="Times New Roman" panose="02020603050405020304" pitchFamily="18" charset="0"/>
              </a:rPr>
              <a:t>How to then “Be” in an AI world</a:t>
            </a:r>
          </a:p>
        </p:txBody>
      </p:sp>
      <p:sp>
        <p:nvSpPr>
          <p:cNvPr id="10" name="Content Placeholder 9">
            <a:extLst>
              <a:ext uri="{FF2B5EF4-FFF2-40B4-BE49-F238E27FC236}">
                <a16:creationId xmlns:a16="http://schemas.microsoft.com/office/drawing/2014/main" id="{F886080B-BC3D-984C-C2E9-6C81EE405136}"/>
              </a:ext>
            </a:extLst>
          </p:cNvPr>
          <p:cNvSpPr>
            <a:spLocks noGrp="1"/>
          </p:cNvSpPr>
          <p:nvPr>
            <p:ph sz="quarter" idx="4"/>
          </p:nvPr>
        </p:nvSpPr>
        <p:spPr>
          <a:xfrm>
            <a:off x="6096000" y="1608463"/>
            <a:ext cx="5783855" cy="4766057"/>
          </a:xfrm>
        </p:spPr>
        <p:txBody>
          <a:bodyPr>
            <a:noAutofit/>
          </a:bodyPr>
          <a:lstStyle/>
          <a:p>
            <a:pPr marL="800100" lvl="1" indent="-342900">
              <a:buFont typeface="+mj-lt"/>
              <a:buAutoNum type="arabicPeriod"/>
            </a:pPr>
            <a:r>
              <a:rPr lang="en-US" sz="1600" dirty="0">
                <a:latin typeface="Times New Roman" panose="02020603050405020304" pitchFamily="18" charset="0"/>
                <a:cs typeface="Times New Roman" panose="02020603050405020304" pitchFamily="18" charset="0"/>
              </a:rPr>
              <a:t>AI can and will displace jobs. As did the industrial revolution. While the industrial revolution replaced muscle work, AI will displace many repetitive tasks, which is a good thing. It will replace impaired parts as the machine can communicate with itself and with a human. </a:t>
            </a:r>
          </a:p>
          <a:p>
            <a:pPr marL="800100" lvl="1" indent="-342900">
              <a:buFont typeface="+mj-lt"/>
              <a:buAutoNum type="arabicPeriod"/>
            </a:pPr>
            <a:r>
              <a:rPr lang="en-US" sz="1600" dirty="0">
                <a:latin typeface="Times New Roman" panose="02020603050405020304" pitchFamily="18" charset="0"/>
                <a:cs typeface="Times New Roman" panose="02020603050405020304" pitchFamily="18" charset="0"/>
              </a:rPr>
              <a:t>Know that AI cannot do anything if you do not want it to. </a:t>
            </a:r>
          </a:p>
          <a:p>
            <a:pPr marL="800100" lvl="1" indent="-342900">
              <a:buFont typeface="+mj-lt"/>
              <a:buAutoNum type="arabicPeriod"/>
            </a:pPr>
            <a:r>
              <a:rPr lang="en-US" sz="1600" dirty="0">
                <a:latin typeface="Times New Roman" panose="02020603050405020304" pitchFamily="18" charset="0"/>
                <a:cs typeface="Times New Roman" panose="02020603050405020304" pitchFamily="18" charset="0"/>
              </a:rPr>
              <a:t>If you enter it without knowing who you are and what you want, it will overwhelm you. </a:t>
            </a:r>
          </a:p>
          <a:p>
            <a:pPr marL="800100" lvl="1" indent="-342900">
              <a:buFont typeface="+mj-lt"/>
              <a:buAutoNum type="arabicPeriod"/>
            </a:pPr>
            <a:r>
              <a:rPr lang="en-US" sz="1600" dirty="0">
                <a:latin typeface="Times New Roman" panose="02020603050405020304" pitchFamily="18" charset="0"/>
                <a:cs typeface="Times New Roman" panose="02020603050405020304" pitchFamily="18" charset="0"/>
              </a:rPr>
              <a:t>If you figure out who you are and what you want, it will provide you with the knowledge. </a:t>
            </a:r>
          </a:p>
          <a:p>
            <a:pPr marL="800100" lvl="1" indent="-342900">
              <a:buFont typeface="+mj-lt"/>
              <a:buAutoNum type="arabicPeriod"/>
            </a:pPr>
            <a:r>
              <a:rPr lang="en-US" sz="1600" dirty="0">
                <a:latin typeface="Times New Roman" panose="02020603050405020304" pitchFamily="18" charset="0"/>
                <a:cs typeface="Times New Roman" panose="02020603050405020304" pitchFamily="18" charset="0"/>
              </a:rPr>
              <a:t>So, how to be? Be a human who will not outsource your decisions to an inert machine. </a:t>
            </a:r>
          </a:p>
          <a:p>
            <a:pPr marL="800100" lvl="1" indent="-342900">
              <a:buFont typeface="+mj-lt"/>
              <a:buAutoNum type="arabicPeriod"/>
            </a:pPr>
            <a:r>
              <a:rPr lang="en-US" sz="1600" dirty="0">
                <a:latin typeface="Times New Roman" panose="02020603050405020304" pitchFamily="18" charset="0"/>
                <a:cs typeface="Times New Roman" panose="02020603050405020304" pitchFamily="18" charset="0"/>
              </a:rPr>
              <a:t>Be a human, who uses AI as a tool and not a crutch</a:t>
            </a:r>
          </a:p>
          <a:p>
            <a:pPr marL="800100" lvl="1" indent="-342900">
              <a:buFont typeface="+mj-lt"/>
              <a:buAutoNum type="arabicPeriod"/>
            </a:pPr>
            <a:r>
              <a:rPr lang="en-US" sz="1600" dirty="0">
                <a:latin typeface="Times New Roman" panose="02020603050405020304" pitchFamily="18" charset="0"/>
                <a:cs typeface="Times New Roman" panose="02020603050405020304" pitchFamily="18" charset="0"/>
              </a:rPr>
              <a:t>Even when you use it, cite every source and when in doubt, don’t put your name on it. </a:t>
            </a:r>
          </a:p>
          <a:p>
            <a:pPr marL="800100" lvl="1" indent="-342900">
              <a:buFont typeface="+mj-lt"/>
              <a:buAutoNum type="arabicPeriod"/>
            </a:pPr>
            <a:r>
              <a:rPr lang="en-US" sz="1600" dirty="0">
                <a:latin typeface="Times New Roman" panose="02020603050405020304" pitchFamily="18" charset="0"/>
                <a:cs typeface="Times New Roman" panose="02020603050405020304" pitchFamily="18" charset="0"/>
              </a:rPr>
              <a:t>Anchor your decisions in ethical principles</a:t>
            </a:r>
          </a:p>
          <a:p>
            <a:pPr marL="800100" lvl="1" indent="-342900">
              <a:buFont typeface="+mj-lt"/>
              <a:buAutoNum type="arabicPeriod"/>
            </a:pPr>
            <a:r>
              <a:rPr lang="en-US" sz="1600" dirty="0">
                <a:latin typeface="Times New Roman" panose="02020603050405020304" pitchFamily="18" charset="0"/>
                <a:cs typeface="Times New Roman" panose="02020603050405020304" pitchFamily="18" charset="0"/>
              </a:rPr>
              <a:t>You set the pace!</a:t>
            </a:r>
          </a:p>
        </p:txBody>
      </p:sp>
    </p:spTree>
    <p:extLst>
      <p:ext uri="{BB962C8B-B14F-4D97-AF65-F5344CB8AC3E}">
        <p14:creationId xmlns:p14="http://schemas.microsoft.com/office/powerpoint/2010/main" val="14084995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Hand reaching out to sun">
            <a:extLst>
              <a:ext uri="{FF2B5EF4-FFF2-40B4-BE49-F238E27FC236}">
                <a16:creationId xmlns:a16="http://schemas.microsoft.com/office/drawing/2014/main" id="{E9DFF569-70E7-AAD9-63E5-4C8E78AA45E5}"/>
              </a:ext>
            </a:extLst>
          </p:cNvPr>
          <p:cNvPicPr>
            <a:picLocks noChangeAspect="1"/>
          </p:cNvPicPr>
          <p:nvPr/>
        </p:nvPicPr>
        <p:blipFill rotWithShape="1">
          <a:blip r:embed="rId2"/>
          <a:srcRect l="2766" r="2767" b="2"/>
          <a:stretch/>
        </p:blipFill>
        <p:spPr>
          <a:xfrm>
            <a:off x="7888076" y="10"/>
            <a:ext cx="4303923" cy="6857990"/>
          </a:xfrm>
          <a:prstGeom prst="rect">
            <a:avLst/>
          </a:prstGeom>
        </p:spPr>
      </p:pic>
      <p:sp>
        <p:nvSpPr>
          <p:cNvPr id="23" name="Rectangle 22">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6">
            <a:extLst>
              <a:ext uri="{FF2B5EF4-FFF2-40B4-BE49-F238E27FC236}">
                <a16:creationId xmlns:a16="http://schemas.microsoft.com/office/drawing/2014/main" id="{0A9B9264-4AEE-9964-1F6A-350B86922702}"/>
              </a:ext>
            </a:extLst>
          </p:cNvPr>
          <p:cNvSpPr>
            <a:spLocks noGrp="1"/>
          </p:cNvSpPr>
          <p:nvPr>
            <p:ph type="title"/>
          </p:nvPr>
        </p:nvSpPr>
        <p:spPr>
          <a:xfrm>
            <a:off x="952228" y="2721165"/>
            <a:ext cx="6114750" cy="1714309"/>
          </a:xfrm>
          <a:noFill/>
        </p:spPr>
        <p:txBody>
          <a:bodyPr vert="horz" lIns="91440" tIns="45720" rIns="91440" bIns="45720" rtlCol="0" anchor="b">
            <a:normAutofit/>
          </a:bodyPr>
          <a:lstStyle/>
          <a:p>
            <a:r>
              <a:rPr lang="en-US" sz="2900" dirty="0">
                <a:latin typeface="Times New Roman" panose="02020603050405020304" pitchFamily="18" charset="0"/>
                <a:cs typeface="Times New Roman" panose="02020603050405020304" pitchFamily="18" charset="0"/>
              </a:rPr>
              <a:t>Be good, do good, do all the good you can, to all the people you can, in all the ways you can, for as long as you can. Because to be good is to be Human!</a:t>
            </a:r>
          </a:p>
        </p:txBody>
      </p:sp>
      <p:sp>
        <p:nvSpPr>
          <p:cNvPr id="8" name="TextBox 7">
            <a:extLst>
              <a:ext uri="{FF2B5EF4-FFF2-40B4-BE49-F238E27FC236}">
                <a16:creationId xmlns:a16="http://schemas.microsoft.com/office/drawing/2014/main" id="{DCFA3888-B980-A319-A009-F27BB036D627}"/>
              </a:ext>
            </a:extLst>
          </p:cNvPr>
          <p:cNvSpPr txBox="1"/>
          <p:nvPr/>
        </p:nvSpPr>
        <p:spPr>
          <a:xfrm>
            <a:off x="400698" y="154238"/>
            <a:ext cx="6666280" cy="385590"/>
          </a:xfrm>
          <a:prstGeom prst="rect">
            <a:avLst/>
          </a:prstGeom>
          <a:noFill/>
        </p:spPr>
        <p:txBody>
          <a:bodyPr vert="horz" lIns="91440" tIns="45720" rIns="91440" bIns="45720" rtlCol="0">
            <a:normAutofit fontScale="92500" lnSpcReduction="10000"/>
          </a:bodyPr>
          <a:lstStyle/>
          <a:p>
            <a:pPr algn="ctr">
              <a:lnSpc>
                <a:spcPct val="90000"/>
              </a:lnSpc>
              <a:spcBef>
                <a:spcPts val="1000"/>
              </a:spcBef>
            </a:pPr>
            <a:r>
              <a:rPr lang="en-US" sz="2400" b="1" dirty="0">
                <a:latin typeface="Times New Roman" panose="02020603050405020304" pitchFamily="18" charset="0"/>
                <a:cs typeface="Times New Roman" panose="02020603050405020304" pitchFamily="18" charset="0"/>
              </a:rPr>
              <a:t>Some Human quotes- does it matter who said it?</a:t>
            </a:r>
          </a:p>
        </p:txBody>
      </p:sp>
    </p:spTree>
    <p:extLst>
      <p:ext uri="{BB962C8B-B14F-4D97-AF65-F5344CB8AC3E}">
        <p14:creationId xmlns:p14="http://schemas.microsoft.com/office/powerpoint/2010/main" val="1287300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4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Tucocoo Cat Diamond Painting Kits for Adults, Kids 5D DIY Full Drill Round Crystal Rhinestone Embroidery Arts Craft Abstra...">
            <a:extLst>
              <a:ext uri="{FF2B5EF4-FFF2-40B4-BE49-F238E27FC236}">
                <a16:creationId xmlns:a16="http://schemas.microsoft.com/office/drawing/2014/main" id="{76EC1F05-B9C6-266F-ABB6-0D5020C16F82}"/>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75561" y="643466"/>
            <a:ext cx="4230528" cy="5071534"/>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A cameraman takes footage of the painting 'Bildnis Fraeulein Lieser' (Portrait of Miss Lieser) by Austrian artist Gustav Klimt (1862 - 1918) during a press conference of the Kinsky Art Auction House in Vienna, Austria on January 25, 2024. A late painting by Austrian artist Gustav Klimt has resurfaced in a private collection and will be sold in April, Viennese auction house Kinsky said on January 25. 'Bildnis Fraeulein Lieser' (Portrait of Miss Lieser) was commissioned by a wealthy Jewish industrialist's family and painted by Klimt in 1917 shortly before he died. (Photo by ROLAND SCHLAGER / APA / AFP) / Austria OUT / RESTRICTED TO EDITORIAL USE - MANDATORY MENTION OF THE ARTIST UPON PUBLICATION - TO ILLUSTRATE THE EVENT AS SPECIFIED IN THE CAPTION (Photo by ROLAND SCHLAGER/APA/AFP via Getty Images)">
            <a:extLst>
              <a:ext uri="{FF2B5EF4-FFF2-40B4-BE49-F238E27FC236}">
                <a16:creationId xmlns:a16="http://schemas.microsoft.com/office/drawing/2014/main" id="{5291B0F7-A9B4-7BBA-3487-D5B37815E56F}"/>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843143" y="818911"/>
            <a:ext cx="4108661" cy="480988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015A316-9838-7E7C-3C1C-A5E84C4AAE52}"/>
              </a:ext>
            </a:extLst>
          </p:cNvPr>
          <p:cNvSpPr txBox="1"/>
          <p:nvPr/>
        </p:nvSpPr>
        <p:spPr>
          <a:xfrm>
            <a:off x="8524301" y="5628793"/>
            <a:ext cx="972238" cy="369332"/>
          </a:xfrm>
          <a:prstGeom prst="rect">
            <a:avLst/>
          </a:prstGeom>
          <a:noFill/>
        </p:spPr>
        <p:txBody>
          <a:bodyPr wrap="square">
            <a:spAutoFit/>
          </a:bodyPr>
          <a:lstStyle/>
          <a:p>
            <a:pPr algn="ctr"/>
            <a:r>
              <a:rPr lang="en-US" b="0" i="0" dirty="0">
                <a:solidFill>
                  <a:srgbClr val="0F1111"/>
                </a:solidFill>
                <a:effectLst/>
                <a:latin typeface="Amazon Ember"/>
              </a:rPr>
              <a:t>$</a:t>
            </a:r>
            <a:r>
              <a:rPr lang="en-US" dirty="0">
                <a:solidFill>
                  <a:srgbClr val="0F1111"/>
                </a:solidFill>
                <a:latin typeface="Amazon Ember"/>
              </a:rPr>
              <a:t>54 M</a:t>
            </a:r>
            <a:endParaRPr lang="en-US" dirty="0"/>
          </a:p>
        </p:txBody>
      </p:sp>
      <p:sp>
        <p:nvSpPr>
          <p:cNvPr id="3" name="TextBox 2">
            <a:extLst>
              <a:ext uri="{FF2B5EF4-FFF2-40B4-BE49-F238E27FC236}">
                <a16:creationId xmlns:a16="http://schemas.microsoft.com/office/drawing/2014/main" id="{E52DB0A7-8F79-3220-52F7-69AD2825BFBF}"/>
              </a:ext>
            </a:extLst>
          </p:cNvPr>
          <p:cNvSpPr txBox="1"/>
          <p:nvPr/>
        </p:nvSpPr>
        <p:spPr>
          <a:xfrm>
            <a:off x="2695462" y="5825728"/>
            <a:ext cx="972238" cy="369332"/>
          </a:xfrm>
          <a:prstGeom prst="rect">
            <a:avLst/>
          </a:prstGeom>
          <a:noFill/>
        </p:spPr>
        <p:txBody>
          <a:bodyPr wrap="square">
            <a:spAutoFit/>
          </a:bodyPr>
          <a:lstStyle/>
          <a:p>
            <a:pPr algn="ctr"/>
            <a:r>
              <a:rPr lang="en-US" b="0" i="0" dirty="0">
                <a:solidFill>
                  <a:srgbClr val="0F1111"/>
                </a:solidFill>
                <a:effectLst/>
                <a:latin typeface="Amazon Ember"/>
              </a:rPr>
              <a:t>$</a:t>
            </a:r>
            <a:r>
              <a:rPr lang="en-US" dirty="0">
                <a:solidFill>
                  <a:srgbClr val="0F1111"/>
                </a:solidFill>
                <a:latin typeface="Amazon Ember"/>
              </a:rPr>
              <a:t>11.99</a:t>
            </a:r>
            <a:endParaRPr lang="en-US" dirty="0"/>
          </a:p>
        </p:txBody>
      </p:sp>
    </p:spTree>
    <p:extLst>
      <p:ext uri="{BB962C8B-B14F-4D97-AF65-F5344CB8AC3E}">
        <p14:creationId xmlns:p14="http://schemas.microsoft.com/office/powerpoint/2010/main" val="2684845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D9586D8-B3BA-67AA-2B0D-22FE3F73F79B}"/>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99850" y="177915"/>
            <a:ext cx="9992299" cy="4189329"/>
          </a:xfrm>
          <a:prstGeom prst="rect">
            <a:avLst/>
          </a:prstGeom>
          <a:noFill/>
        </p:spPr>
      </p:pic>
      <p:sp>
        <p:nvSpPr>
          <p:cNvPr id="3" name="TextBox 2">
            <a:extLst>
              <a:ext uri="{FF2B5EF4-FFF2-40B4-BE49-F238E27FC236}">
                <a16:creationId xmlns:a16="http://schemas.microsoft.com/office/drawing/2014/main" id="{E41DA381-7832-17FE-1E5A-20BA30463CC8}"/>
              </a:ext>
            </a:extLst>
          </p:cNvPr>
          <p:cNvSpPr txBox="1"/>
          <p:nvPr/>
        </p:nvSpPr>
        <p:spPr>
          <a:xfrm>
            <a:off x="2464107" y="3997912"/>
            <a:ext cx="7539209" cy="369332"/>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What you desire is what you value and that changes from person to person. </a:t>
            </a:r>
          </a:p>
        </p:txBody>
      </p:sp>
      <p:sp>
        <p:nvSpPr>
          <p:cNvPr id="12" name="TextBox 11">
            <a:extLst>
              <a:ext uri="{FF2B5EF4-FFF2-40B4-BE49-F238E27FC236}">
                <a16:creationId xmlns:a16="http://schemas.microsoft.com/office/drawing/2014/main" id="{93964C47-CCFE-A38A-F332-ECCECB59F610}"/>
              </a:ext>
            </a:extLst>
          </p:cNvPr>
          <p:cNvSpPr txBox="1"/>
          <p:nvPr/>
        </p:nvSpPr>
        <p:spPr>
          <a:xfrm>
            <a:off x="2464107" y="4822341"/>
            <a:ext cx="7539209" cy="646331"/>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As AI enters as your knowledge source and pervades your actions, jobs, and product development space, where are you in all this?</a:t>
            </a:r>
          </a:p>
        </p:txBody>
      </p:sp>
    </p:spTree>
    <p:extLst>
      <p:ext uri="{BB962C8B-B14F-4D97-AF65-F5344CB8AC3E}">
        <p14:creationId xmlns:p14="http://schemas.microsoft.com/office/powerpoint/2010/main" val="16629371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descr="A picture containing background pattern&#10;&#10;Description automatically generated">
            <a:extLst>
              <a:ext uri="{FF2B5EF4-FFF2-40B4-BE49-F238E27FC236}">
                <a16:creationId xmlns:a16="http://schemas.microsoft.com/office/drawing/2014/main" id="{F21A4048-234D-4180-A5B0-7BBEF101EAE7}"/>
              </a:ext>
            </a:extLst>
          </p:cNvPr>
          <p:cNvPicPr>
            <a:picLocks noChangeAspect="1"/>
          </p:cNvPicPr>
          <p:nvPr/>
        </p:nvPicPr>
        <p:blipFill>
          <a:blip r:embed="rId2">
            <a:alphaModFix amt="20000"/>
            <a:extLst>
              <a:ext uri="{837473B0-CC2E-450A-ABE3-18F120FF3D39}">
                <a1611:picAttrSrcUrl xmlns:a1611="http://schemas.microsoft.com/office/drawing/2016/11/main" r:id="rId3"/>
              </a:ext>
            </a:extLst>
          </a:blip>
          <a:stretch>
            <a:fillRect/>
          </a:stretch>
        </p:blipFill>
        <p:spPr>
          <a:xfrm>
            <a:off x="26946" y="2109990"/>
            <a:ext cx="12192000" cy="362302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Title 1">
            <a:extLst>
              <a:ext uri="{FF2B5EF4-FFF2-40B4-BE49-F238E27FC236}">
                <a16:creationId xmlns:a16="http://schemas.microsoft.com/office/drawing/2014/main" id="{3000E653-10AB-470D-9B8C-D8DEA01DC78D}"/>
              </a:ext>
            </a:extLst>
          </p:cNvPr>
          <p:cNvSpPr>
            <a:spLocks noGrp="1"/>
          </p:cNvSpPr>
          <p:nvPr>
            <p:ph type="title"/>
          </p:nvPr>
        </p:nvSpPr>
        <p:spPr>
          <a:xfrm>
            <a:off x="223130" y="68547"/>
            <a:ext cx="3729850" cy="622927"/>
          </a:xfrm>
        </p:spPr>
        <p:txBody>
          <a:bodyPr>
            <a:noAutofit/>
          </a:bodyPr>
          <a:lstStyle/>
          <a:p>
            <a:pPr algn="ctr"/>
            <a:r>
              <a:rPr lang="en-US" sz="2400" b="1" dirty="0">
                <a:highlight>
                  <a:srgbClr val="FFFF00"/>
                </a:highlight>
                <a:latin typeface="Times New Roman" panose="02020603050405020304" pitchFamily="18" charset="0"/>
                <a:cs typeface="Times New Roman" panose="02020603050405020304" pitchFamily="18" charset="0"/>
              </a:rPr>
              <a:t>Comparing AI and I</a:t>
            </a:r>
            <a:endParaRPr lang="en-US" sz="2400" dirty="0">
              <a:highlight>
                <a:srgbClr val="FFFF00"/>
              </a:highlight>
              <a:latin typeface="Times New Roman" panose="02020603050405020304" pitchFamily="18" charset="0"/>
              <a:cs typeface="Times New Roman" panose="02020603050405020304" pitchFamily="18" charset="0"/>
            </a:endParaRPr>
          </a:p>
        </p:txBody>
      </p:sp>
      <p:pic>
        <p:nvPicPr>
          <p:cNvPr id="9" name="Picture 8" descr="A picture containing icon&#10;&#10;Description automatically generated">
            <a:extLst>
              <a:ext uri="{FF2B5EF4-FFF2-40B4-BE49-F238E27FC236}">
                <a16:creationId xmlns:a16="http://schemas.microsoft.com/office/drawing/2014/main" id="{8D84164B-06F0-4364-B724-A46DED12A9F9}"/>
              </a:ext>
            </a:extLst>
          </p:cNvPr>
          <p:cNvPicPr>
            <a:picLocks noChangeAspect="1"/>
          </p:cNvPicPr>
          <p:nvPr/>
        </p:nvPicPr>
        <p:blipFill rotWithShape="1">
          <a:blip r:embed="rId4">
            <a:alphaModFix amt="20000"/>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l="3507" r="5211" b="-1"/>
          <a:stretch/>
        </p:blipFill>
        <p:spPr>
          <a:xfrm>
            <a:off x="4002087" y="3948946"/>
            <a:ext cx="4184775" cy="2865319"/>
          </a:xfrm>
          <a:prstGeom prst="rect">
            <a:avLst/>
          </a:prstGeom>
          <a:ln>
            <a:noFill/>
          </a:ln>
          <a:effectLst>
            <a:softEdge rad="112500"/>
          </a:effectLst>
        </p:spPr>
      </p:pic>
      <p:graphicFrame>
        <p:nvGraphicFramePr>
          <p:cNvPr id="4" name="Diagram 3">
            <a:extLst>
              <a:ext uri="{FF2B5EF4-FFF2-40B4-BE49-F238E27FC236}">
                <a16:creationId xmlns:a16="http://schemas.microsoft.com/office/drawing/2014/main" id="{9FBAA533-D61D-473D-BE77-F8A23B8DD32A}"/>
              </a:ext>
            </a:extLst>
          </p:cNvPr>
          <p:cNvGraphicFramePr/>
          <p:nvPr/>
        </p:nvGraphicFramePr>
        <p:xfrm>
          <a:off x="2560228" y="311512"/>
          <a:ext cx="7860122" cy="2933885"/>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10" name="TextBox 9">
            <a:extLst>
              <a:ext uri="{FF2B5EF4-FFF2-40B4-BE49-F238E27FC236}">
                <a16:creationId xmlns:a16="http://schemas.microsoft.com/office/drawing/2014/main" id="{D35B2038-C598-41AC-90F3-FF337489C4F8}"/>
              </a:ext>
            </a:extLst>
          </p:cNvPr>
          <p:cNvSpPr txBox="1"/>
          <p:nvPr/>
        </p:nvSpPr>
        <p:spPr>
          <a:xfrm>
            <a:off x="10032129" y="-25767"/>
            <a:ext cx="2186817" cy="200055"/>
          </a:xfrm>
          <a:prstGeom prst="rect">
            <a:avLst/>
          </a:prstGeom>
          <a:solidFill>
            <a:srgbClr val="000000"/>
          </a:solidFill>
        </p:spPr>
        <p:txBody>
          <a:bodyPr wrap="none" rtlCol="0">
            <a:spAutoFit/>
          </a:bodyPr>
          <a:lstStyle/>
          <a:p>
            <a:pPr algn="r">
              <a:spcAft>
                <a:spcPts val="600"/>
              </a:spcAft>
            </a:pPr>
            <a:r>
              <a:rPr lang="en-US" sz="700" dirty="0">
                <a:solidFill>
                  <a:srgbClr val="FFFFFF"/>
                </a:solidFill>
                <a:hlinkClick r:id="rId5" tooltip="http://www.awakefree.com/its-all-about-perspective-optical-illusions-how-we-see-the-world/">
                  <a:extLst>
                    <a:ext uri="{A12FA001-AC4F-418D-AE19-62706E023703}">
                      <ahyp:hlinkClr xmlns:ahyp="http://schemas.microsoft.com/office/drawing/2018/hyperlinkcolor" val="tx"/>
                    </a:ext>
                  </a:extLst>
                </a:hlinkClick>
              </a:rPr>
              <a:t>This Photo</a:t>
            </a:r>
            <a:r>
              <a:rPr lang="en-US" sz="700" dirty="0">
                <a:solidFill>
                  <a:srgbClr val="FFFFFF"/>
                </a:solidFill>
              </a:rPr>
              <a:t> by Unknown Author is licensed under </a:t>
            </a:r>
            <a:r>
              <a:rPr lang="en-US" sz="700" dirty="0">
                <a:solidFill>
                  <a:srgbClr val="FFFFFF"/>
                </a:solidFill>
                <a:hlinkClick r:id="rId11" tooltip="https://creativecommons.org/licenses/by/3.0/">
                  <a:extLst>
                    <a:ext uri="{A12FA001-AC4F-418D-AE19-62706E023703}">
                      <ahyp:hlinkClr xmlns:ahyp="http://schemas.microsoft.com/office/drawing/2018/hyperlinkcolor" val="tx"/>
                    </a:ext>
                  </a:extLst>
                </a:hlinkClick>
              </a:rPr>
              <a:t>CC BY</a:t>
            </a:r>
            <a:endParaRPr lang="en-US" sz="700" dirty="0">
              <a:solidFill>
                <a:srgbClr val="FFFFFF"/>
              </a:solidFill>
            </a:endParaRPr>
          </a:p>
        </p:txBody>
      </p:sp>
      <p:sp>
        <p:nvSpPr>
          <p:cNvPr id="16" name="Arrow: Striped Right 15">
            <a:extLst>
              <a:ext uri="{FF2B5EF4-FFF2-40B4-BE49-F238E27FC236}">
                <a16:creationId xmlns:a16="http://schemas.microsoft.com/office/drawing/2014/main" id="{4F537AB5-4ABA-40B2-BA18-33B8F86650F5}"/>
              </a:ext>
            </a:extLst>
          </p:cNvPr>
          <p:cNvSpPr/>
          <p:nvPr/>
        </p:nvSpPr>
        <p:spPr>
          <a:xfrm rot="20889173">
            <a:off x="7784497" y="4413497"/>
            <a:ext cx="947316" cy="519479"/>
          </a:xfrm>
          <a:custGeom>
            <a:avLst/>
            <a:gdLst>
              <a:gd name="connsiteX0" fmla="*/ 0 w 947316"/>
              <a:gd name="connsiteY0" fmla="*/ 129870 h 519479"/>
              <a:gd name="connsiteX1" fmla="*/ 16234 w 947316"/>
              <a:gd name="connsiteY1" fmla="*/ 129870 h 519479"/>
              <a:gd name="connsiteX2" fmla="*/ 16234 w 947316"/>
              <a:gd name="connsiteY2" fmla="*/ 389609 h 519479"/>
              <a:gd name="connsiteX3" fmla="*/ 0 w 947316"/>
              <a:gd name="connsiteY3" fmla="*/ 389609 h 519479"/>
              <a:gd name="connsiteX4" fmla="*/ 0 w 947316"/>
              <a:gd name="connsiteY4" fmla="*/ 129870 h 519479"/>
              <a:gd name="connsiteX5" fmla="*/ 32467 w 947316"/>
              <a:gd name="connsiteY5" fmla="*/ 129870 h 519479"/>
              <a:gd name="connsiteX6" fmla="*/ 64935 w 947316"/>
              <a:gd name="connsiteY6" fmla="*/ 129870 h 519479"/>
              <a:gd name="connsiteX7" fmla="*/ 64935 w 947316"/>
              <a:gd name="connsiteY7" fmla="*/ 389609 h 519479"/>
              <a:gd name="connsiteX8" fmla="*/ 32467 w 947316"/>
              <a:gd name="connsiteY8" fmla="*/ 389609 h 519479"/>
              <a:gd name="connsiteX9" fmla="*/ 32467 w 947316"/>
              <a:gd name="connsiteY9" fmla="*/ 129870 h 519479"/>
              <a:gd name="connsiteX10" fmla="*/ 81169 w 947316"/>
              <a:gd name="connsiteY10" fmla="*/ 129870 h 519479"/>
              <a:gd name="connsiteX11" fmla="*/ 390437 w 947316"/>
              <a:gd name="connsiteY11" fmla="*/ 129870 h 519479"/>
              <a:gd name="connsiteX12" fmla="*/ 687577 w 947316"/>
              <a:gd name="connsiteY12" fmla="*/ 129870 h 519479"/>
              <a:gd name="connsiteX13" fmla="*/ 687577 w 947316"/>
              <a:gd name="connsiteY13" fmla="*/ 0 h 519479"/>
              <a:gd name="connsiteX14" fmla="*/ 947316 w 947316"/>
              <a:gd name="connsiteY14" fmla="*/ 259740 h 519479"/>
              <a:gd name="connsiteX15" fmla="*/ 687577 w 947316"/>
              <a:gd name="connsiteY15" fmla="*/ 519479 h 519479"/>
              <a:gd name="connsiteX16" fmla="*/ 687577 w 947316"/>
              <a:gd name="connsiteY16" fmla="*/ 389609 h 519479"/>
              <a:gd name="connsiteX17" fmla="*/ 390437 w 947316"/>
              <a:gd name="connsiteY17" fmla="*/ 389609 h 519479"/>
              <a:gd name="connsiteX18" fmla="*/ 81169 w 947316"/>
              <a:gd name="connsiteY18" fmla="*/ 389609 h 519479"/>
              <a:gd name="connsiteX19" fmla="*/ 81169 w 947316"/>
              <a:gd name="connsiteY19" fmla="*/ 129870 h 519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47316" h="519479" fill="none" extrusionOk="0">
                <a:moveTo>
                  <a:pt x="0" y="129870"/>
                </a:moveTo>
                <a:cubicBezTo>
                  <a:pt x="3642" y="128508"/>
                  <a:pt x="11365" y="131419"/>
                  <a:pt x="16234" y="129870"/>
                </a:cubicBezTo>
                <a:cubicBezTo>
                  <a:pt x="19100" y="217628"/>
                  <a:pt x="14858" y="262998"/>
                  <a:pt x="16234" y="389609"/>
                </a:cubicBezTo>
                <a:cubicBezTo>
                  <a:pt x="12858" y="391337"/>
                  <a:pt x="7184" y="388736"/>
                  <a:pt x="0" y="389609"/>
                </a:cubicBezTo>
                <a:cubicBezTo>
                  <a:pt x="-24176" y="291822"/>
                  <a:pt x="26250" y="238939"/>
                  <a:pt x="0" y="129870"/>
                </a:cubicBezTo>
                <a:close/>
                <a:moveTo>
                  <a:pt x="32467" y="129870"/>
                </a:moveTo>
                <a:cubicBezTo>
                  <a:pt x="48164" y="128633"/>
                  <a:pt x="56159" y="133428"/>
                  <a:pt x="64935" y="129870"/>
                </a:cubicBezTo>
                <a:cubicBezTo>
                  <a:pt x="88276" y="217887"/>
                  <a:pt x="45346" y="309224"/>
                  <a:pt x="64935" y="389609"/>
                </a:cubicBezTo>
                <a:cubicBezTo>
                  <a:pt x="57421" y="391497"/>
                  <a:pt x="42532" y="388355"/>
                  <a:pt x="32467" y="389609"/>
                </a:cubicBezTo>
                <a:cubicBezTo>
                  <a:pt x="1686" y="318291"/>
                  <a:pt x="35043" y="194520"/>
                  <a:pt x="32467" y="129870"/>
                </a:cubicBezTo>
                <a:close/>
                <a:moveTo>
                  <a:pt x="81169" y="129870"/>
                </a:moveTo>
                <a:cubicBezTo>
                  <a:pt x="198869" y="116572"/>
                  <a:pt x="318765" y="154886"/>
                  <a:pt x="390437" y="129870"/>
                </a:cubicBezTo>
                <a:cubicBezTo>
                  <a:pt x="462109" y="104854"/>
                  <a:pt x="561443" y="138076"/>
                  <a:pt x="687577" y="129870"/>
                </a:cubicBezTo>
                <a:cubicBezTo>
                  <a:pt x="679156" y="91555"/>
                  <a:pt x="692131" y="60332"/>
                  <a:pt x="687577" y="0"/>
                </a:cubicBezTo>
                <a:cubicBezTo>
                  <a:pt x="824433" y="94588"/>
                  <a:pt x="853549" y="167528"/>
                  <a:pt x="947316" y="259740"/>
                </a:cubicBezTo>
                <a:cubicBezTo>
                  <a:pt x="821516" y="393137"/>
                  <a:pt x="709995" y="435145"/>
                  <a:pt x="687577" y="519479"/>
                </a:cubicBezTo>
                <a:cubicBezTo>
                  <a:pt x="686281" y="491662"/>
                  <a:pt x="690120" y="443824"/>
                  <a:pt x="687577" y="389609"/>
                </a:cubicBezTo>
                <a:cubicBezTo>
                  <a:pt x="588452" y="407803"/>
                  <a:pt x="518777" y="368260"/>
                  <a:pt x="390437" y="389609"/>
                </a:cubicBezTo>
                <a:cubicBezTo>
                  <a:pt x="262097" y="410958"/>
                  <a:pt x="210123" y="387448"/>
                  <a:pt x="81169" y="389609"/>
                </a:cubicBezTo>
                <a:cubicBezTo>
                  <a:pt x="60576" y="313769"/>
                  <a:pt x="88395" y="206223"/>
                  <a:pt x="81169" y="129870"/>
                </a:cubicBezTo>
                <a:close/>
              </a:path>
              <a:path w="947316" h="519479" stroke="0" extrusionOk="0">
                <a:moveTo>
                  <a:pt x="0" y="129870"/>
                </a:moveTo>
                <a:cubicBezTo>
                  <a:pt x="6515" y="129252"/>
                  <a:pt x="11355" y="130323"/>
                  <a:pt x="16234" y="129870"/>
                </a:cubicBezTo>
                <a:cubicBezTo>
                  <a:pt x="18824" y="214470"/>
                  <a:pt x="-6081" y="316609"/>
                  <a:pt x="16234" y="389609"/>
                </a:cubicBezTo>
                <a:cubicBezTo>
                  <a:pt x="10466" y="390892"/>
                  <a:pt x="7365" y="388318"/>
                  <a:pt x="0" y="389609"/>
                </a:cubicBezTo>
                <a:cubicBezTo>
                  <a:pt x="-24524" y="303621"/>
                  <a:pt x="7060" y="193642"/>
                  <a:pt x="0" y="129870"/>
                </a:cubicBezTo>
                <a:close/>
                <a:moveTo>
                  <a:pt x="32467" y="129870"/>
                </a:moveTo>
                <a:cubicBezTo>
                  <a:pt x="45137" y="127404"/>
                  <a:pt x="57064" y="130863"/>
                  <a:pt x="64935" y="129870"/>
                </a:cubicBezTo>
                <a:cubicBezTo>
                  <a:pt x="65834" y="239911"/>
                  <a:pt x="59755" y="336714"/>
                  <a:pt x="64935" y="389609"/>
                </a:cubicBezTo>
                <a:cubicBezTo>
                  <a:pt x="53112" y="390025"/>
                  <a:pt x="45073" y="386500"/>
                  <a:pt x="32467" y="389609"/>
                </a:cubicBezTo>
                <a:cubicBezTo>
                  <a:pt x="4173" y="319225"/>
                  <a:pt x="43003" y="257957"/>
                  <a:pt x="32467" y="129870"/>
                </a:cubicBezTo>
                <a:close/>
                <a:moveTo>
                  <a:pt x="81169" y="129870"/>
                </a:moveTo>
                <a:cubicBezTo>
                  <a:pt x="202784" y="126305"/>
                  <a:pt x="302955" y="158273"/>
                  <a:pt x="384373" y="129870"/>
                </a:cubicBezTo>
                <a:cubicBezTo>
                  <a:pt x="465791" y="101467"/>
                  <a:pt x="610635" y="159877"/>
                  <a:pt x="687577" y="129870"/>
                </a:cubicBezTo>
                <a:cubicBezTo>
                  <a:pt x="683565" y="66182"/>
                  <a:pt x="699448" y="44351"/>
                  <a:pt x="687577" y="0"/>
                </a:cubicBezTo>
                <a:cubicBezTo>
                  <a:pt x="781019" y="92561"/>
                  <a:pt x="836610" y="179385"/>
                  <a:pt x="947316" y="259740"/>
                </a:cubicBezTo>
                <a:cubicBezTo>
                  <a:pt x="847580" y="402979"/>
                  <a:pt x="788189" y="380573"/>
                  <a:pt x="687577" y="519479"/>
                </a:cubicBezTo>
                <a:cubicBezTo>
                  <a:pt x="674122" y="456678"/>
                  <a:pt x="690311" y="444257"/>
                  <a:pt x="687577" y="389609"/>
                </a:cubicBezTo>
                <a:cubicBezTo>
                  <a:pt x="562972" y="411616"/>
                  <a:pt x="513662" y="373070"/>
                  <a:pt x="378309" y="389609"/>
                </a:cubicBezTo>
                <a:cubicBezTo>
                  <a:pt x="242956" y="406148"/>
                  <a:pt x="155218" y="364909"/>
                  <a:pt x="81169" y="389609"/>
                </a:cubicBezTo>
                <a:cubicBezTo>
                  <a:pt x="59331" y="305326"/>
                  <a:pt x="95030" y="213526"/>
                  <a:pt x="81169" y="129870"/>
                </a:cubicBezTo>
                <a:close/>
              </a:path>
            </a:pathLst>
          </a:custGeom>
          <a:solidFill>
            <a:schemeClr val="accent4">
              <a:lumMod val="20000"/>
              <a:lumOff val="80000"/>
            </a:schemeClr>
          </a:solidFill>
          <a:ln>
            <a:solidFill>
              <a:schemeClr val="accent6"/>
            </a:solidFill>
            <a:extLst>
              <a:ext uri="{C807C97D-BFC1-408E-A445-0C87EB9F89A2}">
                <ask:lineSketchStyleProps xmlns:ask="http://schemas.microsoft.com/office/drawing/2018/sketchyshapes" xmlns="" sd="458463600">
                  <a:prstGeom prst="stripedRightArrow">
                    <a:avLst/>
                  </a:prstGeom>
                  <ask:type>
                    <ask:lineSketchScribble/>
                  </ask:type>
                </ask:lineSketchStyleProps>
              </a:ext>
            </a:extLst>
          </a:ln>
          <a:effectLst>
            <a:glow rad="228600">
              <a:schemeClr val="accent1">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3" name="Arrow: Striped Right 32">
            <a:extLst>
              <a:ext uri="{FF2B5EF4-FFF2-40B4-BE49-F238E27FC236}">
                <a16:creationId xmlns:a16="http://schemas.microsoft.com/office/drawing/2014/main" id="{FC8E2192-DF36-42B5-9F8F-DAC769E66C5C}"/>
              </a:ext>
            </a:extLst>
          </p:cNvPr>
          <p:cNvSpPr/>
          <p:nvPr/>
        </p:nvSpPr>
        <p:spPr>
          <a:xfrm rot="9849618">
            <a:off x="2730487" y="5852820"/>
            <a:ext cx="1348623" cy="519479"/>
          </a:xfrm>
          <a:custGeom>
            <a:avLst/>
            <a:gdLst>
              <a:gd name="connsiteX0" fmla="*/ 0 w 1348623"/>
              <a:gd name="connsiteY0" fmla="*/ 129870 h 519479"/>
              <a:gd name="connsiteX1" fmla="*/ 16234 w 1348623"/>
              <a:gd name="connsiteY1" fmla="*/ 129870 h 519479"/>
              <a:gd name="connsiteX2" fmla="*/ 16234 w 1348623"/>
              <a:gd name="connsiteY2" fmla="*/ 389609 h 519479"/>
              <a:gd name="connsiteX3" fmla="*/ 0 w 1348623"/>
              <a:gd name="connsiteY3" fmla="*/ 389609 h 519479"/>
              <a:gd name="connsiteX4" fmla="*/ 0 w 1348623"/>
              <a:gd name="connsiteY4" fmla="*/ 129870 h 519479"/>
              <a:gd name="connsiteX5" fmla="*/ 32467 w 1348623"/>
              <a:gd name="connsiteY5" fmla="*/ 129870 h 519479"/>
              <a:gd name="connsiteX6" fmla="*/ 64935 w 1348623"/>
              <a:gd name="connsiteY6" fmla="*/ 129870 h 519479"/>
              <a:gd name="connsiteX7" fmla="*/ 64935 w 1348623"/>
              <a:gd name="connsiteY7" fmla="*/ 389609 h 519479"/>
              <a:gd name="connsiteX8" fmla="*/ 32467 w 1348623"/>
              <a:gd name="connsiteY8" fmla="*/ 389609 h 519479"/>
              <a:gd name="connsiteX9" fmla="*/ 32467 w 1348623"/>
              <a:gd name="connsiteY9" fmla="*/ 129870 h 519479"/>
              <a:gd name="connsiteX10" fmla="*/ 81169 w 1348623"/>
              <a:gd name="connsiteY10" fmla="*/ 129870 h 519479"/>
              <a:gd name="connsiteX11" fmla="*/ 595104 w 1348623"/>
              <a:gd name="connsiteY11" fmla="*/ 129870 h 519479"/>
              <a:gd name="connsiteX12" fmla="*/ 1088884 w 1348623"/>
              <a:gd name="connsiteY12" fmla="*/ 129870 h 519479"/>
              <a:gd name="connsiteX13" fmla="*/ 1088884 w 1348623"/>
              <a:gd name="connsiteY13" fmla="*/ 0 h 519479"/>
              <a:gd name="connsiteX14" fmla="*/ 1348623 w 1348623"/>
              <a:gd name="connsiteY14" fmla="*/ 259740 h 519479"/>
              <a:gd name="connsiteX15" fmla="*/ 1088884 w 1348623"/>
              <a:gd name="connsiteY15" fmla="*/ 519479 h 519479"/>
              <a:gd name="connsiteX16" fmla="*/ 1088884 w 1348623"/>
              <a:gd name="connsiteY16" fmla="*/ 389609 h 519479"/>
              <a:gd name="connsiteX17" fmla="*/ 595104 w 1348623"/>
              <a:gd name="connsiteY17" fmla="*/ 389609 h 519479"/>
              <a:gd name="connsiteX18" fmla="*/ 81169 w 1348623"/>
              <a:gd name="connsiteY18" fmla="*/ 389609 h 519479"/>
              <a:gd name="connsiteX19" fmla="*/ 81169 w 1348623"/>
              <a:gd name="connsiteY19" fmla="*/ 129870 h 519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48623" h="519479" fill="none" extrusionOk="0">
                <a:moveTo>
                  <a:pt x="0" y="129870"/>
                </a:moveTo>
                <a:cubicBezTo>
                  <a:pt x="3642" y="128508"/>
                  <a:pt x="11365" y="131419"/>
                  <a:pt x="16234" y="129870"/>
                </a:cubicBezTo>
                <a:cubicBezTo>
                  <a:pt x="19100" y="217628"/>
                  <a:pt x="14858" y="262998"/>
                  <a:pt x="16234" y="389609"/>
                </a:cubicBezTo>
                <a:cubicBezTo>
                  <a:pt x="12858" y="391337"/>
                  <a:pt x="7184" y="388736"/>
                  <a:pt x="0" y="389609"/>
                </a:cubicBezTo>
                <a:cubicBezTo>
                  <a:pt x="-24176" y="291822"/>
                  <a:pt x="26250" y="238939"/>
                  <a:pt x="0" y="129870"/>
                </a:cubicBezTo>
                <a:close/>
                <a:moveTo>
                  <a:pt x="32467" y="129870"/>
                </a:moveTo>
                <a:cubicBezTo>
                  <a:pt x="48164" y="128633"/>
                  <a:pt x="56159" y="133428"/>
                  <a:pt x="64935" y="129870"/>
                </a:cubicBezTo>
                <a:cubicBezTo>
                  <a:pt x="88276" y="217887"/>
                  <a:pt x="45346" y="309224"/>
                  <a:pt x="64935" y="389609"/>
                </a:cubicBezTo>
                <a:cubicBezTo>
                  <a:pt x="57421" y="391497"/>
                  <a:pt x="42532" y="388355"/>
                  <a:pt x="32467" y="389609"/>
                </a:cubicBezTo>
                <a:cubicBezTo>
                  <a:pt x="1686" y="318291"/>
                  <a:pt x="35043" y="194520"/>
                  <a:pt x="32467" y="129870"/>
                </a:cubicBezTo>
                <a:close/>
                <a:moveTo>
                  <a:pt x="81169" y="129870"/>
                </a:moveTo>
                <a:cubicBezTo>
                  <a:pt x="212186" y="76166"/>
                  <a:pt x="369760" y="173645"/>
                  <a:pt x="595104" y="129870"/>
                </a:cubicBezTo>
                <a:cubicBezTo>
                  <a:pt x="820448" y="86095"/>
                  <a:pt x="903087" y="148072"/>
                  <a:pt x="1088884" y="129870"/>
                </a:cubicBezTo>
                <a:cubicBezTo>
                  <a:pt x="1080463" y="91555"/>
                  <a:pt x="1093438" y="60332"/>
                  <a:pt x="1088884" y="0"/>
                </a:cubicBezTo>
                <a:cubicBezTo>
                  <a:pt x="1225740" y="94588"/>
                  <a:pt x="1254856" y="167528"/>
                  <a:pt x="1348623" y="259740"/>
                </a:cubicBezTo>
                <a:cubicBezTo>
                  <a:pt x="1222823" y="393137"/>
                  <a:pt x="1111302" y="435145"/>
                  <a:pt x="1088884" y="519479"/>
                </a:cubicBezTo>
                <a:cubicBezTo>
                  <a:pt x="1087588" y="491662"/>
                  <a:pt x="1091427" y="443824"/>
                  <a:pt x="1088884" y="389609"/>
                </a:cubicBezTo>
                <a:cubicBezTo>
                  <a:pt x="850464" y="430550"/>
                  <a:pt x="829923" y="368505"/>
                  <a:pt x="595104" y="389609"/>
                </a:cubicBezTo>
                <a:cubicBezTo>
                  <a:pt x="360285" y="410713"/>
                  <a:pt x="259973" y="357452"/>
                  <a:pt x="81169" y="389609"/>
                </a:cubicBezTo>
                <a:cubicBezTo>
                  <a:pt x="60576" y="313769"/>
                  <a:pt x="88395" y="206223"/>
                  <a:pt x="81169" y="129870"/>
                </a:cubicBezTo>
                <a:close/>
              </a:path>
              <a:path w="1348623" h="519479" stroke="0" extrusionOk="0">
                <a:moveTo>
                  <a:pt x="0" y="129870"/>
                </a:moveTo>
                <a:cubicBezTo>
                  <a:pt x="6515" y="129252"/>
                  <a:pt x="11355" y="130323"/>
                  <a:pt x="16234" y="129870"/>
                </a:cubicBezTo>
                <a:cubicBezTo>
                  <a:pt x="18824" y="214470"/>
                  <a:pt x="-6081" y="316609"/>
                  <a:pt x="16234" y="389609"/>
                </a:cubicBezTo>
                <a:cubicBezTo>
                  <a:pt x="10466" y="390892"/>
                  <a:pt x="7365" y="388318"/>
                  <a:pt x="0" y="389609"/>
                </a:cubicBezTo>
                <a:cubicBezTo>
                  <a:pt x="-24524" y="303621"/>
                  <a:pt x="7060" y="193642"/>
                  <a:pt x="0" y="129870"/>
                </a:cubicBezTo>
                <a:close/>
                <a:moveTo>
                  <a:pt x="32467" y="129870"/>
                </a:moveTo>
                <a:cubicBezTo>
                  <a:pt x="45137" y="127404"/>
                  <a:pt x="57064" y="130863"/>
                  <a:pt x="64935" y="129870"/>
                </a:cubicBezTo>
                <a:cubicBezTo>
                  <a:pt x="65834" y="239911"/>
                  <a:pt x="59755" y="336714"/>
                  <a:pt x="64935" y="389609"/>
                </a:cubicBezTo>
                <a:cubicBezTo>
                  <a:pt x="53112" y="390025"/>
                  <a:pt x="45073" y="386500"/>
                  <a:pt x="32467" y="389609"/>
                </a:cubicBezTo>
                <a:cubicBezTo>
                  <a:pt x="4173" y="319225"/>
                  <a:pt x="43003" y="257957"/>
                  <a:pt x="32467" y="129870"/>
                </a:cubicBezTo>
                <a:close/>
                <a:moveTo>
                  <a:pt x="81169" y="129870"/>
                </a:moveTo>
                <a:cubicBezTo>
                  <a:pt x="287553" y="96553"/>
                  <a:pt x="424390" y="176051"/>
                  <a:pt x="585027" y="129870"/>
                </a:cubicBezTo>
                <a:cubicBezTo>
                  <a:pt x="745664" y="83689"/>
                  <a:pt x="913002" y="150020"/>
                  <a:pt x="1088884" y="129870"/>
                </a:cubicBezTo>
                <a:cubicBezTo>
                  <a:pt x="1084872" y="66182"/>
                  <a:pt x="1100755" y="44351"/>
                  <a:pt x="1088884" y="0"/>
                </a:cubicBezTo>
                <a:cubicBezTo>
                  <a:pt x="1182326" y="92561"/>
                  <a:pt x="1237917" y="179385"/>
                  <a:pt x="1348623" y="259740"/>
                </a:cubicBezTo>
                <a:cubicBezTo>
                  <a:pt x="1248887" y="402979"/>
                  <a:pt x="1189496" y="380573"/>
                  <a:pt x="1088884" y="519479"/>
                </a:cubicBezTo>
                <a:cubicBezTo>
                  <a:pt x="1075429" y="456678"/>
                  <a:pt x="1091618" y="444257"/>
                  <a:pt x="1088884" y="389609"/>
                </a:cubicBezTo>
                <a:cubicBezTo>
                  <a:pt x="972742" y="411304"/>
                  <a:pt x="698659" y="347298"/>
                  <a:pt x="574949" y="389609"/>
                </a:cubicBezTo>
                <a:cubicBezTo>
                  <a:pt x="451239" y="431920"/>
                  <a:pt x="281893" y="361659"/>
                  <a:pt x="81169" y="389609"/>
                </a:cubicBezTo>
                <a:cubicBezTo>
                  <a:pt x="59331" y="305326"/>
                  <a:pt x="95030" y="213526"/>
                  <a:pt x="81169" y="129870"/>
                </a:cubicBezTo>
                <a:close/>
              </a:path>
            </a:pathLst>
          </a:custGeom>
          <a:solidFill>
            <a:schemeClr val="accent4">
              <a:lumMod val="20000"/>
              <a:lumOff val="80000"/>
            </a:schemeClr>
          </a:solidFill>
          <a:ln>
            <a:solidFill>
              <a:schemeClr val="accent6"/>
            </a:solidFill>
            <a:extLst>
              <a:ext uri="{C807C97D-BFC1-408E-A445-0C87EB9F89A2}">
                <ask:lineSketchStyleProps xmlns:ask="http://schemas.microsoft.com/office/drawing/2018/sketchyshapes" xmlns="" sd="458463600">
                  <a:prstGeom prst="stripedRightArrow">
                    <a:avLst/>
                  </a:prstGeom>
                  <ask:type>
                    <ask:lineSketchScribble/>
                  </ask:type>
                </ask:lineSketchStyleProps>
              </a:ext>
            </a:extLst>
          </a:ln>
          <a:effectLst>
            <a:glow rad="228600">
              <a:srgbClr val="7030A0">
                <a:alpha val="40000"/>
              </a:srgbClr>
            </a:glo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5" name="Arrow: Striped Right 34">
            <a:extLst>
              <a:ext uri="{FF2B5EF4-FFF2-40B4-BE49-F238E27FC236}">
                <a16:creationId xmlns:a16="http://schemas.microsoft.com/office/drawing/2014/main" id="{5F5349B3-2762-406D-ACA1-F4E4EE2A37B6}"/>
              </a:ext>
            </a:extLst>
          </p:cNvPr>
          <p:cNvSpPr/>
          <p:nvPr/>
        </p:nvSpPr>
        <p:spPr>
          <a:xfrm rot="20078002">
            <a:off x="6199237" y="3822638"/>
            <a:ext cx="725706" cy="519479"/>
          </a:xfrm>
          <a:custGeom>
            <a:avLst/>
            <a:gdLst>
              <a:gd name="connsiteX0" fmla="*/ 0 w 725706"/>
              <a:gd name="connsiteY0" fmla="*/ 129870 h 519479"/>
              <a:gd name="connsiteX1" fmla="*/ 16234 w 725706"/>
              <a:gd name="connsiteY1" fmla="*/ 129870 h 519479"/>
              <a:gd name="connsiteX2" fmla="*/ 16234 w 725706"/>
              <a:gd name="connsiteY2" fmla="*/ 389609 h 519479"/>
              <a:gd name="connsiteX3" fmla="*/ 0 w 725706"/>
              <a:gd name="connsiteY3" fmla="*/ 389609 h 519479"/>
              <a:gd name="connsiteX4" fmla="*/ 0 w 725706"/>
              <a:gd name="connsiteY4" fmla="*/ 129870 h 519479"/>
              <a:gd name="connsiteX5" fmla="*/ 32467 w 725706"/>
              <a:gd name="connsiteY5" fmla="*/ 129870 h 519479"/>
              <a:gd name="connsiteX6" fmla="*/ 64935 w 725706"/>
              <a:gd name="connsiteY6" fmla="*/ 129870 h 519479"/>
              <a:gd name="connsiteX7" fmla="*/ 64935 w 725706"/>
              <a:gd name="connsiteY7" fmla="*/ 389609 h 519479"/>
              <a:gd name="connsiteX8" fmla="*/ 32467 w 725706"/>
              <a:gd name="connsiteY8" fmla="*/ 389609 h 519479"/>
              <a:gd name="connsiteX9" fmla="*/ 32467 w 725706"/>
              <a:gd name="connsiteY9" fmla="*/ 129870 h 519479"/>
              <a:gd name="connsiteX10" fmla="*/ 81169 w 725706"/>
              <a:gd name="connsiteY10" fmla="*/ 129870 h 519479"/>
              <a:gd name="connsiteX11" fmla="*/ 465967 w 725706"/>
              <a:gd name="connsiteY11" fmla="*/ 129870 h 519479"/>
              <a:gd name="connsiteX12" fmla="*/ 465967 w 725706"/>
              <a:gd name="connsiteY12" fmla="*/ 0 h 519479"/>
              <a:gd name="connsiteX13" fmla="*/ 725706 w 725706"/>
              <a:gd name="connsiteY13" fmla="*/ 259740 h 519479"/>
              <a:gd name="connsiteX14" fmla="*/ 465967 w 725706"/>
              <a:gd name="connsiteY14" fmla="*/ 519479 h 519479"/>
              <a:gd name="connsiteX15" fmla="*/ 465967 w 725706"/>
              <a:gd name="connsiteY15" fmla="*/ 389609 h 519479"/>
              <a:gd name="connsiteX16" fmla="*/ 81169 w 725706"/>
              <a:gd name="connsiteY16" fmla="*/ 389609 h 519479"/>
              <a:gd name="connsiteX17" fmla="*/ 81169 w 725706"/>
              <a:gd name="connsiteY17" fmla="*/ 129870 h 519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25706" h="519479" fill="none" extrusionOk="0">
                <a:moveTo>
                  <a:pt x="0" y="129870"/>
                </a:moveTo>
                <a:cubicBezTo>
                  <a:pt x="7935" y="128868"/>
                  <a:pt x="10921" y="131769"/>
                  <a:pt x="16234" y="129870"/>
                </a:cubicBezTo>
                <a:cubicBezTo>
                  <a:pt x="43257" y="214493"/>
                  <a:pt x="-250" y="296866"/>
                  <a:pt x="16234" y="389609"/>
                </a:cubicBezTo>
                <a:cubicBezTo>
                  <a:pt x="8554" y="389741"/>
                  <a:pt x="5842" y="388161"/>
                  <a:pt x="0" y="389609"/>
                </a:cubicBezTo>
                <a:cubicBezTo>
                  <a:pt x="-22408" y="286597"/>
                  <a:pt x="1643" y="209482"/>
                  <a:pt x="0" y="129870"/>
                </a:cubicBezTo>
                <a:close/>
                <a:moveTo>
                  <a:pt x="32467" y="129870"/>
                </a:moveTo>
                <a:cubicBezTo>
                  <a:pt x="46310" y="129813"/>
                  <a:pt x="54245" y="132653"/>
                  <a:pt x="64935" y="129870"/>
                </a:cubicBezTo>
                <a:cubicBezTo>
                  <a:pt x="65298" y="248139"/>
                  <a:pt x="53012" y="304119"/>
                  <a:pt x="64935" y="389609"/>
                </a:cubicBezTo>
                <a:cubicBezTo>
                  <a:pt x="50574" y="391148"/>
                  <a:pt x="47080" y="387167"/>
                  <a:pt x="32467" y="389609"/>
                </a:cubicBezTo>
                <a:cubicBezTo>
                  <a:pt x="18609" y="334151"/>
                  <a:pt x="63276" y="214349"/>
                  <a:pt x="32467" y="129870"/>
                </a:cubicBezTo>
                <a:close/>
                <a:moveTo>
                  <a:pt x="81169" y="129870"/>
                </a:moveTo>
                <a:cubicBezTo>
                  <a:pt x="165155" y="118377"/>
                  <a:pt x="302161" y="172327"/>
                  <a:pt x="465967" y="129870"/>
                </a:cubicBezTo>
                <a:cubicBezTo>
                  <a:pt x="462107" y="91910"/>
                  <a:pt x="477139" y="62510"/>
                  <a:pt x="465967" y="0"/>
                </a:cubicBezTo>
                <a:cubicBezTo>
                  <a:pt x="601796" y="116171"/>
                  <a:pt x="623663" y="197019"/>
                  <a:pt x="725706" y="259740"/>
                </a:cubicBezTo>
                <a:cubicBezTo>
                  <a:pt x="643500" y="347231"/>
                  <a:pt x="534422" y="418277"/>
                  <a:pt x="465967" y="519479"/>
                </a:cubicBezTo>
                <a:cubicBezTo>
                  <a:pt x="462536" y="458908"/>
                  <a:pt x="473354" y="427064"/>
                  <a:pt x="465967" y="389609"/>
                </a:cubicBezTo>
                <a:cubicBezTo>
                  <a:pt x="285839" y="426435"/>
                  <a:pt x="187917" y="376660"/>
                  <a:pt x="81169" y="389609"/>
                </a:cubicBezTo>
                <a:cubicBezTo>
                  <a:pt x="55291" y="265780"/>
                  <a:pt x="94084" y="240031"/>
                  <a:pt x="81169" y="129870"/>
                </a:cubicBezTo>
                <a:close/>
              </a:path>
              <a:path w="725706" h="519479" stroke="0" extrusionOk="0">
                <a:moveTo>
                  <a:pt x="0" y="129870"/>
                </a:moveTo>
                <a:cubicBezTo>
                  <a:pt x="6515" y="129252"/>
                  <a:pt x="11355" y="130323"/>
                  <a:pt x="16234" y="129870"/>
                </a:cubicBezTo>
                <a:cubicBezTo>
                  <a:pt x="18824" y="214470"/>
                  <a:pt x="-6081" y="316609"/>
                  <a:pt x="16234" y="389609"/>
                </a:cubicBezTo>
                <a:cubicBezTo>
                  <a:pt x="10466" y="390892"/>
                  <a:pt x="7365" y="388318"/>
                  <a:pt x="0" y="389609"/>
                </a:cubicBezTo>
                <a:cubicBezTo>
                  <a:pt x="-24524" y="303621"/>
                  <a:pt x="7060" y="193642"/>
                  <a:pt x="0" y="129870"/>
                </a:cubicBezTo>
                <a:close/>
                <a:moveTo>
                  <a:pt x="32467" y="129870"/>
                </a:moveTo>
                <a:cubicBezTo>
                  <a:pt x="45137" y="127404"/>
                  <a:pt x="57064" y="130863"/>
                  <a:pt x="64935" y="129870"/>
                </a:cubicBezTo>
                <a:cubicBezTo>
                  <a:pt x="65834" y="239911"/>
                  <a:pt x="59755" y="336714"/>
                  <a:pt x="64935" y="389609"/>
                </a:cubicBezTo>
                <a:cubicBezTo>
                  <a:pt x="53112" y="390025"/>
                  <a:pt x="45073" y="386500"/>
                  <a:pt x="32467" y="389609"/>
                </a:cubicBezTo>
                <a:cubicBezTo>
                  <a:pt x="4173" y="319225"/>
                  <a:pt x="43003" y="257957"/>
                  <a:pt x="32467" y="129870"/>
                </a:cubicBezTo>
                <a:close/>
                <a:moveTo>
                  <a:pt x="81169" y="129870"/>
                </a:moveTo>
                <a:cubicBezTo>
                  <a:pt x="220614" y="94131"/>
                  <a:pt x="359467" y="136502"/>
                  <a:pt x="465967" y="129870"/>
                </a:cubicBezTo>
                <a:cubicBezTo>
                  <a:pt x="458334" y="84967"/>
                  <a:pt x="476362" y="49643"/>
                  <a:pt x="465967" y="0"/>
                </a:cubicBezTo>
                <a:cubicBezTo>
                  <a:pt x="588368" y="67976"/>
                  <a:pt x="609998" y="177592"/>
                  <a:pt x="725706" y="259740"/>
                </a:cubicBezTo>
                <a:cubicBezTo>
                  <a:pt x="649739" y="359043"/>
                  <a:pt x="552382" y="377728"/>
                  <a:pt x="465967" y="519479"/>
                </a:cubicBezTo>
                <a:cubicBezTo>
                  <a:pt x="453040" y="471466"/>
                  <a:pt x="474958" y="442104"/>
                  <a:pt x="465967" y="389609"/>
                </a:cubicBezTo>
                <a:cubicBezTo>
                  <a:pt x="385850" y="426403"/>
                  <a:pt x="187847" y="354636"/>
                  <a:pt x="81169" y="389609"/>
                </a:cubicBezTo>
                <a:cubicBezTo>
                  <a:pt x="75453" y="332835"/>
                  <a:pt x="104023" y="235749"/>
                  <a:pt x="81169" y="129870"/>
                </a:cubicBezTo>
                <a:close/>
              </a:path>
            </a:pathLst>
          </a:custGeom>
          <a:solidFill>
            <a:schemeClr val="accent4">
              <a:lumMod val="20000"/>
              <a:lumOff val="80000"/>
            </a:schemeClr>
          </a:solidFill>
          <a:ln>
            <a:solidFill>
              <a:schemeClr val="accent6"/>
            </a:solidFill>
            <a:extLst>
              <a:ext uri="{C807C97D-BFC1-408E-A445-0C87EB9F89A2}">
                <ask:lineSketchStyleProps xmlns:ask="http://schemas.microsoft.com/office/drawing/2018/sketchyshapes" xmlns="" sd="458463600">
                  <a:prstGeom prst="stripedRightArrow">
                    <a:avLst/>
                  </a:prstGeom>
                  <ask:type>
                    <ask:lineSketchScribble/>
                  </ask:type>
                </ask:lineSketchStyleProps>
              </a:ext>
            </a:extLst>
          </a:ln>
          <a:effectLst>
            <a:glow rad="228600">
              <a:srgbClr val="FF0000">
                <a:alpha val="40000"/>
              </a:srgbClr>
            </a:glo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7" name="Arrow: Striped Right 36">
            <a:extLst>
              <a:ext uri="{FF2B5EF4-FFF2-40B4-BE49-F238E27FC236}">
                <a16:creationId xmlns:a16="http://schemas.microsoft.com/office/drawing/2014/main" id="{4A2DE867-C724-433D-87A7-95D400631FE0}"/>
              </a:ext>
            </a:extLst>
          </p:cNvPr>
          <p:cNvSpPr/>
          <p:nvPr/>
        </p:nvSpPr>
        <p:spPr>
          <a:xfrm rot="1167706">
            <a:off x="8174502" y="5942838"/>
            <a:ext cx="1348623" cy="519479"/>
          </a:xfrm>
          <a:custGeom>
            <a:avLst/>
            <a:gdLst>
              <a:gd name="connsiteX0" fmla="*/ 0 w 1348623"/>
              <a:gd name="connsiteY0" fmla="*/ 129870 h 519479"/>
              <a:gd name="connsiteX1" fmla="*/ 16234 w 1348623"/>
              <a:gd name="connsiteY1" fmla="*/ 129870 h 519479"/>
              <a:gd name="connsiteX2" fmla="*/ 16234 w 1348623"/>
              <a:gd name="connsiteY2" fmla="*/ 389609 h 519479"/>
              <a:gd name="connsiteX3" fmla="*/ 0 w 1348623"/>
              <a:gd name="connsiteY3" fmla="*/ 389609 h 519479"/>
              <a:gd name="connsiteX4" fmla="*/ 0 w 1348623"/>
              <a:gd name="connsiteY4" fmla="*/ 129870 h 519479"/>
              <a:gd name="connsiteX5" fmla="*/ 32467 w 1348623"/>
              <a:gd name="connsiteY5" fmla="*/ 129870 h 519479"/>
              <a:gd name="connsiteX6" fmla="*/ 64935 w 1348623"/>
              <a:gd name="connsiteY6" fmla="*/ 129870 h 519479"/>
              <a:gd name="connsiteX7" fmla="*/ 64935 w 1348623"/>
              <a:gd name="connsiteY7" fmla="*/ 389609 h 519479"/>
              <a:gd name="connsiteX8" fmla="*/ 32467 w 1348623"/>
              <a:gd name="connsiteY8" fmla="*/ 389609 h 519479"/>
              <a:gd name="connsiteX9" fmla="*/ 32467 w 1348623"/>
              <a:gd name="connsiteY9" fmla="*/ 129870 h 519479"/>
              <a:gd name="connsiteX10" fmla="*/ 81169 w 1348623"/>
              <a:gd name="connsiteY10" fmla="*/ 129870 h 519479"/>
              <a:gd name="connsiteX11" fmla="*/ 595104 w 1348623"/>
              <a:gd name="connsiteY11" fmla="*/ 129870 h 519479"/>
              <a:gd name="connsiteX12" fmla="*/ 1088884 w 1348623"/>
              <a:gd name="connsiteY12" fmla="*/ 129870 h 519479"/>
              <a:gd name="connsiteX13" fmla="*/ 1088884 w 1348623"/>
              <a:gd name="connsiteY13" fmla="*/ 0 h 519479"/>
              <a:gd name="connsiteX14" fmla="*/ 1348623 w 1348623"/>
              <a:gd name="connsiteY14" fmla="*/ 259740 h 519479"/>
              <a:gd name="connsiteX15" fmla="*/ 1088884 w 1348623"/>
              <a:gd name="connsiteY15" fmla="*/ 519479 h 519479"/>
              <a:gd name="connsiteX16" fmla="*/ 1088884 w 1348623"/>
              <a:gd name="connsiteY16" fmla="*/ 389609 h 519479"/>
              <a:gd name="connsiteX17" fmla="*/ 595104 w 1348623"/>
              <a:gd name="connsiteY17" fmla="*/ 389609 h 519479"/>
              <a:gd name="connsiteX18" fmla="*/ 81169 w 1348623"/>
              <a:gd name="connsiteY18" fmla="*/ 389609 h 519479"/>
              <a:gd name="connsiteX19" fmla="*/ 81169 w 1348623"/>
              <a:gd name="connsiteY19" fmla="*/ 129870 h 519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48623" h="519479" fill="none" extrusionOk="0">
                <a:moveTo>
                  <a:pt x="0" y="129870"/>
                </a:moveTo>
                <a:cubicBezTo>
                  <a:pt x="3642" y="128508"/>
                  <a:pt x="11365" y="131419"/>
                  <a:pt x="16234" y="129870"/>
                </a:cubicBezTo>
                <a:cubicBezTo>
                  <a:pt x="19100" y="217628"/>
                  <a:pt x="14858" y="262998"/>
                  <a:pt x="16234" y="389609"/>
                </a:cubicBezTo>
                <a:cubicBezTo>
                  <a:pt x="12858" y="391337"/>
                  <a:pt x="7184" y="388736"/>
                  <a:pt x="0" y="389609"/>
                </a:cubicBezTo>
                <a:cubicBezTo>
                  <a:pt x="-24176" y="291822"/>
                  <a:pt x="26250" y="238939"/>
                  <a:pt x="0" y="129870"/>
                </a:cubicBezTo>
                <a:close/>
                <a:moveTo>
                  <a:pt x="32467" y="129870"/>
                </a:moveTo>
                <a:cubicBezTo>
                  <a:pt x="48164" y="128633"/>
                  <a:pt x="56159" y="133428"/>
                  <a:pt x="64935" y="129870"/>
                </a:cubicBezTo>
                <a:cubicBezTo>
                  <a:pt x="88276" y="217887"/>
                  <a:pt x="45346" y="309224"/>
                  <a:pt x="64935" y="389609"/>
                </a:cubicBezTo>
                <a:cubicBezTo>
                  <a:pt x="57421" y="391497"/>
                  <a:pt x="42532" y="388355"/>
                  <a:pt x="32467" y="389609"/>
                </a:cubicBezTo>
                <a:cubicBezTo>
                  <a:pt x="1686" y="318291"/>
                  <a:pt x="35043" y="194520"/>
                  <a:pt x="32467" y="129870"/>
                </a:cubicBezTo>
                <a:close/>
                <a:moveTo>
                  <a:pt x="81169" y="129870"/>
                </a:moveTo>
                <a:cubicBezTo>
                  <a:pt x="212186" y="76166"/>
                  <a:pt x="369760" y="173645"/>
                  <a:pt x="595104" y="129870"/>
                </a:cubicBezTo>
                <a:cubicBezTo>
                  <a:pt x="820448" y="86095"/>
                  <a:pt x="903087" y="148072"/>
                  <a:pt x="1088884" y="129870"/>
                </a:cubicBezTo>
                <a:cubicBezTo>
                  <a:pt x="1080463" y="91555"/>
                  <a:pt x="1093438" y="60332"/>
                  <a:pt x="1088884" y="0"/>
                </a:cubicBezTo>
                <a:cubicBezTo>
                  <a:pt x="1225740" y="94588"/>
                  <a:pt x="1254856" y="167528"/>
                  <a:pt x="1348623" y="259740"/>
                </a:cubicBezTo>
                <a:cubicBezTo>
                  <a:pt x="1222823" y="393137"/>
                  <a:pt x="1111302" y="435145"/>
                  <a:pt x="1088884" y="519479"/>
                </a:cubicBezTo>
                <a:cubicBezTo>
                  <a:pt x="1087588" y="491662"/>
                  <a:pt x="1091427" y="443824"/>
                  <a:pt x="1088884" y="389609"/>
                </a:cubicBezTo>
                <a:cubicBezTo>
                  <a:pt x="850464" y="430550"/>
                  <a:pt x="829923" y="368505"/>
                  <a:pt x="595104" y="389609"/>
                </a:cubicBezTo>
                <a:cubicBezTo>
                  <a:pt x="360285" y="410713"/>
                  <a:pt x="259973" y="357452"/>
                  <a:pt x="81169" y="389609"/>
                </a:cubicBezTo>
                <a:cubicBezTo>
                  <a:pt x="60576" y="313769"/>
                  <a:pt x="88395" y="206223"/>
                  <a:pt x="81169" y="129870"/>
                </a:cubicBezTo>
                <a:close/>
              </a:path>
              <a:path w="1348623" h="519479" stroke="0" extrusionOk="0">
                <a:moveTo>
                  <a:pt x="0" y="129870"/>
                </a:moveTo>
                <a:cubicBezTo>
                  <a:pt x="6515" y="129252"/>
                  <a:pt x="11355" y="130323"/>
                  <a:pt x="16234" y="129870"/>
                </a:cubicBezTo>
                <a:cubicBezTo>
                  <a:pt x="18824" y="214470"/>
                  <a:pt x="-6081" y="316609"/>
                  <a:pt x="16234" y="389609"/>
                </a:cubicBezTo>
                <a:cubicBezTo>
                  <a:pt x="10466" y="390892"/>
                  <a:pt x="7365" y="388318"/>
                  <a:pt x="0" y="389609"/>
                </a:cubicBezTo>
                <a:cubicBezTo>
                  <a:pt x="-24524" y="303621"/>
                  <a:pt x="7060" y="193642"/>
                  <a:pt x="0" y="129870"/>
                </a:cubicBezTo>
                <a:close/>
                <a:moveTo>
                  <a:pt x="32467" y="129870"/>
                </a:moveTo>
                <a:cubicBezTo>
                  <a:pt x="45137" y="127404"/>
                  <a:pt x="57064" y="130863"/>
                  <a:pt x="64935" y="129870"/>
                </a:cubicBezTo>
                <a:cubicBezTo>
                  <a:pt x="65834" y="239911"/>
                  <a:pt x="59755" y="336714"/>
                  <a:pt x="64935" y="389609"/>
                </a:cubicBezTo>
                <a:cubicBezTo>
                  <a:pt x="53112" y="390025"/>
                  <a:pt x="45073" y="386500"/>
                  <a:pt x="32467" y="389609"/>
                </a:cubicBezTo>
                <a:cubicBezTo>
                  <a:pt x="4173" y="319225"/>
                  <a:pt x="43003" y="257957"/>
                  <a:pt x="32467" y="129870"/>
                </a:cubicBezTo>
                <a:close/>
                <a:moveTo>
                  <a:pt x="81169" y="129870"/>
                </a:moveTo>
                <a:cubicBezTo>
                  <a:pt x="287553" y="96553"/>
                  <a:pt x="424390" y="176051"/>
                  <a:pt x="585027" y="129870"/>
                </a:cubicBezTo>
                <a:cubicBezTo>
                  <a:pt x="745664" y="83689"/>
                  <a:pt x="913002" y="150020"/>
                  <a:pt x="1088884" y="129870"/>
                </a:cubicBezTo>
                <a:cubicBezTo>
                  <a:pt x="1084872" y="66182"/>
                  <a:pt x="1100755" y="44351"/>
                  <a:pt x="1088884" y="0"/>
                </a:cubicBezTo>
                <a:cubicBezTo>
                  <a:pt x="1182326" y="92561"/>
                  <a:pt x="1237917" y="179385"/>
                  <a:pt x="1348623" y="259740"/>
                </a:cubicBezTo>
                <a:cubicBezTo>
                  <a:pt x="1248887" y="402979"/>
                  <a:pt x="1189496" y="380573"/>
                  <a:pt x="1088884" y="519479"/>
                </a:cubicBezTo>
                <a:cubicBezTo>
                  <a:pt x="1075429" y="456678"/>
                  <a:pt x="1091618" y="444257"/>
                  <a:pt x="1088884" y="389609"/>
                </a:cubicBezTo>
                <a:cubicBezTo>
                  <a:pt x="972742" y="411304"/>
                  <a:pt x="698659" y="347298"/>
                  <a:pt x="574949" y="389609"/>
                </a:cubicBezTo>
                <a:cubicBezTo>
                  <a:pt x="451239" y="431920"/>
                  <a:pt x="281893" y="361659"/>
                  <a:pt x="81169" y="389609"/>
                </a:cubicBezTo>
                <a:cubicBezTo>
                  <a:pt x="59331" y="305326"/>
                  <a:pt x="95030" y="213526"/>
                  <a:pt x="81169" y="129870"/>
                </a:cubicBezTo>
                <a:close/>
              </a:path>
            </a:pathLst>
          </a:custGeom>
          <a:solidFill>
            <a:schemeClr val="accent4">
              <a:lumMod val="20000"/>
              <a:lumOff val="80000"/>
            </a:schemeClr>
          </a:solidFill>
          <a:ln>
            <a:solidFill>
              <a:schemeClr val="accent6"/>
            </a:solidFill>
            <a:extLst>
              <a:ext uri="{C807C97D-BFC1-408E-A445-0C87EB9F89A2}">
                <ask:lineSketchStyleProps xmlns:ask="http://schemas.microsoft.com/office/drawing/2018/sketchyshapes" xmlns="" sd="458463600">
                  <a:prstGeom prst="stripedRightArrow">
                    <a:avLst/>
                  </a:prstGeom>
                  <ask:type>
                    <ask:lineSketchScribble/>
                  </ask:type>
                </ask:lineSketchStyleProps>
              </a:ext>
            </a:extLst>
          </a:ln>
          <a:effectLst>
            <a:glow rad="1397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8" name="Arrow: Striped Right 37">
            <a:extLst>
              <a:ext uri="{FF2B5EF4-FFF2-40B4-BE49-F238E27FC236}">
                <a16:creationId xmlns:a16="http://schemas.microsoft.com/office/drawing/2014/main" id="{C335474B-2089-4560-A2EE-E179488E2642}"/>
              </a:ext>
            </a:extLst>
          </p:cNvPr>
          <p:cNvSpPr/>
          <p:nvPr/>
        </p:nvSpPr>
        <p:spPr>
          <a:xfrm rot="12229134">
            <a:off x="3976396" y="3987183"/>
            <a:ext cx="511562" cy="519479"/>
          </a:xfrm>
          <a:custGeom>
            <a:avLst/>
            <a:gdLst>
              <a:gd name="connsiteX0" fmla="*/ 0 w 511562"/>
              <a:gd name="connsiteY0" fmla="*/ 129870 h 519479"/>
              <a:gd name="connsiteX1" fmla="*/ 15986 w 511562"/>
              <a:gd name="connsiteY1" fmla="*/ 129870 h 519479"/>
              <a:gd name="connsiteX2" fmla="*/ 15986 w 511562"/>
              <a:gd name="connsiteY2" fmla="*/ 389609 h 519479"/>
              <a:gd name="connsiteX3" fmla="*/ 0 w 511562"/>
              <a:gd name="connsiteY3" fmla="*/ 389609 h 519479"/>
              <a:gd name="connsiteX4" fmla="*/ 0 w 511562"/>
              <a:gd name="connsiteY4" fmla="*/ 129870 h 519479"/>
              <a:gd name="connsiteX5" fmla="*/ 31973 w 511562"/>
              <a:gd name="connsiteY5" fmla="*/ 129870 h 519479"/>
              <a:gd name="connsiteX6" fmla="*/ 63945 w 511562"/>
              <a:gd name="connsiteY6" fmla="*/ 129870 h 519479"/>
              <a:gd name="connsiteX7" fmla="*/ 63945 w 511562"/>
              <a:gd name="connsiteY7" fmla="*/ 389609 h 519479"/>
              <a:gd name="connsiteX8" fmla="*/ 31973 w 511562"/>
              <a:gd name="connsiteY8" fmla="*/ 389609 h 519479"/>
              <a:gd name="connsiteX9" fmla="*/ 31973 w 511562"/>
              <a:gd name="connsiteY9" fmla="*/ 129870 h 519479"/>
              <a:gd name="connsiteX10" fmla="*/ 79932 w 511562"/>
              <a:gd name="connsiteY10" fmla="*/ 129870 h 519479"/>
              <a:gd name="connsiteX11" fmla="*/ 255781 w 511562"/>
              <a:gd name="connsiteY11" fmla="*/ 129870 h 519479"/>
              <a:gd name="connsiteX12" fmla="*/ 255781 w 511562"/>
              <a:gd name="connsiteY12" fmla="*/ 0 h 519479"/>
              <a:gd name="connsiteX13" fmla="*/ 511562 w 511562"/>
              <a:gd name="connsiteY13" fmla="*/ 259740 h 519479"/>
              <a:gd name="connsiteX14" fmla="*/ 255781 w 511562"/>
              <a:gd name="connsiteY14" fmla="*/ 519479 h 519479"/>
              <a:gd name="connsiteX15" fmla="*/ 255781 w 511562"/>
              <a:gd name="connsiteY15" fmla="*/ 389609 h 519479"/>
              <a:gd name="connsiteX16" fmla="*/ 79932 w 511562"/>
              <a:gd name="connsiteY16" fmla="*/ 389609 h 519479"/>
              <a:gd name="connsiteX17" fmla="*/ 79932 w 511562"/>
              <a:gd name="connsiteY17" fmla="*/ 129870 h 519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11562" h="519479" fill="none" extrusionOk="0">
                <a:moveTo>
                  <a:pt x="0" y="129870"/>
                </a:moveTo>
                <a:cubicBezTo>
                  <a:pt x="5720" y="129448"/>
                  <a:pt x="12521" y="130395"/>
                  <a:pt x="15986" y="129870"/>
                </a:cubicBezTo>
                <a:cubicBezTo>
                  <a:pt x="43009" y="214493"/>
                  <a:pt x="-498" y="296866"/>
                  <a:pt x="15986" y="389609"/>
                </a:cubicBezTo>
                <a:cubicBezTo>
                  <a:pt x="12247" y="390909"/>
                  <a:pt x="3234" y="388725"/>
                  <a:pt x="0" y="389609"/>
                </a:cubicBezTo>
                <a:cubicBezTo>
                  <a:pt x="-22408" y="286597"/>
                  <a:pt x="1643" y="209482"/>
                  <a:pt x="0" y="129870"/>
                </a:cubicBezTo>
                <a:close/>
                <a:moveTo>
                  <a:pt x="31973" y="129870"/>
                </a:moveTo>
                <a:cubicBezTo>
                  <a:pt x="46138" y="127550"/>
                  <a:pt x="51948" y="130861"/>
                  <a:pt x="63945" y="129870"/>
                </a:cubicBezTo>
                <a:cubicBezTo>
                  <a:pt x="64308" y="248139"/>
                  <a:pt x="52022" y="304119"/>
                  <a:pt x="63945" y="389609"/>
                </a:cubicBezTo>
                <a:cubicBezTo>
                  <a:pt x="49537" y="392720"/>
                  <a:pt x="44943" y="388883"/>
                  <a:pt x="31973" y="389609"/>
                </a:cubicBezTo>
                <a:cubicBezTo>
                  <a:pt x="18115" y="334151"/>
                  <a:pt x="62782" y="214349"/>
                  <a:pt x="31973" y="129870"/>
                </a:cubicBezTo>
                <a:close/>
                <a:moveTo>
                  <a:pt x="79932" y="129870"/>
                </a:moveTo>
                <a:cubicBezTo>
                  <a:pt x="163672" y="116727"/>
                  <a:pt x="202763" y="142098"/>
                  <a:pt x="255781" y="129870"/>
                </a:cubicBezTo>
                <a:cubicBezTo>
                  <a:pt x="251921" y="91910"/>
                  <a:pt x="266953" y="62510"/>
                  <a:pt x="255781" y="0"/>
                </a:cubicBezTo>
                <a:cubicBezTo>
                  <a:pt x="363894" y="86451"/>
                  <a:pt x="385942" y="161715"/>
                  <a:pt x="511562" y="259740"/>
                </a:cubicBezTo>
                <a:cubicBezTo>
                  <a:pt x="477665" y="344785"/>
                  <a:pt x="349038" y="393044"/>
                  <a:pt x="255781" y="519479"/>
                </a:cubicBezTo>
                <a:cubicBezTo>
                  <a:pt x="252350" y="458908"/>
                  <a:pt x="263168" y="427064"/>
                  <a:pt x="255781" y="389609"/>
                </a:cubicBezTo>
                <a:cubicBezTo>
                  <a:pt x="182409" y="394541"/>
                  <a:pt x="162725" y="384496"/>
                  <a:pt x="79932" y="389609"/>
                </a:cubicBezTo>
                <a:cubicBezTo>
                  <a:pt x="54054" y="265780"/>
                  <a:pt x="92847" y="240031"/>
                  <a:pt x="79932" y="129870"/>
                </a:cubicBezTo>
                <a:close/>
              </a:path>
              <a:path w="511562" h="519479" stroke="0" extrusionOk="0">
                <a:moveTo>
                  <a:pt x="0" y="129870"/>
                </a:moveTo>
                <a:cubicBezTo>
                  <a:pt x="7133" y="128030"/>
                  <a:pt x="9682" y="130970"/>
                  <a:pt x="15986" y="129870"/>
                </a:cubicBezTo>
                <a:cubicBezTo>
                  <a:pt x="18576" y="214470"/>
                  <a:pt x="-6329" y="316609"/>
                  <a:pt x="15986" y="389609"/>
                </a:cubicBezTo>
                <a:cubicBezTo>
                  <a:pt x="10973" y="390216"/>
                  <a:pt x="3651" y="389140"/>
                  <a:pt x="0" y="389609"/>
                </a:cubicBezTo>
                <a:cubicBezTo>
                  <a:pt x="-24524" y="303621"/>
                  <a:pt x="7060" y="193642"/>
                  <a:pt x="0" y="129870"/>
                </a:cubicBezTo>
                <a:close/>
                <a:moveTo>
                  <a:pt x="31973" y="129870"/>
                </a:moveTo>
                <a:cubicBezTo>
                  <a:pt x="43829" y="127918"/>
                  <a:pt x="51823" y="131044"/>
                  <a:pt x="63945" y="129870"/>
                </a:cubicBezTo>
                <a:cubicBezTo>
                  <a:pt x="64844" y="239911"/>
                  <a:pt x="58765" y="336714"/>
                  <a:pt x="63945" y="389609"/>
                </a:cubicBezTo>
                <a:cubicBezTo>
                  <a:pt x="54095" y="390812"/>
                  <a:pt x="45590" y="389179"/>
                  <a:pt x="31973" y="389609"/>
                </a:cubicBezTo>
                <a:cubicBezTo>
                  <a:pt x="3679" y="319225"/>
                  <a:pt x="42509" y="257957"/>
                  <a:pt x="31973" y="129870"/>
                </a:cubicBezTo>
                <a:close/>
                <a:moveTo>
                  <a:pt x="79932" y="129870"/>
                </a:moveTo>
                <a:cubicBezTo>
                  <a:pt x="128809" y="125979"/>
                  <a:pt x="204776" y="129902"/>
                  <a:pt x="255781" y="129870"/>
                </a:cubicBezTo>
                <a:cubicBezTo>
                  <a:pt x="248148" y="84967"/>
                  <a:pt x="266176" y="49643"/>
                  <a:pt x="255781" y="0"/>
                </a:cubicBezTo>
                <a:cubicBezTo>
                  <a:pt x="378767" y="122311"/>
                  <a:pt x="403285" y="150243"/>
                  <a:pt x="511562" y="259740"/>
                </a:cubicBezTo>
                <a:cubicBezTo>
                  <a:pt x="449599" y="329543"/>
                  <a:pt x="320169" y="398541"/>
                  <a:pt x="255781" y="519479"/>
                </a:cubicBezTo>
                <a:cubicBezTo>
                  <a:pt x="242854" y="471466"/>
                  <a:pt x="264772" y="442104"/>
                  <a:pt x="255781" y="389609"/>
                </a:cubicBezTo>
                <a:cubicBezTo>
                  <a:pt x="189345" y="391493"/>
                  <a:pt x="136815" y="381960"/>
                  <a:pt x="79932" y="389609"/>
                </a:cubicBezTo>
                <a:cubicBezTo>
                  <a:pt x="74216" y="332835"/>
                  <a:pt x="102786" y="235749"/>
                  <a:pt x="79932" y="129870"/>
                </a:cubicBezTo>
                <a:close/>
              </a:path>
            </a:pathLst>
          </a:custGeom>
          <a:solidFill>
            <a:schemeClr val="accent4">
              <a:lumMod val="20000"/>
              <a:lumOff val="80000"/>
            </a:schemeClr>
          </a:solidFill>
          <a:ln>
            <a:solidFill>
              <a:schemeClr val="accent6"/>
            </a:solidFill>
            <a:extLst>
              <a:ext uri="{C807C97D-BFC1-408E-A445-0C87EB9F89A2}">
                <ask:lineSketchStyleProps xmlns:ask="http://schemas.microsoft.com/office/drawing/2018/sketchyshapes" xmlns="" sd="458463600">
                  <a:prstGeom prst="stripedRightArrow">
                    <a:avLst/>
                  </a:prstGeom>
                  <ask:type>
                    <ask:lineSketchScribble/>
                  </ask:type>
                </ask:lineSketchStyleProps>
              </a:ext>
            </a:extLst>
          </a:ln>
          <a:effectLst>
            <a:glow rad="228600">
              <a:schemeClr val="accent4">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39" name="Arrow: Striped Right 38">
            <a:extLst>
              <a:ext uri="{FF2B5EF4-FFF2-40B4-BE49-F238E27FC236}">
                <a16:creationId xmlns:a16="http://schemas.microsoft.com/office/drawing/2014/main" id="{DE4F6B42-6506-431E-A40B-601E840E70B1}"/>
              </a:ext>
            </a:extLst>
          </p:cNvPr>
          <p:cNvSpPr/>
          <p:nvPr/>
        </p:nvSpPr>
        <p:spPr>
          <a:xfrm rot="1448967">
            <a:off x="3822966" y="4423909"/>
            <a:ext cx="640440" cy="519479"/>
          </a:xfrm>
          <a:custGeom>
            <a:avLst/>
            <a:gdLst>
              <a:gd name="connsiteX0" fmla="*/ 0 w 640440"/>
              <a:gd name="connsiteY0" fmla="*/ 129870 h 519479"/>
              <a:gd name="connsiteX1" fmla="*/ 16234 w 640440"/>
              <a:gd name="connsiteY1" fmla="*/ 129870 h 519479"/>
              <a:gd name="connsiteX2" fmla="*/ 16234 w 640440"/>
              <a:gd name="connsiteY2" fmla="*/ 389609 h 519479"/>
              <a:gd name="connsiteX3" fmla="*/ 0 w 640440"/>
              <a:gd name="connsiteY3" fmla="*/ 389609 h 519479"/>
              <a:gd name="connsiteX4" fmla="*/ 0 w 640440"/>
              <a:gd name="connsiteY4" fmla="*/ 129870 h 519479"/>
              <a:gd name="connsiteX5" fmla="*/ 32467 w 640440"/>
              <a:gd name="connsiteY5" fmla="*/ 129870 h 519479"/>
              <a:gd name="connsiteX6" fmla="*/ 64935 w 640440"/>
              <a:gd name="connsiteY6" fmla="*/ 129870 h 519479"/>
              <a:gd name="connsiteX7" fmla="*/ 64935 w 640440"/>
              <a:gd name="connsiteY7" fmla="*/ 389609 h 519479"/>
              <a:gd name="connsiteX8" fmla="*/ 32467 w 640440"/>
              <a:gd name="connsiteY8" fmla="*/ 389609 h 519479"/>
              <a:gd name="connsiteX9" fmla="*/ 32467 w 640440"/>
              <a:gd name="connsiteY9" fmla="*/ 129870 h 519479"/>
              <a:gd name="connsiteX10" fmla="*/ 81169 w 640440"/>
              <a:gd name="connsiteY10" fmla="*/ 129870 h 519479"/>
              <a:gd name="connsiteX11" fmla="*/ 380701 w 640440"/>
              <a:gd name="connsiteY11" fmla="*/ 129870 h 519479"/>
              <a:gd name="connsiteX12" fmla="*/ 380701 w 640440"/>
              <a:gd name="connsiteY12" fmla="*/ 0 h 519479"/>
              <a:gd name="connsiteX13" fmla="*/ 640440 w 640440"/>
              <a:gd name="connsiteY13" fmla="*/ 259740 h 519479"/>
              <a:gd name="connsiteX14" fmla="*/ 380701 w 640440"/>
              <a:gd name="connsiteY14" fmla="*/ 519479 h 519479"/>
              <a:gd name="connsiteX15" fmla="*/ 380701 w 640440"/>
              <a:gd name="connsiteY15" fmla="*/ 389609 h 519479"/>
              <a:gd name="connsiteX16" fmla="*/ 81169 w 640440"/>
              <a:gd name="connsiteY16" fmla="*/ 389609 h 519479"/>
              <a:gd name="connsiteX17" fmla="*/ 81169 w 640440"/>
              <a:gd name="connsiteY17" fmla="*/ 129870 h 519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40440" h="519479" fill="none" extrusionOk="0">
                <a:moveTo>
                  <a:pt x="0" y="129870"/>
                </a:moveTo>
                <a:cubicBezTo>
                  <a:pt x="7935" y="128868"/>
                  <a:pt x="10921" y="131769"/>
                  <a:pt x="16234" y="129870"/>
                </a:cubicBezTo>
                <a:cubicBezTo>
                  <a:pt x="43257" y="214493"/>
                  <a:pt x="-250" y="296866"/>
                  <a:pt x="16234" y="389609"/>
                </a:cubicBezTo>
                <a:cubicBezTo>
                  <a:pt x="8554" y="389741"/>
                  <a:pt x="5842" y="388161"/>
                  <a:pt x="0" y="389609"/>
                </a:cubicBezTo>
                <a:cubicBezTo>
                  <a:pt x="-22408" y="286597"/>
                  <a:pt x="1643" y="209482"/>
                  <a:pt x="0" y="129870"/>
                </a:cubicBezTo>
                <a:close/>
                <a:moveTo>
                  <a:pt x="32467" y="129870"/>
                </a:moveTo>
                <a:cubicBezTo>
                  <a:pt x="46310" y="129813"/>
                  <a:pt x="54245" y="132653"/>
                  <a:pt x="64935" y="129870"/>
                </a:cubicBezTo>
                <a:cubicBezTo>
                  <a:pt x="65298" y="248139"/>
                  <a:pt x="53012" y="304119"/>
                  <a:pt x="64935" y="389609"/>
                </a:cubicBezTo>
                <a:cubicBezTo>
                  <a:pt x="50574" y="391148"/>
                  <a:pt x="47080" y="387167"/>
                  <a:pt x="32467" y="389609"/>
                </a:cubicBezTo>
                <a:cubicBezTo>
                  <a:pt x="18609" y="334151"/>
                  <a:pt x="63276" y="214349"/>
                  <a:pt x="32467" y="129870"/>
                </a:cubicBezTo>
                <a:close/>
                <a:moveTo>
                  <a:pt x="81169" y="129870"/>
                </a:moveTo>
                <a:cubicBezTo>
                  <a:pt x="199182" y="118802"/>
                  <a:pt x="290345" y="158679"/>
                  <a:pt x="380701" y="129870"/>
                </a:cubicBezTo>
                <a:cubicBezTo>
                  <a:pt x="376841" y="91910"/>
                  <a:pt x="391873" y="62510"/>
                  <a:pt x="380701" y="0"/>
                </a:cubicBezTo>
                <a:cubicBezTo>
                  <a:pt x="516530" y="116171"/>
                  <a:pt x="538397" y="197019"/>
                  <a:pt x="640440" y="259740"/>
                </a:cubicBezTo>
                <a:cubicBezTo>
                  <a:pt x="558234" y="347231"/>
                  <a:pt x="449156" y="418277"/>
                  <a:pt x="380701" y="519479"/>
                </a:cubicBezTo>
                <a:cubicBezTo>
                  <a:pt x="377270" y="458908"/>
                  <a:pt x="388088" y="427064"/>
                  <a:pt x="380701" y="389609"/>
                </a:cubicBezTo>
                <a:cubicBezTo>
                  <a:pt x="290216" y="397324"/>
                  <a:pt x="220858" y="363376"/>
                  <a:pt x="81169" y="389609"/>
                </a:cubicBezTo>
                <a:cubicBezTo>
                  <a:pt x="55291" y="265780"/>
                  <a:pt x="94084" y="240031"/>
                  <a:pt x="81169" y="129870"/>
                </a:cubicBezTo>
                <a:close/>
              </a:path>
              <a:path w="640440" h="519479" stroke="0" extrusionOk="0">
                <a:moveTo>
                  <a:pt x="0" y="129870"/>
                </a:moveTo>
                <a:cubicBezTo>
                  <a:pt x="6515" y="129252"/>
                  <a:pt x="11355" y="130323"/>
                  <a:pt x="16234" y="129870"/>
                </a:cubicBezTo>
                <a:cubicBezTo>
                  <a:pt x="18824" y="214470"/>
                  <a:pt x="-6081" y="316609"/>
                  <a:pt x="16234" y="389609"/>
                </a:cubicBezTo>
                <a:cubicBezTo>
                  <a:pt x="10466" y="390892"/>
                  <a:pt x="7365" y="388318"/>
                  <a:pt x="0" y="389609"/>
                </a:cubicBezTo>
                <a:cubicBezTo>
                  <a:pt x="-24524" y="303621"/>
                  <a:pt x="7060" y="193642"/>
                  <a:pt x="0" y="129870"/>
                </a:cubicBezTo>
                <a:close/>
                <a:moveTo>
                  <a:pt x="32467" y="129870"/>
                </a:moveTo>
                <a:cubicBezTo>
                  <a:pt x="45137" y="127404"/>
                  <a:pt x="57064" y="130863"/>
                  <a:pt x="64935" y="129870"/>
                </a:cubicBezTo>
                <a:cubicBezTo>
                  <a:pt x="65834" y="239911"/>
                  <a:pt x="59755" y="336714"/>
                  <a:pt x="64935" y="389609"/>
                </a:cubicBezTo>
                <a:cubicBezTo>
                  <a:pt x="53112" y="390025"/>
                  <a:pt x="45073" y="386500"/>
                  <a:pt x="32467" y="389609"/>
                </a:cubicBezTo>
                <a:cubicBezTo>
                  <a:pt x="4173" y="319225"/>
                  <a:pt x="43003" y="257957"/>
                  <a:pt x="32467" y="129870"/>
                </a:cubicBezTo>
                <a:close/>
                <a:moveTo>
                  <a:pt x="81169" y="129870"/>
                </a:moveTo>
                <a:cubicBezTo>
                  <a:pt x="149314" y="120947"/>
                  <a:pt x="308801" y="143769"/>
                  <a:pt x="380701" y="129870"/>
                </a:cubicBezTo>
                <a:cubicBezTo>
                  <a:pt x="373068" y="84967"/>
                  <a:pt x="391096" y="49643"/>
                  <a:pt x="380701" y="0"/>
                </a:cubicBezTo>
                <a:cubicBezTo>
                  <a:pt x="503102" y="67976"/>
                  <a:pt x="524732" y="177592"/>
                  <a:pt x="640440" y="259740"/>
                </a:cubicBezTo>
                <a:cubicBezTo>
                  <a:pt x="564473" y="359043"/>
                  <a:pt x="467116" y="377728"/>
                  <a:pt x="380701" y="519479"/>
                </a:cubicBezTo>
                <a:cubicBezTo>
                  <a:pt x="367774" y="471466"/>
                  <a:pt x="389692" y="442104"/>
                  <a:pt x="380701" y="389609"/>
                </a:cubicBezTo>
                <a:cubicBezTo>
                  <a:pt x="273743" y="397216"/>
                  <a:pt x="165014" y="362425"/>
                  <a:pt x="81169" y="389609"/>
                </a:cubicBezTo>
                <a:cubicBezTo>
                  <a:pt x="75453" y="332835"/>
                  <a:pt x="104023" y="235749"/>
                  <a:pt x="81169" y="129870"/>
                </a:cubicBezTo>
                <a:close/>
              </a:path>
            </a:pathLst>
          </a:custGeom>
          <a:solidFill>
            <a:schemeClr val="accent4">
              <a:lumMod val="20000"/>
              <a:lumOff val="80000"/>
            </a:schemeClr>
          </a:solidFill>
          <a:ln>
            <a:solidFill>
              <a:schemeClr val="accent6"/>
            </a:solidFill>
            <a:extLst>
              <a:ext uri="{C807C97D-BFC1-408E-A445-0C87EB9F89A2}">
                <ask:lineSketchStyleProps xmlns:ask="http://schemas.microsoft.com/office/drawing/2018/sketchyshapes" xmlns="" sd="458463600">
                  <a:prstGeom prst="stripedRightArrow">
                    <a:avLst/>
                  </a:prstGeom>
                  <ask:type>
                    <ask:lineSketchScribble/>
                  </ask:type>
                </ask:lineSketchStyleProps>
              </a:ext>
            </a:extLst>
          </a:ln>
          <a:effectLst>
            <a:glow rad="228600">
              <a:schemeClr val="accent4">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40" name="Arrow: Striped Right 39">
            <a:extLst>
              <a:ext uri="{FF2B5EF4-FFF2-40B4-BE49-F238E27FC236}">
                <a16:creationId xmlns:a16="http://schemas.microsoft.com/office/drawing/2014/main" id="{56F192A8-F618-4BA4-B6B9-B1147B82A6D8}"/>
              </a:ext>
            </a:extLst>
          </p:cNvPr>
          <p:cNvSpPr/>
          <p:nvPr/>
        </p:nvSpPr>
        <p:spPr>
          <a:xfrm rot="20563984">
            <a:off x="3079016" y="6207472"/>
            <a:ext cx="1348623" cy="519479"/>
          </a:xfrm>
          <a:custGeom>
            <a:avLst/>
            <a:gdLst>
              <a:gd name="connsiteX0" fmla="*/ 0 w 1348623"/>
              <a:gd name="connsiteY0" fmla="*/ 129870 h 519479"/>
              <a:gd name="connsiteX1" fmla="*/ 16234 w 1348623"/>
              <a:gd name="connsiteY1" fmla="*/ 129870 h 519479"/>
              <a:gd name="connsiteX2" fmla="*/ 16234 w 1348623"/>
              <a:gd name="connsiteY2" fmla="*/ 389609 h 519479"/>
              <a:gd name="connsiteX3" fmla="*/ 0 w 1348623"/>
              <a:gd name="connsiteY3" fmla="*/ 389609 h 519479"/>
              <a:gd name="connsiteX4" fmla="*/ 0 w 1348623"/>
              <a:gd name="connsiteY4" fmla="*/ 129870 h 519479"/>
              <a:gd name="connsiteX5" fmla="*/ 32467 w 1348623"/>
              <a:gd name="connsiteY5" fmla="*/ 129870 h 519479"/>
              <a:gd name="connsiteX6" fmla="*/ 64935 w 1348623"/>
              <a:gd name="connsiteY6" fmla="*/ 129870 h 519479"/>
              <a:gd name="connsiteX7" fmla="*/ 64935 w 1348623"/>
              <a:gd name="connsiteY7" fmla="*/ 389609 h 519479"/>
              <a:gd name="connsiteX8" fmla="*/ 32467 w 1348623"/>
              <a:gd name="connsiteY8" fmla="*/ 389609 h 519479"/>
              <a:gd name="connsiteX9" fmla="*/ 32467 w 1348623"/>
              <a:gd name="connsiteY9" fmla="*/ 129870 h 519479"/>
              <a:gd name="connsiteX10" fmla="*/ 81169 w 1348623"/>
              <a:gd name="connsiteY10" fmla="*/ 129870 h 519479"/>
              <a:gd name="connsiteX11" fmla="*/ 595104 w 1348623"/>
              <a:gd name="connsiteY11" fmla="*/ 129870 h 519479"/>
              <a:gd name="connsiteX12" fmla="*/ 1088884 w 1348623"/>
              <a:gd name="connsiteY12" fmla="*/ 129870 h 519479"/>
              <a:gd name="connsiteX13" fmla="*/ 1088884 w 1348623"/>
              <a:gd name="connsiteY13" fmla="*/ 0 h 519479"/>
              <a:gd name="connsiteX14" fmla="*/ 1348623 w 1348623"/>
              <a:gd name="connsiteY14" fmla="*/ 259740 h 519479"/>
              <a:gd name="connsiteX15" fmla="*/ 1088884 w 1348623"/>
              <a:gd name="connsiteY15" fmla="*/ 519479 h 519479"/>
              <a:gd name="connsiteX16" fmla="*/ 1088884 w 1348623"/>
              <a:gd name="connsiteY16" fmla="*/ 389609 h 519479"/>
              <a:gd name="connsiteX17" fmla="*/ 595104 w 1348623"/>
              <a:gd name="connsiteY17" fmla="*/ 389609 h 519479"/>
              <a:gd name="connsiteX18" fmla="*/ 81169 w 1348623"/>
              <a:gd name="connsiteY18" fmla="*/ 389609 h 519479"/>
              <a:gd name="connsiteX19" fmla="*/ 81169 w 1348623"/>
              <a:gd name="connsiteY19" fmla="*/ 129870 h 519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48623" h="519479" fill="none" extrusionOk="0">
                <a:moveTo>
                  <a:pt x="0" y="129870"/>
                </a:moveTo>
                <a:cubicBezTo>
                  <a:pt x="3642" y="128508"/>
                  <a:pt x="11365" y="131419"/>
                  <a:pt x="16234" y="129870"/>
                </a:cubicBezTo>
                <a:cubicBezTo>
                  <a:pt x="19100" y="217628"/>
                  <a:pt x="14858" y="262998"/>
                  <a:pt x="16234" y="389609"/>
                </a:cubicBezTo>
                <a:cubicBezTo>
                  <a:pt x="12858" y="391337"/>
                  <a:pt x="7184" y="388736"/>
                  <a:pt x="0" y="389609"/>
                </a:cubicBezTo>
                <a:cubicBezTo>
                  <a:pt x="-24176" y="291822"/>
                  <a:pt x="26250" y="238939"/>
                  <a:pt x="0" y="129870"/>
                </a:cubicBezTo>
                <a:close/>
                <a:moveTo>
                  <a:pt x="32467" y="129870"/>
                </a:moveTo>
                <a:cubicBezTo>
                  <a:pt x="48164" y="128633"/>
                  <a:pt x="56159" y="133428"/>
                  <a:pt x="64935" y="129870"/>
                </a:cubicBezTo>
                <a:cubicBezTo>
                  <a:pt x="88276" y="217887"/>
                  <a:pt x="45346" y="309224"/>
                  <a:pt x="64935" y="389609"/>
                </a:cubicBezTo>
                <a:cubicBezTo>
                  <a:pt x="57421" y="391497"/>
                  <a:pt x="42532" y="388355"/>
                  <a:pt x="32467" y="389609"/>
                </a:cubicBezTo>
                <a:cubicBezTo>
                  <a:pt x="1686" y="318291"/>
                  <a:pt x="35043" y="194520"/>
                  <a:pt x="32467" y="129870"/>
                </a:cubicBezTo>
                <a:close/>
                <a:moveTo>
                  <a:pt x="81169" y="129870"/>
                </a:moveTo>
                <a:cubicBezTo>
                  <a:pt x="212186" y="76166"/>
                  <a:pt x="369760" y="173645"/>
                  <a:pt x="595104" y="129870"/>
                </a:cubicBezTo>
                <a:cubicBezTo>
                  <a:pt x="820448" y="86095"/>
                  <a:pt x="903087" y="148072"/>
                  <a:pt x="1088884" y="129870"/>
                </a:cubicBezTo>
                <a:cubicBezTo>
                  <a:pt x="1080463" y="91555"/>
                  <a:pt x="1093438" y="60332"/>
                  <a:pt x="1088884" y="0"/>
                </a:cubicBezTo>
                <a:cubicBezTo>
                  <a:pt x="1225740" y="94588"/>
                  <a:pt x="1254856" y="167528"/>
                  <a:pt x="1348623" y="259740"/>
                </a:cubicBezTo>
                <a:cubicBezTo>
                  <a:pt x="1222823" y="393137"/>
                  <a:pt x="1111302" y="435145"/>
                  <a:pt x="1088884" y="519479"/>
                </a:cubicBezTo>
                <a:cubicBezTo>
                  <a:pt x="1087588" y="491662"/>
                  <a:pt x="1091427" y="443824"/>
                  <a:pt x="1088884" y="389609"/>
                </a:cubicBezTo>
                <a:cubicBezTo>
                  <a:pt x="850464" y="430550"/>
                  <a:pt x="829923" y="368505"/>
                  <a:pt x="595104" y="389609"/>
                </a:cubicBezTo>
                <a:cubicBezTo>
                  <a:pt x="360285" y="410713"/>
                  <a:pt x="259973" y="357452"/>
                  <a:pt x="81169" y="389609"/>
                </a:cubicBezTo>
                <a:cubicBezTo>
                  <a:pt x="60576" y="313769"/>
                  <a:pt x="88395" y="206223"/>
                  <a:pt x="81169" y="129870"/>
                </a:cubicBezTo>
                <a:close/>
              </a:path>
              <a:path w="1348623" h="519479" stroke="0" extrusionOk="0">
                <a:moveTo>
                  <a:pt x="0" y="129870"/>
                </a:moveTo>
                <a:cubicBezTo>
                  <a:pt x="6515" y="129252"/>
                  <a:pt x="11355" y="130323"/>
                  <a:pt x="16234" y="129870"/>
                </a:cubicBezTo>
                <a:cubicBezTo>
                  <a:pt x="18824" y="214470"/>
                  <a:pt x="-6081" y="316609"/>
                  <a:pt x="16234" y="389609"/>
                </a:cubicBezTo>
                <a:cubicBezTo>
                  <a:pt x="10466" y="390892"/>
                  <a:pt x="7365" y="388318"/>
                  <a:pt x="0" y="389609"/>
                </a:cubicBezTo>
                <a:cubicBezTo>
                  <a:pt x="-24524" y="303621"/>
                  <a:pt x="7060" y="193642"/>
                  <a:pt x="0" y="129870"/>
                </a:cubicBezTo>
                <a:close/>
                <a:moveTo>
                  <a:pt x="32467" y="129870"/>
                </a:moveTo>
                <a:cubicBezTo>
                  <a:pt x="45137" y="127404"/>
                  <a:pt x="57064" y="130863"/>
                  <a:pt x="64935" y="129870"/>
                </a:cubicBezTo>
                <a:cubicBezTo>
                  <a:pt x="65834" y="239911"/>
                  <a:pt x="59755" y="336714"/>
                  <a:pt x="64935" y="389609"/>
                </a:cubicBezTo>
                <a:cubicBezTo>
                  <a:pt x="53112" y="390025"/>
                  <a:pt x="45073" y="386500"/>
                  <a:pt x="32467" y="389609"/>
                </a:cubicBezTo>
                <a:cubicBezTo>
                  <a:pt x="4173" y="319225"/>
                  <a:pt x="43003" y="257957"/>
                  <a:pt x="32467" y="129870"/>
                </a:cubicBezTo>
                <a:close/>
                <a:moveTo>
                  <a:pt x="81169" y="129870"/>
                </a:moveTo>
                <a:cubicBezTo>
                  <a:pt x="287553" y="96553"/>
                  <a:pt x="424390" y="176051"/>
                  <a:pt x="585027" y="129870"/>
                </a:cubicBezTo>
                <a:cubicBezTo>
                  <a:pt x="745664" y="83689"/>
                  <a:pt x="913002" y="150020"/>
                  <a:pt x="1088884" y="129870"/>
                </a:cubicBezTo>
                <a:cubicBezTo>
                  <a:pt x="1084872" y="66182"/>
                  <a:pt x="1100755" y="44351"/>
                  <a:pt x="1088884" y="0"/>
                </a:cubicBezTo>
                <a:cubicBezTo>
                  <a:pt x="1182326" y="92561"/>
                  <a:pt x="1237917" y="179385"/>
                  <a:pt x="1348623" y="259740"/>
                </a:cubicBezTo>
                <a:cubicBezTo>
                  <a:pt x="1248887" y="402979"/>
                  <a:pt x="1189496" y="380573"/>
                  <a:pt x="1088884" y="519479"/>
                </a:cubicBezTo>
                <a:cubicBezTo>
                  <a:pt x="1075429" y="456678"/>
                  <a:pt x="1091618" y="444257"/>
                  <a:pt x="1088884" y="389609"/>
                </a:cubicBezTo>
                <a:cubicBezTo>
                  <a:pt x="972742" y="411304"/>
                  <a:pt x="698659" y="347298"/>
                  <a:pt x="574949" y="389609"/>
                </a:cubicBezTo>
                <a:cubicBezTo>
                  <a:pt x="451239" y="431920"/>
                  <a:pt x="281893" y="361659"/>
                  <a:pt x="81169" y="389609"/>
                </a:cubicBezTo>
                <a:cubicBezTo>
                  <a:pt x="59331" y="305326"/>
                  <a:pt x="95030" y="213526"/>
                  <a:pt x="81169" y="129870"/>
                </a:cubicBezTo>
                <a:close/>
              </a:path>
            </a:pathLst>
          </a:custGeom>
          <a:solidFill>
            <a:schemeClr val="accent4">
              <a:lumMod val="20000"/>
              <a:lumOff val="80000"/>
            </a:schemeClr>
          </a:solidFill>
          <a:ln>
            <a:solidFill>
              <a:schemeClr val="accent6"/>
            </a:solidFill>
            <a:extLst>
              <a:ext uri="{C807C97D-BFC1-408E-A445-0C87EB9F89A2}">
                <ask:lineSketchStyleProps xmlns:ask="http://schemas.microsoft.com/office/drawing/2018/sketchyshapes" xmlns="" sd="458463600">
                  <a:prstGeom prst="stripedRightArrow">
                    <a:avLst/>
                  </a:prstGeom>
                  <ask:type>
                    <ask:lineSketchScribble/>
                  </ask:type>
                </ask:lineSketchStyleProps>
              </a:ext>
            </a:extLst>
          </a:ln>
          <a:effectLst>
            <a:glow rad="228600">
              <a:srgbClr val="7030A0">
                <a:alpha val="40000"/>
              </a:srgbClr>
            </a:glo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2" name="Arrow: Striped Right 41">
            <a:extLst>
              <a:ext uri="{FF2B5EF4-FFF2-40B4-BE49-F238E27FC236}">
                <a16:creationId xmlns:a16="http://schemas.microsoft.com/office/drawing/2014/main" id="{9891BD13-0454-4EEA-ACEF-18EBFBC5304E}"/>
              </a:ext>
            </a:extLst>
          </p:cNvPr>
          <p:cNvSpPr/>
          <p:nvPr/>
        </p:nvSpPr>
        <p:spPr>
          <a:xfrm rot="12044162">
            <a:off x="7816089" y="6249568"/>
            <a:ext cx="1348623" cy="470130"/>
          </a:xfrm>
          <a:custGeom>
            <a:avLst/>
            <a:gdLst>
              <a:gd name="connsiteX0" fmla="*/ 0 w 1348623"/>
              <a:gd name="connsiteY0" fmla="*/ 117533 h 470130"/>
              <a:gd name="connsiteX1" fmla="*/ 14692 w 1348623"/>
              <a:gd name="connsiteY1" fmla="*/ 117533 h 470130"/>
              <a:gd name="connsiteX2" fmla="*/ 14692 w 1348623"/>
              <a:gd name="connsiteY2" fmla="*/ 352598 h 470130"/>
              <a:gd name="connsiteX3" fmla="*/ 0 w 1348623"/>
              <a:gd name="connsiteY3" fmla="*/ 352598 h 470130"/>
              <a:gd name="connsiteX4" fmla="*/ 0 w 1348623"/>
              <a:gd name="connsiteY4" fmla="*/ 117533 h 470130"/>
              <a:gd name="connsiteX5" fmla="*/ 29383 w 1348623"/>
              <a:gd name="connsiteY5" fmla="*/ 117533 h 470130"/>
              <a:gd name="connsiteX6" fmla="*/ 58766 w 1348623"/>
              <a:gd name="connsiteY6" fmla="*/ 117533 h 470130"/>
              <a:gd name="connsiteX7" fmla="*/ 58766 w 1348623"/>
              <a:gd name="connsiteY7" fmla="*/ 352598 h 470130"/>
              <a:gd name="connsiteX8" fmla="*/ 29383 w 1348623"/>
              <a:gd name="connsiteY8" fmla="*/ 352598 h 470130"/>
              <a:gd name="connsiteX9" fmla="*/ 29383 w 1348623"/>
              <a:gd name="connsiteY9" fmla="*/ 117533 h 470130"/>
              <a:gd name="connsiteX10" fmla="*/ 73458 w 1348623"/>
              <a:gd name="connsiteY10" fmla="*/ 117533 h 470130"/>
              <a:gd name="connsiteX11" fmla="*/ 603909 w 1348623"/>
              <a:gd name="connsiteY11" fmla="*/ 117533 h 470130"/>
              <a:gd name="connsiteX12" fmla="*/ 1113558 w 1348623"/>
              <a:gd name="connsiteY12" fmla="*/ 117533 h 470130"/>
              <a:gd name="connsiteX13" fmla="*/ 1113558 w 1348623"/>
              <a:gd name="connsiteY13" fmla="*/ 0 h 470130"/>
              <a:gd name="connsiteX14" fmla="*/ 1348623 w 1348623"/>
              <a:gd name="connsiteY14" fmla="*/ 235065 h 470130"/>
              <a:gd name="connsiteX15" fmla="*/ 1113558 w 1348623"/>
              <a:gd name="connsiteY15" fmla="*/ 470130 h 470130"/>
              <a:gd name="connsiteX16" fmla="*/ 1113558 w 1348623"/>
              <a:gd name="connsiteY16" fmla="*/ 352598 h 470130"/>
              <a:gd name="connsiteX17" fmla="*/ 603909 w 1348623"/>
              <a:gd name="connsiteY17" fmla="*/ 352598 h 470130"/>
              <a:gd name="connsiteX18" fmla="*/ 73458 w 1348623"/>
              <a:gd name="connsiteY18" fmla="*/ 352598 h 470130"/>
              <a:gd name="connsiteX19" fmla="*/ 73458 w 1348623"/>
              <a:gd name="connsiteY19" fmla="*/ 117533 h 470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48623" h="470130" fill="none" extrusionOk="0">
                <a:moveTo>
                  <a:pt x="0" y="117533"/>
                </a:moveTo>
                <a:cubicBezTo>
                  <a:pt x="6755" y="116312"/>
                  <a:pt x="7720" y="117808"/>
                  <a:pt x="14692" y="117533"/>
                </a:cubicBezTo>
                <a:cubicBezTo>
                  <a:pt x="28038" y="164572"/>
                  <a:pt x="-1988" y="302257"/>
                  <a:pt x="14692" y="352598"/>
                </a:cubicBezTo>
                <a:cubicBezTo>
                  <a:pt x="10061" y="354165"/>
                  <a:pt x="5508" y="351246"/>
                  <a:pt x="0" y="352598"/>
                </a:cubicBezTo>
                <a:cubicBezTo>
                  <a:pt x="-21086" y="245095"/>
                  <a:pt x="8173" y="168017"/>
                  <a:pt x="0" y="117533"/>
                </a:cubicBezTo>
                <a:close/>
                <a:moveTo>
                  <a:pt x="29383" y="117533"/>
                </a:moveTo>
                <a:cubicBezTo>
                  <a:pt x="36136" y="116561"/>
                  <a:pt x="45047" y="117698"/>
                  <a:pt x="58766" y="117533"/>
                </a:cubicBezTo>
                <a:cubicBezTo>
                  <a:pt x="60758" y="229047"/>
                  <a:pt x="46660" y="292234"/>
                  <a:pt x="58766" y="352598"/>
                </a:cubicBezTo>
                <a:cubicBezTo>
                  <a:pt x="51032" y="353919"/>
                  <a:pt x="43671" y="351611"/>
                  <a:pt x="29383" y="352598"/>
                </a:cubicBezTo>
                <a:cubicBezTo>
                  <a:pt x="21036" y="295580"/>
                  <a:pt x="55386" y="198010"/>
                  <a:pt x="29383" y="117533"/>
                </a:cubicBezTo>
                <a:close/>
                <a:moveTo>
                  <a:pt x="73458" y="117533"/>
                </a:moveTo>
                <a:cubicBezTo>
                  <a:pt x="279387" y="111980"/>
                  <a:pt x="379801" y="137815"/>
                  <a:pt x="603909" y="117533"/>
                </a:cubicBezTo>
                <a:cubicBezTo>
                  <a:pt x="828017" y="97251"/>
                  <a:pt x="949555" y="146098"/>
                  <a:pt x="1113558" y="117533"/>
                </a:cubicBezTo>
                <a:cubicBezTo>
                  <a:pt x="1107770" y="85820"/>
                  <a:pt x="1113650" y="50093"/>
                  <a:pt x="1113558" y="0"/>
                </a:cubicBezTo>
                <a:cubicBezTo>
                  <a:pt x="1186586" y="69412"/>
                  <a:pt x="1270536" y="199324"/>
                  <a:pt x="1348623" y="235065"/>
                </a:cubicBezTo>
                <a:cubicBezTo>
                  <a:pt x="1308061" y="331729"/>
                  <a:pt x="1189266" y="346909"/>
                  <a:pt x="1113558" y="470130"/>
                </a:cubicBezTo>
                <a:cubicBezTo>
                  <a:pt x="1107679" y="417198"/>
                  <a:pt x="1114299" y="410557"/>
                  <a:pt x="1113558" y="352598"/>
                </a:cubicBezTo>
                <a:cubicBezTo>
                  <a:pt x="908194" y="384827"/>
                  <a:pt x="836335" y="296899"/>
                  <a:pt x="603909" y="352598"/>
                </a:cubicBezTo>
                <a:cubicBezTo>
                  <a:pt x="371483" y="408297"/>
                  <a:pt x="227153" y="352436"/>
                  <a:pt x="73458" y="352598"/>
                </a:cubicBezTo>
                <a:cubicBezTo>
                  <a:pt x="67848" y="292993"/>
                  <a:pt x="84380" y="219384"/>
                  <a:pt x="73458" y="117533"/>
                </a:cubicBezTo>
                <a:close/>
              </a:path>
              <a:path w="1348623" h="470130" stroke="0" extrusionOk="0">
                <a:moveTo>
                  <a:pt x="0" y="117533"/>
                </a:moveTo>
                <a:cubicBezTo>
                  <a:pt x="5928" y="115864"/>
                  <a:pt x="9898" y="118892"/>
                  <a:pt x="14692" y="117533"/>
                </a:cubicBezTo>
                <a:cubicBezTo>
                  <a:pt x="16150" y="172040"/>
                  <a:pt x="-12079" y="270299"/>
                  <a:pt x="14692" y="352598"/>
                </a:cubicBezTo>
                <a:cubicBezTo>
                  <a:pt x="8826" y="353708"/>
                  <a:pt x="3726" y="351985"/>
                  <a:pt x="0" y="352598"/>
                </a:cubicBezTo>
                <a:cubicBezTo>
                  <a:pt x="-15016" y="268366"/>
                  <a:pt x="5657" y="205976"/>
                  <a:pt x="0" y="117533"/>
                </a:cubicBezTo>
                <a:close/>
                <a:moveTo>
                  <a:pt x="29383" y="117533"/>
                </a:moveTo>
                <a:cubicBezTo>
                  <a:pt x="35841" y="117007"/>
                  <a:pt x="46651" y="118525"/>
                  <a:pt x="58766" y="117533"/>
                </a:cubicBezTo>
                <a:cubicBezTo>
                  <a:pt x="63273" y="229878"/>
                  <a:pt x="34641" y="236461"/>
                  <a:pt x="58766" y="352598"/>
                </a:cubicBezTo>
                <a:cubicBezTo>
                  <a:pt x="52789" y="352928"/>
                  <a:pt x="40677" y="351088"/>
                  <a:pt x="29383" y="352598"/>
                </a:cubicBezTo>
                <a:cubicBezTo>
                  <a:pt x="6834" y="293757"/>
                  <a:pt x="35063" y="231646"/>
                  <a:pt x="29383" y="117533"/>
                </a:cubicBezTo>
                <a:close/>
                <a:moveTo>
                  <a:pt x="73458" y="117533"/>
                </a:moveTo>
                <a:cubicBezTo>
                  <a:pt x="305599" y="81946"/>
                  <a:pt x="414660" y="148770"/>
                  <a:pt x="593508" y="117533"/>
                </a:cubicBezTo>
                <a:cubicBezTo>
                  <a:pt x="772356" y="86296"/>
                  <a:pt x="930842" y="128404"/>
                  <a:pt x="1113558" y="117533"/>
                </a:cubicBezTo>
                <a:cubicBezTo>
                  <a:pt x="1106855" y="71005"/>
                  <a:pt x="1127206" y="23869"/>
                  <a:pt x="1113558" y="0"/>
                </a:cubicBezTo>
                <a:cubicBezTo>
                  <a:pt x="1200783" y="38958"/>
                  <a:pt x="1265836" y="185389"/>
                  <a:pt x="1348623" y="235065"/>
                </a:cubicBezTo>
                <a:cubicBezTo>
                  <a:pt x="1289884" y="349904"/>
                  <a:pt x="1170613" y="367225"/>
                  <a:pt x="1113558" y="470130"/>
                </a:cubicBezTo>
                <a:cubicBezTo>
                  <a:pt x="1110552" y="423596"/>
                  <a:pt x="1123549" y="404956"/>
                  <a:pt x="1113558" y="352598"/>
                </a:cubicBezTo>
                <a:cubicBezTo>
                  <a:pt x="883084" y="373170"/>
                  <a:pt x="755169" y="317128"/>
                  <a:pt x="583107" y="352598"/>
                </a:cubicBezTo>
                <a:cubicBezTo>
                  <a:pt x="411045" y="388068"/>
                  <a:pt x="218107" y="316058"/>
                  <a:pt x="73458" y="352598"/>
                </a:cubicBezTo>
                <a:cubicBezTo>
                  <a:pt x="46173" y="260225"/>
                  <a:pt x="80171" y="218954"/>
                  <a:pt x="73458" y="117533"/>
                </a:cubicBezTo>
                <a:close/>
              </a:path>
            </a:pathLst>
          </a:custGeom>
          <a:solidFill>
            <a:schemeClr val="accent4">
              <a:lumMod val="20000"/>
              <a:lumOff val="80000"/>
            </a:schemeClr>
          </a:solidFill>
          <a:ln>
            <a:solidFill>
              <a:schemeClr val="accent6"/>
            </a:solidFill>
            <a:extLst>
              <a:ext uri="{C807C97D-BFC1-408E-A445-0C87EB9F89A2}">
                <ask:lineSketchStyleProps xmlns:ask="http://schemas.microsoft.com/office/drawing/2018/sketchyshapes" xmlns="" sd="458463600">
                  <a:prstGeom prst="stripedRightArrow">
                    <a:avLst/>
                  </a:prstGeom>
                  <ask:type>
                    <ask:lineSketchScribble/>
                  </ask:type>
                </ask:lineSketchStyleProps>
              </a:ext>
            </a:extLst>
          </a:ln>
          <a:effectLst>
            <a:glow rad="1397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4" name="Arrow: Striped Right 43">
            <a:extLst>
              <a:ext uri="{FF2B5EF4-FFF2-40B4-BE49-F238E27FC236}">
                <a16:creationId xmlns:a16="http://schemas.microsoft.com/office/drawing/2014/main" id="{ACCA7A71-92BB-4B3C-863E-E366B1A42FAB}"/>
              </a:ext>
            </a:extLst>
          </p:cNvPr>
          <p:cNvSpPr/>
          <p:nvPr/>
        </p:nvSpPr>
        <p:spPr>
          <a:xfrm rot="9947784">
            <a:off x="7785457" y="4808366"/>
            <a:ext cx="1006121" cy="519479"/>
          </a:xfrm>
          <a:custGeom>
            <a:avLst/>
            <a:gdLst>
              <a:gd name="connsiteX0" fmla="*/ 0 w 1006121"/>
              <a:gd name="connsiteY0" fmla="*/ 129870 h 519479"/>
              <a:gd name="connsiteX1" fmla="*/ 16234 w 1006121"/>
              <a:gd name="connsiteY1" fmla="*/ 129870 h 519479"/>
              <a:gd name="connsiteX2" fmla="*/ 16234 w 1006121"/>
              <a:gd name="connsiteY2" fmla="*/ 389609 h 519479"/>
              <a:gd name="connsiteX3" fmla="*/ 0 w 1006121"/>
              <a:gd name="connsiteY3" fmla="*/ 389609 h 519479"/>
              <a:gd name="connsiteX4" fmla="*/ 0 w 1006121"/>
              <a:gd name="connsiteY4" fmla="*/ 129870 h 519479"/>
              <a:gd name="connsiteX5" fmla="*/ 32467 w 1006121"/>
              <a:gd name="connsiteY5" fmla="*/ 129870 h 519479"/>
              <a:gd name="connsiteX6" fmla="*/ 64935 w 1006121"/>
              <a:gd name="connsiteY6" fmla="*/ 129870 h 519479"/>
              <a:gd name="connsiteX7" fmla="*/ 64935 w 1006121"/>
              <a:gd name="connsiteY7" fmla="*/ 389609 h 519479"/>
              <a:gd name="connsiteX8" fmla="*/ 32467 w 1006121"/>
              <a:gd name="connsiteY8" fmla="*/ 389609 h 519479"/>
              <a:gd name="connsiteX9" fmla="*/ 32467 w 1006121"/>
              <a:gd name="connsiteY9" fmla="*/ 129870 h 519479"/>
              <a:gd name="connsiteX10" fmla="*/ 81169 w 1006121"/>
              <a:gd name="connsiteY10" fmla="*/ 129870 h 519479"/>
              <a:gd name="connsiteX11" fmla="*/ 420428 w 1006121"/>
              <a:gd name="connsiteY11" fmla="*/ 129870 h 519479"/>
              <a:gd name="connsiteX12" fmla="*/ 746382 w 1006121"/>
              <a:gd name="connsiteY12" fmla="*/ 129870 h 519479"/>
              <a:gd name="connsiteX13" fmla="*/ 746382 w 1006121"/>
              <a:gd name="connsiteY13" fmla="*/ 0 h 519479"/>
              <a:gd name="connsiteX14" fmla="*/ 1006121 w 1006121"/>
              <a:gd name="connsiteY14" fmla="*/ 259740 h 519479"/>
              <a:gd name="connsiteX15" fmla="*/ 746382 w 1006121"/>
              <a:gd name="connsiteY15" fmla="*/ 519479 h 519479"/>
              <a:gd name="connsiteX16" fmla="*/ 746382 w 1006121"/>
              <a:gd name="connsiteY16" fmla="*/ 389609 h 519479"/>
              <a:gd name="connsiteX17" fmla="*/ 420428 w 1006121"/>
              <a:gd name="connsiteY17" fmla="*/ 389609 h 519479"/>
              <a:gd name="connsiteX18" fmla="*/ 81169 w 1006121"/>
              <a:gd name="connsiteY18" fmla="*/ 389609 h 519479"/>
              <a:gd name="connsiteX19" fmla="*/ 81169 w 1006121"/>
              <a:gd name="connsiteY19" fmla="*/ 129870 h 519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06121" h="519479" fill="none" extrusionOk="0">
                <a:moveTo>
                  <a:pt x="0" y="129870"/>
                </a:moveTo>
                <a:cubicBezTo>
                  <a:pt x="3642" y="128508"/>
                  <a:pt x="11365" y="131419"/>
                  <a:pt x="16234" y="129870"/>
                </a:cubicBezTo>
                <a:cubicBezTo>
                  <a:pt x="19100" y="217628"/>
                  <a:pt x="14858" y="262998"/>
                  <a:pt x="16234" y="389609"/>
                </a:cubicBezTo>
                <a:cubicBezTo>
                  <a:pt x="12858" y="391337"/>
                  <a:pt x="7184" y="388736"/>
                  <a:pt x="0" y="389609"/>
                </a:cubicBezTo>
                <a:cubicBezTo>
                  <a:pt x="-24176" y="291822"/>
                  <a:pt x="26250" y="238939"/>
                  <a:pt x="0" y="129870"/>
                </a:cubicBezTo>
                <a:close/>
                <a:moveTo>
                  <a:pt x="32467" y="129870"/>
                </a:moveTo>
                <a:cubicBezTo>
                  <a:pt x="48164" y="128633"/>
                  <a:pt x="56159" y="133428"/>
                  <a:pt x="64935" y="129870"/>
                </a:cubicBezTo>
                <a:cubicBezTo>
                  <a:pt x="88276" y="217887"/>
                  <a:pt x="45346" y="309224"/>
                  <a:pt x="64935" y="389609"/>
                </a:cubicBezTo>
                <a:cubicBezTo>
                  <a:pt x="57421" y="391497"/>
                  <a:pt x="42532" y="388355"/>
                  <a:pt x="32467" y="389609"/>
                </a:cubicBezTo>
                <a:cubicBezTo>
                  <a:pt x="1686" y="318291"/>
                  <a:pt x="35043" y="194520"/>
                  <a:pt x="32467" y="129870"/>
                </a:cubicBezTo>
                <a:close/>
                <a:moveTo>
                  <a:pt x="81169" y="129870"/>
                </a:moveTo>
                <a:cubicBezTo>
                  <a:pt x="233408" y="89195"/>
                  <a:pt x="304777" y="167536"/>
                  <a:pt x="420428" y="129870"/>
                </a:cubicBezTo>
                <a:cubicBezTo>
                  <a:pt x="536079" y="92204"/>
                  <a:pt x="637422" y="157096"/>
                  <a:pt x="746382" y="129870"/>
                </a:cubicBezTo>
                <a:cubicBezTo>
                  <a:pt x="737961" y="91555"/>
                  <a:pt x="750936" y="60332"/>
                  <a:pt x="746382" y="0"/>
                </a:cubicBezTo>
                <a:cubicBezTo>
                  <a:pt x="883238" y="94588"/>
                  <a:pt x="912354" y="167528"/>
                  <a:pt x="1006121" y="259740"/>
                </a:cubicBezTo>
                <a:cubicBezTo>
                  <a:pt x="880321" y="393137"/>
                  <a:pt x="768800" y="435145"/>
                  <a:pt x="746382" y="519479"/>
                </a:cubicBezTo>
                <a:cubicBezTo>
                  <a:pt x="745086" y="491662"/>
                  <a:pt x="748925" y="443824"/>
                  <a:pt x="746382" y="389609"/>
                </a:cubicBezTo>
                <a:cubicBezTo>
                  <a:pt x="598418" y="393162"/>
                  <a:pt x="533894" y="384210"/>
                  <a:pt x="420428" y="389609"/>
                </a:cubicBezTo>
                <a:cubicBezTo>
                  <a:pt x="306962" y="395008"/>
                  <a:pt x="241416" y="366871"/>
                  <a:pt x="81169" y="389609"/>
                </a:cubicBezTo>
                <a:cubicBezTo>
                  <a:pt x="60576" y="313769"/>
                  <a:pt x="88395" y="206223"/>
                  <a:pt x="81169" y="129870"/>
                </a:cubicBezTo>
                <a:close/>
              </a:path>
              <a:path w="1006121" h="519479" stroke="0" extrusionOk="0">
                <a:moveTo>
                  <a:pt x="0" y="129870"/>
                </a:moveTo>
                <a:cubicBezTo>
                  <a:pt x="6515" y="129252"/>
                  <a:pt x="11355" y="130323"/>
                  <a:pt x="16234" y="129870"/>
                </a:cubicBezTo>
                <a:cubicBezTo>
                  <a:pt x="18824" y="214470"/>
                  <a:pt x="-6081" y="316609"/>
                  <a:pt x="16234" y="389609"/>
                </a:cubicBezTo>
                <a:cubicBezTo>
                  <a:pt x="10466" y="390892"/>
                  <a:pt x="7365" y="388318"/>
                  <a:pt x="0" y="389609"/>
                </a:cubicBezTo>
                <a:cubicBezTo>
                  <a:pt x="-24524" y="303621"/>
                  <a:pt x="7060" y="193642"/>
                  <a:pt x="0" y="129870"/>
                </a:cubicBezTo>
                <a:close/>
                <a:moveTo>
                  <a:pt x="32467" y="129870"/>
                </a:moveTo>
                <a:cubicBezTo>
                  <a:pt x="45137" y="127404"/>
                  <a:pt x="57064" y="130863"/>
                  <a:pt x="64935" y="129870"/>
                </a:cubicBezTo>
                <a:cubicBezTo>
                  <a:pt x="65834" y="239911"/>
                  <a:pt x="59755" y="336714"/>
                  <a:pt x="64935" y="389609"/>
                </a:cubicBezTo>
                <a:cubicBezTo>
                  <a:pt x="53112" y="390025"/>
                  <a:pt x="45073" y="386500"/>
                  <a:pt x="32467" y="389609"/>
                </a:cubicBezTo>
                <a:cubicBezTo>
                  <a:pt x="4173" y="319225"/>
                  <a:pt x="43003" y="257957"/>
                  <a:pt x="32467" y="129870"/>
                </a:cubicBezTo>
                <a:close/>
                <a:moveTo>
                  <a:pt x="81169" y="129870"/>
                </a:moveTo>
                <a:cubicBezTo>
                  <a:pt x="204263" y="122020"/>
                  <a:pt x="264240" y="140263"/>
                  <a:pt x="413776" y="129870"/>
                </a:cubicBezTo>
                <a:cubicBezTo>
                  <a:pt x="563312" y="119477"/>
                  <a:pt x="630345" y="155146"/>
                  <a:pt x="746382" y="129870"/>
                </a:cubicBezTo>
                <a:cubicBezTo>
                  <a:pt x="742370" y="66182"/>
                  <a:pt x="758253" y="44351"/>
                  <a:pt x="746382" y="0"/>
                </a:cubicBezTo>
                <a:cubicBezTo>
                  <a:pt x="839824" y="92561"/>
                  <a:pt x="895415" y="179385"/>
                  <a:pt x="1006121" y="259740"/>
                </a:cubicBezTo>
                <a:cubicBezTo>
                  <a:pt x="906385" y="402979"/>
                  <a:pt x="846994" y="380573"/>
                  <a:pt x="746382" y="519479"/>
                </a:cubicBezTo>
                <a:cubicBezTo>
                  <a:pt x="732927" y="456678"/>
                  <a:pt x="749116" y="444257"/>
                  <a:pt x="746382" y="389609"/>
                </a:cubicBezTo>
                <a:cubicBezTo>
                  <a:pt x="627119" y="416395"/>
                  <a:pt x="476308" y="354972"/>
                  <a:pt x="407123" y="389609"/>
                </a:cubicBezTo>
                <a:cubicBezTo>
                  <a:pt x="337938" y="424246"/>
                  <a:pt x="148527" y="381987"/>
                  <a:pt x="81169" y="389609"/>
                </a:cubicBezTo>
                <a:cubicBezTo>
                  <a:pt x="59331" y="305326"/>
                  <a:pt x="95030" y="213526"/>
                  <a:pt x="81169" y="129870"/>
                </a:cubicBezTo>
                <a:close/>
              </a:path>
            </a:pathLst>
          </a:custGeom>
          <a:solidFill>
            <a:schemeClr val="accent4">
              <a:lumMod val="20000"/>
              <a:lumOff val="80000"/>
            </a:schemeClr>
          </a:solidFill>
          <a:ln>
            <a:solidFill>
              <a:schemeClr val="accent6"/>
            </a:solidFill>
            <a:extLst>
              <a:ext uri="{C807C97D-BFC1-408E-A445-0C87EB9F89A2}">
                <ask:lineSketchStyleProps xmlns:ask="http://schemas.microsoft.com/office/drawing/2018/sketchyshapes" xmlns="" sd="458463600">
                  <a:prstGeom prst="stripedRightArrow">
                    <a:avLst/>
                  </a:prstGeom>
                  <ask:type>
                    <ask:lineSketchScribble/>
                  </ask:type>
                </ask:lineSketchStyleProps>
              </a:ext>
            </a:extLst>
          </a:ln>
          <a:effectLst>
            <a:glow rad="228600">
              <a:schemeClr val="accent1">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5" name="Arrow: Striped Right 44">
            <a:extLst>
              <a:ext uri="{FF2B5EF4-FFF2-40B4-BE49-F238E27FC236}">
                <a16:creationId xmlns:a16="http://schemas.microsoft.com/office/drawing/2014/main" id="{66F424C9-2D50-40D1-A702-820E4D4E4067}"/>
              </a:ext>
            </a:extLst>
          </p:cNvPr>
          <p:cNvSpPr/>
          <p:nvPr/>
        </p:nvSpPr>
        <p:spPr>
          <a:xfrm rot="9404556">
            <a:off x="6394943" y="4209489"/>
            <a:ext cx="658585" cy="519479"/>
          </a:xfrm>
          <a:custGeom>
            <a:avLst/>
            <a:gdLst>
              <a:gd name="connsiteX0" fmla="*/ 0 w 658585"/>
              <a:gd name="connsiteY0" fmla="*/ 129870 h 519479"/>
              <a:gd name="connsiteX1" fmla="*/ 16234 w 658585"/>
              <a:gd name="connsiteY1" fmla="*/ 129870 h 519479"/>
              <a:gd name="connsiteX2" fmla="*/ 16234 w 658585"/>
              <a:gd name="connsiteY2" fmla="*/ 389609 h 519479"/>
              <a:gd name="connsiteX3" fmla="*/ 0 w 658585"/>
              <a:gd name="connsiteY3" fmla="*/ 389609 h 519479"/>
              <a:gd name="connsiteX4" fmla="*/ 0 w 658585"/>
              <a:gd name="connsiteY4" fmla="*/ 129870 h 519479"/>
              <a:gd name="connsiteX5" fmla="*/ 32467 w 658585"/>
              <a:gd name="connsiteY5" fmla="*/ 129870 h 519479"/>
              <a:gd name="connsiteX6" fmla="*/ 64935 w 658585"/>
              <a:gd name="connsiteY6" fmla="*/ 129870 h 519479"/>
              <a:gd name="connsiteX7" fmla="*/ 64935 w 658585"/>
              <a:gd name="connsiteY7" fmla="*/ 389609 h 519479"/>
              <a:gd name="connsiteX8" fmla="*/ 32467 w 658585"/>
              <a:gd name="connsiteY8" fmla="*/ 389609 h 519479"/>
              <a:gd name="connsiteX9" fmla="*/ 32467 w 658585"/>
              <a:gd name="connsiteY9" fmla="*/ 129870 h 519479"/>
              <a:gd name="connsiteX10" fmla="*/ 81169 w 658585"/>
              <a:gd name="connsiteY10" fmla="*/ 129870 h 519479"/>
              <a:gd name="connsiteX11" fmla="*/ 398846 w 658585"/>
              <a:gd name="connsiteY11" fmla="*/ 129870 h 519479"/>
              <a:gd name="connsiteX12" fmla="*/ 398846 w 658585"/>
              <a:gd name="connsiteY12" fmla="*/ 0 h 519479"/>
              <a:gd name="connsiteX13" fmla="*/ 658585 w 658585"/>
              <a:gd name="connsiteY13" fmla="*/ 259740 h 519479"/>
              <a:gd name="connsiteX14" fmla="*/ 398846 w 658585"/>
              <a:gd name="connsiteY14" fmla="*/ 519479 h 519479"/>
              <a:gd name="connsiteX15" fmla="*/ 398846 w 658585"/>
              <a:gd name="connsiteY15" fmla="*/ 389609 h 519479"/>
              <a:gd name="connsiteX16" fmla="*/ 81169 w 658585"/>
              <a:gd name="connsiteY16" fmla="*/ 389609 h 519479"/>
              <a:gd name="connsiteX17" fmla="*/ 81169 w 658585"/>
              <a:gd name="connsiteY17" fmla="*/ 129870 h 519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8585" h="519479" fill="none" extrusionOk="0">
                <a:moveTo>
                  <a:pt x="0" y="129870"/>
                </a:moveTo>
                <a:cubicBezTo>
                  <a:pt x="7935" y="128868"/>
                  <a:pt x="10921" y="131769"/>
                  <a:pt x="16234" y="129870"/>
                </a:cubicBezTo>
                <a:cubicBezTo>
                  <a:pt x="43257" y="214493"/>
                  <a:pt x="-250" y="296866"/>
                  <a:pt x="16234" y="389609"/>
                </a:cubicBezTo>
                <a:cubicBezTo>
                  <a:pt x="8554" y="389741"/>
                  <a:pt x="5842" y="388161"/>
                  <a:pt x="0" y="389609"/>
                </a:cubicBezTo>
                <a:cubicBezTo>
                  <a:pt x="-22408" y="286597"/>
                  <a:pt x="1643" y="209482"/>
                  <a:pt x="0" y="129870"/>
                </a:cubicBezTo>
                <a:close/>
                <a:moveTo>
                  <a:pt x="32467" y="129870"/>
                </a:moveTo>
                <a:cubicBezTo>
                  <a:pt x="46310" y="129813"/>
                  <a:pt x="54245" y="132653"/>
                  <a:pt x="64935" y="129870"/>
                </a:cubicBezTo>
                <a:cubicBezTo>
                  <a:pt x="65298" y="248139"/>
                  <a:pt x="53012" y="304119"/>
                  <a:pt x="64935" y="389609"/>
                </a:cubicBezTo>
                <a:cubicBezTo>
                  <a:pt x="50574" y="391148"/>
                  <a:pt x="47080" y="387167"/>
                  <a:pt x="32467" y="389609"/>
                </a:cubicBezTo>
                <a:cubicBezTo>
                  <a:pt x="18609" y="334151"/>
                  <a:pt x="63276" y="214349"/>
                  <a:pt x="32467" y="129870"/>
                </a:cubicBezTo>
                <a:close/>
                <a:moveTo>
                  <a:pt x="81169" y="129870"/>
                </a:moveTo>
                <a:cubicBezTo>
                  <a:pt x="235104" y="119371"/>
                  <a:pt x="272914" y="139536"/>
                  <a:pt x="398846" y="129870"/>
                </a:cubicBezTo>
                <a:cubicBezTo>
                  <a:pt x="394986" y="91910"/>
                  <a:pt x="410018" y="62510"/>
                  <a:pt x="398846" y="0"/>
                </a:cubicBezTo>
                <a:cubicBezTo>
                  <a:pt x="534675" y="116171"/>
                  <a:pt x="556542" y="197019"/>
                  <a:pt x="658585" y="259740"/>
                </a:cubicBezTo>
                <a:cubicBezTo>
                  <a:pt x="576379" y="347231"/>
                  <a:pt x="467301" y="418277"/>
                  <a:pt x="398846" y="519479"/>
                </a:cubicBezTo>
                <a:cubicBezTo>
                  <a:pt x="395415" y="458908"/>
                  <a:pt x="406233" y="427064"/>
                  <a:pt x="398846" y="389609"/>
                </a:cubicBezTo>
                <a:cubicBezTo>
                  <a:pt x="251071" y="399666"/>
                  <a:pt x="152046" y="375144"/>
                  <a:pt x="81169" y="389609"/>
                </a:cubicBezTo>
                <a:cubicBezTo>
                  <a:pt x="55291" y="265780"/>
                  <a:pt x="94084" y="240031"/>
                  <a:pt x="81169" y="129870"/>
                </a:cubicBezTo>
                <a:close/>
              </a:path>
              <a:path w="658585" h="519479" stroke="0" extrusionOk="0">
                <a:moveTo>
                  <a:pt x="0" y="129870"/>
                </a:moveTo>
                <a:cubicBezTo>
                  <a:pt x="6515" y="129252"/>
                  <a:pt x="11355" y="130323"/>
                  <a:pt x="16234" y="129870"/>
                </a:cubicBezTo>
                <a:cubicBezTo>
                  <a:pt x="18824" y="214470"/>
                  <a:pt x="-6081" y="316609"/>
                  <a:pt x="16234" y="389609"/>
                </a:cubicBezTo>
                <a:cubicBezTo>
                  <a:pt x="10466" y="390892"/>
                  <a:pt x="7365" y="388318"/>
                  <a:pt x="0" y="389609"/>
                </a:cubicBezTo>
                <a:cubicBezTo>
                  <a:pt x="-24524" y="303621"/>
                  <a:pt x="7060" y="193642"/>
                  <a:pt x="0" y="129870"/>
                </a:cubicBezTo>
                <a:close/>
                <a:moveTo>
                  <a:pt x="32467" y="129870"/>
                </a:moveTo>
                <a:cubicBezTo>
                  <a:pt x="45137" y="127404"/>
                  <a:pt x="57064" y="130863"/>
                  <a:pt x="64935" y="129870"/>
                </a:cubicBezTo>
                <a:cubicBezTo>
                  <a:pt x="65834" y="239911"/>
                  <a:pt x="59755" y="336714"/>
                  <a:pt x="64935" y="389609"/>
                </a:cubicBezTo>
                <a:cubicBezTo>
                  <a:pt x="53112" y="390025"/>
                  <a:pt x="45073" y="386500"/>
                  <a:pt x="32467" y="389609"/>
                </a:cubicBezTo>
                <a:cubicBezTo>
                  <a:pt x="4173" y="319225"/>
                  <a:pt x="43003" y="257957"/>
                  <a:pt x="32467" y="129870"/>
                </a:cubicBezTo>
                <a:close/>
                <a:moveTo>
                  <a:pt x="81169" y="129870"/>
                </a:moveTo>
                <a:cubicBezTo>
                  <a:pt x="186969" y="98548"/>
                  <a:pt x="317496" y="131075"/>
                  <a:pt x="398846" y="129870"/>
                </a:cubicBezTo>
                <a:cubicBezTo>
                  <a:pt x="391213" y="84967"/>
                  <a:pt x="409241" y="49643"/>
                  <a:pt x="398846" y="0"/>
                </a:cubicBezTo>
                <a:cubicBezTo>
                  <a:pt x="521247" y="67976"/>
                  <a:pt x="542877" y="177592"/>
                  <a:pt x="658585" y="259740"/>
                </a:cubicBezTo>
                <a:cubicBezTo>
                  <a:pt x="582618" y="359043"/>
                  <a:pt x="485261" y="377728"/>
                  <a:pt x="398846" y="519479"/>
                </a:cubicBezTo>
                <a:cubicBezTo>
                  <a:pt x="385919" y="471466"/>
                  <a:pt x="407837" y="442104"/>
                  <a:pt x="398846" y="389609"/>
                </a:cubicBezTo>
                <a:cubicBezTo>
                  <a:pt x="317266" y="396165"/>
                  <a:pt x="189630" y="362866"/>
                  <a:pt x="81169" y="389609"/>
                </a:cubicBezTo>
                <a:cubicBezTo>
                  <a:pt x="75453" y="332835"/>
                  <a:pt x="104023" y="235749"/>
                  <a:pt x="81169" y="129870"/>
                </a:cubicBezTo>
                <a:close/>
              </a:path>
            </a:pathLst>
          </a:custGeom>
          <a:solidFill>
            <a:schemeClr val="accent4">
              <a:lumMod val="20000"/>
              <a:lumOff val="80000"/>
            </a:schemeClr>
          </a:solidFill>
          <a:ln>
            <a:solidFill>
              <a:schemeClr val="accent6"/>
            </a:solidFill>
            <a:extLst>
              <a:ext uri="{C807C97D-BFC1-408E-A445-0C87EB9F89A2}">
                <ask:lineSketchStyleProps xmlns:ask="http://schemas.microsoft.com/office/drawing/2018/sketchyshapes" xmlns="" sd="458463600">
                  <a:prstGeom prst="stripedRightArrow">
                    <a:avLst/>
                  </a:prstGeom>
                  <ask:type>
                    <ask:lineSketchScribble/>
                  </ask:type>
                </ask:lineSketchStyleProps>
              </a:ext>
            </a:extLst>
          </a:ln>
          <a:effectLst>
            <a:glow rad="228600">
              <a:srgbClr val="FF0000">
                <a:alpha val="40000"/>
              </a:srgbClr>
            </a:glo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6" name="Shape 45">
            <a:extLst>
              <a:ext uri="{FF2B5EF4-FFF2-40B4-BE49-F238E27FC236}">
                <a16:creationId xmlns:a16="http://schemas.microsoft.com/office/drawing/2014/main" id="{139AF1CF-6F9F-41DB-AB68-B0BA9ED2398C}"/>
              </a:ext>
            </a:extLst>
          </p:cNvPr>
          <p:cNvSpPr/>
          <p:nvPr/>
        </p:nvSpPr>
        <p:spPr>
          <a:xfrm rot="12517357">
            <a:off x="5612484" y="1936297"/>
            <a:ext cx="2420169" cy="1672005"/>
          </a:xfrm>
          <a:prstGeom prst="leftCircularArrow">
            <a:avLst>
              <a:gd name="adj1" fmla="val 10980"/>
              <a:gd name="adj2" fmla="val 1142322"/>
              <a:gd name="adj3" fmla="val 6300000"/>
              <a:gd name="adj4" fmla="val 17880653"/>
              <a:gd name="adj5" fmla="val 12500"/>
            </a:avLst>
          </a:prstGeom>
        </p:spPr>
        <p:style>
          <a:lnRef idx="2">
            <a:schemeClr val="lt1">
              <a:hueOff val="0"/>
              <a:satOff val="0"/>
              <a:lumOff val="0"/>
              <a:alphaOff val="0"/>
            </a:schemeClr>
          </a:lnRef>
          <a:fillRef idx="1">
            <a:schemeClr val="accent4">
              <a:hueOff val="4900445"/>
              <a:satOff val="-20388"/>
              <a:lumOff val="4804"/>
              <a:alphaOff val="0"/>
            </a:schemeClr>
          </a:fillRef>
          <a:effectRef idx="0">
            <a:schemeClr val="accent4">
              <a:hueOff val="4900445"/>
              <a:satOff val="-20388"/>
              <a:lumOff val="4804"/>
              <a:alphaOff val="0"/>
            </a:schemeClr>
          </a:effectRef>
          <a:fontRef idx="minor">
            <a:schemeClr val="lt1"/>
          </a:fontRef>
        </p:style>
        <p:txBody>
          <a:bodyPr/>
          <a:lstStyle/>
          <a:p>
            <a:endParaRPr lang="en-US"/>
          </a:p>
        </p:txBody>
      </p:sp>
      <p:sp>
        <p:nvSpPr>
          <p:cNvPr id="3" name="Thought Bubble: Cloud 2">
            <a:extLst>
              <a:ext uri="{FF2B5EF4-FFF2-40B4-BE49-F238E27FC236}">
                <a16:creationId xmlns:a16="http://schemas.microsoft.com/office/drawing/2014/main" id="{AC0EAF4D-16BB-491F-B4F6-678CB6782EAF}"/>
              </a:ext>
            </a:extLst>
          </p:cNvPr>
          <p:cNvSpPr/>
          <p:nvPr/>
        </p:nvSpPr>
        <p:spPr>
          <a:xfrm rot="19517778">
            <a:off x="3178786" y="1137694"/>
            <a:ext cx="1881063" cy="1171575"/>
          </a:xfrm>
          <a:prstGeom prst="cloud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C000"/>
                </a:solidFill>
                <a:latin typeface="Times New Roman" panose="02020603050405020304" pitchFamily="18" charset="0"/>
                <a:cs typeface="Times New Roman" panose="02020603050405020304" pitchFamily="18" charset="0"/>
              </a:rPr>
              <a:t>Memory</a:t>
            </a:r>
          </a:p>
        </p:txBody>
      </p:sp>
      <p:pic>
        <p:nvPicPr>
          <p:cNvPr id="6" name="Picture 5">
            <a:extLst>
              <a:ext uri="{FF2B5EF4-FFF2-40B4-BE49-F238E27FC236}">
                <a16:creationId xmlns:a16="http://schemas.microsoft.com/office/drawing/2014/main" id="{89492BE5-7837-46E2-BF66-F13961765AA4}"/>
              </a:ext>
            </a:extLst>
          </p:cNvPr>
          <p:cNvPicPr>
            <a:picLocks noChangeAspect="1"/>
          </p:cNvPicPr>
          <p:nvPr/>
        </p:nvPicPr>
        <p:blipFill>
          <a:blip r:embed="rId12">
            <a:extLst>
              <a:ext uri="{28A0092B-C50C-407E-A947-70E740481C1C}">
                <a14:useLocalDpi xmlns:a14="http://schemas.microsoft.com/office/drawing/2010/main" val="0"/>
              </a:ext>
              <a:ext uri="{837473B0-CC2E-450A-ABE3-18F120FF3D39}">
                <a1611:picAttrSrcUrl xmlns:a1611="http://schemas.microsoft.com/office/drawing/2016/11/main" r:id="rId13"/>
              </a:ext>
            </a:extLst>
          </a:blip>
          <a:stretch>
            <a:fillRect/>
          </a:stretch>
        </p:blipFill>
        <p:spPr>
          <a:xfrm>
            <a:off x="7776542" y="730122"/>
            <a:ext cx="2219325" cy="1714500"/>
          </a:xfrm>
          <a:prstGeom prst="ellipse">
            <a:avLst/>
          </a:prstGeom>
          <a:ln>
            <a:noFill/>
          </a:ln>
          <a:effectLst>
            <a:softEdge rad="112500"/>
          </a:effectLst>
        </p:spPr>
      </p:pic>
      <p:sp>
        <p:nvSpPr>
          <p:cNvPr id="7" name="TextBox 6">
            <a:extLst>
              <a:ext uri="{FF2B5EF4-FFF2-40B4-BE49-F238E27FC236}">
                <a16:creationId xmlns:a16="http://schemas.microsoft.com/office/drawing/2014/main" id="{15967B36-7943-4EDD-87BA-9E64877DFDBB}"/>
              </a:ext>
            </a:extLst>
          </p:cNvPr>
          <p:cNvSpPr txBox="1"/>
          <p:nvPr/>
        </p:nvSpPr>
        <p:spPr>
          <a:xfrm>
            <a:off x="8298273" y="517825"/>
            <a:ext cx="1333499" cy="369332"/>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IDENTITY</a:t>
            </a:r>
          </a:p>
        </p:txBody>
      </p:sp>
      <p:sp>
        <p:nvSpPr>
          <p:cNvPr id="28" name="TextBox 27">
            <a:extLst>
              <a:ext uri="{FF2B5EF4-FFF2-40B4-BE49-F238E27FC236}">
                <a16:creationId xmlns:a16="http://schemas.microsoft.com/office/drawing/2014/main" id="{6E17C76B-BDD7-421F-8C8E-067D389C1085}"/>
              </a:ext>
            </a:extLst>
          </p:cNvPr>
          <p:cNvSpPr txBox="1"/>
          <p:nvPr/>
        </p:nvSpPr>
        <p:spPr>
          <a:xfrm>
            <a:off x="0" y="5715000"/>
            <a:ext cx="12192000" cy="230832"/>
          </a:xfrm>
          <a:prstGeom prst="rect">
            <a:avLst/>
          </a:prstGeom>
          <a:noFill/>
        </p:spPr>
        <p:txBody>
          <a:bodyPr wrap="square" rtlCol="0">
            <a:spAutoFit/>
          </a:bodyPr>
          <a:lstStyle/>
          <a:p>
            <a:r>
              <a:rPr lang="en-US" sz="900">
                <a:hlinkClick r:id="rId3" tooltip="https://www.meucontadoronline.com.br/blog/networking-o-que-e-e-como-desenvolver-uma-boa-rede-de-contatos/"/>
              </a:rPr>
              <a:t>This Photo</a:t>
            </a:r>
            <a:r>
              <a:rPr lang="en-US" sz="900"/>
              <a:t> by Unknown Author is licensed under </a:t>
            </a:r>
            <a:r>
              <a:rPr lang="en-US" sz="900">
                <a:hlinkClick r:id="rId14" tooltip="https://creativecommons.org/licenses/by-sa/3.0/"/>
              </a:rPr>
              <a:t>CC BY-SA</a:t>
            </a:r>
            <a:endParaRPr lang="en-US" sz="900"/>
          </a:p>
        </p:txBody>
      </p:sp>
      <p:sp>
        <p:nvSpPr>
          <p:cNvPr id="5" name="TextBox 4">
            <a:extLst>
              <a:ext uri="{FF2B5EF4-FFF2-40B4-BE49-F238E27FC236}">
                <a16:creationId xmlns:a16="http://schemas.microsoft.com/office/drawing/2014/main" id="{40E6C0B4-6B8A-4B7C-901D-4CCFC0E2A723}"/>
              </a:ext>
            </a:extLst>
          </p:cNvPr>
          <p:cNvSpPr txBox="1"/>
          <p:nvPr/>
        </p:nvSpPr>
        <p:spPr>
          <a:xfrm>
            <a:off x="6856484" y="3710916"/>
            <a:ext cx="1634264" cy="830997"/>
          </a:xfrm>
          <a:prstGeom prst="rect">
            <a:avLst/>
          </a:prstGeom>
          <a:noFill/>
        </p:spPr>
        <p:txBody>
          <a:bodyPr wrap="square" rtlCol="0">
            <a:spAutoFit/>
          </a:bodyPr>
          <a:lstStyle/>
          <a:p>
            <a:pPr algn="ctr"/>
            <a:r>
              <a:rPr lang="en-US" sz="1600" b="1" dirty="0">
                <a:latin typeface="Times New Roman" panose="02020603050405020304" pitchFamily="18" charset="0"/>
                <a:cs typeface="Times New Roman" panose="02020603050405020304" pitchFamily="18" charset="0"/>
              </a:rPr>
              <a:t>Perceive sense objects that can be tasted</a:t>
            </a:r>
          </a:p>
        </p:txBody>
      </p:sp>
      <p:sp>
        <p:nvSpPr>
          <p:cNvPr id="23" name="TextBox 22">
            <a:extLst>
              <a:ext uri="{FF2B5EF4-FFF2-40B4-BE49-F238E27FC236}">
                <a16:creationId xmlns:a16="http://schemas.microsoft.com/office/drawing/2014/main" id="{225E587A-3F95-4225-82E2-4272E8722F59}"/>
              </a:ext>
            </a:extLst>
          </p:cNvPr>
          <p:cNvSpPr txBox="1"/>
          <p:nvPr/>
        </p:nvSpPr>
        <p:spPr>
          <a:xfrm>
            <a:off x="8605582" y="4372561"/>
            <a:ext cx="1426547" cy="830997"/>
          </a:xfrm>
          <a:prstGeom prst="rect">
            <a:avLst/>
          </a:prstGeom>
          <a:noFill/>
        </p:spPr>
        <p:txBody>
          <a:bodyPr wrap="square" rtlCol="0">
            <a:spAutoFit/>
          </a:bodyPr>
          <a:lstStyle/>
          <a:p>
            <a:pPr algn="ctr"/>
            <a:r>
              <a:rPr lang="en-US" sz="1600" b="1" dirty="0">
                <a:latin typeface="Times New Roman" panose="02020603050405020304" pitchFamily="18" charset="0"/>
                <a:cs typeface="Times New Roman" panose="02020603050405020304" pitchFamily="18" charset="0"/>
              </a:rPr>
              <a:t>Perceive sense objects that can be smelt</a:t>
            </a:r>
          </a:p>
        </p:txBody>
      </p:sp>
      <p:sp>
        <p:nvSpPr>
          <p:cNvPr id="24" name="TextBox 23">
            <a:extLst>
              <a:ext uri="{FF2B5EF4-FFF2-40B4-BE49-F238E27FC236}">
                <a16:creationId xmlns:a16="http://schemas.microsoft.com/office/drawing/2014/main" id="{90D49B86-4026-479B-B46C-BBD2C32756BB}"/>
              </a:ext>
            </a:extLst>
          </p:cNvPr>
          <p:cNvSpPr txBox="1"/>
          <p:nvPr/>
        </p:nvSpPr>
        <p:spPr>
          <a:xfrm>
            <a:off x="9482228" y="5789393"/>
            <a:ext cx="2006829" cy="923330"/>
          </a:xfrm>
          <a:prstGeom prst="rect">
            <a:avLst/>
          </a:prstGeom>
          <a:noFill/>
        </p:spPr>
        <p:txBody>
          <a:bodyPr wrap="square" rtlCol="0">
            <a:spAutoFit/>
          </a:bodyPr>
          <a:lstStyle/>
          <a:p>
            <a:r>
              <a:rPr lang="en-US" b="1" dirty="0">
                <a:latin typeface="Times New Roman" panose="02020603050405020304" pitchFamily="18" charset="0"/>
                <a:cs typeface="Times New Roman" panose="02020603050405020304" pitchFamily="18" charset="0"/>
              </a:rPr>
              <a:t>Perceive sense objects that can be heard</a:t>
            </a:r>
          </a:p>
        </p:txBody>
      </p:sp>
      <p:sp>
        <p:nvSpPr>
          <p:cNvPr id="25" name="TextBox 24">
            <a:extLst>
              <a:ext uri="{FF2B5EF4-FFF2-40B4-BE49-F238E27FC236}">
                <a16:creationId xmlns:a16="http://schemas.microsoft.com/office/drawing/2014/main" id="{9770CA98-6323-4E68-A707-167164B66C2E}"/>
              </a:ext>
            </a:extLst>
          </p:cNvPr>
          <p:cNvSpPr txBox="1"/>
          <p:nvPr/>
        </p:nvSpPr>
        <p:spPr>
          <a:xfrm>
            <a:off x="411446" y="6084611"/>
            <a:ext cx="2362660" cy="646331"/>
          </a:xfrm>
          <a:prstGeom prst="rect">
            <a:avLst/>
          </a:prstGeom>
          <a:noFill/>
        </p:spPr>
        <p:txBody>
          <a:bodyPr wrap="square" rtlCol="0">
            <a:spAutoFit/>
          </a:bodyPr>
          <a:lstStyle/>
          <a:p>
            <a:r>
              <a:rPr lang="en-US" b="1" dirty="0">
                <a:latin typeface="Times New Roman" panose="02020603050405020304" pitchFamily="18" charset="0"/>
                <a:cs typeface="Times New Roman" panose="02020603050405020304" pitchFamily="18" charset="0"/>
              </a:rPr>
              <a:t>Perceive sense objects that can be touched</a:t>
            </a:r>
          </a:p>
        </p:txBody>
      </p:sp>
      <p:sp>
        <p:nvSpPr>
          <p:cNvPr id="26" name="TextBox 25">
            <a:extLst>
              <a:ext uri="{FF2B5EF4-FFF2-40B4-BE49-F238E27FC236}">
                <a16:creationId xmlns:a16="http://schemas.microsoft.com/office/drawing/2014/main" id="{508B3B2E-76D5-41DA-9C63-4D60EDF5517B}"/>
              </a:ext>
            </a:extLst>
          </p:cNvPr>
          <p:cNvSpPr txBox="1"/>
          <p:nvPr/>
        </p:nvSpPr>
        <p:spPr>
          <a:xfrm>
            <a:off x="2617812" y="3872274"/>
            <a:ext cx="1488589" cy="830997"/>
          </a:xfrm>
          <a:prstGeom prst="rect">
            <a:avLst/>
          </a:prstGeom>
          <a:noFill/>
        </p:spPr>
        <p:txBody>
          <a:bodyPr wrap="square" rtlCol="0">
            <a:spAutoFit/>
          </a:bodyPr>
          <a:lstStyle/>
          <a:p>
            <a:r>
              <a:rPr lang="en-US" sz="1600" b="1" dirty="0">
                <a:latin typeface="Times New Roman" panose="02020603050405020304" pitchFamily="18" charset="0"/>
                <a:cs typeface="Times New Roman" panose="02020603050405020304" pitchFamily="18" charset="0"/>
              </a:rPr>
              <a:t>Perceive sense objects that can be seen</a:t>
            </a:r>
          </a:p>
        </p:txBody>
      </p:sp>
      <p:sp>
        <p:nvSpPr>
          <p:cNvPr id="29" name="Callout: Right Arrow 28">
            <a:extLst>
              <a:ext uri="{FF2B5EF4-FFF2-40B4-BE49-F238E27FC236}">
                <a16:creationId xmlns:a16="http://schemas.microsoft.com/office/drawing/2014/main" id="{7F71B3EE-BE5E-45E4-ACA4-9297266D6E32}"/>
              </a:ext>
            </a:extLst>
          </p:cNvPr>
          <p:cNvSpPr/>
          <p:nvPr/>
        </p:nvSpPr>
        <p:spPr>
          <a:xfrm>
            <a:off x="242241" y="1025508"/>
            <a:ext cx="2260818" cy="1009135"/>
          </a:xfrm>
          <a:prstGeom prst="rightArrowCallout">
            <a:avLst/>
          </a:prstGeom>
          <a:noFill/>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dirty="0">
                <a:latin typeface="Times New Roman" panose="02020603050405020304" pitchFamily="18" charset="0"/>
                <a:cs typeface="Times New Roman" panose="02020603050405020304" pitchFamily="18" charset="0"/>
              </a:rPr>
              <a:t>What can AI do that you cannot?</a:t>
            </a:r>
          </a:p>
        </p:txBody>
      </p:sp>
      <p:sp>
        <p:nvSpPr>
          <p:cNvPr id="30" name="Callout: Left Arrow 29">
            <a:extLst>
              <a:ext uri="{FF2B5EF4-FFF2-40B4-BE49-F238E27FC236}">
                <a16:creationId xmlns:a16="http://schemas.microsoft.com/office/drawing/2014/main" id="{2842CF26-E96E-4153-AFF9-B17D35ED1139}"/>
              </a:ext>
            </a:extLst>
          </p:cNvPr>
          <p:cNvSpPr/>
          <p:nvPr/>
        </p:nvSpPr>
        <p:spPr>
          <a:xfrm>
            <a:off x="9963351" y="731141"/>
            <a:ext cx="1818724" cy="1504444"/>
          </a:xfrm>
          <a:prstGeom prst="leftArrowCallou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Times New Roman" panose="02020603050405020304" pitchFamily="18" charset="0"/>
                <a:cs typeface="Times New Roman" panose="02020603050405020304" pitchFamily="18" charset="0"/>
              </a:rPr>
              <a:t>What can you do that AI cannot?</a:t>
            </a:r>
          </a:p>
        </p:txBody>
      </p:sp>
      <p:sp>
        <p:nvSpPr>
          <p:cNvPr id="8" name="TextBox 7">
            <a:extLst>
              <a:ext uri="{FF2B5EF4-FFF2-40B4-BE49-F238E27FC236}">
                <a16:creationId xmlns:a16="http://schemas.microsoft.com/office/drawing/2014/main" id="{4232CF3E-4FA6-C09D-C50E-5279273571E2}"/>
              </a:ext>
            </a:extLst>
          </p:cNvPr>
          <p:cNvSpPr txBox="1"/>
          <p:nvPr/>
        </p:nvSpPr>
        <p:spPr>
          <a:xfrm>
            <a:off x="9299461" y="2245332"/>
            <a:ext cx="2865593" cy="646331"/>
          </a:xfrm>
          <a:prstGeom prst="rect">
            <a:avLst/>
          </a:prstGeom>
          <a:noFill/>
        </p:spPr>
        <p:txBody>
          <a:bodyPr wrap="square" rtlCol="0">
            <a:spAutoFit/>
          </a:bodyPr>
          <a:lstStyle/>
          <a:p>
            <a:pPr algn="ctr"/>
            <a:r>
              <a:rPr lang="en-US" b="1" dirty="0">
                <a:highlight>
                  <a:srgbClr val="FFFF00"/>
                </a:highlight>
                <a:latin typeface="Times New Roman" panose="02020603050405020304" pitchFamily="18" charset="0"/>
                <a:cs typeface="Times New Roman" panose="02020603050405020304" pitchFamily="18" charset="0"/>
              </a:rPr>
              <a:t>Indefinite Intellectual expansion based on desire</a:t>
            </a:r>
          </a:p>
        </p:txBody>
      </p:sp>
      <p:sp>
        <p:nvSpPr>
          <p:cNvPr id="11" name="TextBox 10">
            <a:extLst>
              <a:ext uri="{FF2B5EF4-FFF2-40B4-BE49-F238E27FC236}">
                <a16:creationId xmlns:a16="http://schemas.microsoft.com/office/drawing/2014/main" id="{F8C34278-AD80-BCAD-7D2D-F9AD05C8AF97}"/>
              </a:ext>
            </a:extLst>
          </p:cNvPr>
          <p:cNvSpPr txBox="1"/>
          <p:nvPr/>
        </p:nvSpPr>
        <p:spPr>
          <a:xfrm>
            <a:off x="50998" y="2084975"/>
            <a:ext cx="2865593" cy="646331"/>
          </a:xfrm>
          <a:prstGeom prst="rect">
            <a:avLst/>
          </a:prstGeom>
          <a:noFill/>
        </p:spPr>
        <p:txBody>
          <a:bodyPr wrap="square" rtlCol="0">
            <a:spAutoFit/>
          </a:bodyPr>
          <a:lstStyle/>
          <a:p>
            <a:pPr algn="ctr"/>
            <a:r>
              <a:rPr lang="en-US" b="1" dirty="0">
                <a:highlight>
                  <a:srgbClr val="FFFF00"/>
                </a:highlight>
                <a:latin typeface="Times New Roman" panose="02020603050405020304" pitchFamily="18" charset="0"/>
                <a:cs typeface="Times New Roman" panose="02020603050405020304" pitchFamily="18" charset="0"/>
              </a:rPr>
              <a:t>Speed and magnitude of information</a:t>
            </a:r>
          </a:p>
        </p:txBody>
      </p:sp>
      <p:sp>
        <p:nvSpPr>
          <p:cNvPr id="12" name="TextBox 11">
            <a:extLst>
              <a:ext uri="{FF2B5EF4-FFF2-40B4-BE49-F238E27FC236}">
                <a16:creationId xmlns:a16="http://schemas.microsoft.com/office/drawing/2014/main" id="{0D7BEB41-DAE0-7DB6-1DC5-9DCD59F2BDD0}"/>
              </a:ext>
            </a:extLst>
          </p:cNvPr>
          <p:cNvSpPr txBox="1"/>
          <p:nvPr/>
        </p:nvSpPr>
        <p:spPr>
          <a:xfrm>
            <a:off x="242241" y="2674854"/>
            <a:ext cx="2213815" cy="646331"/>
          </a:xfrm>
          <a:prstGeom prst="rect">
            <a:avLst/>
          </a:prstGeom>
          <a:noFill/>
        </p:spPr>
        <p:txBody>
          <a:bodyPr wrap="square" rtlCol="0">
            <a:spAutoFit/>
          </a:bodyPr>
          <a:lstStyle/>
          <a:p>
            <a:pPr algn="ctr"/>
            <a:r>
              <a:rPr lang="en-US" b="1" dirty="0">
                <a:highlight>
                  <a:srgbClr val="FFFF00"/>
                </a:highlight>
                <a:latin typeface="Times New Roman" panose="02020603050405020304" pitchFamily="18" charset="0"/>
                <a:cs typeface="Times New Roman" panose="02020603050405020304" pitchFamily="18" charset="0"/>
              </a:rPr>
              <a:t>Accumulation and regurgitation</a:t>
            </a:r>
          </a:p>
        </p:txBody>
      </p:sp>
      <p:sp>
        <p:nvSpPr>
          <p:cNvPr id="13" name="TextBox 12">
            <a:extLst>
              <a:ext uri="{FF2B5EF4-FFF2-40B4-BE49-F238E27FC236}">
                <a16:creationId xmlns:a16="http://schemas.microsoft.com/office/drawing/2014/main" id="{933CF24F-64C7-A121-4F50-A2119BC11763}"/>
              </a:ext>
            </a:extLst>
          </p:cNvPr>
          <p:cNvSpPr txBox="1"/>
          <p:nvPr/>
        </p:nvSpPr>
        <p:spPr>
          <a:xfrm>
            <a:off x="9115969" y="2859520"/>
            <a:ext cx="2810290" cy="646331"/>
          </a:xfrm>
          <a:prstGeom prst="rect">
            <a:avLst/>
          </a:prstGeom>
          <a:noFill/>
        </p:spPr>
        <p:txBody>
          <a:bodyPr wrap="square" rtlCol="0">
            <a:spAutoFit/>
          </a:bodyPr>
          <a:lstStyle/>
          <a:p>
            <a:pPr algn="ctr"/>
            <a:r>
              <a:rPr lang="en-US" b="1" dirty="0">
                <a:highlight>
                  <a:srgbClr val="FFFF00"/>
                </a:highlight>
                <a:latin typeface="Times New Roman" panose="02020603050405020304" pitchFamily="18" charset="0"/>
                <a:cs typeface="Times New Roman" panose="02020603050405020304" pitchFamily="18" charset="0"/>
              </a:rPr>
              <a:t>Knowing (that you know and that you don’t know)</a:t>
            </a:r>
          </a:p>
        </p:txBody>
      </p:sp>
      <p:sp>
        <p:nvSpPr>
          <p:cNvPr id="15" name="TextBox 14">
            <a:extLst>
              <a:ext uri="{FF2B5EF4-FFF2-40B4-BE49-F238E27FC236}">
                <a16:creationId xmlns:a16="http://schemas.microsoft.com/office/drawing/2014/main" id="{D97137C4-4764-B4D3-49CC-A1E17B81A69A}"/>
              </a:ext>
            </a:extLst>
          </p:cNvPr>
          <p:cNvSpPr txBox="1"/>
          <p:nvPr/>
        </p:nvSpPr>
        <p:spPr>
          <a:xfrm>
            <a:off x="265742" y="3324014"/>
            <a:ext cx="2213815" cy="646331"/>
          </a:xfrm>
          <a:prstGeom prst="rect">
            <a:avLst/>
          </a:prstGeom>
          <a:noFill/>
        </p:spPr>
        <p:txBody>
          <a:bodyPr wrap="square" rtlCol="0">
            <a:spAutoFit/>
          </a:bodyPr>
          <a:lstStyle/>
          <a:p>
            <a:pPr algn="ctr"/>
            <a:r>
              <a:rPr lang="en-US" b="1" dirty="0">
                <a:highlight>
                  <a:srgbClr val="FFFF00"/>
                </a:highlight>
                <a:latin typeface="Times New Roman" panose="02020603050405020304" pitchFamily="18" charset="0"/>
                <a:cs typeface="Times New Roman" panose="02020603050405020304" pitchFamily="18" charset="0"/>
              </a:rPr>
              <a:t>Hallucinations and Sycophancy</a:t>
            </a:r>
          </a:p>
        </p:txBody>
      </p:sp>
      <p:sp>
        <p:nvSpPr>
          <p:cNvPr id="17" name="TextBox 16">
            <a:extLst>
              <a:ext uri="{FF2B5EF4-FFF2-40B4-BE49-F238E27FC236}">
                <a16:creationId xmlns:a16="http://schemas.microsoft.com/office/drawing/2014/main" id="{2C10A0C7-012A-7CC5-3A48-390E555A39AB}"/>
              </a:ext>
            </a:extLst>
          </p:cNvPr>
          <p:cNvSpPr txBox="1"/>
          <p:nvPr/>
        </p:nvSpPr>
        <p:spPr>
          <a:xfrm>
            <a:off x="9837129" y="3464377"/>
            <a:ext cx="1779295" cy="954107"/>
          </a:xfrm>
          <a:prstGeom prst="rect">
            <a:avLst/>
          </a:prstGeom>
          <a:noFill/>
        </p:spPr>
        <p:txBody>
          <a:bodyPr wrap="square" rtlCol="0">
            <a:spAutoFit/>
          </a:bodyPr>
          <a:lstStyle/>
          <a:p>
            <a:pPr algn="ctr"/>
            <a:r>
              <a:rPr lang="en-US" sz="1400" b="1" dirty="0">
                <a:highlight>
                  <a:srgbClr val="FFFF00"/>
                </a:highlight>
                <a:latin typeface="Times New Roman" panose="02020603050405020304" pitchFamily="18" charset="0"/>
                <a:cs typeface="Times New Roman" panose="02020603050405020304" pitchFamily="18" charset="0"/>
              </a:rPr>
              <a:t>You can CHOOSE not to outsource your decisions to an inert machine</a:t>
            </a:r>
          </a:p>
        </p:txBody>
      </p:sp>
    </p:spTree>
    <p:extLst>
      <p:ext uri="{BB962C8B-B14F-4D97-AF65-F5344CB8AC3E}">
        <p14:creationId xmlns:p14="http://schemas.microsoft.com/office/powerpoint/2010/main" val="3701303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8"/>
                                        </p:tgtEl>
                                        <p:attrNameLst>
                                          <p:attrName>style.visibility</p:attrName>
                                        </p:attrNameLst>
                                      </p:cBhvr>
                                      <p:to>
                                        <p:strVal val="visible"/>
                                      </p:to>
                                    </p:set>
                                    <p:anim calcmode="lin" valueType="num">
                                      <p:cBhvr additive="base">
                                        <p:cTn id="13" dur="500" fill="hold"/>
                                        <p:tgtEl>
                                          <p:spTgt spid="38"/>
                                        </p:tgtEl>
                                        <p:attrNameLst>
                                          <p:attrName>ppt_x</p:attrName>
                                        </p:attrNameLst>
                                      </p:cBhvr>
                                      <p:tavLst>
                                        <p:tav tm="0">
                                          <p:val>
                                            <p:strVal val="#ppt_x"/>
                                          </p:val>
                                        </p:tav>
                                        <p:tav tm="100000">
                                          <p:val>
                                            <p:strVal val="#ppt_x"/>
                                          </p:val>
                                        </p:tav>
                                      </p:tavLst>
                                    </p:anim>
                                    <p:anim calcmode="lin" valueType="num">
                                      <p:cBhvr additive="base">
                                        <p:cTn id="14" dur="500" fill="hold"/>
                                        <p:tgtEl>
                                          <p:spTgt spid="38"/>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35"/>
                                        </p:tgtEl>
                                        <p:attrNameLst>
                                          <p:attrName>style.visibility</p:attrName>
                                        </p:attrNameLst>
                                      </p:cBhvr>
                                      <p:to>
                                        <p:strVal val="visible"/>
                                      </p:to>
                                    </p:set>
                                    <p:anim calcmode="lin" valueType="num">
                                      <p:cBhvr additive="base">
                                        <p:cTn id="17" dur="500" fill="hold"/>
                                        <p:tgtEl>
                                          <p:spTgt spid="35"/>
                                        </p:tgtEl>
                                        <p:attrNameLst>
                                          <p:attrName>ppt_x</p:attrName>
                                        </p:attrNameLst>
                                      </p:cBhvr>
                                      <p:tavLst>
                                        <p:tav tm="0">
                                          <p:val>
                                            <p:strVal val="#ppt_x"/>
                                          </p:val>
                                        </p:tav>
                                        <p:tav tm="100000">
                                          <p:val>
                                            <p:strVal val="#ppt_x"/>
                                          </p:val>
                                        </p:tav>
                                      </p:tavLst>
                                    </p:anim>
                                    <p:anim calcmode="lin" valueType="num">
                                      <p:cBhvr additive="base">
                                        <p:cTn id="18" dur="500" fill="hold"/>
                                        <p:tgtEl>
                                          <p:spTgt spid="35"/>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additive="base">
                                        <p:cTn id="21" dur="500" fill="hold"/>
                                        <p:tgtEl>
                                          <p:spTgt spid="16"/>
                                        </p:tgtEl>
                                        <p:attrNameLst>
                                          <p:attrName>ppt_x</p:attrName>
                                        </p:attrNameLst>
                                      </p:cBhvr>
                                      <p:tavLst>
                                        <p:tav tm="0">
                                          <p:val>
                                            <p:strVal val="#ppt_x"/>
                                          </p:val>
                                        </p:tav>
                                        <p:tav tm="100000">
                                          <p:val>
                                            <p:strVal val="#ppt_x"/>
                                          </p:val>
                                        </p:tav>
                                      </p:tavLst>
                                    </p:anim>
                                    <p:anim calcmode="lin" valueType="num">
                                      <p:cBhvr additive="base">
                                        <p:cTn id="22" dur="500" fill="hold"/>
                                        <p:tgtEl>
                                          <p:spTgt spid="16"/>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37"/>
                                        </p:tgtEl>
                                        <p:attrNameLst>
                                          <p:attrName>style.visibility</p:attrName>
                                        </p:attrNameLst>
                                      </p:cBhvr>
                                      <p:to>
                                        <p:strVal val="visible"/>
                                      </p:to>
                                    </p:set>
                                    <p:anim calcmode="lin" valueType="num">
                                      <p:cBhvr additive="base">
                                        <p:cTn id="25" dur="500" fill="hold"/>
                                        <p:tgtEl>
                                          <p:spTgt spid="37"/>
                                        </p:tgtEl>
                                        <p:attrNameLst>
                                          <p:attrName>ppt_x</p:attrName>
                                        </p:attrNameLst>
                                      </p:cBhvr>
                                      <p:tavLst>
                                        <p:tav tm="0">
                                          <p:val>
                                            <p:strVal val="#ppt_x"/>
                                          </p:val>
                                        </p:tav>
                                        <p:tav tm="100000">
                                          <p:val>
                                            <p:strVal val="#ppt_x"/>
                                          </p:val>
                                        </p:tav>
                                      </p:tavLst>
                                    </p:anim>
                                    <p:anim calcmode="lin" valueType="num">
                                      <p:cBhvr additive="base">
                                        <p:cTn id="26" dur="500" fill="hold"/>
                                        <p:tgtEl>
                                          <p:spTgt spid="37"/>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33"/>
                                        </p:tgtEl>
                                        <p:attrNameLst>
                                          <p:attrName>style.visibility</p:attrName>
                                        </p:attrNameLst>
                                      </p:cBhvr>
                                      <p:to>
                                        <p:strVal val="visible"/>
                                      </p:to>
                                    </p:set>
                                    <p:anim calcmode="lin" valueType="num">
                                      <p:cBhvr additive="base">
                                        <p:cTn id="29" dur="500" fill="hold"/>
                                        <p:tgtEl>
                                          <p:spTgt spid="33"/>
                                        </p:tgtEl>
                                        <p:attrNameLst>
                                          <p:attrName>ppt_x</p:attrName>
                                        </p:attrNameLst>
                                      </p:cBhvr>
                                      <p:tavLst>
                                        <p:tav tm="0">
                                          <p:val>
                                            <p:strVal val="#ppt_x"/>
                                          </p:val>
                                        </p:tav>
                                        <p:tav tm="100000">
                                          <p:val>
                                            <p:strVal val="#ppt_x"/>
                                          </p:val>
                                        </p:tav>
                                      </p:tavLst>
                                    </p:anim>
                                    <p:anim calcmode="lin" valueType="num">
                                      <p:cBhvr additive="base">
                                        <p:cTn id="30"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39"/>
                                        </p:tgtEl>
                                        <p:attrNameLst>
                                          <p:attrName>style.visibility</p:attrName>
                                        </p:attrNameLst>
                                      </p:cBhvr>
                                      <p:to>
                                        <p:strVal val="visible"/>
                                      </p:to>
                                    </p:set>
                                    <p:anim calcmode="lin" valueType="num">
                                      <p:cBhvr additive="base">
                                        <p:cTn id="35" dur="500" fill="hold"/>
                                        <p:tgtEl>
                                          <p:spTgt spid="39"/>
                                        </p:tgtEl>
                                        <p:attrNameLst>
                                          <p:attrName>ppt_x</p:attrName>
                                        </p:attrNameLst>
                                      </p:cBhvr>
                                      <p:tavLst>
                                        <p:tav tm="0">
                                          <p:val>
                                            <p:strVal val="#ppt_x"/>
                                          </p:val>
                                        </p:tav>
                                        <p:tav tm="100000">
                                          <p:val>
                                            <p:strVal val="#ppt_x"/>
                                          </p:val>
                                        </p:tav>
                                      </p:tavLst>
                                    </p:anim>
                                    <p:anim calcmode="lin" valueType="num">
                                      <p:cBhvr additive="base">
                                        <p:cTn id="36" dur="500" fill="hold"/>
                                        <p:tgtEl>
                                          <p:spTgt spid="39"/>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45"/>
                                        </p:tgtEl>
                                        <p:attrNameLst>
                                          <p:attrName>style.visibility</p:attrName>
                                        </p:attrNameLst>
                                      </p:cBhvr>
                                      <p:to>
                                        <p:strVal val="visible"/>
                                      </p:to>
                                    </p:set>
                                    <p:anim calcmode="lin" valueType="num">
                                      <p:cBhvr additive="base">
                                        <p:cTn id="39" dur="500" fill="hold"/>
                                        <p:tgtEl>
                                          <p:spTgt spid="45"/>
                                        </p:tgtEl>
                                        <p:attrNameLst>
                                          <p:attrName>ppt_x</p:attrName>
                                        </p:attrNameLst>
                                      </p:cBhvr>
                                      <p:tavLst>
                                        <p:tav tm="0">
                                          <p:val>
                                            <p:strVal val="#ppt_x"/>
                                          </p:val>
                                        </p:tav>
                                        <p:tav tm="100000">
                                          <p:val>
                                            <p:strVal val="#ppt_x"/>
                                          </p:val>
                                        </p:tav>
                                      </p:tavLst>
                                    </p:anim>
                                    <p:anim calcmode="lin" valueType="num">
                                      <p:cBhvr additive="base">
                                        <p:cTn id="40" dur="500" fill="hold"/>
                                        <p:tgtEl>
                                          <p:spTgt spid="45"/>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44"/>
                                        </p:tgtEl>
                                        <p:attrNameLst>
                                          <p:attrName>style.visibility</p:attrName>
                                        </p:attrNameLst>
                                      </p:cBhvr>
                                      <p:to>
                                        <p:strVal val="visible"/>
                                      </p:to>
                                    </p:set>
                                    <p:anim calcmode="lin" valueType="num">
                                      <p:cBhvr additive="base">
                                        <p:cTn id="43" dur="500" fill="hold"/>
                                        <p:tgtEl>
                                          <p:spTgt spid="44"/>
                                        </p:tgtEl>
                                        <p:attrNameLst>
                                          <p:attrName>ppt_x</p:attrName>
                                        </p:attrNameLst>
                                      </p:cBhvr>
                                      <p:tavLst>
                                        <p:tav tm="0">
                                          <p:val>
                                            <p:strVal val="#ppt_x"/>
                                          </p:val>
                                        </p:tav>
                                        <p:tav tm="100000">
                                          <p:val>
                                            <p:strVal val="#ppt_x"/>
                                          </p:val>
                                        </p:tav>
                                      </p:tavLst>
                                    </p:anim>
                                    <p:anim calcmode="lin" valueType="num">
                                      <p:cBhvr additive="base">
                                        <p:cTn id="44" dur="500" fill="hold"/>
                                        <p:tgtEl>
                                          <p:spTgt spid="44"/>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42"/>
                                        </p:tgtEl>
                                        <p:attrNameLst>
                                          <p:attrName>style.visibility</p:attrName>
                                        </p:attrNameLst>
                                      </p:cBhvr>
                                      <p:to>
                                        <p:strVal val="visible"/>
                                      </p:to>
                                    </p:set>
                                    <p:anim calcmode="lin" valueType="num">
                                      <p:cBhvr additive="base">
                                        <p:cTn id="47" dur="500" fill="hold"/>
                                        <p:tgtEl>
                                          <p:spTgt spid="42"/>
                                        </p:tgtEl>
                                        <p:attrNameLst>
                                          <p:attrName>ppt_x</p:attrName>
                                        </p:attrNameLst>
                                      </p:cBhvr>
                                      <p:tavLst>
                                        <p:tav tm="0">
                                          <p:val>
                                            <p:strVal val="#ppt_x"/>
                                          </p:val>
                                        </p:tav>
                                        <p:tav tm="100000">
                                          <p:val>
                                            <p:strVal val="#ppt_x"/>
                                          </p:val>
                                        </p:tav>
                                      </p:tavLst>
                                    </p:anim>
                                    <p:anim calcmode="lin" valueType="num">
                                      <p:cBhvr additive="base">
                                        <p:cTn id="48" dur="500" fill="hold"/>
                                        <p:tgtEl>
                                          <p:spTgt spid="42"/>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40"/>
                                        </p:tgtEl>
                                        <p:attrNameLst>
                                          <p:attrName>style.visibility</p:attrName>
                                        </p:attrNameLst>
                                      </p:cBhvr>
                                      <p:to>
                                        <p:strVal val="visible"/>
                                      </p:to>
                                    </p:set>
                                    <p:anim calcmode="lin" valueType="num">
                                      <p:cBhvr additive="base">
                                        <p:cTn id="51" dur="500" fill="hold"/>
                                        <p:tgtEl>
                                          <p:spTgt spid="40"/>
                                        </p:tgtEl>
                                        <p:attrNameLst>
                                          <p:attrName>ppt_x</p:attrName>
                                        </p:attrNameLst>
                                      </p:cBhvr>
                                      <p:tavLst>
                                        <p:tav tm="0">
                                          <p:val>
                                            <p:strVal val="#ppt_x"/>
                                          </p:val>
                                        </p:tav>
                                        <p:tav tm="100000">
                                          <p:val>
                                            <p:strVal val="#ppt_x"/>
                                          </p:val>
                                        </p:tav>
                                      </p:tavLst>
                                    </p:anim>
                                    <p:anim calcmode="lin" valueType="num">
                                      <p:cBhvr additive="base">
                                        <p:cTn id="52"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46"/>
                                        </p:tgtEl>
                                        <p:attrNameLst>
                                          <p:attrName>style.visibility</p:attrName>
                                        </p:attrNameLst>
                                      </p:cBhvr>
                                      <p:to>
                                        <p:strVal val="visible"/>
                                      </p:to>
                                    </p:set>
                                    <p:anim calcmode="lin" valueType="num">
                                      <p:cBhvr additive="base">
                                        <p:cTn id="57" dur="500" fill="hold"/>
                                        <p:tgtEl>
                                          <p:spTgt spid="46"/>
                                        </p:tgtEl>
                                        <p:attrNameLst>
                                          <p:attrName>ppt_x</p:attrName>
                                        </p:attrNameLst>
                                      </p:cBhvr>
                                      <p:tavLst>
                                        <p:tav tm="0">
                                          <p:val>
                                            <p:strVal val="#ppt_x"/>
                                          </p:val>
                                        </p:tav>
                                        <p:tav tm="100000">
                                          <p:val>
                                            <p:strVal val="#ppt_x"/>
                                          </p:val>
                                        </p:tav>
                                      </p:tavLst>
                                    </p:anim>
                                    <p:anim calcmode="lin" valueType="num">
                                      <p:cBhvr additive="base">
                                        <p:cTn id="58"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1" presetClass="entr" presetSubtype="1" fill="hold" grpId="0" nodeType="clickEffect">
                                  <p:stCondLst>
                                    <p:cond delay="0"/>
                                  </p:stCondLst>
                                  <p:childTnLst>
                                    <p:set>
                                      <p:cBhvr>
                                        <p:cTn id="62" dur="1" fill="hold">
                                          <p:stCondLst>
                                            <p:cond delay="0"/>
                                          </p:stCondLst>
                                        </p:cTn>
                                        <p:tgtEl>
                                          <p:spTgt spid="3"/>
                                        </p:tgtEl>
                                        <p:attrNameLst>
                                          <p:attrName>style.visibility</p:attrName>
                                        </p:attrNameLst>
                                      </p:cBhvr>
                                      <p:to>
                                        <p:strVal val="visible"/>
                                      </p:to>
                                    </p:set>
                                    <p:animEffect transition="in" filter="wheel(1)">
                                      <p:cBhvr>
                                        <p:cTn id="63" dur="2000"/>
                                        <p:tgtEl>
                                          <p:spTgt spid="3"/>
                                        </p:tgtEl>
                                      </p:cBhvr>
                                    </p:animEffect>
                                  </p:childTnLst>
                                </p:cTn>
                              </p:par>
                            </p:childTnLst>
                          </p:cTn>
                        </p:par>
                      </p:childTnLst>
                    </p:cTn>
                  </p:par>
                  <p:par>
                    <p:cTn id="64" fill="hold">
                      <p:stCondLst>
                        <p:cond delay="indefinite"/>
                      </p:stCondLst>
                      <p:childTnLst>
                        <p:par>
                          <p:cTn id="65" fill="hold">
                            <p:stCondLst>
                              <p:cond delay="0"/>
                            </p:stCondLst>
                            <p:childTnLst>
                              <p:par>
                                <p:cTn id="66" presetID="21" presetClass="entr" presetSubtype="1" fill="hold" nodeType="clickEffect">
                                  <p:stCondLst>
                                    <p:cond delay="0"/>
                                  </p:stCondLst>
                                  <p:childTnLst>
                                    <p:set>
                                      <p:cBhvr>
                                        <p:cTn id="67" dur="1" fill="hold">
                                          <p:stCondLst>
                                            <p:cond delay="0"/>
                                          </p:stCondLst>
                                        </p:cTn>
                                        <p:tgtEl>
                                          <p:spTgt spid="6"/>
                                        </p:tgtEl>
                                        <p:attrNameLst>
                                          <p:attrName>style.visibility</p:attrName>
                                        </p:attrNameLst>
                                      </p:cBhvr>
                                      <p:to>
                                        <p:strVal val="visible"/>
                                      </p:to>
                                    </p:set>
                                    <p:animEffect transition="in" filter="wheel(1)">
                                      <p:cBhvr>
                                        <p:cTn id="68" dur="2000"/>
                                        <p:tgtEl>
                                          <p:spTgt spid="6"/>
                                        </p:tgtEl>
                                      </p:cBhvr>
                                    </p:animEffect>
                                  </p:childTnLst>
                                </p:cTn>
                              </p:par>
                              <p:par>
                                <p:cTn id="69" presetID="2" presetClass="entr" presetSubtype="4" fill="hold" grpId="0" nodeType="withEffect">
                                  <p:stCondLst>
                                    <p:cond delay="0"/>
                                  </p:stCondLst>
                                  <p:childTnLst>
                                    <p:set>
                                      <p:cBhvr>
                                        <p:cTn id="70" dur="1" fill="hold">
                                          <p:stCondLst>
                                            <p:cond delay="0"/>
                                          </p:stCondLst>
                                        </p:cTn>
                                        <p:tgtEl>
                                          <p:spTgt spid="7"/>
                                        </p:tgtEl>
                                        <p:attrNameLst>
                                          <p:attrName>style.visibility</p:attrName>
                                        </p:attrNameLst>
                                      </p:cBhvr>
                                      <p:to>
                                        <p:strVal val="visible"/>
                                      </p:to>
                                    </p:set>
                                    <p:anim calcmode="lin" valueType="num">
                                      <p:cBhvr additive="base">
                                        <p:cTn id="71" dur="500" fill="hold"/>
                                        <p:tgtEl>
                                          <p:spTgt spid="7"/>
                                        </p:tgtEl>
                                        <p:attrNameLst>
                                          <p:attrName>ppt_x</p:attrName>
                                        </p:attrNameLst>
                                      </p:cBhvr>
                                      <p:tavLst>
                                        <p:tav tm="0">
                                          <p:val>
                                            <p:strVal val="#ppt_x"/>
                                          </p:val>
                                        </p:tav>
                                        <p:tav tm="100000">
                                          <p:val>
                                            <p:strVal val="#ppt_x"/>
                                          </p:val>
                                        </p:tav>
                                      </p:tavLst>
                                    </p:anim>
                                    <p:anim calcmode="lin" valueType="num">
                                      <p:cBhvr additive="base">
                                        <p:cTn id="7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grpId="0" nodeType="clickEffect">
                                  <p:stCondLst>
                                    <p:cond delay="0"/>
                                  </p:stCondLst>
                                  <p:childTnLst>
                                    <p:set>
                                      <p:cBhvr>
                                        <p:cTn id="76" dur="1" fill="hold">
                                          <p:stCondLst>
                                            <p:cond delay="0"/>
                                          </p:stCondLst>
                                        </p:cTn>
                                        <p:tgtEl>
                                          <p:spTgt spid="29"/>
                                        </p:tgtEl>
                                        <p:attrNameLst>
                                          <p:attrName>style.visibility</p:attrName>
                                        </p:attrNameLst>
                                      </p:cBhvr>
                                      <p:to>
                                        <p:strVal val="visible"/>
                                      </p:to>
                                    </p:set>
                                    <p:anim calcmode="lin" valueType="num">
                                      <p:cBhvr additive="base">
                                        <p:cTn id="77" dur="500" fill="hold"/>
                                        <p:tgtEl>
                                          <p:spTgt spid="29"/>
                                        </p:tgtEl>
                                        <p:attrNameLst>
                                          <p:attrName>ppt_x</p:attrName>
                                        </p:attrNameLst>
                                      </p:cBhvr>
                                      <p:tavLst>
                                        <p:tav tm="0">
                                          <p:val>
                                            <p:strVal val="#ppt_x"/>
                                          </p:val>
                                        </p:tav>
                                        <p:tav tm="100000">
                                          <p:val>
                                            <p:strVal val="#ppt_x"/>
                                          </p:val>
                                        </p:tav>
                                      </p:tavLst>
                                    </p:anim>
                                    <p:anim calcmode="lin" valueType="num">
                                      <p:cBhvr additive="base">
                                        <p:cTn id="78"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2" presetClass="entr" presetSubtype="4" fill="hold" grpId="0" nodeType="clickEffect">
                                  <p:stCondLst>
                                    <p:cond delay="0"/>
                                  </p:stCondLst>
                                  <p:childTnLst>
                                    <p:set>
                                      <p:cBhvr>
                                        <p:cTn id="82" dur="1" fill="hold">
                                          <p:stCondLst>
                                            <p:cond delay="0"/>
                                          </p:stCondLst>
                                        </p:cTn>
                                        <p:tgtEl>
                                          <p:spTgt spid="30"/>
                                        </p:tgtEl>
                                        <p:attrNameLst>
                                          <p:attrName>style.visibility</p:attrName>
                                        </p:attrNameLst>
                                      </p:cBhvr>
                                      <p:to>
                                        <p:strVal val="visible"/>
                                      </p:to>
                                    </p:set>
                                    <p:anim calcmode="lin" valueType="num">
                                      <p:cBhvr additive="base">
                                        <p:cTn id="83" dur="500" fill="hold"/>
                                        <p:tgtEl>
                                          <p:spTgt spid="30"/>
                                        </p:tgtEl>
                                        <p:attrNameLst>
                                          <p:attrName>ppt_x</p:attrName>
                                        </p:attrNameLst>
                                      </p:cBhvr>
                                      <p:tavLst>
                                        <p:tav tm="0">
                                          <p:val>
                                            <p:strVal val="#ppt_x"/>
                                          </p:val>
                                        </p:tav>
                                        <p:tav tm="100000">
                                          <p:val>
                                            <p:strVal val="#ppt_x"/>
                                          </p:val>
                                        </p:tav>
                                      </p:tavLst>
                                    </p:anim>
                                    <p:anim calcmode="lin" valueType="num">
                                      <p:cBhvr additive="base">
                                        <p:cTn id="84"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2" presetClass="entr" presetSubtype="4" fill="hold" grpId="0" nodeType="clickEffect">
                                  <p:stCondLst>
                                    <p:cond delay="0"/>
                                  </p:stCondLst>
                                  <p:childTnLst>
                                    <p:set>
                                      <p:cBhvr>
                                        <p:cTn id="88" dur="1" fill="hold">
                                          <p:stCondLst>
                                            <p:cond delay="0"/>
                                          </p:stCondLst>
                                        </p:cTn>
                                        <p:tgtEl>
                                          <p:spTgt spid="11"/>
                                        </p:tgtEl>
                                        <p:attrNameLst>
                                          <p:attrName>style.visibility</p:attrName>
                                        </p:attrNameLst>
                                      </p:cBhvr>
                                      <p:to>
                                        <p:strVal val="visible"/>
                                      </p:to>
                                    </p:set>
                                    <p:anim calcmode="lin" valueType="num">
                                      <p:cBhvr additive="base">
                                        <p:cTn id="89" dur="500" fill="hold"/>
                                        <p:tgtEl>
                                          <p:spTgt spid="11"/>
                                        </p:tgtEl>
                                        <p:attrNameLst>
                                          <p:attrName>ppt_x</p:attrName>
                                        </p:attrNameLst>
                                      </p:cBhvr>
                                      <p:tavLst>
                                        <p:tav tm="0">
                                          <p:val>
                                            <p:strVal val="#ppt_x"/>
                                          </p:val>
                                        </p:tav>
                                        <p:tav tm="100000">
                                          <p:val>
                                            <p:strVal val="#ppt_x"/>
                                          </p:val>
                                        </p:tav>
                                      </p:tavLst>
                                    </p:anim>
                                    <p:anim calcmode="lin" valueType="num">
                                      <p:cBhvr additive="base">
                                        <p:cTn id="9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2" presetClass="entr" presetSubtype="4" fill="hold" grpId="0" nodeType="clickEffect">
                                  <p:stCondLst>
                                    <p:cond delay="0"/>
                                  </p:stCondLst>
                                  <p:childTnLst>
                                    <p:set>
                                      <p:cBhvr>
                                        <p:cTn id="94" dur="1" fill="hold">
                                          <p:stCondLst>
                                            <p:cond delay="0"/>
                                          </p:stCondLst>
                                        </p:cTn>
                                        <p:tgtEl>
                                          <p:spTgt spid="8"/>
                                        </p:tgtEl>
                                        <p:attrNameLst>
                                          <p:attrName>style.visibility</p:attrName>
                                        </p:attrNameLst>
                                      </p:cBhvr>
                                      <p:to>
                                        <p:strVal val="visible"/>
                                      </p:to>
                                    </p:set>
                                    <p:anim calcmode="lin" valueType="num">
                                      <p:cBhvr additive="base">
                                        <p:cTn id="95" dur="500" fill="hold"/>
                                        <p:tgtEl>
                                          <p:spTgt spid="8"/>
                                        </p:tgtEl>
                                        <p:attrNameLst>
                                          <p:attrName>ppt_x</p:attrName>
                                        </p:attrNameLst>
                                      </p:cBhvr>
                                      <p:tavLst>
                                        <p:tav tm="0">
                                          <p:val>
                                            <p:strVal val="#ppt_x"/>
                                          </p:val>
                                        </p:tav>
                                        <p:tav tm="100000">
                                          <p:val>
                                            <p:strVal val="#ppt_x"/>
                                          </p:val>
                                        </p:tav>
                                      </p:tavLst>
                                    </p:anim>
                                    <p:anim calcmode="lin" valueType="num">
                                      <p:cBhvr additive="base">
                                        <p:cTn id="9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7" fill="hold">
                      <p:stCondLst>
                        <p:cond delay="indefinite"/>
                      </p:stCondLst>
                      <p:childTnLst>
                        <p:par>
                          <p:cTn id="98" fill="hold">
                            <p:stCondLst>
                              <p:cond delay="0"/>
                            </p:stCondLst>
                            <p:childTnLst>
                              <p:par>
                                <p:cTn id="99" presetID="2" presetClass="entr" presetSubtype="4" fill="hold" grpId="0" nodeType="clickEffect">
                                  <p:stCondLst>
                                    <p:cond delay="0"/>
                                  </p:stCondLst>
                                  <p:childTnLst>
                                    <p:set>
                                      <p:cBhvr>
                                        <p:cTn id="100" dur="1" fill="hold">
                                          <p:stCondLst>
                                            <p:cond delay="0"/>
                                          </p:stCondLst>
                                        </p:cTn>
                                        <p:tgtEl>
                                          <p:spTgt spid="12"/>
                                        </p:tgtEl>
                                        <p:attrNameLst>
                                          <p:attrName>style.visibility</p:attrName>
                                        </p:attrNameLst>
                                      </p:cBhvr>
                                      <p:to>
                                        <p:strVal val="visible"/>
                                      </p:to>
                                    </p:set>
                                    <p:anim calcmode="lin" valueType="num">
                                      <p:cBhvr additive="base">
                                        <p:cTn id="101" dur="500" fill="hold"/>
                                        <p:tgtEl>
                                          <p:spTgt spid="12"/>
                                        </p:tgtEl>
                                        <p:attrNameLst>
                                          <p:attrName>ppt_x</p:attrName>
                                        </p:attrNameLst>
                                      </p:cBhvr>
                                      <p:tavLst>
                                        <p:tav tm="0">
                                          <p:val>
                                            <p:strVal val="#ppt_x"/>
                                          </p:val>
                                        </p:tav>
                                        <p:tav tm="100000">
                                          <p:val>
                                            <p:strVal val="#ppt_x"/>
                                          </p:val>
                                        </p:tav>
                                      </p:tavLst>
                                    </p:anim>
                                    <p:anim calcmode="lin" valueType="num">
                                      <p:cBhvr additive="base">
                                        <p:cTn id="10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03" fill="hold">
                      <p:stCondLst>
                        <p:cond delay="indefinite"/>
                      </p:stCondLst>
                      <p:childTnLst>
                        <p:par>
                          <p:cTn id="104" fill="hold">
                            <p:stCondLst>
                              <p:cond delay="0"/>
                            </p:stCondLst>
                            <p:childTnLst>
                              <p:par>
                                <p:cTn id="105" presetID="2" presetClass="entr" presetSubtype="4" fill="hold" grpId="0" nodeType="clickEffect">
                                  <p:stCondLst>
                                    <p:cond delay="0"/>
                                  </p:stCondLst>
                                  <p:childTnLst>
                                    <p:set>
                                      <p:cBhvr>
                                        <p:cTn id="106" dur="1" fill="hold">
                                          <p:stCondLst>
                                            <p:cond delay="0"/>
                                          </p:stCondLst>
                                        </p:cTn>
                                        <p:tgtEl>
                                          <p:spTgt spid="13"/>
                                        </p:tgtEl>
                                        <p:attrNameLst>
                                          <p:attrName>style.visibility</p:attrName>
                                        </p:attrNameLst>
                                      </p:cBhvr>
                                      <p:to>
                                        <p:strVal val="visible"/>
                                      </p:to>
                                    </p:set>
                                    <p:anim calcmode="lin" valueType="num">
                                      <p:cBhvr additive="base">
                                        <p:cTn id="107" dur="500" fill="hold"/>
                                        <p:tgtEl>
                                          <p:spTgt spid="13"/>
                                        </p:tgtEl>
                                        <p:attrNameLst>
                                          <p:attrName>ppt_x</p:attrName>
                                        </p:attrNameLst>
                                      </p:cBhvr>
                                      <p:tavLst>
                                        <p:tav tm="0">
                                          <p:val>
                                            <p:strVal val="#ppt_x"/>
                                          </p:val>
                                        </p:tav>
                                        <p:tav tm="100000">
                                          <p:val>
                                            <p:strVal val="#ppt_x"/>
                                          </p:val>
                                        </p:tav>
                                      </p:tavLst>
                                    </p:anim>
                                    <p:anim calcmode="lin" valueType="num">
                                      <p:cBhvr additive="base">
                                        <p:cTn id="10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09" fill="hold">
                      <p:stCondLst>
                        <p:cond delay="indefinite"/>
                      </p:stCondLst>
                      <p:childTnLst>
                        <p:par>
                          <p:cTn id="110" fill="hold">
                            <p:stCondLst>
                              <p:cond delay="0"/>
                            </p:stCondLst>
                            <p:childTnLst>
                              <p:par>
                                <p:cTn id="111" presetID="2" presetClass="entr" presetSubtype="4" fill="hold" grpId="0" nodeType="clickEffect">
                                  <p:stCondLst>
                                    <p:cond delay="0"/>
                                  </p:stCondLst>
                                  <p:childTnLst>
                                    <p:set>
                                      <p:cBhvr>
                                        <p:cTn id="112" dur="1" fill="hold">
                                          <p:stCondLst>
                                            <p:cond delay="0"/>
                                          </p:stCondLst>
                                        </p:cTn>
                                        <p:tgtEl>
                                          <p:spTgt spid="15"/>
                                        </p:tgtEl>
                                        <p:attrNameLst>
                                          <p:attrName>style.visibility</p:attrName>
                                        </p:attrNameLst>
                                      </p:cBhvr>
                                      <p:to>
                                        <p:strVal val="visible"/>
                                      </p:to>
                                    </p:set>
                                    <p:anim calcmode="lin" valueType="num">
                                      <p:cBhvr additive="base">
                                        <p:cTn id="113" dur="500" fill="hold"/>
                                        <p:tgtEl>
                                          <p:spTgt spid="15"/>
                                        </p:tgtEl>
                                        <p:attrNameLst>
                                          <p:attrName>ppt_x</p:attrName>
                                        </p:attrNameLst>
                                      </p:cBhvr>
                                      <p:tavLst>
                                        <p:tav tm="0">
                                          <p:val>
                                            <p:strVal val="#ppt_x"/>
                                          </p:val>
                                        </p:tav>
                                        <p:tav tm="100000">
                                          <p:val>
                                            <p:strVal val="#ppt_x"/>
                                          </p:val>
                                        </p:tav>
                                      </p:tavLst>
                                    </p:anim>
                                    <p:anim calcmode="lin" valueType="num">
                                      <p:cBhvr additive="base">
                                        <p:cTn id="11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15" fill="hold">
                      <p:stCondLst>
                        <p:cond delay="indefinite"/>
                      </p:stCondLst>
                      <p:childTnLst>
                        <p:par>
                          <p:cTn id="116" fill="hold">
                            <p:stCondLst>
                              <p:cond delay="0"/>
                            </p:stCondLst>
                            <p:childTnLst>
                              <p:par>
                                <p:cTn id="117" presetID="2" presetClass="entr" presetSubtype="4" fill="hold" grpId="0" nodeType="clickEffect">
                                  <p:stCondLst>
                                    <p:cond delay="0"/>
                                  </p:stCondLst>
                                  <p:childTnLst>
                                    <p:set>
                                      <p:cBhvr>
                                        <p:cTn id="118" dur="1" fill="hold">
                                          <p:stCondLst>
                                            <p:cond delay="0"/>
                                          </p:stCondLst>
                                        </p:cTn>
                                        <p:tgtEl>
                                          <p:spTgt spid="17"/>
                                        </p:tgtEl>
                                        <p:attrNameLst>
                                          <p:attrName>style.visibility</p:attrName>
                                        </p:attrNameLst>
                                      </p:cBhvr>
                                      <p:to>
                                        <p:strVal val="visible"/>
                                      </p:to>
                                    </p:set>
                                    <p:anim calcmode="lin" valueType="num">
                                      <p:cBhvr additive="base">
                                        <p:cTn id="119" dur="500" fill="hold"/>
                                        <p:tgtEl>
                                          <p:spTgt spid="17"/>
                                        </p:tgtEl>
                                        <p:attrNameLst>
                                          <p:attrName>ppt_x</p:attrName>
                                        </p:attrNameLst>
                                      </p:cBhvr>
                                      <p:tavLst>
                                        <p:tav tm="0">
                                          <p:val>
                                            <p:strVal val="#ppt_x"/>
                                          </p:val>
                                        </p:tav>
                                        <p:tav tm="100000">
                                          <p:val>
                                            <p:strVal val="#ppt_x"/>
                                          </p:val>
                                        </p:tav>
                                      </p:tavLst>
                                    </p:anim>
                                    <p:anim calcmode="lin" valueType="num">
                                      <p:cBhvr additive="base">
                                        <p:cTn id="12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3" grpId="0" animBg="1"/>
      <p:bldP spid="35" grpId="0" animBg="1"/>
      <p:bldP spid="37" grpId="0" animBg="1"/>
      <p:bldP spid="38" grpId="0" animBg="1"/>
      <p:bldP spid="39" grpId="0" animBg="1"/>
      <p:bldP spid="40" grpId="0" animBg="1"/>
      <p:bldP spid="42" grpId="0" animBg="1"/>
      <p:bldP spid="44" grpId="0" animBg="1"/>
      <p:bldP spid="45" grpId="0" animBg="1"/>
      <p:bldP spid="3" grpId="0" animBg="1"/>
      <p:bldP spid="7" grpId="0"/>
      <p:bldP spid="29" grpId="0" animBg="1"/>
      <p:bldP spid="30" grpId="0" animBg="1"/>
      <p:bldP spid="8" grpId="0"/>
      <p:bldP spid="11" grpId="0"/>
      <p:bldP spid="12" grpId="0"/>
      <p:bldP spid="13" grpId="0"/>
      <p:bldP spid="15" grpId="0"/>
      <p:bldP spid="1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09C43A-1347-9741-2CF2-5BB9F1F0EA4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61A0F5F-2D7E-3D76-34AC-2AB0BC8B4629}"/>
              </a:ext>
            </a:extLst>
          </p:cNvPr>
          <p:cNvSpPr>
            <a:spLocks noGrp="1"/>
          </p:cNvSpPr>
          <p:nvPr>
            <p:ph type="title"/>
          </p:nvPr>
        </p:nvSpPr>
        <p:spPr>
          <a:xfrm>
            <a:off x="1002298" y="207821"/>
            <a:ext cx="10058400" cy="391076"/>
          </a:xfrm>
        </p:spPr>
        <p:txBody>
          <a:bodyPr>
            <a:normAutofit/>
          </a:bodyPr>
          <a:lstStyle/>
          <a:p>
            <a:pPr algn="ctr"/>
            <a:r>
              <a:rPr lang="en-CA" sz="2000" b="1" dirty="0">
                <a:latin typeface="Times New Roman" panose="02020603050405020304" pitchFamily="18" charset="0"/>
                <a:cs typeface="Times New Roman" panose="02020603050405020304" pitchFamily="18" charset="0"/>
              </a:rPr>
              <a:t>Even if we use method of science as does AI, how can we be convinced something is right?</a:t>
            </a:r>
          </a:p>
        </p:txBody>
      </p:sp>
      <p:pic>
        <p:nvPicPr>
          <p:cNvPr id="3076" name="Picture 4" descr="Image result for turkey flying  cartoon">
            <a:extLst>
              <a:ext uri="{FF2B5EF4-FFF2-40B4-BE49-F238E27FC236}">
                <a16:creationId xmlns:a16="http://schemas.microsoft.com/office/drawing/2014/main" id="{532F2DA5-40CF-A155-44CC-847345A94B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486" y="3264332"/>
            <a:ext cx="2714801" cy="3128808"/>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Image result for clouds">
            <a:extLst>
              <a:ext uri="{FF2B5EF4-FFF2-40B4-BE49-F238E27FC236}">
                <a16:creationId xmlns:a16="http://schemas.microsoft.com/office/drawing/2014/main" id="{A16CB3BB-97F9-997B-1D18-22C95736F2BF}"/>
              </a:ext>
            </a:extLst>
          </p:cNvPr>
          <p:cNvPicPr>
            <a:picLocks noChangeAspect="1" noChangeArrowheads="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220279" y="840565"/>
            <a:ext cx="8176592" cy="292968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074" name="Picture 2" descr="Image result for turkey flying in tornado cartoon">
            <a:extLst>
              <a:ext uri="{FF2B5EF4-FFF2-40B4-BE49-F238E27FC236}">
                <a16:creationId xmlns:a16="http://schemas.microsoft.com/office/drawing/2014/main" id="{32630737-68AB-0FEC-8168-E2ADC3D69F17}"/>
              </a:ext>
            </a:extLst>
          </p:cNvPr>
          <p:cNvPicPr>
            <a:picLocks noChangeAspect="1" noChangeArrowheads="1"/>
          </p:cNvPicPr>
          <p:nvPr/>
        </p:nvPicPr>
        <p:blipFill>
          <a:blip r:embed="rId5">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3273287" y="2491409"/>
            <a:ext cx="8041036" cy="4101545"/>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Image result for turkey flying  cartoon">
            <a:extLst>
              <a:ext uri="{FF2B5EF4-FFF2-40B4-BE49-F238E27FC236}">
                <a16:creationId xmlns:a16="http://schemas.microsoft.com/office/drawing/2014/main" id="{80455EB9-7CA8-DE70-0C4F-C219535CE42F}"/>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colorTemperature colorTemp="4700"/>
                    </a14:imgEffect>
                  </a14:imgLayer>
                </a14:imgProps>
              </a:ext>
              <a:ext uri="{28A0092B-C50C-407E-A947-70E740481C1C}">
                <a14:useLocalDpi xmlns:a14="http://schemas.microsoft.com/office/drawing/2010/main" val="0"/>
              </a:ext>
            </a:extLst>
          </a:blip>
          <a:srcRect/>
          <a:stretch>
            <a:fillRect/>
          </a:stretch>
        </p:blipFill>
        <p:spPr bwMode="auto">
          <a:xfrm>
            <a:off x="6031498" y="1895596"/>
            <a:ext cx="901043" cy="102650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2333743B-9699-910B-704B-EF24B37043CA}"/>
              </a:ext>
            </a:extLst>
          </p:cNvPr>
          <p:cNvSpPr txBox="1"/>
          <p:nvPr/>
        </p:nvSpPr>
        <p:spPr>
          <a:xfrm>
            <a:off x="143219" y="464435"/>
            <a:ext cx="2994512" cy="2862322"/>
          </a:xfrm>
          <a:prstGeom prst="rect">
            <a:avLst/>
          </a:prstGeom>
          <a:noFill/>
        </p:spPr>
        <p:txBody>
          <a:bodyPr wrap="square" rtlCol="0">
            <a:spAutoFit/>
          </a:bodyPr>
          <a:lstStyle/>
          <a:p>
            <a:pPr marL="285750" indent="-285750">
              <a:buFont typeface="Arial" panose="020B0604020202020204" pitchFamily="34" charset="0"/>
              <a:buChar char="•"/>
            </a:pPr>
            <a:r>
              <a:rPr lang="en-CA" dirty="0">
                <a:latin typeface="Times New Roman" panose="02020603050405020304" pitchFamily="18" charset="0"/>
                <a:cs typeface="Times New Roman" panose="02020603050405020304" pitchFamily="18" charset="0"/>
              </a:rPr>
              <a:t>Introspection</a:t>
            </a:r>
          </a:p>
          <a:p>
            <a:pPr marL="285750" indent="-285750">
              <a:buFont typeface="Arial" panose="020B0604020202020204" pitchFamily="34" charset="0"/>
              <a:buChar char="•"/>
            </a:pPr>
            <a:r>
              <a:rPr lang="en-CA" dirty="0">
                <a:latin typeface="Times New Roman" panose="02020603050405020304" pitchFamily="18" charset="0"/>
                <a:cs typeface="Times New Roman" panose="02020603050405020304" pitchFamily="18" charset="0"/>
              </a:rPr>
              <a:t>Observation</a:t>
            </a:r>
          </a:p>
          <a:p>
            <a:pPr marL="285750" indent="-285750">
              <a:buFont typeface="Arial" panose="020B0604020202020204" pitchFamily="34" charset="0"/>
              <a:buChar char="•"/>
            </a:pPr>
            <a:r>
              <a:rPr lang="en-CA" dirty="0">
                <a:latin typeface="Times New Roman" panose="02020603050405020304" pitchFamily="18" charset="0"/>
                <a:cs typeface="Times New Roman" panose="02020603050405020304" pitchFamily="18" charset="0"/>
              </a:rPr>
              <a:t>Interviews</a:t>
            </a:r>
          </a:p>
          <a:p>
            <a:pPr marL="285750" indent="-285750">
              <a:buFont typeface="Arial" panose="020B0604020202020204" pitchFamily="34" charset="0"/>
              <a:buChar char="•"/>
            </a:pPr>
            <a:r>
              <a:rPr lang="en-CA" dirty="0">
                <a:latin typeface="Times New Roman" panose="02020603050405020304" pitchFamily="18" charset="0"/>
                <a:cs typeface="Times New Roman" panose="02020603050405020304" pitchFamily="18" charset="0"/>
              </a:rPr>
              <a:t>Surveys</a:t>
            </a:r>
          </a:p>
          <a:p>
            <a:pPr marL="285750" indent="-285750">
              <a:buFont typeface="Arial" panose="020B0604020202020204" pitchFamily="34" charset="0"/>
              <a:buChar char="•"/>
            </a:pPr>
            <a:r>
              <a:rPr lang="en-CA" dirty="0">
                <a:latin typeface="Times New Roman" panose="02020603050405020304" pitchFamily="18" charset="0"/>
                <a:cs typeface="Times New Roman" panose="02020603050405020304" pitchFamily="18" charset="0"/>
              </a:rPr>
              <a:t>Prior Studies, findings</a:t>
            </a:r>
          </a:p>
          <a:p>
            <a:pPr marL="285750" indent="-285750">
              <a:buFont typeface="Arial" panose="020B0604020202020204" pitchFamily="34" charset="0"/>
              <a:buChar char="•"/>
            </a:pPr>
            <a:r>
              <a:rPr lang="en-CA" dirty="0">
                <a:latin typeface="Times New Roman" panose="02020603050405020304" pitchFamily="18" charset="0"/>
                <a:cs typeface="Times New Roman" panose="02020603050405020304" pitchFamily="18" charset="0"/>
              </a:rPr>
              <a:t>And a lot of times---Prayers! Instead of admitting I will never know </a:t>
            </a:r>
            <a:r>
              <a:rPr lang="en-CA" dirty="0">
                <a:latin typeface="Times New Roman" panose="02020603050405020304" pitchFamily="18" charset="0"/>
                <a:cs typeface="Times New Roman" panose="02020603050405020304" pitchFamily="18" charset="0"/>
                <a:sym typeface="Wingdings" panose="05000000000000000000" pitchFamily="2" charset="2"/>
              </a:rPr>
              <a:t> and we know the machine does not pray! ;) </a:t>
            </a:r>
            <a:endParaRPr lang="en-CA" dirty="0">
              <a:latin typeface="Times New Roman" panose="02020603050405020304" pitchFamily="18" charset="0"/>
              <a:cs typeface="Times New Roman" panose="02020603050405020304" pitchFamily="18" charset="0"/>
            </a:endParaRPr>
          </a:p>
        </p:txBody>
      </p:sp>
      <p:sp>
        <p:nvSpPr>
          <p:cNvPr id="4" name="Callout: Left Arrow 3">
            <a:extLst>
              <a:ext uri="{FF2B5EF4-FFF2-40B4-BE49-F238E27FC236}">
                <a16:creationId xmlns:a16="http://schemas.microsoft.com/office/drawing/2014/main" id="{15CCD247-293C-77C9-1472-8C5E7CFD657E}"/>
              </a:ext>
            </a:extLst>
          </p:cNvPr>
          <p:cNvSpPr/>
          <p:nvPr/>
        </p:nvSpPr>
        <p:spPr>
          <a:xfrm>
            <a:off x="9378065" y="1845606"/>
            <a:ext cx="2728511" cy="1291605"/>
          </a:xfrm>
          <a:prstGeom prst="leftArrowCallou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dirty="0">
                <a:latin typeface="Times New Roman" panose="02020603050405020304" pitchFamily="18" charset="0"/>
                <a:cs typeface="Times New Roman" panose="02020603050405020304" pitchFamily="18" charset="0"/>
              </a:rPr>
              <a:t>Knowing the difference between causality and correlation</a:t>
            </a:r>
          </a:p>
        </p:txBody>
      </p:sp>
      <p:sp>
        <p:nvSpPr>
          <p:cNvPr id="5" name="Callout: Right Arrow 4">
            <a:extLst>
              <a:ext uri="{FF2B5EF4-FFF2-40B4-BE49-F238E27FC236}">
                <a16:creationId xmlns:a16="http://schemas.microsoft.com/office/drawing/2014/main" id="{71540C6F-3DA4-CB3B-3300-EBF7C91DB102}"/>
              </a:ext>
            </a:extLst>
          </p:cNvPr>
          <p:cNvSpPr/>
          <p:nvPr/>
        </p:nvSpPr>
        <p:spPr>
          <a:xfrm>
            <a:off x="3273287" y="1830228"/>
            <a:ext cx="2048506" cy="1026505"/>
          </a:xfrm>
          <a:prstGeom prst="rightArrowCallou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latin typeface="Times New Roman" panose="02020603050405020304" pitchFamily="18" charset="0"/>
                <a:cs typeface="Times New Roman" panose="02020603050405020304" pitchFamily="18" charset="0"/>
              </a:rPr>
              <a:t>Turkey in a Tornado</a:t>
            </a:r>
          </a:p>
        </p:txBody>
      </p:sp>
    </p:spTree>
    <p:extLst>
      <p:ext uri="{BB962C8B-B14F-4D97-AF65-F5344CB8AC3E}">
        <p14:creationId xmlns:p14="http://schemas.microsoft.com/office/powerpoint/2010/main" val="918850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anim calcmode="lin" valueType="num">
                                      <p:cBhvr additive="base">
                                        <p:cTn id="7" dur="500" fill="hold"/>
                                        <p:tgtEl>
                                          <p:spTgt spid="3076"/>
                                        </p:tgtEl>
                                        <p:attrNameLst>
                                          <p:attrName>ppt_x</p:attrName>
                                        </p:attrNameLst>
                                      </p:cBhvr>
                                      <p:tavLst>
                                        <p:tav tm="0">
                                          <p:val>
                                            <p:strVal val="#ppt_x"/>
                                          </p:val>
                                        </p:tav>
                                        <p:tav tm="100000">
                                          <p:val>
                                            <p:strVal val="#ppt_x"/>
                                          </p:val>
                                        </p:tav>
                                      </p:tavLst>
                                    </p:anim>
                                    <p:anim calcmode="lin" valueType="num">
                                      <p:cBhvr additive="base">
                                        <p:cTn id="8" dur="500" fill="hold"/>
                                        <p:tgtEl>
                                          <p:spTgt spid="307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080"/>
                                        </p:tgtEl>
                                        <p:attrNameLst>
                                          <p:attrName>style.visibility</p:attrName>
                                        </p:attrNameLst>
                                      </p:cBhvr>
                                      <p:to>
                                        <p:strVal val="visible"/>
                                      </p:to>
                                    </p:set>
                                    <p:anim calcmode="lin" valueType="num">
                                      <p:cBhvr additive="base">
                                        <p:cTn id="13" dur="500" fill="hold"/>
                                        <p:tgtEl>
                                          <p:spTgt spid="3080"/>
                                        </p:tgtEl>
                                        <p:attrNameLst>
                                          <p:attrName>ppt_x</p:attrName>
                                        </p:attrNameLst>
                                      </p:cBhvr>
                                      <p:tavLst>
                                        <p:tav tm="0">
                                          <p:val>
                                            <p:strVal val="#ppt_x"/>
                                          </p:val>
                                        </p:tav>
                                        <p:tav tm="100000">
                                          <p:val>
                                            <p:strVal val="#ppt_x"/>
                                          </p:val>
                                        </p:tav>
                                      </p:tavLst>
                                    </p:anim>
                                    <p:anim calcmode="lin" valueType="num">
                                      <p:cBhvr additive="base">
                                        <p:cTn id="14" dur="500" fill="hold"/>
                                        <p:tgtEl>
                                          <p:spTgt spid="308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078"/>
                                        </p:tgtEl>
                                        <p:attrNameLst>
                                          <p:attrName>style.visibility</p:attrName>
                                        </p:attrNameLst>
                                      </p:cBhvr>
                                      <p:to>
                                        <p:strVal val="visible"/>
                                      </p:to>
                                    </p:set>
                                    <p:anim calcmode="lin" valueType="num">
                                      <p:cBhvr additive="base">
                                        <p:cTn id="19" dur="3000" fill="hold"/>
                                        <p:tgtEl>
                                          <p:spTgt spid="3078"/>
                                        </p:tgtEl>
                                        <p:attrNameLst>
                                          <p:attrName>ppt_x</p:attrName>
                                        </p:attrNameLst>
                                      </p:cBhvr>
                                      <p:tavLst>
                                        <p:tav tm="0">
                                          <p:val>
                                            <p:strVal val="#ppt_x"/>
                                          </p:val>
                                        </p:tav>
                                        <p:tav tm="100000">
                                          <p:val>
                                            <p:strVal val="#ppt_x"/>
                                          </p:val>
                                        </p:tav>
                                      </p:tavLst>
                                    </p:anim>
                                    <p:anim calcmode="lin" valueType="num">
                                      <p:cBhvr additive="base">
                                        <p:cTn id="20" dur="3000" fill="hold"/>
                                        <p:tgtEl>
                                          <p:spTgt spid="307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3074"/>
                                        </p:tgtEl>
                                        <p:attrNameLst>
                                          <p:attrName>style.visibility</p:attrName>
                                        </p:attrNameLst>
                                      </p:cBhvr>
                                      <p:to>
                                        <p:strVal val="visible"/>
                                      </p:to>
                                    </p:set>
                                    <p:animEffect transition="in" filter="wipe(down)">
                                      <p:cBhvr>
                                        <p:cTn id="25" dur="1250"/>
                                        <p:tgtEl>
                                          <p:spTgt spid="3074"/>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3"/>
                                        </p:tgtEl>
                                        <p:attrNameLst>
                                          <p:attrName>style.visibility</p:attrName>
                                        </p:attrNameLst>
                                      </p:cBhvr>
                                      <p:to>
                                        <p:strVal val="visible"/>
                                      </p:to>
                                    </p:set>
                                    <p:anim calcmode="lin" valueType="num">
                                      <p:cBhvr additive="base">
                                        <p:cTn id="30" dur="500" fill="hold"/>
                                        <p:tgtEl>
                                          <p:spTgt spid="3"/>
                                        </p:tgtEl>
                                        <p:attrNameLst>
                                          <p:attrName>ppt_x</p:attrName>
                                        </p:attrNameLst>
                                      </p:cBhvr>
                                      <p:tavLst>
                                        <p:tav tm="0">
                                          <p:val>
                                            <p:strVal val="#ppt_x"/>
                                          </p:val>
                                        </p:tav>
                                        <p:tav tm="100000">
                                          <p:val>
                                            <p:strVal val="#ppt_x"/>
                                          </p:val>
                                        </p:tav>
                                      </p:tavLst>
                                    </p:anim>
                                    <p:anim calcmode="lin" valueType="num">
                                      <p:cBhvr additive="base">
                                        <p:cTn id="31"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8273FA-7F95-775E-F2FA-84ECC431333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7432597-6380-0A97-A824-539702CC0FD8}"/>
              </a:ext>
            </a:extLst>
          </p:cNvPr>
          <p:cNvSpPr>
            <a:spLocks noGrp="1"/>
          </p:cNvSpPr>
          <p:nvPr>
            <p:ph type="title"/>
          </p:nvPr>
        </p:nvSpPr>
        <p:spPr>
          <a:xfrm>
            <a:off x="838200" y="2103437"/>
            <a:ext cx="10515600" cy="1325563"/>
          </a:xfrm>
        </p:spPr>
        <p:txBody>
          <a:bodyPr/>
          <a:lstStyle/>
          <a:p>
            <a:pPr algn="ctr"/>
            <a:r>
              <a:rPr lang="en-US" dirty="0">
                <a:latin typeface="Times New Roman" panose="02020603050405020304" pitchFamily="18" charset="0"/>
                <a:cs typeface="Times New Roman" panose="02020603050405020304" pitchFamily="18" charset="0"/>
              </a:rPr>
              <a:t>It’s the same story- as even the mainstream movies tried to tell us in recent decades!</a:t>
            </a:r>
          </a:p>
        </p:txBody>
      </p:sp>
    </p:spTree>
    <p:extLst>
      <p:ext uri="{BB962C8B-B14F-4D97-AF65-F5344CB8AC3E}">
        <p14:creationId xmlns:p14="http://schemas.microsoft.com/office/powerpoint/2010/main" val="26053473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E062BB-675F-B057-A78D-25FFA9629723}"/>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4BAF82A1-FDA3-71E2-111B-D7F9FD60BC59}"/>
              </a:ext>
            </a:extLst>
          </p:cNvPr>
          <p:cNvPicPr>
            <a:picLocks noChangeAspect="1"/>
          </p:cNvPicPr>
          <p:nvPr/>
        </p:nvPicPr>
        <p:blipFill>
          <a:blip r:embed="rId2"/>
          <a:stretch>
            <a:fillRect/>
          </a:stretch>
        </p:blipFill>
        <p:spPr>
          <a:xfrm>
            <a:off x="2937891" y="258151"/>
            <a:ext cx="3567177" cy="1704969"/>
          </a:xfrm>
          <a:prstGeom prst="rect">
            <a:avLst/>
          </a:prstGeom>
        </p:spPr>
      </p:pic>
      <p:pic>
        <p:nvPicPr>
          <p:cNvPr id="16" name="Picture 15" descr="A person holding a baby&#10;&#10;Description automatically generated">
            <a:extLst>
              <a:ext uri="{FF2B5EF4-FFF2-40B4-BE49-F238E27FC236}">
                <a16:creationId xmlns:a16="http://schemas.microsoft.com/office/drawing/2014/main" id="{B6A68F34-FE83-A250-EDF5-D037186FAA8D}"/>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365592" y="258151"/>
            <a:ext cx="2297802" cy="1704969"/>
          </a:xfrm>
          <a:prstGeom prst="rect">
            <a:avLst/>
          </a:prstGeom>
        </p:spPr>
      </p:pic>
      <p:sp>
        <p:nvSpPr>
          <p:cNvPr id="21" name="TextBox 20">
            <a:extLst>
              <a:ext uri="{FF2B5EF4-FFF2-40B4-BE49-F238E27FC236}">
                <a16:creationId xmlns:a16="http://schemas.microsoft.com/office/drawing/2014/main" id="{D6928FE1-87D0-8E6D-D65E-444F90234C26}"/>
              </a:ext>
            </a:extLst>
          </p:cNvPr>
          <p:cNvSpPr txBox="1"/>
          <p:nvPr/>
        </p:nvSpPr>
        <p:spPr>
          <a:xfrm>
            <a:off x="365592" y="1575145"/>
            <a:ext cx="1922836" cy="369332"/>
          </a:xfrm>
          <a:prstGeom prst="rect">
            <a:avLst/>
          </a:prstGeom>
          <a:noFill/>
        </p:spPr>
        <p:txBody>
          <a:bodyPr wrap="square" rtlCol="0">
            <a:spAutoFit/>
          </a:bodyPr>
          <a:lstStyle/>
          <a:p>
            <a:r>
              <a:rPr lang="en-US" sz="900">
                <a:hlinkClick r:id="rId4" tooltip="https://thrillingdaysofyesteryear.blogspot.com/2014/05/guest-review-metropolis-1927.html"/>
              </a:rPr>
              <a:t>This Photo</a:t>
            </a:r>
            <a:r>
              <a:rPr lang="en-US" sz="900"/>
              <a:t> by Unknown Author is licensed under </a:t>
            </a:r>
            <a:r>
              <a:rPr lang="en-US" sz="900">
                <a:hlinkClick r:id="rId5" tooltip="https://creativecommons.org/licenses/by-nc-nd/3.0/"/>
              </a:rPr>
              <a:t>CC BY-NC-ND</a:t>
            </a:r>
            <a:endParaRPr lang="en-US" sz="900" dirty="0"/>
          </a:p>
        </p:txBody>
      </p:sp>
      <p:pic>
        <p:nvPicPr>
          <p:cNvPr id="29" name="Picture 28" descr="A cartoon character in a tunnel&#10;&#10;Description automatically generated">
            <a:extLst>
              <a:ext uri="{FF2B5EF4-FFF2-40B4-BE49-F238E27FC236}">
                <a16:creationId xmlns:a16="http://schemas.microsoft.com/office/drawing/2014/main" id="{A614F09F-DB2F-05B6-A124-6C7A59CACC3C}"/>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6658061" y="258151"/>
            <a:ext cx="5168347" cy="2373607"/>
          </a:xfrm>
          <a:prstGeom prst="rect">
            <a:avLst/>
          </a:prstGeom>
        </p:spPr>
      </p:pic>
      <p:sp>
        <p:nvSpPr>
          <p:cNvPr id="30" name="TextBox 29">
            <a:extLst>
              <a:ext uri="{FF2B5EF4-FFF2-40B4-BE49-F238E27FC236}">
                <a16:creationId xmlns:a16="http://schemas.microsoft.com/office/drawing/2014/main" id="{BD72E42F-19EB-8EDF-6417-018206681E8E}"/>
              </a:ext>
            </a:extLst>
          </p:cNvPr>
          <p:cNvSpPr txBox="1"/>
          <p:nvPr/>
        </p:nvSpPr>
        <p:spPr>
          <a:xfrm>
            <a:off x="8691843" y="1963120"/>
            <a:ext cx="1417504" cy="507831"/>
          </a:xfrm>
          <a:prstGeom prst="rect">
            <a:avLst/>
          </a:prstGeom>
          <a:noFill/>
        </p:spPr>
        <p:txBody>
          <a:bodyPr wrap="square" rtlCol="0">
            <a:spAutoFit/>
          </a:bodyPr>
          <a:lstStyle/>
          <a:p>
            <a:r>
              <a:rPr lang="en-US" sz="900">
                <a:hlinkClick r:id="rId7" tooltip="http://www.wired.it/scienza/spazio/2017/04/21/roberto-vittori-intervista-astronauti/"/>
              </a:rPr>
              <a:t>This Photo</a:t>
            </a:r>
            <a:r>
              <a:rPr lang="en-US" sz="900"/>
              <a:t> by Unknown Author is licensed under </a:t>
            </a:r>
            <a:r>
              <a:rPr lang="en-US" sz="900">
                <a:hlinkClick r:id="rId5" tooltip="https://creativecommons.org/licenses/by-nc-nd/3.0/"/>
              </a:rPr>
              <a:t>CC BY-NC-ND</a:t>
            </a:r>
            <a:endParaRPr lang="en-US" sz="900" dirty="0"/>
          </a:p>
        </p:txBody>
      </p:sp>
      <p:pic>
        <p:nvPicPr>
          <p:cNvPr id="32" name="Picture 31" descr="A robot holding a plant&#10;&#10;Description automatically generated">
            <a:extLst>
              <a:ext uri="{FF2B5EF4-FFF2-40B4-BE49-F238E27FC236}">
                <a16:creationId xmlns:a16="http://schemas.microsoft.com/office/drawing/2014/main" id="{65686EC1-3E49-E63F-B1A0-60CE96492CA4}"/>
              </a:ext>
            </a:extLst>
          </p:cNvPr>
          <p:cNvPicPr>
            <a:picLocks noChangeAspect="1"/>
          </p:cNvPicPr>
          <p:nvPr/>
        </p:nvPicPr>
        <p:blipFill>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7269244" y="3869941"/>
            <a:ext cx="4202122" cy="2521273"/>
          </a:xfrm>
          <a:prstGeom prst="rect">
            <a:avLst/>
          </a:prstGeom>
        </p:spPr>
      </p:pic>
      <p:sp>
        <p:nvSpPr>
          <p:cNvPr id="33" name="TextBox 32">
            <a:extLst>
              <a:ext uri="{FF2B5EF4-FFF2-40B4-BE49-F238E27FC236}">
                <a16:creationId xmlns:a16="http://schemas.microsoft.com/office/drawing/2014/main" id="{F27B571F-9A3B-E9D2-3E80-04FFC28195C6}"/>
              </a:ext>
            </a:extLst>
          </p:cNvPr>
          <p:cNvSpPr txBox="1"/>
          <p:nvPr/>
        </p:nvSpPr>
        <p:spPr>
          <a:xfrm>
            <a:off x="7359268" y="4899746"/>
            <a:ext cx="4022075" cy="230832"/>
          </a:xfrm>
          <a:prstGeom prst="rect">
            <a:avLst/>
          </a:prstGeom>
          <a:noFill/>
        </p:spPr>
        <p:txBody>
          <a:bodyPr wrap="square" rtlCol="0">
            <a:spAutoFit/>
          </a:bodyPr>
          <a:lstStyle/>
          <a:p>
            <a:r>
              <a:rPr lang="en-US" sz="900">
                <a:hlinkClick r:id="rId9" tooltip="https://amommasview.wordpress.com/2018/10/20/share-your-world-20th-october-2018/"/>
              </a:rPr>
              <a:t>This Photo</a:t>
            </a:r>
            <a:r>
              <a:rPr lang="en-US" sz="900"/>
              <a:t> by Unknown Author is licensed under </a:t>
            </a:r>
            <a:r>
              <a:rPr lang="en-US" sz="900">
                <a:hlinkClick r:id="rId10" tooltip="https://creativecommons.org/licenses/by-nc/3.0/"/>
              </a:rPr>
              <a:t>CC BY-NC</a:t>
            </a:r>
            <a:endParaRPr lang="en-US" sz="900"/>
          </a:p>
        </p:txBody>
      </p:sp>
      <p:pic>
        <p:nvPicPr>
          <p:cNvPr id="35" name="Picture 34" descr="A red and white poster&#10;&#10;Description automatically generated">
            <a:extLst>
              <a:ext uri="{FF2B5EF4-FFF2-40B4-BE49-F238E27FC236}">
                <a16:creationId xmlns:a16="http://schemas.microsoft.com/office/drawing/2014/main" id="{701EC009-2DD7-BEDA-3EB2-5C0AE6EE9AEF}"/>
              </a:ext>
            </a:extLst>
          </p:cNvPr>
          <p:cNvPicPr>
            <a:picLocks noChangeAspect="1"/>
          </p:cNvPicPr>
          <p:nvPr/>
        </p:nvPicPr>
        <p:blipFill>
          <a:blip r:embed="rId11">
            <a:extLst>
              <a:ext uri="{28A0092B-C50C-407E-A947-70E740481C1C}">
                <a14:useLocalDpi xmlns:a14="http://schemas.microsoft.com/office/drawing/2010/main" val="0"/>
              </a:ext>
              <a:ext uri="{837473B0-CC2E-450A-ABE3-18F120FF3D39}">
                <a1611:picAttrSrcUrl xmlns:a1611="http://schemas.microsoft.com/office/drawing/2016/11/main" r:id="rId12"/>
              </a:ext>
            </a:extLst>
          </a:blip>
          <a:stretch>
            <a:fillRect/>
          </a:stretch>
        </p:blipFill>
        <p:spPr>
          <a:xfrm>
            <a:off x="409068" y="3261471"/>
            <a:ext cx="5686932" cy="3195514"/>
          </a:xfrm>
          <a:prstGeom prst="rect">
            <a:avLst/>
          </a:prstGeom>
        </p:spPr>
      </p:pic>
      <p:sp>
        <p:nvSpPr>
          <p:cNvPr id="36" name="TextBox 35">
            <a:extLst>
              <a:ext uri="{FF2B5EF4-FFF2-40B4-BE49-F238E27FC236}">
                <a16:creationId xmlns:a16="http://schemas.microsoft.com/office/drawing/2014/main" id="{CDC8FB84-C514-812F-06DA-36F5DED7FF55}"/>
              </a:ext>
            </a:extLst>
          </p:cNvPr>
          <p:cNvSpPr txBox="1"/>
          <p:nvPr/>
        </p:nvSpPr>
        <p:spPr>
          <a:xfrm>
            <a:off x="409068" y="5765581"/>
            <a:ext cx="5686932" cy="230832"/>
          </a:xfrm>
          <a:prstGeom prst="rect">
            <a:avLst/>
          </a:prstGeom>
          <a:noFill/>
        </p:spPr>
        <p:txBody>
          <a:bodyPr wrap="square" rtlCol="0">
            <a:spAutoFit/>
          </a:bodyPr>
          <a:lstStyle/>
          <a:p>
            <a:r>
              <a:rPr lang="en-US" sz="900">
                <a:hlinkClick r:id="rId12" tooltip="https://www.wired.it/play/cinema/2017/04/27/the-circle-recensione-emma-watson-tom-hanks/"/>
              </a:rPr>
              <a:t>This Photo</a:t>
            </a:r>
            <a:r>
              <a:rPr lang="en-US" sz="900"/>
              <a:t> by Unknown Author is licensed under </a:t>
            </a:r>
            <a:r>
              <a:rPr lang="en-US" sz="900">
                <a:hlinkClick r:id="rId5" tooltip="https://creativecommons.org/licenses/by-nc-nd/3.0/"/>
              </a:rPr>
              <a:t>CC BY-NC-ND</a:t>
            </a:r>
            <a:endParaRPr lang="en-US" sz="900" dirty="0"/>
          </a:p>
        </p:txBody>
      </p:sp>
      <p:sp>
        <p:nvSpPr>
          <p:cNvPr id="38" name="TextBox 37">
            <a:extLst>
              <a:ext uri="{FF2B5EF4-FFF2-40B4-BE49-F238E27FC236}">
                <a16:creationId xmlns:a16="http://schemas.microsoft.com/office/drawing/2014/main" id="{B753FCCE-B4E2-618F-8C90-CE38145D2D9E}"/>
              </a:ext>
            </a:extLst>
          </p:cNvPr>
          <p:cNvSpPr txBox="1"/>
          <p:nvPr/>
        </p:nvSpPr>
        <p:spPr>
          <a:xfrm>
            <a:off x="7759029" y="2885002"/>
            <a:ext cx="3808682" cy="923330"/>
          </a:xfrm>
          <a:prstGeom prst="rect">
            <a:avLst/>
          </a:prstGeom>
          <a:noFill/>
        </p:spPr>
        <p:txBody>
          <a:bodyPr wrap="square" rtlCol="0">
            <a:spAutoFit/>
          </a:bodyPr>
          <a:lstStyle/>
          <a:p>
            <a:pPr algn="ctr"/>
            <a:r>
              <a:rPr lang="en-US" b="1" dirty="0">
                <a:latin typeface="Times New Roman" panose="02020603050405020304" pitchFamily="18" charset="0"/>
                <a:cs typeface="Times New Roman" panose="02020603050405020304" pitchFamily="18" charset="0"/>
              </a:rPr>
              <a:t>NOT HAL but WALL E who may be the savior who will teach us to be Human again!</a:t>
            </a:r>
          </a:p>
        </p:txBody>
      </p:sp>
      <p:sp>
        <p:nvSpPr>
          <p:cNvPr id="39" name="TextBox 38">
            <a:extLst>
              <a:ext uri="{FF2B5EF4-FFF2-40B4-BE49-F238E27FC236}">
                <a16:creationId xmlns:a16="http://schemas.microsoft.com/office/drawing/2014/main" id="{923DCF41-6CF1-24CE-7F1F-C4A48C27D824}"/>
              </a:ext>
            </a:extLst>
          </p:cNvPr>
          <p:cNvSpPr txBox="1"/>
          <p:nvPr/>
        </p:nvSpPr>
        <p:spPr>
          <a:xfrm>
            <a:off x="1865313" y="2280996"/>
            <a:ext cx="3283132" cy="923330"/>
          </a:xfrm>
          <a:prstGeom prst="rect">
            <a:avLst/>
          </a:prstGeom>
          <a:noFill/>
        </p:spPr>
        <p:txBody>
          <a:bodyPr wrap="square" rtlCol="0">
            <a:spAutoFit/>
          </a:bodyPr>
          <a:lstStyle/>
          <a:p>
            <a:pPr algn="ctr"/>
            <a:r>
              <a:rPr lang="en-US" b="1" dirty="0">
                <a:latin typeface="Times New Roman" panose="02020603050405020304" pitchFamily="18" charset="0"/>
                <a:cs typeface="Times New Roman" panose="02020603050405020304" pitchFamily="18" charset="0"/>
              </a:rPr>
              <a:t>The head and the hand need the heart to bring them together!</a:t>
            </a:r>
          </a:p>
        </p:txBody>
      </p:sp>
      <p:sp>
        <p:nvSpPr>
          <p:cNvPr id="40" name="TextBox 39">
            <a:extLst>
              <a:ext uri="{FF2B5EF4-FFF2-40B4-BE49-F238E27FC236}">
                <a16:creationId xmlns:a16="http://schemas.microsoft.com/office/drawing/2014/main" id="{01A256A0-51C8-9FE9-6274-F3DA653A4E5A}"/>
              </a:ext>
            </a:extLst>
          </p:cNvPr>
          <p:cNvSpPr txBox="1"/>
          <p:nvPr/>
        </p:nvSpPr>
        <p:spPr>
          <a:xfrm>
            <a:off x="1348193" y="5303916"/>
            <a:ext cx="3808682" cy="646331"/>
          </a:xfrm>
          <a:prstGeom prst="rect">
            <a:avLst/>
          </a:prstGeom>
          <a:solidFill>
            <a:schemeClr val="bg2"/>
          </a:solidFill>
        </p:spPr>
        <p:txBody>
          <a:bodyPr wrap="square" rtlCol="0">
            <a:spAutoFit/>
          </a:bodyPr>
          <a:lstStyle/>
          <a:p>
            <a:pPr algn="ctr"/>
            <a:r>
              <a:rPr lang="en-US" b="1" dirty="0">
                <a:latin typeface="Times New Roman" panose="02020603050405020304" pitchFamily="18" charset="0"/>
                <a:cs typeface="Times New Roman" panose="02020603050405020304" pitchFamily="18" charset="0"/>
              </a:rPr>
              <a:t>You can get off the grid anytime you want! It is your choice!</a:t>
            </a:r>
          </a:p>
        </p:txBody>
      </p:sp>
    </p:spTree>
    <p:extLst>
      <p:ext uri="{BB962C8B-B14F-4D97-AF65-F5344CB8AC3E}">
        <p14:creationId xmlns:p14="http://schemas.microsoft.com/office/powerpoint/2010/main" val="16500804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678F79-34EF-4A5B-A03D-9E731370FAD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8826CE7-06CE-51C7-A7CE-76F9156C57D3}"/>
              </a:ext>
            </a:extLst>
          </p:cNvPr>
          <p:cNvSpPr>
            <a:spLocks noGrp="1"/>
          </p:cNvSpPr>
          <p:nvPr>
            <p:ph type="title"/>
          </p:nvPr>
        </p:nvSpPr>
        <p:spPr/>
        <p:txBody>
          <a:bodyPr anchor="t">
            <a:normAutofit/>
          </a:bodyPr>
          <a:lstStyle/>
          <a:p>
            <a:pPr algn="ctr"/>
            <a:r>
              <a:rPr lang="en-US" sz="3200" dirty="0">
                <a:latin typeface="Times New Roman" panose="02020603050405020304" pitchFamily="18" charset="0"/>
                <a:cs typeface="Times New Roman" panose="02020603050405020304" pitchFamily="18" charset="0"/>
              </a:rPr>
              <a:t>Human Use of Human Beings</a:t>
            </a:r>
          </a:p>
        </p:txBody>
      </p:sp>
      <p:sp>
        <p:nvSpPr>
          <p:cNvPr id="7" name="Text Placeholder 6">
            <a:extLst>
              <a:ext uri="{FF2B5EF4-FFF2-40B4-BE49-F238E27FC236}">
                <a16:creationId xmlns:a16="http://schemas.microsoft.com/office/drawing/2014/main" id="{65931230-712B-A98C-3E07-79CBD4F16A05}"/>
              </a:ext>
            </a:extLst>
          </p:cNvPr>
          <p:cNvSpPr>
            <a:spLocks noGrp="1"/>
          </p:cNvSpPr>
          <p:nvPr>
            <p:ph type="body" idx="1"/>
          </p:nvPr>
        </p:nvSpPr>
        <p:spPr>
          <a:xfrm>
            <a:off x="593963" y="994882"/>
            <a:ext cx="5157787" cy="823912"/>
          </a:xfrm>
        </p:spPr>
        <p:txBody>
          <a:bodyPr/>
          <a:lstStyle/>
          <a:p>
            <a:pPr algn="ctr"/>
            <a:r>
              <a:rPr lang="en-US" sz="2400" dirty="0">
                <a:latin typeface="Times New Roman" panose="02020603050405020304" pitchFamily="18" charset="0"/>
                <a:cs typeface="Times New Roman" panose="02020603050405020304" pitchFamily="18" charset="0"/>
              </a:rPr>
              <a:t>By understand what it means to be human, you will know your use.</a:t>
            </a:r>
          </a:p>
        </p:txBody>
      </p:sp>
      <p:sp>
        <p:nvSpPr>
          <p:cNvPr id="3" name="Content Placeholder 2">
            <a:extLst>
              <a:ext uri="{FF2B5EF4-FFF2-40B4-BE49-F238E27FC236}">
                <a16:creationId xmlns:a16="http://schemas.microsoft.com/office/drawing/2014/main" id="{D6A7D4E7-9CB2-1BEA-DDA5-0B270500C8FE}"/>
              </a:ext>
            </a:extLst>
          </p:cNvPr>
          <p:cNvSpPr>
            <a:spLocks noGrp="1"/>
          </p:cNvSpPr>
          <p:nvPr>
            <p:ph sz="half" idx="2"/>
          </p:nvPr>
        </p:nvSpPr>
        <p:spPr>
          <a:xfrm>
            <a:off x="593962" y="1943215"/>
            <a:ext cx="5388197" cy="4549660"/>
          </a:xfrm>
        </p:spPr>
        <p:txBody>
          <a:bodyPr>
            <a:noAutofit/>
          </a:bodyPr>
          <a:lstStyle/>
          <a:p>
            <a:pPr marL="342900" indent="-342900">
              <a:buFont typeface="+mj-lt"/>
              <a:buAutoNum type="arabicPeriod"/>
            </a:pPr>
            <a:r>
              <a:rPr lang="en-US" sz="1800" dirty="0">
                <a:latin typeface="Times New Roman" panose="02020603050405020304" pitchFamily="18" charset="0"/>
                <a:cs typeface="Times New Roman" panose="02020603050405020304" pitchFamily="18" charset="0"/>
              </a:rPr>
              <a:t>Knowing who you are- a human with an indefinite ability for intellectual expansion </a:t>
            </a:r>
          </a:p>
          <a:p>
            <a:pPr marL="342900" indent="-342900">
              <a:buFont typeface="+mj-lt"/>
              <a:buAutoNum type="arabicPeriod"/>
            </a:pPr>
            <a:r>
              <a:rPr lang="en-US" sz="1800" dirty="0">
                <a:latin typeface="Times New Roman" panose="02020603050405020304" pitchFamily="18" charset="0"/>
                <a:cs typeface="Times New Roman" panose="02020603050405020304" pitchFamily="18" charset="0"/>
              </a:rPr>
              <a:t>Knowing that no matter how many hours of study and training is provided to the animal or machines, they will never “know”. </a:t>
            </a:r>
          </a:p>
          <a:p>
            <a:pPr marL="800100" lvl="1" indent="-342900">
              <a:buFont typeface="+mj-lt"/>
              <a:buAutoNum type="arabicPeriod"/>
            </a:pPr>
            <a:r>
              <a:rPr lang="en-US" sz="1800" dirty="0">
                <a:latin typeface="Times New Roman" panose="02020603050405020304" pitchFamily="18" charset="0"/>
                <a:cs typeface="Times New Roman" panose="02020603050405020304" pitchFamily="18" charset="0"/>
              </a:rPr>
              <a:t>If you have not figured it out yet- the Zebra does not know you call it the Zebra! </a:t>
            </a:r>
          </a:p>
          <a:p>
            <a:pPr marL="800100" lvl="1" indent="-342900">
              <a:buFont typeface="+mj-lt"/>
              <a:buAutoNum type="arabicPeriod"/>
            </a:pPr>
            <a:r>
              <a:rPr lang="en-US" sz="1800" dirty="0">
                <a:latin typeface="Times New Roman" panose="02020603050405020304" pitchFamily="18" charset="0"/>
                <a:cs typeface="Times New Roman" panose="02020603050405020304" pitchFamily="18" charset="0"/>
              </a:rPr>
              <a:t>You know and can learn (not accumulate but understand and apply if you want to)</a:t>
            </a:r>
          </a:p>
          <a:p>
            <a:pPr marL="342900" indent="-342900">
              <a:buFont typeface="+mj-lt"/>
              <a:buAutoNum type="arabicPeriod"/>
            </a:pPr>
            <a:r>
              <a:rPr lang="en-US" sz="1800" dirty="0">
                <a:latin typeface="Times New Roman" panose="02020603050405020304" pitchFamily="18" charset="0"/>
                <a:cs typeface="Times New Roman" panose="02020603050405020304" pitchFamily="18" charset="0"/>
              </a:rPr>
              <a:t>You know and grow through lived experiences</a:t>
            </a:r>
          </a:p>
        </p:txBody>
      </p:sp>
      <p:sp>
        <p:nvSpPr>
          <p:cNvPr id="8" name="Text Placeholder 7">
            <a:extLst>
              <a:ext uri="{FF2B5EF4-FFF2-40B4-BE49-F238E27FC236}">
                <a16:creationId xmlns:a16="http://schemas.microsoft.com/office/drawing/2014/main" id="{D19459B2-0C78-E9A1-6111-82FA660B8F35}"/>
              </a:ext>
            </a:extLst>
          </p:cNvPr>
          <p:cNvSpPr>
            <a:spLocks noGrp="1"/>
          </p:cNvSpPr>
          <p:nvPr>
            <p:ph type="body" sz="quarter" idx="3"/>
          </p:nvPr>
        </p:nvSpPr>
        <p:spPr>
          <a:xfrm>
            <a:off x="6304402" y="1027906"/>
            <a:ext cx="5183188" cy="580557"/>
          </a:xfrm>
        </p:spPr>
        <p:txBody>
          <a:bodyPr/>
          <a:lstStyle/>
          <a:p>
            <a:pPr algn="ctr"/>
            <a:r>
              <a:rPr lang="en-US" dirty="0">
                <a:latin typeface="Times New Roman" panose="02020603050405020304" pitchFamily="18" charset="0"/>
                <a:cs typeface="Times New Roman" panose="02020603050405020304" pitchFamily="18" charset="0"/>
              </a:rPr>
              <a:t>How to then “Be” in an AI world</a:t>
            </a:r>
          </a:p>
        </p:txBody>
      </p:sp>
      <p:sp>
        <p:nvSpPr>
          <p:cNvPr id="10" name="Content Placeholder 9">
            <a:extLst>
              <a:ext uri="{FF2B5EF4-FFF2-40B4-BE49-F238E27FC236}">
                <a16:creationId xmlns:a16="http://schemas.microsoft.com/office/drawing/2014/main" id="{3CDA6CAF-D8B1-4B34-9516-28BC8773CF94}"/>
              </a:ext>
            </a:extLst>
          </p:cNvPr>
          <p:cNvSpPr>
            <a:spLocks noGrp="1"/>
          </p:cNvSpPr>
          <p:nvPr>
            <p:ph sz="quarter" idx="4"/>
          </p:nvPr>
        </p:nvSpPr>
        <p:spPr>
          <a:xfrm>
            <a:off x="6096000" y="1608463"/>
            <a:ext cx="5783855" cy="4766057"/>
          </a:xfrm>
        </p:spPr>
        <p:txBody>
          <a:bodyPr>
            <a:noAutofit/>
          </a:bodyPr>
          <a:lstStyle/>
          <a:p>
            <a:pPr marL="800100" lvl="1" indent="-342900">
              <a:buFont typeface="+mj-lt"/>
              <a:buAutoNum type="arabicPeriod"/>
            </a:pPr>
            <a:r>
              <a:rPr lang="en-US" sz="1600" dirty="0">
                <a:latin typeface="Times New Roman" panose="02020603050405020304" pitchFamily="18" charset="0"/>
                <a:cs typeface="Times New Roman" panose="02020603050405020304" pitchFamily="18" charset="0"/>
              </a:rPr>
              <a:t>AI can and will displace jobs. As did the industrial revolution. While the industrial revolution replaced muscle work, AI will displace many repetitive tasks, which is a good thing. It will replace impaired parts as the machine can communicate with itself and with a human. </a:t>
            </a:r>
          </a:p>
          <a:p>
            <a:pPr marL="800100" lvl="1" indent="-342900">
              <a:buFont typeface="+mj-lt"/>
              <a:buAutoNum type="arabicPeriod"/>
            </a:pPr>
            <a:r>
              <a:rPr lang="en-US" sz="1600" dirty="0">
                <a:latin typeface="Times New Roman" panose="02020603050405020304" pitchFamily="18" charset="0"/>
                <a:cs typeface="Times New Roman" panose="02020603050405020304" pitchFamily="18" charset="0"/>
              </a:rPr>
              <a:t>Know that AI cannot do anything if you do not want it to. </a:t>
            </a:r>
          </a:p>
          <a:p>
            <a:pPr marL="800100" lvl="1" indent="-342900">
              <a:buFont typeface="+mj-lt"/>
              <a:buAutoNum type="arabicPeriod"/>
            </a:pPr>
            <a:r>
              <a:rPr lang="en-US" sz="1600" dirty="0">
                <a:latin typeface="Times New Roman" panose="02020603050405020304" pitchFamily="18" charset="0"/>
                <a:cs typeface="Times New Roman" panose="02020603050405020304" pitchFamily="18" charset="0"/>
              </a:rPr>
              <a:t>If you enter it without knowing who you are and what you want, it will overwhelm you. </a:t>
            </a:r>
          </a:p>
          <a:p>
            <a:pPr marL="800100" lvl="1" indent="-342900">
              <a:buFont typeface="+mj-lt"/>
              <a:buAutoNum type="arabicPeriod"/>
            </a:pPr>
            <a:r>
              <a:rPr lang="en-US" sz="1600" dirty="0">
                <a:latin typeface="Times New Roman" panose="02020603050405020304" pitchFamily="18" charset="0"/>
                <a:cs typeface="Times New Roman" panose="02020603050405020304" pitchFamily="18" charset="0"/>
              </a:rPr>
              <a:t>If you figure out who you are and what you want, it will provide you with the knowledge. </a:t>
            </a:r>
          </a:p>
          <a:p>
            <a:pPr marL="800100" lvl="1" indent="-342900">
              <a:buFont typeface="+mj-lt"/>
              <a:buAutoNum type="arabicPeriod"/>
            </a:pPr>
            <a:r>
              <a:rPr lang="en-US" sz="1600" dirty="0">
                <a:latin typeface="Times New Roman" panose="02020603050405020304" pitchFamily="18" charset="0"/>
                <a:cs typeface="Times New Roman" panose="02020603050405020304" pitchFamily="18" charset="0"/>
              </a:rPr>
              <a:t>So, how to be? Be a human who will not outsource your decisions to an inert machine. </a:t>
            </a:r>
          </a:p>
          <a:p>
            <a:pPr marL="800100" lvl="1" indent="-342900">
              <a:buFont typeface="+mj-lt"/>
              <a:buAutoNum type="arabicPeriod"/>
            </a:pPr>
            <a:r>
              <a:rPr lang="en-US" sz="1600" dirty="0">
                <a:latin typeface="Times New Roman" panose="02020603050405020304" pitchFamily="18" charset="0"/>
                <a:cs typeface="Times New Roman" panose="02020603050405020304" pitchFamily="18" charset="0"/>
              </a:rPr>
              <a:t>Be a human, who uses AI as a tool and not a crutch</a:t>
            </a:r>
          </a:p>
          <a:p>
            <a:pPr marL="800100" lvl="1" indent="-342900">
              <a:buFont typeface="+mj-lt"/>
              <a:buAutoNum type="arabicPeriod"/>
            </a:pPr>
            <a:r>
              <a:rPr lang="en-US" sz="1600" dirty="0">
                <a:latin typeface="Times New Roman" panose="02020603050405020304" pitchFamily="18" charset="0"/>
                <a:cs typeface="Times New Roman" panose="02020603050405020304" pitchFamily="18" charset="0"/>
              </a:rPr>
              <a:t>Even when you use it, cite every source and when in doubt, don’t put your name on it. </a:t>
            </a:r>
          </a:p>
          <a:p>
            <a:pPr marL="800100" lvl="1" indent="-342900">
              <a:buFont typeface="+mj-lt"/>
              <a:buAutoNum type="arabicPeriod"/>
            </a:pPr>
            <a:r>
              <a:rPr lang="en-US" sz="1600" dirty="0">
                <a:latin typeface="Times New Roman" panose="02020603050405020304" pitchFamily="18" charset="0"/>
                <a:cs typeface="Times New Roman" panose="02020603050405020304" pitchFamily="18" charset="0"/>
              </a:rPr>
              <a:t>Anchor your decisions in ethical principles</a:t>
            </a:r>
          </a:p>
          <a:p>
            <a:pPr marL="800100" lvl="1" indent="-342900">
              <a:buFont typeface="+mj-lt"/>
              <a:buAutoNum type="arabicPeriod"/>
            </a:pPr>
            <a:r>
              <a:rPr lang="en-US" sz="1600" dirty="0">
                <a:latin typeface="Times New Roman" panose="02020603050405020304" pitchFamily="18" charset="0"/>
                <a:cs typeface="Times New Roman" panose="02020603050405020304" pitchFamily="18" charset="0"/>
              </a:rPr>
              <a:t>You set the pace!</a:t>
            </a:r>
          </a:p>
        </p:txBody>
      </p:sp>
    </p:spTree>
    <p:extLst>
      <p:ext uri="{BB962C8B-B14F-4D97-AF65-F5344CB8AC3E}">
        <p14:creationId xmlns:p14="http://schemas.microsoft.com/office/powerpoint/2010/main" val="114366656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355</TotalTime>
  <Words>2389</Words>
  <Application>Microsoft Macintosh PowerPoint</Application>
  <PresentationFormat>Widescreen</PresentationFormat>
  <Paragraphs>149</Paragraphs>
  <Slides>21</Slides>
  <Notes>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21</vt:i4>
      </vt:variant>
    </vt:vector>
  </HeadingPairs>
  <TitlesOfParts>
    <vt:vector size="29" baseType="lpstr">
      <vt:lpstr>Amazon Ember</vt:lpstr>
      <vt:lpstr>Aptos</vt:lpstr>
      <vt:lpstr>Aptos Display</vt:lpstr>
      <vt:lpstr>Arial</vt:lpstr>
      <vt:lpstr>Calibri</vt:lpstr>
      <vt:lpstr>Times New Roman</vt:lpstr>
      <vt:lpstr>Wingdings</vt:lpstr>
      <vt:lpstr>Office Theme</vt:lpstr>
      <vt:lpstr>Human use of Human Beings in an AI world</vt:lpstr>
      <vt:lpstr>PowerPoint Presentation</vt:lpstr>
      <vt:lpstr>PowerPoint Presentation</vt:lpstr>
      <vt:lpstr>PowerPoint Presentation</vt:lpstr>
      <vt:lpstr>Comparing AI and I</vt:lpstr>
      <vt:lpstr>Even if we use method of science as does AI, how can we be convinced something is right?</vt:lpstr>
      <vt:lpstr>It’s the same story- as even the mainstream movies tried to tell us in recent decades!</vt:lpstr>
      <vt:lpstr>PowerPoint Presentation</vt:lpstr>
      <vt:lpstr>Human Use of Human Beings</vt:lpstr>
      <vt:lpstr>Handouts for homework! </vt:lpstr>
      <vt:lpstr>There is only one problem- How to know if what you heard, learnt and are now applying is the right knowledge? How to know if the presenters today, like AI machines, are not making stuff up? How to know fact from fiction? Reality from Fake? Truth from untruth?</vt:lpstr>
      <vt:lpstr>Please pick one, two or all three of the listed Generative AI chatbots</vt:lpstr>
      <vt:lpstr>Different Methods are used to reach a conclusion or decision- but which is the best?</vt:lpstr>
      <vt:lpstr>How can you be convinced something is right?- Testing the method of authority.</vt:lpstr>
      <vt:lpstr>Even if we use method of science how can we be convinced something is right?</vt:lpstr>
      <vt:lpstr>How to decide what information/data to believe?</vt:lpstr>
      <vt:lpstr>PowerPoint Presentation</vt:lpstr>
      <vt:lpstr>It’s the same story- as even mainstream movies tried to tell us in every era!</vt:lpstr>
      <vt:lpstr>PowerPoint Presentation</vt:lpstr>
      <vt:lpstr>Human Use of Human Beings</vt:lpstr>
      <vt:lpstr>Be good, do good, do all the good you can, to all the people you can, in all the ways you can, for as long as you can. Because to be good is to be Human!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Human use of Human Beings in an AI world</dc:title>
  <dc:creator>M S</dc:creator>
  <cp:lastModifiedBy>Microsoft Office User</cp:lastModifiedBy>
  <cp:revision>1</cp:revision>
  <dcterms:created xsi:type="dcterms:W3CDTF">2024-03-05T20:46:02Z</dcterms:created>
  <dcterms:modified xsi:type="dcterms:W3CDTF">2024-04-01T13:10:48Z</dcterms:modified>
</cp:coreProperties>
</file>