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4"/>
  </p:sld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0595A4-0F37-448A-A0A9-A5464F939199}" v="1" dt="2024-03-05T23:03:52.3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19" autoAdjust="0"/>
  </p:normalViewPr>
  <p:slideViewPr>
    <p:cSldViewPr snapToGrid="0">
      <p:cViewPr varScale="1">
        <p:scale>
          <a:sx n="86" d="100"/>
          <a:sy n="86" d="100"/>
        </p:scale>
        <p:origin x="21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4/1/24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4/1/24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4/1/24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4/1/24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4/1/24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4/1/24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4/1/24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4/1/24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4/1/24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4/1/24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4/1/24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4/1/24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</p:spPr>
        <p:txBody>
          <a:bodyPr>
            <a:normAutofit/>
          </a:bodyPr>
          <a:lstStyle/>
          <a:p>
            <a:r>
              <a:rPr lang="en-US" dirty="0"/>
              <a:t>Experimenting with AI for Historical Writing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468233"/>
          </a:xfrm>
        </p:spPr>
        <p:txBody>
          <a:bodyPr>
            <a:normAutofit/>
          </a:bodyPr>
          <a:lstStyle/>
          <a:p>
            <a:r>
              <a:rPr lang="en-US" dirty="0"/>
              <a:t>Cathy Moran Hajo, Ramapo college TECHFEST, March 6, 2024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3081867"/>
            <a:ext cx="11260667" cy="331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Discovering digital history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25F806-410F-4761-9521-60EC4AAD0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340864"/>
            <a:ext cx="5396274" cy="3634486"/>
          </a:xfrm>
        </p:spPr>
        <p:txBody>
          <a:bodyPr/>
          <a:lstStyle/>
          <a:p>
            <a:r>
              <a:rPr lang="en-US" dirty="0"/>
              <a:t>200-level History course </a:t>
            </a:r>
          </a:p>
          <a:p>
            <a:r>
              <a:rPr lang="en-US" dirty="0"/>
              <a:t>Students write two blog posts about a historic event from the 1920s, integrating digital tools like timelines and maps, embed video and audio, and using digitized primary source resources. </a:t>
            </a:r>
          </a:p>
          <a:p>
            <a:r>
              <a:rPr lang="en-US" dirty="0"/>
              <a:t>Also look at the ways that historians use digital tools.</a:t>
            </a:r>
          </a:p>
          <a:p>
            <a:r>
              <a:rPr lang="en-US" dirty="0"/>
              <a:t>New assignments this year to investigate and explore best practices for using AI for research and writing.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9E1FF8-12E7-4632-9962-E06FD62EE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6934" y="852589"/>
            <a:ext cx="2703873" cy="2101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025512-8238-42A4-AFCB-323D5465E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4153" y="3767781"/>
            <a:ext cx="5551828" cy="2623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27C9686-9B4E-4B0B-AD73-4CC5BFAFE9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2567" y="852589"/>
            <a:ext cx="2072399" cy="2576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784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08EB2-5A4A-442F-B608-1C5238EF6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Investigating AI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E2733-8B58-4A6E-9497-E5704979C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40864"/>
            <a:ext cx="5328541" cy="3634486"/>
          </a:xfrm>
        </p:spPr>
        <p:txBody>
          <a:bodyPr/>
          <a:lstStyle/>
          <a:p>
            <a:r>
              <a:rPr lang="en-US" dirty="0"/>
              <a:t>In-Class assignment, based on the workshop we did last year.</a:t>
            </a:r>
          </a:p>
          <a:p>
            <a:r>
              <a:rPr lang="en-US" dirty="0"/>
              <a:t>Three questions that you know something about</a:t>
            </a:r>
          </a:p>
          <a:p>
            <a:pPr lvl="1"/>
            <a:r>
              <a:rPr lang="en-US" dirty="0"/>
              <a:t>A general knowledge, pop-culture, or well-known event</a:t>
            </a:r>
          </a:p>
          <a:p>
            <a:pPr lvl="1"/>
            <a:r>
              <a:rPr lang="en-US" dirty="0"/>
              <a:t>A less well-known local event that might have less on the web.</a:t>
            </a:r>
          </a:p>
          <a:p>
            <a:pPr lvl="1"/>
            <a:r>
              <a:rPr lang="en-US" dirty="0"/>
              <a:t>A scholarly question that you might have researched for a previous paper or essay. </a:t>
            </a:r>
          </a:p>
          <a:p>
            <a:r>
              <a:rPr lang="en-US" dirty="0"/>
              <a:t>Compare at least two AI tools and report on the quality of their work.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72F5DE-9758-44CF-92D8-B0EF9BDF1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8231" y="702156"/>
            <a:ext cx="5328541" cy="29950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3DC85E-7E77-4794-8C4E-BB0985FB2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3718962"/>
            <a:ext cx="5937164" cy="313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434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1FC7563-D0C4-4C09-8D5A-063C64ABE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534" y="923483"/>
            <a:ext cx="4453466" cy="2470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DECD36-62FE-4EC0-B1F6-B410B60DE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705" y="3587740"/>
            <a:ext cx="4434250" cy="2505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3ACF82-FA4D-47A8-BE41-B3581B7091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3335" y="3587740"/>
            <a:ext cx="3569235" cy="2009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F3635F-D9B0-46AA-ACE3-7688026945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3335" y="694883"/>
            <a:ext cx="2923240" cy="1616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7D217C6-85B8-4F9B-8BC1-730CD15DFD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705" y="694883"/>
            <a:ext cx="4434250" cy="2539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047ECAE-58A0-48FD-94F3-435179096F11}"/>
              </a:ext>
            </a:extLst>
          </p:cNvPr>
          <p:cNvSpPr txBox="1"/>
          <p:nvPr/>
        </p:nvSpPr>
        <p:spPr>
          <a:xfrm>
            <a:off x="8848436" y="3703782"/>
            <a:ext cx="29741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Takeways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Healthy suspicion of accuracy of AI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Impressed by its ability to organize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Concern about sources it uses. </a:t>
            </a:r>
          </a:p>
        </p:txBody>
      </p:sp>
    </p:spTree>
    <p:extLst>
      <p:ext uri="{BB962C8B-B14F-4D97-AF65-F5344CB8AC3E}">
        <p14:creationId xmlns:p14="http://schemas.microsoft.com/office/powerpoint/2010/main" val="802573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D7FBC-C279-4954-AE2C-A0A3FF7D3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as a tool for drafting historical writing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B11B6-D806-49A7-98B1-84C415D16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40864"/>
            <a:ext cx="5658741" cy="363448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Prompt: </a:t>
            </a:r>
            <a:r>
              <a:rPr lang="en-US" dirty="0">
                <a:effectLst/>
              </a:rPr>
              <a:t>Draft a 2000 word college level blog post about the </a:t>
            </a:r>
            <a:r>
              <a:rPr lang="en-US" dirty="0">
                <a:effectLst/>
                <a:highlight>
                  <a:srgbClr val="FFFF00"/>
                </a:highlight>
              </a:rPr>
              <a:t>[insert your event</a:t>
            </a:r>
            <a:r>
              <a:rPr lang="en-US" dirty="0">
                <a:effectLst/>
              </a:rPr>
              <a:t>]. It should provide a general overview of the event, a detailed breakdown of what happened, and a section that contextualizes its importance to the 1920s. It will be part of a website about the 1920s.</a:t>
            </a:r>
          </a:p>
          <a:p>
            <a:r>
              <a:rPr lang="en-US" dirty="0"/>
              <a:t>Use two different AI tools, fact-check the essays, marking inaccuracies or stylistic issues.</a:t>
            </a:r>
          </a:p>
          <a:p>
            <a:r>
              <a:rPr lang="en-US" dirty="0"/>
              <a:t>Grade the AI-generated essay based on the rubric in class.</a:t>
            </a:r>
          </a:p>
          <a:p>
            <a:r>
              <a:rPr lang="en-US" dirty="0"/>
              <a:t>You can use this as the first draft of your midterm post, but need to make it your own.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6BD749-8B8B-4E63-A55F-DD9BC0F13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798" y="2239244"/>
            <a:ext cx="5658741" cy="588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64249C-769B-4F02-BB4D-B948B30CE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799" y="2959759"/>
            <a:ext cx="5658741" cy="540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047894-923C-4744-9C4F-507ABEF977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3799" y="3818467"/>
            <a:ext cx="5267009" cy="2574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0849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2DAF90-7228-4453-A8BA-955978E2D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744" y="680495"/>
            <a:ext cx="2919983" cy="1132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A34151-9BFC-48FB-9F3E-424E047B7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744" y="2149114"/>
            <a:ext cx="3178023" cy="911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48960A-7B35-4C8D-B19A-4765FABE3E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9086" y="1551707"/>
            <a:ext cx="3367942" cy="1052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310A4A-423D-4330-B0E6-1D2C06276A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181" y="3281868"/>
            <a:ext cx="3987339" cy="2784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9830B0-78F1-4DCA-83F7-07041FB149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1029282"/>
            <a:ext cx="5684410" cy="3633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7110B48-1A87-49CC-A313-3C2FFFF6A5C2}"/>
              </a:ext>
            </a:extLst>
          </p:cNvPr>
          <p:cNvSpPr txBox="1"/>
          <p:nvPr/>
        </p:nvSpPr>
        <p:spPr>
          <a:xfrm>
            <a:off x="5059680" y="5103674"/>
            <a:ext cx="64876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Familiarized students with rubric and critiquing writing.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Positive takeaways included using it for organization help, found it generally well-written.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Negative takeaways included plagiarism, errors, incapable of generating word count, weak citations.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4F03B4-C392-671A-18F8-940118C95C22}"/>
              </a:ext>
            </a:extLst>
          </p:cNvPr>
          <p:cNvSpPr txBox="1"/>
          <p:nvPr/>
        </p:nvSpPr>
        <p:spPr>
          <a:xfrm>
            <a:off x="8729304" y="659950"/>
            <a:ext cx="3089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British General Strike of 1926</a:t>
            </a:r>
          </a:p>
        </p:txBody>
      </p:sp>
    </p:spTree>
    <p:extLst>
      <p:ext uri="{BB962C8B-B14F-4D97-AF65-F5344CB8AC3E}">
        <p14:creationId xmlns:p14="http://schemas.microsoft.com/office/powerpoint/2010/main" val="3964060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E887B-51C3-4A03-B9E2-2A1446DB3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as a Tool for Editing Historical Writing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9C78D-47A1-4AC2-BC3C-ED5E4A541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4" y="2340864"/>
            <a:ext cx="5339316" cy="4207718"/>
          </a:xfrm>
        </p:spPr>
        <p:txBody>
          <a:bodyPr/>
          <a:lstStyle/>
          <a:p>
            <a:r>
              <a:rPr lang="en-US" dirty="0"/>
              <a:t>Students will prepare draft essays, critique them using the rubric, and then use AI to improve them.</a:t>
            </a:r>
          </a:p>
          <a:p>
            <a:r>
              <a:rPr lang="en-US" dirty="0"/>
              <a:t>Grammar and Style: Use AI editors to check reading levels, look for and correct common grammar problems.</a:t>
            </a:r>
          </a:p>
          <a:p>
            <a:r>
              <a:rPr lang="en-US" dirty="0"/>
              <a:t>Finding Scholarly Sources: Use JSTOR Text Analyzer, a tool that lets you upload your draft work and then uses AI to seek scholarly articles related to your topic.</a:t>
            </a:r>
          </a:p>
          <a:p>
            <a:r>
              <a:rPr lang="en-US" dirty="0"/>
              <a:t>Report on your findings. Did the tools help you edit your writing and locate new quality sources?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EBB987-9560-4ABC-80CF-BF2C72AD5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7602" y="2027656"/>
            <a:ext cx="5413204" cy="2453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22526F-F521-469E-94F0-8FDC998E46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3464" y="3837790"/>
            <a:ext cx="5368819" cy="2879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8370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D61FD-1A0A-40AB-BE2C-F4A6FBD13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37EF4-9378-453A-A335-362C60D78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340864"/>
            <a:ext cx="5514808" cy="3634486"/>
          </a:xfrm>
        </p:spPr>
        <p:txBody>
          <a:bodyPr/>
          <a:lstStyle/>
          <a:p>
            <a:r>
              <a:rPr lang="en-US" dirty="0"/>
              <a:t>Improve the level of writing in the class</a:t>
            </a:r>
          </a:p>
          <a:p>
            <a:r>
              <a:rPr lang="en-US" dirty="0"/>
              <a:t>Stress the importance of editing their work and thinking about the process of writing.</a:t>
            </a:r>
          </a:p>
          <a:p>
            <a:r>
              <a:rPr lang="en-US" dirty="0"/>
              <a:t>Stress the importance of fact checking</a:t>
            </a:r>
          </a:p>
          <a:p>
            <a:r>
              <a:rPr lang="en-US" dirty="0"/>
              <a:t>Understand what AI can do for you and what you might not want it to do.</a:t>
            </a:r>
          </a:p>
          <a:p>
            <a:r>
              <a:rPr lang="en-US" dirty="0"/>
              <a:t>Understand the strengths and weaknesses of different AI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3523D7-D7D5-42FF-91F7-69B93EA52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7373" y="1611757"/>
            <a:ext cx="5473109" cy="3634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599657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829e2467-1d94-4aa2-990b-864b4a4a8fda" xsi:nil="true"/>
    <lcf76f155ced4ddcb4097134ff3c332f xmlns="829e2467-1d94-4aa2-990b-864b4a4a8fda">
      <Terms xmlns="http://schemas.microsoft.com/office/infopath/2007/PartnerControls"/>
    </lcf76f155ced4ddcb4097134ff3c332f>
    <TaxCatchAll xmlns="f08ca128-20c7-4037-bbe9-fcb762085bb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0A178990D47940A9FDF552155A25F7" ma:contentTypeVersion="18" ma:contentTypeDescription="Create a new document." ma:contentTypeScope="" ma:versionID="a7443284c3c8e309cd7a9a7916c37ca9">
  <xsd:schema xmlns:xsd="http://www.w3.org/2001/XMLSchema" xmlns:xs="http://www.w3.org/2001/XMLSchema" xmlns:p="http://schemas.microsoft.com/office/2006/metadata/properties" xmlns:ns2="829e2467-1d94-4aa2-990b-864b4a4a8fda" xmlns:ns3="f08ca128-20c7-4037-bbe9-fcb762085bbf" targetNamespace="http://schemas.microsoft.com/office/2006/metadata/properties" ma:root="true" ma:fieldsID="39d78960d35a6ef4bfb7030bfc9a5fa2" ns2:_="" ns3:_="">
    <xsd:import namespace="829e2467-1d94-4aa2-990b-864b4a4a8fda"/>
    <xsd:import namespace="f08ca128-20c7-4037-bbe9-fcb762085b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9e2467-1d94-4aa2-990b-864b4a4a8f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65ae74e-2dda-446a-80c2-b7127b960aa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8ca128-20c7-4037-bbe9-fcb762085bb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43101ba-c22c-47c1-af24-6d447a7e7882}" ma:internalName="TaxCatchAll" ma:showField="CatchAllData" ma:web="f08ca128-20c7-4037-bbe9-fcb762085b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289AE2-D2AE-49D1-AFAC-3A79F6794255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829e2467-1d94-4aa2-990b-864b4a4a8fda"/>
    <ds:schemaRef ds:uri="f08ca128-20c7-4037-bbe9-fcb762085bbf"/>
  </ds:schemaRefs>
</ds:datastoreItem>
</file>

<file path=customXml/itemProps2.xml><?xml version="1.0" encoding="utf-8"?>
<ds:datastoreItem xmlns:ds="http://schemas.openxmlformats.org/officeDocument/2006/customXml" ds:itemID="{927BD4C1-B6B1-4715-ABF9-E660A51A4E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40C6734-8166-413B-A71C-2CDB32F3DD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9e2467-1d94-4aa2-990b-864b4a4a8fda"/>
    <ds:schemaRef ds:uri="f08ca128-20c7-4037-bbe9-fcb762085b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{F3696D87-8701-4361-990C-1CD3B81BCA0D}tf33552983_win32</Template>
  <TotalTime>87</TotalTime>
  <Words>489</Words>
  <Application>Microsoft Macintosh PowerPoint</Application>
  <PresentationFormat>Widescreen</PresentationFormat>
  <Paragraphs>38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Franklin Gothic Book</vt:lpstr>
      <vt:lpstr>Franklin Gothic Demi</vt:lpstr>
      <vt:lpstr>Wingdings 2</vt:lpstr>
      <vt:lpstr>DividendVTI</vt:lpstr>
      <vt:lpstr>Experimenting with AI for Historical Writing</vt:lpstr>
      <vt:lpstr>Discovering digital history</vt:lpstr>
      <vt:lpstr>Investigating AI </vt:lpstr>
      <vt:lpstr>PowerPoint Presentation</vt:lpstr>
      <vt:lpstr>AI as a tool for drafting historical writing</vt:lpstr>
      <vt:lpstr>PowerPoint Presentation</vt:lpstr>
      <vt:lpstr>AI as a Tool for Editing Historical Writing</vt:lpstr>
      <vt:lpstr>My Goals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Experimenting with AI for Historical Writing</dc:title>
  <dc:creator>Cathy Hajo</dc:creator>
  <cp:lastModifiedBy>Microsoft Office User</cp:lastModifiedBy>
  <cp:revision>9</cp:revision>
  <dcterms:created xsi:type="dcterms:W3CDTF">2024-03-04T14:02:22Z</dcterms:created>
  <dcterms:modified xsi:type="dcterms:W3CDTF">2024-04-01T13:01:02Z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0x010100820A178990D47940A9FDF552155A25F7</vt:lpwstr>
  </property>
  <property fmtid="{D5CDD505-2E9C-101B-9397-08002B2CF9AE}" pid="3" name="MediaServiceImageTags">
    <vt:lpwstr/>
  </property>
</Properties>
</file>