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2" r:id="rId4"/>
    <p:sldId id="278" r:id="rId5"/>
    <p:sldId id="265" r:id="rId6"/>
    <p:sldId id="279" r:id="rId7"/>
    <p:sldId id="270" r:id="rId8"/>
    <p:sldId id="271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43"/>
  </p:normalViewPr>
  <p:slideViewPr>
    <p:cSldViewPr snapToGrid="0" snapToObjects="1">
      <p:cViewPr varScale="1">
        <p:scale>
          <a:sx n="75" d="100"/>
          <a:sy n="75" d="100"/>
        </p:scale>
        <p:origin x="101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34204-2D88-427A-A227-55641A10E26F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7535A-DCF7-4A8C-A2F7-7501A3B6B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853E5-16B7-488C-9C09-9E0FDFFDD43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8F13E-7D91-4B0D-A35E-83356F0495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8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18F13E-7D91-4B0D-A35E-83356F0495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7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mapo.edu/academic-calendar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mapo.edu/fa/calenda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mapo.edu/web-resources/fall-2015-exam-schedul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</p:spPr>
        <p:txBody>
          <a:bodyPr anchor="b">
            <a:normAutofit/>
          </a:bodyPr>
          <a:lstStyle/>
          <a:p>
            <a:r>
              <a:rPr lang="en-US" dirty="0"/>
              <a:t>Start Here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 anchor="ctr">
            <a:normAutofit/>
          </a:bodyPr>
          <a:lstStyle/>
          <a:p>
            <a:r>
              <a:rPr lang="en-US" dirty="0"/>
              <a:t>Orientation to New Faculty</a:t>
            </a:r>
          </a:p>
          <a:p>
            <a:r>
              <a:rPr lang="en-US" dirty="0"/>
              <a:t>Ramapo College of New Jersey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45F95BE-FDBB-45A2-BCAF-B0AC1A4C9C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64465"/>
            <a:ext cx="3657600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7003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Fast Facts about Ramapo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67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/>
              <a:t>Ramapo College of New Jersey</a:t>
            </a:r>
          </a:p>
          <a:p>
            <a:endParaRPr lang="en-US" sz="1500" dirty="0"/>
          </a:p>
          <a:p>
            <a:r>
              <a:rPr lang="en-US" dirty="0"/>
              <a:t>Founded: 1969</a:t>
            </a:r>
          </a:p>
          <a:p>
            <a:r>
              <a:rPr lang="en-US" dirty="0"/>
              <a:t>Students: 6,110</a:t>
            </a:r>
          </a:p>
          <a:p>
            <a:r>
              <a:rPr lang="en-US" dirty="0"/>
              <a:t>Average class size: 23</a:t>
            </a:r>
          </a:p>
          <a:p>
            <a:r>
              <a:rPr lang="en-US" dirty="0"/>
              <a:t>Just under 50% of our students live on campus</a:t>
            </a:r>
          </a:p>
          <a:p>
            <a:r>
              <a:rPr lang="en-US" dirty="0"/>
              <a:t>Five colleges/schools; convening groups (not departments) housed within each college/school</a:t>
            </a:r>
          </a:p>
          <a:p>
            <a:r>
              <a:rPr lang="en-US" dirty="0"/>
              <a:t>Primarily undergraduate, but there are 9 graduate programs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619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6010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Location: C-102</a:t>
            </a:r>
          </a:p>
          <a:p>
            <a:endParaRPr lang="en-US" dirty="0"/>
          </a:p>
          <a:p>
            <a:r>
              <a:rPr lang="en-US" dirty="0"/>
              <a:t>Go here to get your ID card</a:t>
            </a:r>
          </a:p>
          <a:p>
            <a:r>
              <a:rPr lang="en-US" dirty="0"/>
              <a:t>Go here for parking passes</a:t>
            </a:r>
          </a:p>
          <a:p>
            <a:endParaRPr lang="en-US" dirty="0"/>
          </a:p>
          <a:p>
            <a:r>
              <a:rPr lang="en-US" dirty="0"/>
              <a:t>Campus Public Safety Emergency: (201) 684-6666</a:t>
            </a:r>
          </a:p>
          <a:p>
            <a:endParaRPr lang="en-US" dirty="0"/>
          </a:p>
          <a:p>
            <a:r>
              <a:rPr lang="en-US" dirty="0"/>
              <a:t>Non-Emergency Calls: (201) 684-7432</a:t>
            </a:r>
            <a:br>
              <a:rPr lang="en-US" dirty="0"/>
            </a:br>
            <a:r>
              <a:rPr lang="en-US" dirty="0"/>
              <a:t>			    </a:t>
            </a:r>
            <a:r>
              <a:rPr lang="en-US" sz="1200" dirty="0"/>
              <a:t>   </a:t>
            </a:r>
            <a:r>
              <a:rPr lang="en-US" dirty="0"/>
              <a:t>(201) 684-7433</a:t>
            </a:r>
          </a:p>
        </p:txBody>
      </p:sp>
      <p:pic>
        <p:nvPicPr>
          <p:cNvPr id="4" name="Picture 3" descr="Screen Shot 2015-08-12 at 12.50.30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030" y="505361"/>
            <a:ext cx="3311770" cy="291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2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Technology Problems?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dial </a:t>
            </a:r>
            <a:r>
              <a:rPr lang="en-US" b="1" u="sng" dirty="0"/>
              <a:t>201.684.7777</a:t>
            </a:r>
          </a:p>
          <a:p>
            <a:r>
              <a:rPr lang="en-US" dirty="0"/>
              <a:t>Tech Support Help Desk</a:t>
            </a:r>
          </a:p>
          <a:p>
            <a:endParaRPr lang="en-US" dirty="0"/>
          </a:p>
          <a:p>
            <a:r>
              <a:rPr lang="en-US" dirty="0"/>
              <a:t>They are not always the answer to your problem, but they will connect you to the right person!</a:t>
            </a:r>
          </a:p>
        </p:txBody>
      </p:sp>
    </p:spTree>
    <p:extLst>
      <p:ext uri="{BB962C8B-B14F-4D97-AF65-F5344CB8AC3E}">
        <p14:creationId xmlns:p14="http://schemas.microsoft.com/office/powerpoint/2010/main" val="31146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448442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hlinkClick r:id="rId2"/>
              </a:rPr>
              <a:t>http://www.ramapo.edu/academic-calendars/</a:t>
            </a:r>
            <a:endParaRPr lang="en-US" dirty="0"/>
          </a:p>
          <a:p>
            <a:endParaRPr lang="en-US" dirty="0"/>
          </a:p>
          <a:p>
            <a:r>
              <a:rPr lang="en-US" dirty="0"/>
              <a:t>Important Dates:</a:t>
            </a:r>
          </a:p>
          <a:p>
            <a:pPr lvl="1"/>
            <a:r>
              <a:rPr lang="en-US" dirty="0"/>
              <a:t>First Day of Classes</a:t>
            </a:r>
          </a:p>
          <a:p>
            <a:pPr lvl="1"/>
            <a:r>
              <a:rPr lang="en-US" dirty="0"/>
              <a:t>Labor Day (college closed)</a:t>
            </a:r>
          </a:p>
          <a:p>
            <a:pPr lvl="1"/>
            <a:r>
              <a:rPr lang="en-US" dirty="0"/>
              <a:t>Add/Drop Ends</a:t>
            </a:r>
          </a:p>
          <a:p>
            <a:pPr lvl="1"/>
            <a:r>
              <a:rPr lang="en-US" dirty="0"/>
              <a:t>Last Day to give a “W” Grade</a:t>
            </a:r>
          </a:p>
          <a:p>
            <a:pPr lvl="1"/>
            <a:r>
              <a:rPr lang="en-US" dirty="0"/>
              <a:t>Thanksgiving Break (college closed)</a:t>
            </a:r>
          </a:p>
          <a:p>
            <a:pPr lvl="1"/>
            <a:r>
              <a:rPr lang="en-US" dirty="0"/>
              <a:t>Spring Break (college closed)</a:t>
            </a:r>
          </a:p>
          <a:p>
            <a:pPr lvl="1"/>
            <a:r>
              <a:rPr lang="en-US" dirty="0"/>
              <a:t>Reading Day (no classes)</a:t>
            </a:r>
          </a:p>
          <a:p>
            <a:pPr lvl="1"/>
            <a:r>
              <a:rPr lang="en-US" dirty="0"/>
              <a:t>Final Day to Give an “I”</a:t>
            </a:r>
          </a:p>
          <a:p>
            <a:pPr lvl="1"/>
            <a:r>
              <a:rPr lang="en-US" dirty="0"/>
              <a:t>Final Exams</a:t>
            </a:r>
          </a:p>
          <a:p>
            <a:pPr lvl="1"/>
            <a:endParaRPr lang="en-US" dirty="0"/>
          </a:p>
          <a:p>
            <a:r>
              <a:rPr lang="en-US" dirty="0"/>
              <a:t>Note: classes held, offices closed on certain days!</a:t>
            </a:r>
          </a:p>
        </p:txBody>
      </p:sp>
    </p:spTree>
    <p:extLst>
      <p:ext uri="{BB962C8B-B14F-4D97-AF65-F5344CB8AC3E}">
        <p14:creationId xmlns:p14="http://schemas.microsoft.com/office/powerpoint/2010/main" val="53221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7EAF-D179-4DB6-9B74-791929AED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9CF73-9BC5-4FFB-AA20-7AE959B1E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the following link to the Faculty Meeting Calendar:</a:t>
            </a:r>
          </a:p>
          <a:p>
            <a:pPr marL="320040" lvl="1" indent="0">
              <a:buNone/>
            </a:pPr>
            <a:r>
              <a:rPr lang="en-US" dirty="0">
                <a:hlinkClick r:id="rId2"/>
              </a:rPr>
              <a:t>https://www.ramapo.edu/fa/calendar/</a:t>
            </a:r>
            <a:endParaRPr lang="en-US" dirty="0"/>
          </a:p>
          <a:p>
            <a:pPr marL="320040" lvl="1" indent="0">
              <a:buNone/>
            </a:pPr>
            <a:r>
              <a:rPr lang="en-US" dirty="0"/>
              <a:t>	-Faculty Assembly</a:t>
            </a:r>
          </a:p>
          <a:p>
            <a:pPr marL="320040" lvl="1" indent="0">
              <a:buNone/>
            </a:pPr>
            <a:r>
              <a:rPr lang="en-US" dirty="0"/>
              <a:t>	-Unit Council Meetings</a:t>
            </a:r>
          </a:p>
          <a:p>
            <a:pPr marL="320040" lvl="1" indent="0">
              <a:buNone/>
            </a:pPr>
            <a:r>
              <a:rPr lang="en-US" dirty="0"/>
              <a:t>	-AFT Union Meetings</a:t>
            </a:r>
          </a:p>
          <a:p>
            <a:pPr marL="320040" lvl="1" indent="0">
              <a:buNone/>
            </a:pPr>
            <a:r>
              <a:rPr lang="en-US" dirty="0"/>
              <a:t>	-Major/Minor Convening Group Meetings</a:t>
            </a:r>
          </a:p>
        </p:txBody>
      </p:sp>
    </p:spTree>
    <p:extLst>
      <p:ext uri="{BB962C8B-B14F-4D97-AF65-F5344CB8AC3E}">
        <p14:creationId xmlns:p14="http://schemas.microsoft.com/office/powerpoint/2010/main" val="227700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Finishing Up the Semester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Evaluations:</a:t>
            </a:r>
          </a:p>
          <a:p>
            <a:pPr lvl="1"/>
            <a:r>
              <a:rPr lang="en-US" dirty="0"/>
              <a:t>electronic versions</a:t>
            </a:r>
          </a:p>
          <a:p>
            <a:pPr lvl="1"/>
            <a:endParaRPr lang="en-US" dirty="0"/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/>
              <a:t>Final Exam Schedule:</a:t>
            </a:r>
          </a:p>
          <a:p>
            <a:pPr lvl="1"/>
            <a:r>
              <a:rPr lang="en-US" dirty="0">
                <a:hlinkClick r:id="rId2"/>
              </a:rPr>
              <a:t>http://www.ramapo.edu/web-resources/exams/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5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Contact your convener!</a:t>
            </a:r>
          </a:p>
          <a:p>
            <a:endParaRPr lang="en-US" dirty="0"/>
          </a:p>
          <a:p>
            <a:r>
              <a:rPr lang="en-US" dirty="0"/>
              <a:t>Contact your Unit secretary!</a:t>
            </a:r>
          </a:p>
          <a:p>
            <a:endParaRPr lang="en-US" dirty="0"/>
          </a:p>
          <a:p>
            <a:r>
              <a:rPr lang="en-US" dirty="0"/>
              <a:t>Contact me!</a:t>
            </a:r>
          </a:p>
        </p:txBody>
      </p:sp>
    </p:spTree>
    <p:extLst>
      <p:ext uri="{BB962C8B-B14F-4D97-AF65-F5344CB8AC3E}">
        <p14:creationId xmlns:p14="http://schemas.microsoft.com/office/powerpoint/2010/main" val="1783599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302</Words>
  <Application>Microsoft Office PowerPoint</Application>
  <PresentationFormat>On-screen Show (4:3)</PresentationFormat>
  <Paragraphs>64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Impact</vt:lpstr>
      <vt:lpstr>Times New Roman</vt:lpstr>
      <vt:lpstr>Newsprint</vt:lpstr>
      <vt:lpstr>Start Here</vt:lpstr>
      <vt:lpstr>Fast Facts about Ramapo</vt:lpstr>
      <vt:lpstr>Public Safety</vt:lpstr>
      <vt:lpstr>Technology Problems?</vt:lpstr>
      <vt:lpstr>Academic Calendar</vt:lpstr>
      <vt:lpstr>Meeting Schedule</vt:lpstr>
      <vt:lpstr>Finishing Up the Semester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Here</dc:title>
  <dc:creator>Tammi Redd</dc:creator>
  <cp:lastModifiedBy>Tammi Redd</cp:lastModifiedBy>
  <cp:revision>3</cp:revision>
  <dcterms:created xsi:type="dcterms:W3CDTF">2020-08-25T12:50:31Z</dcterms:created>
  <dcterms:modified xsi:type="dcterms:W3CDTF">2020-08-26T01:40:49Z</dcterms:modified>
</cp:coreProperties>
</file>