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.boell.org/es/2018/08/06/socio-environmental-impact-avocado-industry-petorca-province" TargetMode="External"/><Relationship Id="rId2" Type="http://schemas.openxmlformats.org/officeDocument/2006/relationships/hyperlink" Target="https://www.federalregister.gov/documents/2016/05/27/2016-12586/mexican-hass-avocado-import-progr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ocadosfrommexico.com/about/" TargetMode="External"/><Relationship Id="rId4" Type="http://schemas.openxmlformats.org/officeDocument/2006/relationships/hyperlink" Target="https://www.ers.usda.gov/data-products/charts-of-note/charts-of-note/?topicId=14849#:~:text=To%20support%20year%2Dround%20demand%2C%20the%20United%20States%20imports%20avocados,are%20lower%20during%20the%20summ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Avocados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Rohrman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9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Imports of Avocados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19% of global consumption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Growing demand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89% of avocado imports come from Mexico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$2.6 billion worth of avocado imports (2017)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About 2.3 billion pounds</a:t>
            </a:r>
            <a:endParaRPr lang="en-US" dirty="0"/>
          </a:p>
        </p:txBody>
      </p:sp>
      <p:pic>
        <p:nvPicPr>
          <p:cNvPr id="1026" name="Picture 2" descr="Image result for us avocado impor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2"/>
          <a:stretch/>
        </p:blipFill>
        <p:spPr bwMode="auto">
          <a:xfrm>
            <a:off x="5775959" y="2438400"/>
            <a:ext cx="5180379" cy="360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Mix between </a:t>
            </a:r>
            <a:r>
              <a:rPr lang="en-US" dirty="0" err="1" smtClean="0"/>
              <a:t>Criollo</a:t>
            </a:r>
            <a:r>
              <a:rPr lang="en-US" dirty="0" smtClean="0"/>
              <a:t> and Patron plant = Haas avocado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3-5 years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 to 750 pounds/year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Pick fruits with a pole, avoids bruising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Quality check technology</a:t>
            </a:r>
          </a:p>
        </p:txBody>
      </p:sp>
      <p:pic>
        <p:nvPicPr>
          <p:cNvPr id="1026" name="Picture 2" descr="Harv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33" y="2775857"/>
            <a:ext cx="3635827" cy="36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Across the US 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protocols/regulations to cross into the US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Insect proof containers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Orchard Certification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Trace back labeling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Port of arrival inspection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Sanitation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78" y="2574253"/>
            <a:ext cx="4444224" cy="30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Growing demand, high profit commodity in Mexico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Deforestation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Avocado trees require a huge amount of water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Tons of pesticides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55" y="3744687"/>
            <a:ext cx="4378126" cy="29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Human Rights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Private Businesses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About 80% of drinkable water (Agribusiness)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Shortages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Raising Awareness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76" y="3222171"/>
            <a:ext cx="4236026" cy="28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https://www.federalregister.gov/documents/2016/05/27/2016-12586/mexican-hass-avocado-import-program</a:t>
            </a:r>
            <a:endParaRPr lang="en-US" dirty="0"/>
          </a:p>
          <a:p>
            <a:r>
              <a:rPr lang="en-US" dirty="0">
                <a:hlinkClick r:id="rId3"/>
              </a:rPr>
              <a:t>https://cl.boell.org/es/2018/08/06/socio-environmental-impact-avocado-industry-petorca-province</a:t>
            </a:r>
            <a:endParaRPr lang="en-US" dirty="0"/>
          </a:p>
          <a:p>
            <a:r>
              <a:rPr lang="en-US" dirty="0">
                <a:hlinkClick r:id="rId4"/>
              </a:rPr>
              <a:t>https://www.ers.usda.gov/data-products/charts-of-note/charts-of-note/?topicId=14849#:~:text=To%20support%20year%2Dround%20demand%2C%20the%20United%20States%20imports%20avocados,are%20lower%20during%20the%20summer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hlinkClick r:id="rId5"/>
              </a:rPr>
              <a:t>https://avocadosfrommexico.com/about/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457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8167</TotalTime>
  <Words>149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Avocados</vt:lpstr>
      <vt:lpstr>US Imports of Avocados</vt:lpstr>
      <vt:lpstr>Production Process</vt:lpstr>
      <vt:lpstr>Transportation Across the US Border</vt:lpstr>
      <vt:lpstr>Environmental Impact</vt:lpstr>
      <vt:lpstr>The National Human Rights Institute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Avocados</dc:title>
  <dc:creator>Matt Rohrman</dc:creator>
  <cp:lastModifiedBy>Matt Rohrman</cp:lastModifiedBy>
  <cp:revision>8</cp:revision>
  <dcterms:created xsi:type="dcterms:W3CDTF">2021-04-21T01:56:59Z</dcterms:created>
  <dcterms:modified xsi:type="dcterms:W3CDTF">2021-04-26T18:04:50Z</dcterms:modified>
</cp:coreProperties>
</file>