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0"/>
  </p:notesMasterIdLst>
  <p:sldIdLst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6BBF46-DF5F-427C-92B7-353AA5B072A6}" v="18" dt="2021-04-27T00:18:07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Pluzsik" userId="42363942d7e181e4" providerId="LiveId" clId="{B86BBF46-DF5F-427C-92B7-353AA5B072A6}"/>
    <pc:docChg chg="addSld delSld modSld">
      <pc:chgData name="Matthew Pluzsik" userId="42363942d7e181e4" providerId="LiveId" clId="{B86BBF46-DF5F-427C-92B7-353AA5B072A6}" dt="2021-04-27T00:18:15.703" v="22" actId="2696"/>
      <pc:docMkLst>
        <pc:docMk/>
      </pc:docMkLst>
      <pc:sldChg chg="del">
        <pc:chgData name="Matthew Pluzsik" userId="42363942d7e181e4" providerId="LiveId" clId="{B86BBF46-DF5F-427C-92B7-353AA5B072A6}" dt="2021-04-27T00:18:15.703" v="22" actId="2696"/>
        <pc:sldMkLst>
          <pc:docMk/>
          <pc:sldMk cId="3968980122" sldId="256"/>
        </pc:sldMkLst>
      </pc:sldChg>
      <pc:sldChg chg="add del setBg">
        <pc:chgData name="Matthew Pluzsik" userId="42363942d7e181e4" providerId="LiveId" clId="{B86BBF46-DF5F-427C-92B7-353AA5B072A6}" dt="2021-04-27T00:16:13.078" v="2"/>
        <pc:sldMkLst>
          <pc:docMk/>
          <pc:sldMk cId="3557211629" sldId="257"/>
        </pc:sldMkLst>
      </pc:sldChg>
      <pc:sldChg chg="delSp add setBg delDesignElem">
        <pc:chgData name="Matthew Pluzsik" userId="42363942d7e181e4" providerId="LiveId" clId="{B86BBF46-DF5F-427C-92B7-353AA5B072A6}" dt="2021-04-27T00:16:37.134" v="4"/>
        <pc:sldMkLst>
          <pc:docMk/>
          <pc:sldMk cId="1089369669" sldId="258"/>
        </pc:sldMkLst>
        <pc:spChg chg="del">
          <ac:chgData name="Matthew Pluzsik" userId="42363942d7e181e4" providerId="LiveId" clId="{B86BBF46-DF5F-427C-92B7-353AA5B072A6}" dt="2021-04-27T00:16:37.134" v="4"/>
          <ac:spMkLst>
            <pc:docMk/>
            <pc:sldMk cId="1089369669" sldId="258"/>
            <ac:spMk id="71" creationId="{0B67D982-25C5-4CC2-AA64-276BE3B2CA75}"/>
          </ac:spMkLst>
        </pc:spChg>
      </pc:sldChg>
      <pc:sldChg chg="add del modTransition">
        <pc:chgData name="Matthew Pluzsik" userId="42363942d7e181e4" providerId="LiveId" clId="{B86BBF46-DF5F-427C-92B7-353AA5B072A6}" dt="2021-04-27T00:17:02.187" v="7"/>
        <pc:sldMkLst>
          <pc:docMk/>
          <pc:sldMk cId="1728205926" sldId="259"/>
        </pc:sldMkLst>
      </pc:sldChg>
      <pc:sldChg chg="addSp delSp add del modTransition setBg delDesignElem">
        <pc:chgData name="Matthew Pluzsik" userId="42363942d7e181e4" providerId="LiveId" clId="{B86BBF46-DF5F-427C-92B7-353AA5B072A6}" dt="2021-04-27T00:17:26.253" v="11"/>
        <pc:sldMkLst>
          <pc:docMk/>
          <pc:sldMk cId="1602847228" sldId="260"/>
        </pc:sldMkLst>
        <pc:spChg chg="add del">
          <ac:chgData name="Matthew Pluzsik" userId="42363942d7e181e4" providerId="LiveId" clId="{B86BBF46-DF5F-427C-92B7-353AA5B072A6}" dt="2021-04-27T00:17:26.225" v="10"/>
          <ac:spMkLst>
            <pc:docMk/>
            <pc:sldMk cId="1602847228" sldId="260"/>
            <ac:spMk id="75" creationId="{37C89E4B-3C9F-44B9-8B86-D9E3D112D8EC}"/>
          </ac:spMkLst>
        </pc:spChg>
        <pc:cxnChg chg="add del">
          <ac:chgData name="Matthew Pluzsik" userId="42363942d7e181e4" providerId="LiveId" clId="{B86BBF46-DF5F-427C-92B7-353AA5B072A6}" dt="2021-04-27T00:17:26.225" v="10"/>
          <ac:cxnSpMkLst>
            <pc:docMk/>
            <pc:sldMk cId="1602847228" sldId="260"/>
            <ac:cxnSpMk id="77" creationId="{AA2EAA10-076F-46BD-8F0F-B9A2FB77A85C}"/>
          </ac:cxnSpMkLst>
        </pc:cxnChg>
        <pc:cxnChg chg="add del">
          <ac:chgData name="Matthew Pluzsik" userId="42363942d7e181e4" providerId="LiveId" clId="{B86BBF46-DF5F-427C-92B7-353AA5B072A6}" dt="2021-04-27T00:17:26.225" v="10"/>
          <ac:cxnSpMkLst>
            <pc:docMk/>
            <pc:sldMk cId="1602847228" sldId="260"/>
            <ac:cxnSpMk id="79" creationId="{D891E407-403B-4764-86C9-33A56D3BCAA3}"/>
          </ac:cxnSpMkLst>
        </pc:cxnChg>
      </pc:sldChg>
      <pc:sldChg chg="addSp delSp add del setBg delDesignElem">
        <pc:chgData name="Matthew Pluzsik" userId="42363942d7e181e4" providerId="LiveId" clId="{B86BBF46-DF5F-427C-92B7-353AA5B072A6}" dt="2021-04-27T00:17:58.306" v="17"/>
        <pc:sldMkLst>
          <pc:docMk/>
          <pc:sldMk cId="886007939" sldId="261"/>
        </pc:sldMkLst>
        <pc:spChg chg="add del">
          <ac:chgData name="Matthew Pluzsik" userId="42363942d7e181e4" providerId="LiveId" clId="{B86BBF46-DF5F-427C-92B7-353AA5B072A6}" dt="2021-04-27T00:17:33.800" v="14"/>
          <ac:spMkLst>
            <pc:docMk/>
            <pc:sldMk cId="886007939" sldId="261"/>
            <ac:spMk id="71" creationId="{37C89E4B-3C9F-44B9-8B86-D9E3D112D8EC}"/>
          </ac:spMkLst>
        </pc:spChg>
        <pc:cxnChg chg="add del">
          <ac:chgData name="Matthew Pluzsik" userId="42363942d7e181e4" providerId="LiveId" clId="{B86BBF46-DF5F-427C-92B7-353AA5B072A6}" dt="2021-04-27T00:17:33.800" v="14"/>
          <ac:cxnSpMkLst>
            <pc:docMk/>
            <pc:sldMk cId="886007939" sldId="261"/>
            <ac:cxnSpMk id="73" creationId="{AA2EAA10-076F-46BD-8F0F-B9A2FB77A85C}"/>
          </ac:cxnSpMkLst>
        </pc:cxnChg>
        <pc:cxnChg chg="add del">
          <ac:chgData name="Matthew Pluzsik" userId="42363942d7e181e4" providerId="LiveId" clId="{B86BBF46-DF5F-427C-92B7-353AA5B072A6}" dt="2021-04-27T00:17:33.800" v="14"/>
          <ac:cxnSpMkLst>
            <pc:docMk/>
            <pc:sldMk cId="886007939" sldId="261"/>
            <ac:cxnSpMk id="75" creationId="{D891E407-403B-4764-86C9-33A56D3BCAA3}"/>
          </ac:cxnSpMkLst>
        </pc:cxnChg>
      </pc:sldChg>
      <pc:sldChg chg="addSp delSp add del setBg delDesignElem">
        <pc:chgData name="Matthew Pluzsik" userId="42363942d7e181e4" providerId="LiveId" clId="{B86BBF46-DF5F-427C-92B7-353AA5B072A6}" dt="2021-04-27T00:18:07.812" v="21"/>
        <pc:sldMkLst>
          <pc:docMk/>
          <pc:sldMk cId="2947473119" sldId="262"/>
        </pc:sldMkLst>
        <pc:spChg chg="add del">
          <ac:chgData name="Matthew Pluzsik" userId="42363942d7e181e4" providerId="LiveId" clId="{B86BBF46-DF5F-427C-92B7-353AA5B072A6}" dt="2021-04-27T00:18:07.795" v="20"/>
          <ac:spMkLst>
            <pc:docMk/>
            <pc:sldMk cId="2947473119" sldId="262"/>
            <ac:spMk id="71" creationId="{724CD679-7405-4CD3-A92A-9469F279A5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B69D5-6ECF-4E0B-975D-B6AC2B6A36A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97EDC-BC30-460E-8EDC-90E5CACF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A4FA3-AC94-4F4D-A324-6D058BDEF4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68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6B37-EB45-404E-ADB7-7C13A1C4F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7E82E-DD65-4920-8F28-C61F25369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0079-82BE-4E57-BF34-7CE6F9A6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23FA7-F177-44DF-AF53-361437B0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69153-9E88-4A4C-BAA2-50541624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6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FDDC-EB22-4E0F-9B5F-146EA086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E06B2-CC02-43ED-A2FF-EEE14FA23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23A27-722A-4FB2-AC55-12E013300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40ABD-BB1F-4464-ADB4-605DA31C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EE62B-FDBE-48F3-84AD-E11C17DF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2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F6A152-6A8A-4F51-A502-51B461E08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49D53-9715-4BCD-BF56-2D4FB31C6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FBC53-6BC7-458B-941E-C650C98F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C9BE9-E8D7-4D23-834E-F20FD11A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0E087-D76E-4BE6-A503-5AEB399B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8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E9FFC-ED57-47A8-9F3D-9BC70F2AC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7FB48-6EAA-4C0E-AE55-E5FFD34ED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53906-54A8-4C5E-AF93-8E4A829A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4DC83-0F73-4210-B7FE-10E5D0EC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59CAC-C418-4730-86D0-06655751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42228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BCBE-AF29-483D-8C53-A5ED01A9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FAEC5-4B8A-4A6F-8196-EB0DC6CED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42F00-9089-4CB3-A333-2C2D852B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9EB1-3B17-4CC2-A109-E452813E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7171E-A069-41DB-B9CB-E01FB33B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04078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DF1E8-2D45-4E82-AFED-AD52D054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39A51-CD57-40ED-9BCF-D8C8F9720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EC7DA-3F03-4366-9AC7-D8637611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BBE9-147A-44A4-8DF8-0795E2CD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6FA8-1C1C-4137-9EE5-2D6436CA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67589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8879-1112-44F9-ABC1-BC8036FD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70409-215E-47AA-A061-315909DF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11FCD-1262-4393-9BA8-7CFC00199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9375D-DCE0-40AE-8A6C-7D8607C8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D62BF-849E-47FA-A4CD-33B05963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8075A-37BA-4A5C-BDC6-790DA843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3870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6CEE-69FF-4980-A74B-A2F4E26F3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32BB2-BC2B-423A-9199-1CF2EE261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A2C3D-8EA0-44FB-AA3C-DBF12E1E3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F2F13-8EEA-417E-9CFD-5DE5FA5D0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CD4BEC-AEA9-41CF-AAAB-751920152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C5E5D-9180-4827-9ABB-1E03B18F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B6E82-A2AD-4D64-87F1-DB1EC07C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22B8B-C26C-466B-B15D-CF7B40D6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07437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5D32-9D96-4B09-881E-C76EAC3F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ED3D45-619D-4EEB-95F7-E9FF5B3D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42C5B-F28C-42F6-A5C7-C11DEF04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81409-E53A-4F7C-A8A3-5726D15E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7046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822A3-F7EA-417F-8AA1-0EE4FE9E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74D9C-A6FB-44DC-9CF8-A254F3F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A2A94-D349-4C78-9A0F-3BCD17A8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40320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D721-2586-490A-BF42-8C9C8496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22EDD-017F-42EA-9A01-1BF6164DF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47909-0B05-42BB-8DA9-ECBB6842C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C8BD8-3456-41B9-B814-1B3E6A2B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395BD-5A0F-4517-BEC0-6B632FA8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065AD-7EF3-426D-B5F4-EE0E9FBC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9543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5392-A29C-4FFC-953E-529F007E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9A2D-4345-4036-8B07-69854DF76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2CC8A-E53A-465A-80B3-73D245E3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C4664-BC23-4093-9728-0B1EF459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8F5A2-F222-449E-BB44-5FA59A05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25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9102-B873-453C-810B-0B5FEE273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749D50-0418-4E0E-9E58-0E3B292FB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F5766-881D-4553-805A-40B9DB2F9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32B3F-088F-4A31-A085-7C195B92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B101F-796C-4B5F-9BB4-6F1612BB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DA662-CB57-4D8F-A999-6BDDE897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31758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2CB77-768F-4847-BCA1-9BCDC78D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A6BA9-3520-4995-985E-5A9DF330B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DB172-AA3F-4243-95DC-5A73262D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B6C9E-76BB-4C56-8713-6C7ED7C5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31B42-5B11-45F2-8D68-9DA17817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0521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9D871E-0BC1-4471-AE0D-8AC7C6754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28A25-4FDD-47DC-8090-E7D210628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A45D-4CE2-480E-A3A4-AEEBCF948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92F6C-B946-45CD-94D5-28FD818A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7161B-C037-45F0-B0C1-DCFC82AB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01710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715D-AECE-4D09-B795-7C9D779A9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Nyala" panose="020005040703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C3F06-C364-47D8-BC11-70889C82F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Nyala" panose="020005040703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7BB55-57F4-4528-ADF6-E07BAA55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C5775-E144-4884-B9E7-C242CCD3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E3BEE-A6F9-4D37-B69A-4B74BB19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48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E64D-6ACE-4B4F-A959-E7B69A7C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yala" panose="020005040703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DCFA6-BB8A-4E03-82D8-D95F12B1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Nyala" panose="02000504070300020003" pitchFamily="2" charset="0"/>
              </a:defRPr>
            </a:lvl1pPr>
            <a:lvl2pPr>
              <a:defRPr>
                <a:latin typeface="Nyala" panose="02000504070300020003" pitchFamily="2" charset="0"/>
              </a:defRPr>
            </a:lvl2pPr>
            <a:lvl3pPr>
              <a:defRPr>
                <a:latin typeface="Nyala" panose="02000504070300020003" pitchFamily="2" charset="0"/>
              </a:defRPr>
            </a:lvl3pPr>
            <a:lvl4pPr>
              <a:defRPr>
                <a:latin typeface="Nyala" panose="02000504070300020003" pitchFamily="2" charset="0"/>
              </a:defRPr>
            </a:lvl4pPr>
            <a:lvl5pPr>
              <a:defRPr>
                <a:latin typeface="Nyala" panose="020005040703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8D437-6D8E-428E-8FF1-CE7B8DAC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5AB1C-36C1-425F-A8C1-84E68926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51C84-7083-49BB-847F-A941F9AA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35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01DF-F7DF-4189-9C1D-0723FD5F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0569F-F449-456F-A37A-FD64C8F0B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28BDA-B7F1-4605-83F3-BDD373DD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47BC0-7A2C-4A4F-AEBF-1E427FB6E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1812E-C6A4-42B4-94DB-D6AFFC44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63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2A55-56FF-4D5E-8861-48FAB768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D3CF6-F7E1-4F03-A855-20C31FF90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3C29F-2514-42A3-9D8C-63CD5DAF5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A6550-BFE2-4325-B77A-62668582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E885B-137E-4C74-BABF-98075D84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FF94E-1D04-46A6-A13B-5169BCD2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5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F1CE-5E77-492E-A869-A6CA276B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BA2F0-2194-4CF8-96F1-F21E94A72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6297F-B5FD-4279-BEE7-372A57B54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FEEA-FAF1-44A2-83B7-D98D71AD0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68A85-3EC4-46B0-9DB5-492006807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3A2131-DAF5-4B26-9828-BE477756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3886F-C1E7-46E4-A736-9C3948F4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7CA13-7528-47EE-AE2D-00CF4201A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0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8D24-C973-4E3A-B0D5-61D8E8BE2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B3ED4E-E7C1-4E2B-A254-9CFB0CF6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81412-8051-4E3E-B535-6CA8E715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5FBA4-4FDC-4519-887F-CBF3DE8C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89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750C1-D40C-40E6-91F5-CE51B59F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DA4ED-4592-4964-B8DF-3188B7B7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C40F9-658F-4E94-80A0-215A1627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5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A2D5-0B16-4238-9463-A29CD632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17D0F-D8C8-4C1B-B45D-4A0F5ED0F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0154-5941-4EAC-829F-3AAE873A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28040-12AB-403B-991D-2CD06786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DB65-12B8-4514-B239-65770E6D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65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4D04-F36C-4F08-8305-851B0166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ACAE2-C6D6-43F3-A5D0-2446519A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665E1-39DD-45A6-AC12-FE2BB25E0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FA189-0F59-4C14-B044-B718FA77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E6997-4227-42F4-9911-3EFD7591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45FE0-16B0-4D71-9ED5-E57FBA6C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47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7B37-CEF1-4710-A6BD-B653139D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11C65-A0D5-4AF0-A4A8-0A89C0A7B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CEEBE-0E51-4C79-9A06-6BB7C7B1E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368C6-BE7E-46CC-BEE0-10487BE28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8482A-FFCB-4656-A681-465BB665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3E829-80A3-47C2-B3D8-CA168718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1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D1DA-892B-4F38-93A7-A7E7AACD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43F47-F03D-496C-9BB9-8999C04CE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E279-4207-4CAF-A586-1ACB6EF5E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6563B-3D10-4A78-8F87-D37CD092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2D8E8-8459-43F9-9376-54FBE09F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9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70D1F-35D1-44D9-A81A-94ED42816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E09F0-5322-44E5-BD45-CD367DC51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F02C9-E3AF-429A-92B8-22A8367EF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CAD3F-786A-4508-A6AD-DD3B2A4C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4218A-61D0-4DA3-979E-2E6A9D6F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8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3E64-E627-4282-8438-AB675819F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26AD8-ADB7-4C66-9542-40006A957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A1CBE-1E2C-49A2-8F32-6A1275FDD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DB563-6FF7-453C-87D5-0756FAF2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062B9-EE1A-41A4-A09C-3A879440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4004F-37D1-42C3-95C0-3BA5B00A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8EDF7-2F54-4F20-9424-3DD9DE4A5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B1674-4659-447E-89A8-CDBE07FFB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D5556-2532-46BA-8A73-E339B922B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98909-DF5A-4C6E-AC88-3336FDED1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A9F0A-97A9-4BAA-A384-E3A11ABED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6582A-B5DF-42F2-BBB5-C3439768A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1383B9-F1B0-4443-A676-8B63F2AE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9E2FB-4F06-409B-AFA3-ABC4AB35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833A-88BF-4364-AE3C-CA0BB92C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CE771-0530-414A-A4B7-F1DAB4DD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30221-06B6-4A5F-B01D-DF2DF2834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6D456-C6ED-4BC1-9C91-8E31E2D3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0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83EF4B-C699-48AC-A27C-01CE67D7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85B04-EF47-42EC-84DC-7B1F4244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F65B6-B2F5-465D-9488-B7501BC8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358C-C789-4448-B21B-F89A5ED5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1516B-FB9D-4C27-81FA-CF82172CC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48BC1-FE95-4599-B13D-EBF65338E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B13A8-BC8C-49B9-B91F-6CCB6655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F2A95-EBCA-4316-B0FE-A7517F1D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18942-5E80-4C97-A8E0-BA8994E2A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2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D7EE-F2E9-40EF-84E3-F2FF262C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FE9A6-C844-417A-80F1-F12390770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9E0E7-5D9C-4FDB-9DC8-F3B065DE7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52460-3BAB-44E5-A164-9E3FA5E7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7E8C9-7ADF-4EC0-A4A4-67EB9FC7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957E0-9FCB-4A77-8692-071D1A9F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0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103B3-AEA0-42B6-9BE2-C2BF1A15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2D80D-0CAC-4BFD-94C4-68C631896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38792-8697-4EB7-97A9-96E34D06F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BAED6-B1C3-47F4-A5A2-0F8506625C68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2532D-B784-42D7-8F03-28F4500A0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22C46-F761-419D-8CB3-709E66535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745DA-0512-43D7-897E-8E0E3D185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4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813">
              <a:srgbClr val="CEDAEF"/>
            </a:gs>
            <a:gs pos="19428">
              <a:srgbClr val="E2E9F6"/>
            </a:gs>
            <a:gs pos="42698">
              <a:srgbClr val="CBD8EE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ADACC6-FCDB-4926-B3EA-9252F45F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2898E-3EB1-4C4E-85F2-A8525B156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3DD00-1303-48CC-9F8E-DB05C64D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50FA5-DEF1-4214-9AB0-FD61EDD00E7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DE07-11ED-4138-BA2E-091C02642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B0A61-4CC2-48B4-AA5A-FDB886E59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0D6F0-E96B-4B01-873D-BA597FC65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9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4F3EC1-8770-4BDD-A7B6-FD93BE58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4494F-C046-4A67-84E0-A7ACD182D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C86FB-05C9-4644-965A-9482B64B5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9C1C8-0E64-475E-A174-E04D97F1712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6499E-9E29-42C2-A88B-4B46E468A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9F4C8-0055-4D0F-A792-D4EEF5BF4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3B45F-D556-4DB4-809C-3F3FA7A6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6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77EF-E506-438B-B49B-3F9614604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8787" y="1386739"/>
            <a:ext cx="6289780" cy="77887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Socks!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A13DA-092E-4E49-A670-F42082D2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97266" y="2239521"/>
            <a:ext cx="9144000" cy="1655762"/>
          </a:xfrm>
        </p:spPr>
        <p:txBody>
          <a:bodyPr/>
          <a:lstStyle/>
          <a:p>
            <a:r>
              <a:rPr lang="en-US" dirty="0"/>
              <a:t>Matthew Pluzsik</a:t>
            </a:r>
          </a:p>
        </p:txBody>
      </p:sp>
    </p:spTree>
    <p:extLst>
      <p:ext uri="{BB962C8B-B14F-4D97-AF65-F5344CB8AC3E}">
        <p14:creationId xmlns:p14="http://schemas.microsoft.com/office/powerpoint/2010/main" val="355721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ACD7-E0B7-43DC-B717-97C274F2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640080"/>
            <a:ext cx="3075836" cy="1325562"/>
          </a:xfrm>
        </p:spPr>
        <p:txBody>
          <a:bodyPr>
            <a:normAutofit/>
          </a:bodyPr>
          <a:lstStyle/>
          <a:p>
            <a:r>
              <a:rPr lang="en-US" sz="3200" u="sng" dirty="0"/>
              <a:t>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5E650-2E6A-487A-9EA6-9E51BB20D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489" y="2301555"/>
            <a:ext cx="3075836" cy="3878582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Datang</a:t>
            </a:r>
            <a:r>
              <a:rPr lang="en-US" sz="2400" b="1" dirty="0"/>
              <a:t>, </a:t>
            </a:r>
            <a:r>
              <a:rPr lang="en-US" sz="2400" b="1" dirty="0" err="1"/>
              <a:t>Zhuji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“Sock City”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40% of World’s socks!</a:t>
            </a:r>
          </a:p>
        </p:txBody>
      </p:sp>
      <p:pic>
        <p:nvPicPr>
          <p:cNvPr id="1026" name="Picture 2" descr="Image result for sock city china">
            <a:extLst>
              <a:ext uri="{FF2B5EF4-FFF2-40B4-BE49-F238E27FC236}">
                <a16:creationId xmlns:a16="http://schemas.microsoft.com/office/drawing/2014/main" id="{9156DAFA-757A-4C6E-9AE4-BCBA23243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r="10476"/>
          <a:stretch/>
        </p:blipFill>
        <p:spPr bwMode="auto">
          <a:xfrm>
            <a:off x="4639057" y="10"/>
            <a:ext cx="755294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E32A4-F812-40B8-848C-C85C0DA231F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1" y="3628680"/>
            <a:ext cx="3162540" cy="18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It's Made TV Show | US Made | Independence LED Lighting Solutions">
            <a:extLst>
              <a:ext uri="{FF2B5EF4-FFF2-40B4-BE49-F238E27FC236}">
                <a16:creationId xmlns:a16="http://schemas.microsoft.com/office/drawing/2014/main" id="{63A4CC84-1915-4F14-8C95-D80AD0F78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t="12316" r="10192" b="25206"/>
          <a:stretch/>
        </p:blipFill>
        <p:spPr bwMode="auto">
          <a:xfrm>
            <a:off x="2771479" y="414779"/>
            <a:ext cx="6278253" cy="10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902B376-5D0E-41A2-B840-C30D5CA1C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2"/>
          <a:stretch/>
        </p:blipFill>
        <p:spPr bwMode="auto">
          <a:xfrm>
            <a:off x="767597" y="2184637"/>
            <a:ext cx="2456370" cy="24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5A80236-4DDB-43F1-B7F7-7F4A75745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511" y="2693213"/>
            <a:ext cx="3714759" cy="210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F8713-4D68-41FD-8157-69C80176CF55}"/>
              </a:ext>
            </a:extLst>
          </p:cNvPr>
          <p:cNvSpPr txBox="1"/>
          <p:nvPr/>
        </p:nvSpPr>
        <p:spPr>
          <a:xfrm>
            <a:off x="767597" y="4798243"/>
            <a:ext cx="245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Sock machines like these make the process efficient.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253ED-805F-43BC-87AF-CA0926363C93}"/>
              </a:ext>
            </a:extLst>
          </p:cNvPr>
          <p:cNvSpPr txBox="1"/>
          <p:nvPr/>
        </p:nvSpPr>
        <p:spPr>
          <a:xfrm>
            <a:off x="4447626" y="2525671"/>
            <a:ext cx="245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single machine can make around 380 pairs of adult socks a day.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FE7A2-BC1B-443E-93C6-287357CCAA5D}"/>
              </a:ext>
            </a:extLst>
          </p:cNvPr>
          <p:cNvSpPr txBox="1"/>
          <p:nvPr/>
        </p:nvSpPr>
        <p:spPr>
          <a:xfrm>
            <a:off x="8564706" y="4936742"/>
            <a:ext cx="245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toe opening is sewn by another machine.</a:t>
            </a:r>
          </a:p>
        </p:txBody>
      </p:sp>
    </p:spTree>
    <p:extLst>
      <p:ext uri="{BB962C8B-B14F-4D97-AF65-F5344CB8AC3E}">
        <p14:creationId xmlns:p14="http://schemas.microsoft.com/office/powerpoint/2010/main" val="172820592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ps of the World">
            <a:extLst>
              <a:ext uri="{FF2B5EF4-FFF2-40B4-BE49-F238E27FC236}">
                <a16:creationId xmlns:a16="http://schemas.microsoft.com/office/drawing/2014/main" id="{03EC9F26-EA79-45D8-A8FE-FBEE97F70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FA8DB-9DFD-48BB-BD84-C9894049C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Map: Global Trade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ow does a custom sock factory work? - Factory Oksox">
            <a:extLst>
              <a:ext uri="{FF2B5EF4-FFF2-40B4-BE49-F238E27FC236}">
                <a16:creationId xmlns:a16="http://schemas.microsoft.com/office/drawing/2014/main" id="{8BDD927D-8DA7-4368-84DB-95DC2BC3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437" y="1741341"/>
            <a:ext cx="919289" cy="612247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5F5B7-4E89-498B-A1F8-582A1A40AE6D}"/>
              </a:ext>
            </a:extLst>
          </p:cNvPr>
          <p:cNvSpPr txBox="1"/>
          <p:nvPr/>
        </p:nvSpPr>
        <p:spPr>
          <a:xfrm>
            <a:off x="8679960" y="1349727"/>
            <a:ext cx="1458242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 panose="02000504070300020003" pitchFamily="2" charset="0"/>
                <a:ea typeface="+mn-ea"/>
                <a:cs typeface="+mn-cs"/>
              </a:rPr>
              <a:t>Datang factory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525FAB27-3B0D-4D8A-9D94-E828CAF9FA40}"/>
              </a:ext>
            </a:extLst>
          </p:cNvPr>
          <p:cNvSpPr/>
          <p:nvPr/>
        </p:nvSpPr>
        <p:spPr>
          <a:xfrm rot="184737">
            <a:off x="2053798" y="1741341"/>
            <a:ext cx="6764199" cy="238534"/>
          </a:xfrm>
          <a:prstGeom prst="leftArrow">
            <a:avLst>
              <a:gd name="adj1" fmla="val 56667"/>
              <a:gd name="adj2" fmla="val 7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EC263-E83F-421E-96F7-5DEAFA273C07}"/>
              </a:ext>
            </a:extLst>
          </p:cNvPr>
          <p:cNvSpPr txBox="1"/>
          <p:nvPr/>
        </p:nvSpPr>
        <p:spPr>
          <a:xfrm rot="215170">
            <a:off x="3204375" y="1289942"/>
            <a:ext cx="1661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/>
                <a:ea typeface="+mn-ea"/>
                <a:cs typeface="+mn-cs"/>
              </a:rPr>
              <a:t>58% of US sock imports come from China 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10DDAA19-30FA-4583-B2B8-CADA9B192A13}"/>
              </a:ext>
            </a:extLst>
          </p:cNvPr>
          <p:cNvSpPr/>
          <p:nvPr/>
        </p:nvSpPr>
        <p:spPr>
          <a:xfrm rot="694552">
            <a:off x="5857131" y="1461406"/>
            <a:ext cx="2969280" cy="232316"/>
          </a:xfrm>
          <a:prstGeom prst="leftArrow">
            <a:avLst>
              <a:gd name="adj1" fmla="val 37922"/>
              <a:gd name="adj2" fmla="val 7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E6D4B-82EF-4DE8-A7B3-AD390C3E3C56}"/>
              </a:ext>
            </a:extLst>
          </p:cNvPr>
          <p:cNvSpPr txBox="1"/>
          <p:nvPr/>
        </p:nvSpPr>
        <p:spPr>
          <a:xfrm rot="715709">
            <a:off x="6249721" y="949142"/>
            <a:ext cx="1661823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/>
                <a:ea typeface="+mn-ea"/>
                <a:cs typeface="+mn-cs"/>
              </a:rPr>
              <a:t>36% of EU sock imports come from China </a:t>
            </a:r>
          </a:p>
        </p:txBody>
      </p:sp>
      <p:pic>
        <p:nvPicPr>
          <p:cNvPr id="1036" name="Picture 12" descr="About Boody Bamboo Eco Wear Canada | Boody Canada">
            <a:extLst>
              <a:ext uri="{FF2B5EF4-FFF2-40B4-BE49-F238E27FC236}">
                <a16:creationId xmlns:a16="http://schemas.microsoft.com/office/drawing/2014/main" id="{417C9F56-7E7B-4852-B9E4-7D279852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68" y="4317569"/>
            <a:ext cx="906134" cy="4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rrow: Left 29">
            <a:extLst>
              <a:ext uri="{FF2B5EF4-FFF2-40B4-BE49-F238E27FC236}">
                <a16:creationId xmlns:a16="http://schemas.microsoft.com/office/drawing/2014/main" id="{CF0968F5-9013-41F1-A15D-2253D088E922}"/>
              </a:ext>
            </a:extLst>
          </p:cNvPr>
          <p:cNvSpPr/>
          <p:nvPr/>
        </p:nvSpPr>
        <p:spPr>
          <a:xfrm rot="1087768">
            <a:off x="1977337" y="3138914"/>
            <a:ext cx="7410604" cy="180436"/>
          </a:xfrm>
          <a:prstGeom prst="leftArrow">
            <a:avLst>
              <a:gd name="adj1" fmla="val 56667"/>
              <a:gd name="adj2" fmla="val 7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CA349A35-83DE-4557-A9E9-E4820955E52F}"/>
              </a:ext>
            </a:extLst>
          </p:cNvPr>
          <p:cNvSpPr/>
          <p:nvPr/>
        </p:nvSpPr>
        <p:spPr>
          <a:xfrm rot="5700051">
            <a:off x="8834994" y="3060117"/>
            <a:ext cx="2284026" cy="146413"/>
          </a:xfrm>
          <a:prstGeom prst="leftArrow">
            <a:avLst>
              <a:gd name="adj1" fmla="val 56667"/>
              <a:gd name="adj2" fmla="val 7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pic>
        <p:nvPicPr>
          <p:cNvPr id="1038" name="Picture 14" descr="Person Doing Homework Png - Woman Computer Clip Art, Transparent Png -  kindpng">
            <a:extLst>
              <a:ext uri="{FF2B5EF4-FFF2-40B4-BE49-F238E27FC236}">
                <a16:creationId xmlns:a16="http://schemas.microsoft.com/office/drawing/2014/main" id="{6E2F5734-0001-40F0-9E75-DF5B6447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26" y="1906924"/>
            <a:ext cx="363684" cy="3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Person Doing Homework Png - Woman Computer Clip Art, Transparent Png -  kindpng">
            <a:extLst>
              <a:ext uri="{FF2B5EF4-FFF2-40B4-BE49-F238E27FC236}">
                <a16:creationId xmlns:a16="http://schemas.microsoft.com/office/drawing/2014/main" id="{D15D3242-4BF3-4E1C-9C20-26B6F57E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86" y="1434409"/>
            <a:ext cx="363684" cy="3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almart Fights Lawsuit Verdict Awarding Drivers Sleeper Berth Pay |  Transport Topics">
            <a:extLst>
              <a:ext uri="{FF2B5EF4-FFF2-40B4-BE49-F238E27FC236}">
                <a16:creationId xmlns:a16="http://schemas.microsoft.com/office/drawing/2014/main" id="{D3025AD8-0DA2-4D34-AC95-1C5B02C4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27" y="1167277"/>
            <a:ext cx="706284" cy="3925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t Cotton Approved for Planting in Kenya- Crop Biotech Update (December 19,  2019) | ISAAA.org">
            <a:extLst>
              <a:ext uri="{FF2B5EF4-FFF2-40B4-BE49-F238E27FC236}">
                <a16:creationId xmlns:a16="http://schemas.microsoft.com/office/drawing/2014/main" id="{A1EC4C5C-A4F5-4290-AB51-456264A8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3673" y="-2897222"/>
            <a:ext cx="68494" cy="45719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ampton Roads cotton farmers suffer from drop in prices - Inside Business">
            <a:extLst>
              <a:ext uri="{FF2B5EF4-FFF2-40B4-BE49-F238E27FC236}">
                <a16:creationId xmlns:a16="http://schemas.microsoft.com/office/drawing/2014/main" id="{49AE5571-862A-4089-BF02-A0B8C7B56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6" y="1996377"/>
            <a:ext cx="60958" cy="45719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Hampton Roads cotton farmers suffer from drop in prices - Inside Business">
            <a:extLst>
              <a:ext uri="{FF2B5EF4-FFF2-40B4-BE49-F238E27FC236}">
                <a16:creationId xmlns:a16="http://schemas.microsoft.com/office/drawing/2014/main" id="{73B4E41A-3DC5-4C2E-B281-2BA72922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25" y="2427207"/>
            <a:ext cx="491627" cy="36872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Hampton Roads cotton farmers suffer from drop in prices - Inside Business">
            <a:extLst>
              <a:ext uri="{FF2B5EF4-FFF2-40B4-BE49-F238E27FC236}">
                <a16:creationId xmlns:a16="http://schemas.microsoft.com/office/drawing/2014/main" id="{3A2008D4-6E03-4847-82F7-A94BE465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437" y="2377339"/>
            <a:ext cx="491627" cy="36872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Arrow: Left 40">
            <a:extLst>
              <a:ext uri="{FF2B5EF4-FFF2-40B4-BE49-F238E27FC236}">
                <a16:creationId xmlns:a16="http://schemas.microsoft.com/office/drawing/2014/main" id="{799C00F6-18EE-4734-9960-FB6B8649196D}"/>
              </a:ext>
            </a:extLst>
          </p:cNvPr>
          <p:cNvSpPr/>
          <p:nvPr/>
        </p:nvSpPr>
        <p:spPr>
          <a:xfrm>
            <a:off x="58052" y="1598293"/>
            <a:ext cx="769927" cy="232316"/>
          </a:xfrm>
          <a:prstGeom prst="leftArrow">
            <a:avLst>
              <a:gd name="adj1" fmla="val 37922"/>
              <a:gd name="adj2" fmla="val 7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pic>
        <p:nvPicPr>
          <p:cNvPr id="1048" name="Picture 24" descr="Hampton Roads cotton farmers suffer from drop in prices - Inside Business">
            <a:extLst>
              <a:ext uri="{FF2B5EF4-FFF2-40B4-BE49-F238E27FC236}">
                <a16:creationId xmlns:a16="http://schemas.microsoft.com/office/drawing/2014/main" id="{062E53A6-2B05-4C17-852E-FC67BE13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5" y="1528436"/>
            <a:ext cx="491627" cy="36872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rrow: Left 41">
            <a:extLst>
              <a:ext uri="{FF2B5EF4-FFF2-40B4-BE49-F238E27FC236}">
                <a16:creationId xmlns:a16="http://schemas.microsoft.com/office/drawing/2014/main" id="{F79C6075-3B9E-4A1D-8180-BD575518F42A}"/>
              </a:ext>
            </a:extLst>
          </p:cNvPr>
          <p:cNvSpPr/>
          <p:nvPr/>
        </p:nvSpPr>
        <p:spPr>
          <a:xfrm>
            <a:off x="10058790" y="1855762"/>
            <a:ext cx="2076395" cy="232316"/>
          </a:xfrm>
          <a:prstGeom prst="leftArrow">
            <a:avLst>
              <a:gd name="adj1" fmla="val 37922"/>
              <a:gd name="adj2" fmla="val 7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sp>
        <p:nvSpPr>
          <p:cNvPr id="43" name="Arrow: Left 42">
            <a:extLst>
              <a:ext uri="{FF2B5EF4-FFF2-40B4-BE49-F238E27FC236}">
                <a16:creationId xmlns:a16="http://schemas.microsoft.com/office/drawing/2014/main" id="{CDE78D2A-1F03-4564-8E2B-A95F6DF1175A}"/>
              </a:ext>
            </a:extLst>
          </p:cNvPr>
          <p:cNvSpPr/>
          <p:nvPr/>
        </p:nvSpPr>
        <p:spPr>
          <a:xfrm rot="9229036">
            <a:off x="8341067" y="2227409"/>
            <a:ext cx="614469" cy="198260"/>
          </a:xfrm>
          <a:prstGeom prst="leftArrow">
            <a:avLst>
              <a:gd name="adj1" fmla="val 37922"/>
              <a:gd name="adj2" fmla="val 7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pic>
        <p:nvPicPr>
          <p:cNvPr id="1050" name="Picture 26" descr="Is Polyester Biodegradable?">
            <a:extLst>
              <a:ext uri="{FF2B5EF4-FFF2-40B4-BE49-F238E27FC236}">
                <a16:creationId xmlns:a16="http://schemas.microsoft.com/office/drawing/2014/main" id="{0FBCC133-24F6-43F8-978B-DDB5A1E6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647" y="1241878"/>
            <a:ext cx="413592" cy="41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rrow: Left 44">
            <a:extLst>
              <a:ext uri="{FF2B5EF4-FFF2-40B4-BE49-F238E27FC236}">
                <a16:creationId xmlns:a16="http://schemas.microsoft.com/office/drawing/2014/main" id="{E80DC1BF-4190-47AE-9A59-9CAEFE7345B2}"/>
              </a:ext>
            </a:extLst>
          </p:cNvPr>
          <p:cNvSpPr/>
          <p:nvPr/>
        </p:nvSpPr>
        <p:spPr>
          <a:xfrm rot="12613592">
            <a:off x="8470372" y="1674131"/>
            <a:ext cx="614469" cy="220797"/>
          </a:xfrm>
          <a:prstGeom prst="leftArrow">
            <a:avLst>
              <a:gd name="adj1" fmla="val 37922"/>
              <a:gd name="adj2" fmla="val 7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pic>
        <p:nvPicPr>
          <p:cNvPr id="1052" name="Picture 28" descr="Bamboo Stem Anatomy — Guadua Bamboo">
            <a:extLst>
              <a:ext uri="{FF2B5EF4-FFF2-40B4-BE49-F238E27FC236}">
                <a16:creationId xmlns:a16="http://schemas.microsoft.com/office/drawing/2014/main" id="{FAF45406-6583-43F1-B2C6-D2857F24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959" y="4518836"/>
            <a:ext cx="842821" cy="4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rintable World Map with Countries Template In PDF | World Map With  Countries">
            <a:extLst>
              <a:ext uri="{FF2B5EF4-FFF2-40B4-BE49-F238E27FC236}">
                <a16:creationId xmlns:a16="http://schemas.microsoft.com/office/drawing/2014/main" id="{11E014E4-9596-4B34-A78A-4E18B6E9D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r="11815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5B889-E71B-4B5C-91B2-4D1FA2AE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Map: Flow Hinderance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3AB363-60B0-4440-85A8-055592560C4B}"/>
              </a:ext>
            </a:extLst>
          </p:cNvPr>
          <p:cNvSpPr txBox="1"/>
          <p:nvPr/>
        </p:nvSpPr>
        <p:spPr>
          <a:xfrm>
            <a:off x="9409080" y="1600338"/>
            <a:ext cx="1458242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 panose="02000504070300020003" pitchFamily="2" charset="0"/>
                <a:ea typeface="+mn-ea"/>
                <a:cs typeface="+mn-cs"/>
              </a:rPr>
              <a:t>Datang factory</a:t>
            </a:r>
          </a:p>
        </p:txBody>
      </p:sp>
      <p:pic>
        <p:nvPicPr>
          <p:cNvPr id="9" name="Picture 8" descr="How does a custom sock factory work? - Factory Oksox">
            <a:extLst>
              <a:ext uri="{FF2B5EF4-FFF2-40B4-BE49-F238E27FC236}">
                <a16:creationId xmlns:a16="http://schemas.microsoft.com/office/drawing/2014/main" id="{FF8AA230-7673-433A-BC64-27B6A04E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557" y="2008749"/>
            <a:ext cx="919289" cy="612247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Walmart Fights Lawsuit Verdict Awarding Drivers Sleeper Berth Pay |  Transport Topics">
            <a:extLst>
              <a:ext uri="{FF2B5EF4-FFF2-40B4-BE49-F238E27FC236}">
                <a16:creationId xmlns:a16="http://schemas.microsoft.com/office/drawing/2014/main" id="{70FBF94F-B426-4CC9-8E11-04C39DE12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77" y="1577094"/>
            <a:ext cx="706284" cy="3925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3FD68167-029A-4E2B-A551-142058DF1187}"/>
              </a:ext>
            </a:extLst>
          </p:cNvPr>
          <p:cNvSpPr/>
          <p:nvPr/>
        </p:nvSpPr>
        <p:spPr>
          <a:xfrm rot="184737">
            <a:off x="2511408" y="1958767"/>
            <a:ext cx="6196550" cy="238534"/>
          </a:xfrm>
          <a:prstGeom prst="leftArrow">
            <a:avLst>
              <a:gd name="adj1" fmla="val 56667"/>
              <a:gd name="adj2" fmla="val 7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pic>
        <p:nvPicPr>
          <p:cNvPr id="2052" name="Picture 4" descr="On KTVU, Professor Eissler Discusses Political Implications of President  Trump's Health | College of Liberal &amp; Creative Arts">
            <a:extLst>
              <a:ext uri="{FF2B5EF4-FFF2-40B4-BE49-F238E27FC236}">
                <a16:creationId xmlns:a16="http://schemas.microsoft.com/office/drawing/2014/main" id="{15836E40-E1AD-4E69-9D05-A24936A0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95" y="1663546"/>
            <a:ext cx="1224493" cy="6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AE3B6-CFB4-4A14-B017-481A4130518B}"/>
              </a:ext>
            </a:extLst>
          </p:cNvPr>
          <p:cNvSpPr txBox="1"/>
          <p:nvPr/>
        </p:nvSpPr>
        <p:spPr>
          <a:xfrm>
            <a:off x="3614795" y="2314872"/>
            <a:ext cx="12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/>
                <a:ea typeface="+mn-ea"/>
                <a:cs typeface="+mn-cs"/>
              </a:rPr>
              <a:t>“Trade War” 2018-Present</a:t>
            </a:r>
          </a:p>
        </p:txBody>
      </p:sp>
      <p:pic>
        <p:nvPicPr>
          <p:cNvPr id="2056" name="Picture 8" descr="Forced Uighur Labor Could Worsen In Virus Labor Crunch – WWD">
            <a:extLst>
              <a:ext uri="{FF2B5EF4-FFF2-40B4-BE49-F238E27FC236}">
                <a16:creationId xmlns:a16="http://schemas.microsoft.com/office/drawing/2014/main" id="{54C5982A-49A4-47D9-A0DA-70368B11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66" y="2275793"/>
            <a:ext cx="858116" cy="57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7D8151-2183-4C6F-985B-0AEE02F71CB2}"/>
              </a:ext>
            </a:extLst>
          </p:cNvPr>
          <p:cNvSpPr txBox="1"/>
          <p:nvPr/>
        </p:nvSpPr>
        <p:spPr>
          <a:xfrm>
            <a:off x="8615134" y="2885669"/>
            <a:ext cx="1158179" cy="52322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 panose="02000504070300020003" pitchFamily="2" charset="0"/>
                <a:ea typeface="+mn-ea"/>
                <a:cs typeface="+mn-cs"/>
              </a:rPr>
              <a:t>Uighur forced labor</a:t>
            </a:r>
          </a:p>
        </p:txBody>
      </p:sp>
      <p:pic>
        <p:nvPicPr>
          <p:cNvPr id="2058" name="Picture 10" descr="Trump Cripples W.T.O. as Trade War Rages - The New York Times">
            <a:extLst>
              <a:ext uri="{FF2B5EF4-FFF2-40B4-BE49-F238E27FC236}">
                <a16:creationId xmlns:a16="http://schemas.microsoft.com/office/drawing/2014/main" id="{5CF24790-4CA1-47BE-8A94-1EEE94DB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82" y="864732"/>
            <a:ext cx="1198591" cy="79881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9C8012-31ED-4E97-A663-BF7C1D238FB2}"/>
              </a:ext>
            </a:extLst>
          </p:cNvPr>
          <p:cNvSpPr txBox="1"/>
          <p:nvPr/>
        </p:nvSpPr>
        <p:spPr>
          <a:xfrm>
            <a:off x="5367850" y="517875"/>
            <a:ext cx="1521454" cy="30777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 panose="02000504070300020003" pitchFamily="2" charset="0"/>
                <a:ea typeface="+mn-ea"/>
                <a:cs typeface="+mn-cs"/>
              </a:rPr>
              <a:t>WTO - Switzerland</a:t>
            </a:r>
          </a:p>
        </p:txBody>
      </p:sp>
    </p:spTree>
    <p:extLst>
      <p:ext uri="{BB962C8B-B14F-4D97-AF65-F5344CB8AC3E}">
        <p14:creationId xmlns:p14="http://schemas.microsoft.com/office/powerpoint/2010/main" val="8860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Do We Restore Accountability in Congress? A UVA Policy Professor Has  Ideas. | UVA Today">
            <a:extLst>
              <a:ext uri="{FF2B5EF4-FFF2-40B4-BE49-F238E27FC236}">
                <a16:creationId xmlns:a16="http://schemas.microsoft.com/office/drawing/2014/main" id="{C405731C-7838-4B46-9CC1-2AF538459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69856-FE0F-466A-852F-9C8D1666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/>
              <a:t>Safe – sock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A6F50-519F-426E-B670-5DB48ECE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/>
              <a:t>Support free trade / eco – friendly creators</a:t>
            </a:r>
          </a:p>
          <a:p>
            <a:pPr marL="514350" indent="-514350">
              <a:buFont typeface="+mj-lt"/>
              <a:buAutoNum type="arabicPeriod"/>
            </a:pPr>
            <a:endParaRPr lang="en-US" sz="2400"/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Write to Congress about Uighur refugees</a:t>
            </a:r>
          </a:p>
          <a:p>
            <a:pPr marL="514350" indent="-514350">
              <a:buFont typeface="+mj-lt"/>
              <a:buAutoNum type="arabicPeriod"/>
            </a:pPr>
            <a:endParaRPr lang="en-US" sz="2400"/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Research, research, research!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FB97F-5DDF-4F29-A95A-EE3A5FB83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941" y="1179400"/>
            <a:ext cx="3771900" cy="10157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26BD2E-BBE9-4D8F-969C-3B54C9DF5E06}"/>
              </a:ext>
            </a:extLst>
          </p:cNvPr>
          <p:cNvSpPr txBox="1"/>
          <p:nvPr/>
        </p:nvSpPr>
        <p:spPr>
          <a:xfrm>
            <a:off x="8445166" y="566411"/>
            <a:ext cx="321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yala"/>
                <a:ea typeface="+mn-ea"/>
                <a:cs typeface="+mn-cs"/>
              </a:rPr>
              <a:t>Boodywear.com</a:t>
            </a:r>
          </a:p>
        </p:txBody>
      </p:sp>
    </p:spTree>
    <p:extLst>
      <p:ext uri="{BB962C8B-B14F-4D97-AF65-F5344CB8AC3E}">
        <p14:creationId xmlns:p14="http://schemas.microsoft.com/office/powerpoint/2010/main" val="2947473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Nyala"/>
        <a:ea typeface=""/>
        <a:cs typeface=""/>
      </a:majorFont>
      <a:minorFont>
        <a:latin typeface="Nya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121</Words>
  <Application>Microsoft Office PowerPoint</Application>
  <PresentationFormat>Widescreen</PresentationFormat>
  <Paragraphs>28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Nyala</vt:lpstr>
      <vt:lpstr>Office Theme</vt:lpstr>
      <vt:lpstr>1_Office Theme</vt:lpstr>
      <vt:lpstr>2_Office Theme</vt:lpstr>
      <vt:lpstr>Socks!</vt:lpstr>
      <vt:lpstr>Place</vt:lpstr>
      <vt:lpstr>PowerPoint Presentation</vt:lpstr>
      <vt:lpstr>The Map: Global Trade</vt:lpstr>
      <vt:lpstr>The Map: Flow Hinderance</vt:lpstr>
      <vt:lpstr>Safe – sock strategy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Pluzsik</dc:creator>
  <cp:lastModifiedBy>Matthew Pluzsik</cp:lastModifiedBy>
  <cp:revision>1</cp:revision>
  <dcterms:created xsi:type="dcterms:W3CDTF">2021-04-27T00:13:52Z</dcterms:created>
  <dcterms:modified xsi:type="dcterms:W3CDTF">2021-04-27T00:18:26Z</dcterms:modified>
</cp:coreProperties>
</file>