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 id="2147483663" r:id="rId2"/>
  </p:sldMasterIdLst>
  <p:notesMasterIdLst>
    <p:notesMasterId r:id="rId23"/>
  </p:notesMasterIdLst>
  <p:sldIdLst>
    <p:sldId id="256" r:id="rId3"/>
    <p:sldId id="290" r:id="rId4"/>
    <p:sldId id="265" r:id="rId5"/>
    <p:sldId id="259" r:id="rId6"/>
    <p:sldId id="284" r:id="rId7"/>
    <p:sldId id="257" r:id="rId8"/>
    <p:sldId id="269" r:id="rId9"/>
    <p:sldId id="266" r:id="rId10"/>
    <p:sldId id="291" r:id="rId11"/>
    <p:sldId id="289" r:id="rId12"/>
    <p:sldId id="292" r:id="rId13"/>
    <p:sldId id="278" r:id="rId14"/>
    <p:sldId id="277" r:id="rId15"/>
    <p:sldId id="275" r:id="rId16"/>
    <p:sldId id="268" r:id="rId17"/>
    <p:sldId id="294" r:id="rId18"/>
    <p:sldId id="297" r:id="rId19"/>
    <p:sldId id="295" r:id="rId20"/>
    <p:sldId id="288" r:id="rId21"/>
    <p:sldId id="293" r:id="rId22"/>
  </p:sldIdLst>
  <p:sldSz cx="9144000" cy="5143500" type="screen16x9"/>
  <p:notesSz cx="6858000" cy="9144000"/>
  <p:embeddedFontLst>
    <p:embeddedFont>
      <p:font typeface="Fira Sans Extra Condensed Medium" panose="020B0604020202020204" charset="0"/>
      <p:regular r:id="rId24"/>
      <p:bold r:id="rId25"/>
      <p:italic r:id="rId26"/>
      <p:boldItalic r:id="rId27"/>
    </p:embeddedFont>
    <p:embeddedFont>
      <p:font typeface="Proxima Nova" panose="020B0604020202020204" charset="0"/>
      <p:regular r:id="rId28"/>
      <p:bold r:id="rId29"/>
      <p:italic r:id="rId30"/>
      <p:boldItalic r:id="rId31"/>
    </p:embeddedFont>
    <p:embeddedFont>
      <p:font typeface="Proxima Nova Semibold" panose="020B0604020202020204" charset="0"/>
      <p:regular r:id="rId32"/>
      <p:bold r:id="rId33"/>
      <p:boldItalic r:id="rId34"/>
    </p:embeddedFont>
    <p:embeddedFont>
      <p:font typeface="Roboto" panose="020B0604020202020204" charset="0"/>
      <p:regular r:id="rId35"/>
      <p:bold r:id="rId36"/>
      <p:italic r:id="rId37"/>
      <p:boldItalic r:id="rId38"/>
    </p:embeddedFont>
    <p:embeddedFont>
      <p:font typeface="Verdana" panose="020B060403050404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02">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4660"/>
  </p:normalViewPr>
  <p:slideViewPr>
    <p:cSldViewPr snapToGrid="0">
      <p:cViewPr varScale="1">
        <p:scale>
          <a:sx n="142" d="100"/>
          <a:sy n="142" d="100"/>
        </p:scale>
        <p:origin x="672" y="126"/>
      </p:cViewPr>
      <p:guideLst>
        <p:guide orient="horz" pos="90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1.fntdata"/><Relationship Id="rId42" Type="http://schemas.openxmlformats.org/officeDocument/2006/relationships/font" Target="fonts/font1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8c4f006969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8c4f006969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6"/>
        <p:cNvGrpSpPr/>
        <p:nvPr/>
      </p:nvGrpSpPr>
      <p:grpSpPr>
        <a:xfrm>
          <a:off x="0" y="0"/>
          <a:ext cx="0" cy="0"/>
          <a:chOff x="0" y="0"/>
          <a:chExt cx="0" cy="0"/>
        </a:xfrm>
      </p:grpSpPr>
      <p:sp>
        <p:nvSpPr>
          <p:cNvPr id="1377" name="Google Shape;1377;g8dfb28267c_0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8" name="Google Shape;1378;g8dfb28267c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g8dfb28267c_0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1" name="Google Shape;1311;g8dfb28267c_0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g8dfb28267c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4" name="Google Shape;1254;g8dfb28267c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202124"/>
                </a:solidFill>
                <a:effectLst/>
                <a:latin typeface="Roboto" panose="020B0604020202020204" charset="0"/>
              </a:rPr>
              <a:t>As the first rebel victory of the Revolutionary War, the Battle of Fort </a:t>
            </a:r>
            <a:r>
              <a:rPr lang="en-US" b="1" i="0" dirty="0">
                <a:solidFill>
                  <a:srgbClr val="202124"/>
                </a:solidFill>
                <a:effectLst/>
                <a:latin typeface="Roboto" panose="020B0604020202020204" charset="0"/>
              </a:rPr>
              <a:t>Ticonderoga</a:t>
            </a:r>
            <a:r>
              <a:rPr lang="en-US" b="0" i="0" dirty="0">
                <a:solidFill>
                  <a:srgbClr val="202124"/>
                </a:solidFill>
                <a:effectLst/>
                <a:latin typeface="Roboto" panose="020B0604020202020204" charset="0"/>
              </a:rPr>
              <a:t> served as a morale booster and provided key artillery for the Continental Army in that first year of war.</a:t>
            </a:r>
          </a:p>
          <a:p>
            <a:pPr marL="0" lvl="0" indent="0" algn="l" rtl="0">
              <a:spcBef>
                <a:spcPts val="0"/>
              </a:spcBef>
              <a:spcAft>
                <a:spcPts val="0"/>
              </a:spcAft>
              <a:buNone/>
            </a:pPr>
            <a:r>
              <a:rPr lang="en-US" b="0" i="0" dirty="0">
                <a:solidFill>
                  <a:srgbClr val="202124"/>
                </a:solidFill>
                <a:effectLst/>
                <a:latin typeface="Roboto" panose="020B0604020202020204" charset="0"/>
              </a:rPr>
              <a:t>That is why a lot of the advertisements were war related since the pencils were being made during the Rev War (1777)</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8dfb28267c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8dfb28267c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8dfb28267c_0_4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8dfb28267c_0_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1"/>
        <p:cNvGrpSpPr/>
        <p:nvPr/>
      </p:nvGrpSpPr>
      <p:grpSpPr>
        <a:xfrm>
          <a:off x="0" y="0"/>
          <a:ext cx="0" cy="0"/>
          <a:chOff x="0" y="0"/>
          <a:chExt cx="0" cy="0"/>
        </a:xfrm>
      </p:grpSpPr>
      <p:sp>
        <p:nvSpPr>
          <p:cNvPr id="1522" name="Google Shape;1522;g8f1e5672fc_0_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3" name="Google Shape;1523;g8f1e5672fc_0_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g8dfb28267c_0_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1" name="Google Shape;1281;g8dfb28267c_0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4"/>
        <p:cNvGrpSpPr/>
        <p:nvPr/>
      </p:nvGrpSpPr>
      <p:grpSpPr>
        <a:xfrm>
          <a:off x="0" y="0"/>
          <a:ext cx="0" cy="0"/>
          <a:chOff x="0" y="0"/>
          <a:chExt cx="0" cy="0"/>
        </a:xfrm>
      </p:grpSpPr>
      <p:sp>
        <p:nvSpPr>
          <p:cNvPr id="1915" name="Google Shape;1915;g8b7245fa63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6" name="Google Shape;1916;g8b7245fa63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4"/>
        <p:cNvGrpSpPr/>
        <p:nvPr/>
      </p:nvGrpSpPr>
      <p:grpSpPr>
        <a:xfrm>
          <a:off x="0" y="0"/>
          <a:ext cx="0" cy="0"/>
          <a:chOff x="0" y="0"/>
          <a:chExt cx="0" cy="0"/>
        </a:xfrm>
      </p:grpSpPr>
      <p:sp>
        <p:nvSpPr>
          <p:cNvPr id="1915" name="Google Shape;1915;g8b7245fa63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6" name="Google Shape;1916;g8b7245fa63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9729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8dfb28267c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8dfb28267c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8dfb28267c_0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8dfb28267c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br>
              <a:rPr lang="en-US" b="0" i="0" dirty="0">
                <a:solidFill>
                  <a:srgbClr val="637372"/>
                </a:solidFill>
                <a:effectLst/>
                <a:latin typeface="Avenir Next"/>
              </a:rPr>
            </a:b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7"/>
        <p:cNvGrpSpPr/>
        <p:nvPr/>
      </p:nvGrpSpPr>
      <p:grpSpPr>
        <a:xfrm>
          <a:off x="0" y="0"/>
          <a:ext cx="0" cy="0"/>
          <a:chOff x="0" y="0"/>
          <a:chExt cx="0" cy="0"/>
        </a:xfrm>
      </p:grpSpPr>
      <p:sp>
        <p:nvSpPr>
          <p:cNvPr id="1748" name="Google Shape;1748;g8dfb28267c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9" name="Google Shape;1749;g8dfb28267c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8badc59791_2_9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8badc59791_2_9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8dfb28267c_0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6" name="Google Shape;836;g8dfb28267c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866267bbae_0_6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866267bbae_0_6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788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dirty="0">
                <a:solidFill>
                  <a:srgbClr val="637372"/>
                </a:solidFill>
                <a:effectLst/>
                <a:latin typeface="Real Head"/>
              </a:rPr>
              <a:t>Due to the distances the raw materials and finished goods are transported in a multitude of ways. Mostly ships and trucks transport raw materials to the production site depending on whether they must traverse a stretch of land or sea. Then similar methods are employed to transport the finished product.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dirty="0">
                <a:solidFill>
                  <a:srgbClr val="637372"/>
                </a:solidFill>
                <a:effectLst/>
                <a:latin typeface="Real Head"/>
              </a:rPr>
              <a:t>No protests/violence regarding the trading of graphite- since it is under on company</a:t>
            </a:r>
          </a:p>
          <a:p>
            <a:endParaRPr lang="en-US" dirty="0"/>
          </a:p>
        </p:txBody>
      </p:sp>
    </p:spTree>
    <p:extLst>
      <p:ext uri="{BB962C8B-B14F-4D97-AF65-F5344CB8AC3E}">
        <p14:creationId xmlns:p14="http://schemas.microsoft.com/office/powerpoint/2010/main" val="1140724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050325" y="1179150"/>
            <a:ext cx="3615600" cy="15687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5200"/>
              <a:buNone/>
              <a:defRPr sz="5000">
                <a:solidFill>
                  <a:schemeClr val="dk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5496097" y="2713552"/>
            <a:ext cx="2723700" cy="69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3" name="Google Shape;43;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4" name="Google Shape;4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One Column 1">
  <p:cSld name="CUSTOM">
    <p:spTree>
      <p:nvGrpSpPr>
        <p:cNvPr id="1" name="Shape 46"/>
        <p:cNvGrpSpPr/>
        <p:nvPr/>
      </p:nvGrpSpPr>
      <p:grpSpPr>
        <a:xfrm>
          <a:off x="0" y="0"/>
          <a:ext cx="0" cy="0"/>
          <a:chOff x="0" y="0"/>
          <a:chExt cx="0" cy="0"/>
        </a:xfrm>
      </p:grpSpPr>
      <p:sp>
        <p:nvSpPr>
          <p:cNvPr id="47" name="Google Shape;47;p13"/>
          <p:cNvSpPr txBox="1">
            <a:spLocks noGrp="1"/>
          </p:cNvSpPr>
          <p:nvPr>
            <p:ph type="title"/>
          </p:nvPr>
        </p:nvSpPr>
        <p:spPr>
          <a:xfrm>
            <a:off x="5985575" y="1492063"/>
            <a:ext cx="2484300" cy="848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8" name="Google Shape;48;p13"/>
          <p:cNvSpPr txBox="1">
            <a:spLocks noGrp="1"/>
          </p:cNvSpPr>
          <p:nvPr>
            <p:ph type="subTitle" idx="1"/>
          </p:nvPr>
        </p:nvSpPr>
        <p:spPr>
          <a:xfrm>
            <a:off x="5971000" y="2449313"/>
            <a:ext cx="2513400" cy="120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One Column 2">
  <p:cSld name="CUSTOM_1">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673375" y="1492063"/>
            <a:ext cx="2484300" cy="848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1" name="Google Shape;51;p14"/>
          <p:cNvSpPr txBox="1">
            <a:spLocks noGrp="1"/>
          </p:cNvSpPr>
          <p:nvPr>
            <p:ph type="subTitle" idx="1"/>
          </p:nvPr>
        </p:nvSpPr>
        <p:spPr>
          <a:xfrm>
            <a:off x="658800" y="2449313"/>
            <a:ext cx="2513400" cy="120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5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710275" y="1152475"/>
            <a:ext cx="7723500" cy="3454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1" name="Google Shape;21;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2" name="Google Shape;2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2857489" y="536650"/>
            <a:ext cx="3429000" cy="4812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a:solidFill>
                  <a:schemeClr val="dk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7" name="Google Shape;2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sp>
        <p:nvSpPr>
          <p:cNvPr id="33" name="Google Shape;33;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5" name="Google Shape;3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0275" y="536650"/>
            <a:ext cx="7723500" cy="481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710275" y="1152475"/>
            <a:ext cx="7723500" cy="34545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a:lnSpc>
                <a:spcPct val="115000"/>
              </a:lnSpc>
              <a:spcBef>
                <a:spcPts val="1600"/>
              </a:spcBef>
              <a:spcAft>
                <a:spcPts val="160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15">
          <p15:clr>
            <a:srgbClr val="EA4335"/>
          </p15:clr>
        </p15:guide>
        <p15:guide id="2" orient="horz" pos="415">
          <p15:clr>
            <a:srgbClr val="EA4335"/>
          </p15:clr>
        </p15:guide>
        <p15:guide id="3" pos="5345">
          <p15:clr>
            <a:srgbClr val="EA4335"/>
          </p15:clr>
        </p15:guide>
        <p15:guide id="4" orient="horz" pos="2825">
          <p15:clr>
            <a:srgbClr val="EA4335"/>
          </p15:clr>
        </p15:guide>
        <p15:guide id="5" pos="288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52"/>
        <p:cNvGrpSpPr/>
        <p:nvPr/>
      </p:nvGrpSpPr>
      <p:grpSpPr>
        <a:xfrm>
          <a:off x="0" y="0"/>
          <a:ext cx="0" cy="0"/>
          <a:chOff x="0" y="0"/>
          <a:chExt cx="0" cy="0"/>
        </a:xfrm>
      </p:grpSpPr>
      <p:sp>
        <p:nvSpPr>
          <p:cNvPr id="53" name="Google Shape;53;p15"/>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54" name="Google Shape;54;p15"/>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hyperlink" Target="https://en.wikipedia.org/wiki/Jersey_City,_New_Jersey" TargetMode="Externa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7"/>
          <p:cNvSpPr txBox="1">
            <a:spLocks noGrp="1"/>
          </p:cNvSpPr>
          <p:nvPr>
            <p:ph type="ctrTitle"/>
          </p:nvPr>
        </p:nvSpPr>
        <p:spPr>
          <a:xfrm>
            <a:off x="5110547" y="1972366"/>
            <a:ext cx="3615600" cy="1568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Graphite in #2 Dixon Ticonderoga Pencils</a:t>
            </a:r>
            <a:endParaRPr dirty="0"/>
          </a:p>
        </p:txBody>
      </p:sp>
      <p:sp>
        <p:nvSpPr>
          <p:cNvPr id="61" name="Google Shape;61;p17"/>
          <p:cNvSpPr txBox="1">
            <a:spLocks noGrp="1"/>
          </p:cNvSpPr>
          <p:nvPr>
            <p:ph type="subTitle" idx="1"/>
          </p:nvPr>
        </p:nvSpPr>
        <p:spPr>
          <a:xfrm>
            <a:off x="5291375" y="4669897"/>
            <a:ext cx="3434772" cy="69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a:t>By: Anastasia Deftalinskij</a:t>
            </a:r>
            <a:endParaRPr dirty="0"/>
          </a:p>
          <a:p>
            <a:pPr marL="0" lvl="0" indent="0" algn="ctr" rtl="0">
              <a:spcBef>
                <a:spcPts val="0"/>
              </a:spcBef>
              <a:spcAft>
                <a:spcPts val="0"/>
              </a:spcAft>
              <a:buNone/>
            </a:pPr>
            <a:endParaRPr dirty="0"/>
          </a:p>
        </p:txBody>
      </p:sp>
      <p:grpSp>
        <p:nvGrpSpPr>
          <p:cNvPr id="62" name="Google Shape;62;p17"/>
          <p:cNvGrpSpPr/>
          <p:nvPr/>
        </p:nvGrpSpPr>
        <p:grpSpPr>
          <a:xfrm rot="-7199870" flipH="1">
            <a:off x="-847546" y="-974542"/>
            <a:ext cx="946383" cy="11435674"/>
            <a:chOff x="4307915" y="1207925"/>
            <a:chExt cx="288900" cy="3490941"/>
          </a:xfrm>
        </p:grpSpPr>
        <p:sp>
          <p:nvSpPr>
            <p:cNvPr id="63" name="Google Shape;63;p17"/>
            <p:cNvSpPr/>
            <p:nvPr/>
          </p:nvSpPr>
          <p:spPr>
            <a:xfrm rot="10800000">
              <a:off x="4307915" y="4360205"/>
              <a:ext cx="288900" cy="3015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7"/>
            <p:cNvSpPr/>
            <p:nvPr/>
          </p:nvSpPr>
          <p:spPr>
            <a:xfrm>
              <a:off x="4308512" y="1550800"/>
              <a:ext cx="287700" cy="2809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7"/>
            <p:cNvSpPr/>
            <p:nvPr/>
          </p:nvSpPr>
          <p:spPr>
            <a:xfrm>
              <a:off x="4308624" y="1371680"/>
              <a:ext cx="287827" cy="228766"/>
            </a:xfrm>
            <a:custGeom>
              <a:avLst/>
              <a:gdLst/>
              <a:ahLst/>
              <a:cxnLst/>
              <a:rect l="l" t="t" r="r" b="b"/>
              <a:pathLst>
                <a:path w="3387" h="2692" extrusionOk="0">
                  <a:moveTo>
                    <a:pt x="1696" y="0"/>
                  </a:moveTo>
                  <a:cubicBezTo>
                    <a:pt x="1386" y="0"/>
                    <a:pt x="1095" y="25"/>
                    <a:pt x="849" y="69"/>
                  </a:cubicBezTo>
                  <a:cubicBezTo>
                    <a:pt x="341" y="148"/>
                    <a:pt x="1" y="306"/>
                    <a:pt x="1" y="483"/>
                  </a:cubicBezTo>
                  <a:lnTo>
                    <a:pt x="1" y="2691"/>
                  </a:lnTo>
                  <a:cubicBezTo>
                    <a:pt x="1" y="2509"/>
                    <a:pt x="341" y="2356"/>
                    <a:pt x="849" y="2272"/>
                  </a:cubicBezTo>
                  <a:cubicBezTo>
                    <a:pt x="1095" y="2228"/>
                    <a:pt x="1386" y="2208"/>
                    <a:pt x="1696" y="2208"/>
                  </a:cubicBezTo>
                  <a:cubicBezTo>
                    <a:pt x="2002" y="2208"/>
                    <a:pt x="2293" y="2228"/>
                    <a:pt x="2539" y="2272"/>
                  </a:cubicBezTo>
                  <a:cubicBezTo>
                    <a:pt x="3047" y="2356"/>
                    <a:pt x="3387" y="2509"/>
                    <a:pt x="3387" y="2691"/>
                  </a:cubicBezTo>
                  <a:lnTo>
                    <a:pt x="3387" y="483"/>
                  </a:lnTo>
                  <a:cubicBezTo>
                    <a:pt x="3387" y="306"/>
                    <a:pt x="3047" y="148"/>
                    <a:pt x="2539" y="69"/>
                  </a:cubicBezTo>
                  <a:cubicBezTo>
                    <a:pt x="2293" y="25"/>
                    <a:pt x="2002" y="0"/>
                    <a:pt x="1696" y="0"/>
                  </a:cubicBezTo>
                  <a:close/>
                </a:path>
              </a:pathLst>
            </a:custGeom>
            <a:solidFill>
              <a:srgbClr val="00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7"/>
            <p:cNvSpPr/>
            <p:nvPr/>
          </p:nvSpPr>
          <p:spPr>
            <a:xfrm>
              <a:off x="4308624" y="1207925"/>
              <a:ext cx="287827" cy="204462"/>
            </a:xfrm>
            <a:custGeom>
              <a:avLst/>
              <a:gdLst/>
              <a:ahLst/>
              <a:cxnLst/>
              <a:rect l="l" t="t" r="r" b="b"/>
              <a:pathLst>
                <a:path w="3387" h="2406" extrusionOk="0">
                  <a:moveTo>
                    <a:pt x="1696" y="0"/>
                  </a:moveTo>
                  <a:cubicBezTo>
                    <a:pt x="1386" y="0"/>
                    <a:pt x="1095" y="25"/>
                    <a:pt x="849" y="69"/>
                  </a:cubicBezTo>
                  <a:cubicBezTo>
                    <a:pt x="341" y="153"/>
                    <a:pt x="1" y="306"/>
                    <a:pt x="1" y="483"/>
                  </a:cubicBezTo>
                  <a:lnTo>
                    <a:pt x="1" y="2405"/>
                  </a:lnTo>
                  <a:cubicBezTo>
                    <a:pt x="1" y="2228"/>
                    <a:pt x="341" y="2075"/>
                    <a:pt x="849" y="1991"/>
                  </a:cubicBezTo>
                  <a:cubicBezTo>
                    <a:pt x="1095" y="1947"/>
                    <a:pt x="1386" y="1922"/>
                    <a:pt x="1696" y="1922"/>
                  </a:cubicBezTo>
                  <a:cubicBezTo>
                    <a:pt x="2002" y="1922"/>
                    <a:pt x="2293" y="1947"/>
                    <a:pt x="2539" y="1991"/>
                  </a:cubicBezTo>
                  <a:cubicBezTo>
                    <a:pt x="3047" y="2075"/>
                    <a:pt x="3387" y="2228"/>
                    <a:pt x="3387" y="2405"/>
                  </a:cubicBezTo>
                  <a:lnTo>
                    <a:pt x="3387" y="483"/>
                  </a:lnTo>
                  <a:cubicBezTo>
                    <a:pt x="3387" y="306"/>
                    <a:pt x="3047" y="153"/>
                    <a:pt x="2539" y="69"/>
                  </a:cubicBezTo>
                  <a:cubicBezTo>
                    <a:pt x="2293" y="25"/>
                    <a:pt x="2002" y="0"/>
                    <a:pt x="1696"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7"/>
            <p:cNvSpPr/>
            <p:nvPr/>
          </p:nvSpPr>
          <p:spPr>
            <a:xfrm>
              <a:off x="4308624" y="1426151"/>
              <a:ext cx="287827" cy="44869"/>
            </a:xfrm>
            <a:custGeom>
              <a:avLst/>
              <a:gdLst/>
              <a:ahLst/>
              <a:cxnLst/>
              <a:rect l="l" t="t" r="r" b="b"/>
              <a:pathLst>
                <a:path w="3387" h="528" extrusionOk="0">
                  <a:moveTo>
                    <a:pt x="1696" y="0"/>
                  </a:moveTo>
                  <a:cubicBezTo>
                    <a:pt x="1386" y="0"/>
                    <a:pt x="1095" y="25"/>
                    <a:pt x="849" y="64"/>
                  </a:cubicBezTo>
                  <a:cubicBezTo>
                    <a:pt x="341" y="148"/>
                    <a:pt x="1" y="306"/>
                    <a:pt x="1" y="483"/>
                  </a:cubicBezTo>
                  <a:lnTo>
                    <a:pt x="1" y="527"/>
                  </a:lnTo>
                  <a:cubicBezTo>
                    <a:pt x="1" y="350"/>
                    <a:pt x="341" y="197"/>
                    <a:pt x="849" y="113"/>
                  </a:cubicBezTo>
                  <a:cubicBezTo>
                    <a:pt x="1095" y="69"/>
                    <a:pt x="1386" y="44"/>
                    <a:pt x="1696" y="44"/>
                  </a:cubicBezTo>
                  <a:cubicBezTo>
                    <a:pt x="2002" y="44"/>
                    <a:pt x="2293" y="69"/>
                    <a:pt x="2539" y="113"/>
                  </a:cubicBezTo>
                  <a:cubicBezTo>
                    <a:pt x="3047" y="197"/>
                    <a:pt x="3387" y="350"/>
                    <a:pt x="3387" y="527"/>
                  </a:cubicBezTo>
                  <a:lnTo>
                    <a:pt x="3387" y="483"/>
                  </a:lnTo>
                  <a:cubicBezTo>
                    <a:pt x="3387" y="306"/>
                    <a:pt x="3047" y="148"/>
                    <a:pt x="2539" y="64"/>
                  </a:cubicBezTo>
                  <a:cubicBezTo>
                    <a:pt x="2293" y="25"/>
                    <a:pt x="2002" y="0"/>
                    <a:pt x="1696" y="0"/>
                  </a:cubicBezTo>
                  <a:close/>
                </a:path>
              </a:pathLst>
            </a:custGeom>
            <a:solidFill>
              <a:srgbClr val="595959"/>
            </a:solidFill>
            <a:ln w="125" cap="flat" cmpd="sng">
              <a:solidFill>
                <a:srgbClr val="7FCBD3"/>
              </a:solidFill>
              <a:prstDash val="solid"/>
              <a:miter lim="492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7"/>
            <p:cNvSpPr/>
            <p:nvPr/>
          </p:nvSpPr>
          <p:spPr>
            <a:xfrm>
              <a:off x="4308624" y="1448756"/>
              <a:ext cx="287827" cy="44869"/>
            </a:xfrm>
            <a:custGeom>
              <a:avLst/>
              <a:gdLst/>
              <a:ahLst/>
              <a:cxnLst/>
              <a:rect l="l" t="t" r="r" b="b"/>
              <a:pathLst>
                <a:path w="3387" h="528" extrusionOk="0">
                  <a:moveTo>
                    <a:pt x="1696" y="0"/>
                  </a:moveTo>
                  <a:cubicBezTo>
                    <a:pt x="1386" y="0"/>
                    <a:pt x="1095" y="20"/>
                    <a:pt x="849" y="64"/>
                  </a:cubicBezTo>
                  <a:cubicBezTo>
                    <a:pt x="341" y="148"/>
                    <a:pt x="1" y="301"/>
                    <a:pt x="1" y="483"/>
                  </a:cubicBezTo>
                  <a:lnTo>
                    <a:pt x="1" y="527"/>
                  </a:lnTo>
                  <a:cubicBezTo>
                    <a:pt x="1" y="350"/>
                    <a:pt x="341" y="192"/>
                    <a:pt x="849" y="109"/>
                  </a:cubicBezTo>
                  <a:cubicBezTo>
                    <a:pt x="1095" y="69"/>
                    <a:pt x="1386" y="44"/>
                    <a:pt x="1696" y="44"/>
                  </a:cubicBezTo>
                  <a:cubicBezTo>
                    <a:pt x="2002" y="44"/>
                    <a:pt x="2293" y="69"/>
                    <a:pt x="2539" y="109"/>
                  </a:cubicBezTo>
                  <a:cubicBezTo>
                    <a:pt x="3047" y="192"/>
                    <a:pt x="3387" y="350"/>
                    <a:pt x="3387" y="527"/>
                  </a:cubicBezTo>
                  <a:lnTo>
                    <a:pt x="3387" y="483"/>
                  </a:lnTo>
                  <a:cubicBezTo>
                    <a:pt x="3387" y="301"/>
                    <a:pt x="3047" y="148"/>
                    <a:pt x="2539" y="64"/>
                  </a:cubicBezTo>
                  <a:cubicBezTo>
                    <a:pt x="2293" y="20"/>
                    <a:pt x="2002" y="0"/>
                    <a:pt x="1696" y="0"/>
                  </a:cubicBezTo>
                  <a:close/>
                </a:path>
              </a:pathLst>
            </a:custGeom>
            <a:solidFill>
              <a:srgbClr val="595959"/>
            </a:solidFill>
            <a:ln w="125" cap="flat" cmpd="sng">
              <a:solidFill>
                <a:srgbClr val="7FCBD3"/>
              </a:solidFill>
              <a:prstDash val="solid"/>
              <a:miter lim="492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7"/>
            <p:cNvSpPr/>
            <p:nvPr/>
          </p:nvSpPr>
          <p:spPr>
            <a:xfrm>
              <a:off x="4308624" y="1470935"/>
              <a:ext cx="287827" cy="45294"/>
            </a:xfrm>
            <a:custGeom>
              <a:avLst/>
              <a:gdLst/>
              <a:ahLst/>
              <a:cxnLst/>
              <a:rect l="l" t="t" r="r" b="b"/>
              <a:pathLst>
                <a:path w="3387" h="533" extrusionOk="0">
                  <a:moveTo>
                    <a:pt x="1696" y="0"/>
                  </a:moveTo>
                  <a:cubicBezTo>
                    <a:pt x="1386" y="0"/>
                    <a:pt x="1095" y="25"/>
                    <a:pt x="849" y="69"/>
                  </a:cubicBezTo>
                  <a:cubicBezTo>
                    <a:pt x="341" y="153"/>
                    <a:pt x="1" y="306"/>
                    <a:pt x="1" y="483"/>
                  </a:cubicBezTo>
                  <a:lnTo>
                    <a:pt x="1" y="533"/>
                  </a:lnTo>
                  <a:cubicBezTo>
                    <a:pt x="1" y="355"/>
                    <a:pt x="341" y="197"/>
                    <a:pt x="849" y="114"/>
                  </a:cubicBezTo>
                  <a:cubicBezTo>
                    <a:pt x="1095" y="74"/>
                    <a:pt x="1386" y="50"/>
                    <a:pt x="1696" y="50"/>
                  </a:cubicBezTo>
                  <a:cubicBezTo>
                    <a:pt x="2002" y="50"/>
                    <a:pt x="2293" y="74"/>
                    <a:pt x="2539" y="114"/>
                  </a:cubicBezTo>
                  <a:cubicBezTo>
                    <a:pt x="3047" y="197"/>
                    <a:pt x="3387" y="355"/>
                    <a:pt x="3387" y="533"/>
                  </a:cubicBezTo>
                  <a:lnTo>
                    <a:pt x="3387" y="483"/>
                  </a:lnTo>
                  <a:cubicBezTo>
                    <a:pt x="3387" y="306"/>
                    <a:pt x="3047" y="153"/>
                    <a:pt x="2539" y="69"/>
                  </a:cubicBezTo>
                  <a:cubicBezTo>
                    <a:pt x="2293" y="25"/>
                    <a:pt x="2002" y="0"/>
                    <a:pt x="1696" y="0"/>
                  </a:cubicBezTo>
                  <a:close/>
                </a:path>
              </a:pathLst>
            </a:custGeom>
            <a:solidFill>
              <a:srgbClr val="595959"/>
            </a:solidFill>
            <a:ln w="125" cap="flat" cmpd="sng">
              <a:solidFill>
                <a:srgbClr val="7FCBD3"/>
              </a:solidFill>
              <a:prstDash val="solid"/>
              <a:miter lim="492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7"/>
            <p:cNvSpPr/>
            <p:nvPr/>
          </p:nvSpPr>
          <p:spPr>
            <a:xfrm>
              <a:off x="4418884" y="4592386"/>
              <a:ext cx="67389" cy="106480"/>
            </a:xfrm>
            <a:custGeom>
              <a:avLst/>
              <a:gdLst/>
              <a:ahLst/>
              <a:cxnLst/>
              <a:rect l="l" t="t" r="r" b="b"/>
              <a:pathLst>
                <a:path w="814" h="1253" extrusionOk="0">
                  <a:moveTo>
                    <a:pt x="0" y="0"/>
                  </a:moveTo>
                  <a:lnTo>
                    <a:pt x="330" y="1139"/>
                  </a:lnTo>
                  <a:lnTo>
                    <a:pt x="350" y="1208"/>
                  </a:lnTo>
                  <a:cubicBezTo>
                    <a:pt x="365" y="1233"/>
                    <a:pt x="385" y="1252"/>
                    <a:pt x="404" y="1252"/>
                  </a:cubicBezTo>
                  <a:cubicBezTo>
                    <a:pt x="429" y="1252"/>
                    <a:pt x="444" y="1233"/>
                    <a:pt x="459" y="1208"/>
                  </a:cubicBezTo>
                  <a:lnTo>
                    <a:pt x="478" y="1139"/>
                  </a:lnTo>
                  <a:lnTo>
                    <a:pt x="813" y="0"/>
                  </a:lnTo>
                  <a:close/>
                </a:path>
              </a:pathLst>
            </a:custGeom>
            <a:solidFill>
              <a:srgbClr val="1B1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17"/>
          <p:cNvGrpSpPr/>
          <p:nvPr/>
        </p:nvGrpSpPr>
        <p:grpSpPr>
          <a:xfrm rot="3600130" flipH="1">
            <a:off x="-1022687" y="1245126"/>
            <a:ext cx="943238" cy="11435672"/>
            <a:chOff x="4308512" y="1207925"/>
            <a:chExt cx="287940" cy="3490941"/>
          </a:xfrm>
        </p:grpSpPr>
        <p:sp>
          <p:nvSpPr>
            <p:cNvPr id="72" name="Google Shape;72;p17"/>
            <p:cNvSpPr/>
            <p:nvPr/>
          </p:nvSpPr>
          <p:spPr>
            <a:xfrm rot="10800000">
              <a:off x="4311975" y="4357200"/>
              <a:ext cx="280800" cy="3045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7"/>
            <p:cNvSpPr/>
            <p:nvPr/>
          </p:nvSpPr>
          <p:spPr>
            <a:xfrm>
              <a:off x="4308512" y="1550800"/>
              <a:ext cx="287700" cy="280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7"/>
            <p:cNvSpPr/>
            <p:nvPr/>
          </p:nvSpPr>
          <p:spPr>
            <a:xfrm>
              <a:off x="4308624" y="1371680"/>
              <a:ext cx="287827" cy="228766"/>
            </a:xfrm>
            <a:custGeom>
              <a:avLst/>
              <a:gdLst/>
              <a:ahLst/>
              <a:cxnLst/>
              <a:rect l="l" t="t" r="r" b="b"/>
              <a:pathLst>
                <a:path w="3387" h="2692" extrusionOk="0">
                  <a:moveTo>
                    <a:pt x="1696" y="0"/>
                  </a:moveTo>
                  <a:cubicBezTo>
                    <a:pt x="1386" y="0"/>
                    <a:pt x="1095" y="25"/>
                    <a:pt x="849" y="69"/>
                  </a:cubicBezTo>
                  <a:cubicBezTo>
                    <a:pt x="341" y="148"/>
                    <a:pt x="1" y="306"/>
                    <a:pt x="1" y="483"/>
                  </a:cubicBezTo>
                  <a:lnTo>
                    <a:pt x="1" y="2691"/>
                  </a:lnTo>
                  <a:cubicBezTo>
                    <a:pt x="1" y="2509"/>
                    <a:pt x="341" y="2356"/>
                    <a:pt x="849" y="2272"/>
                  </a:cubicBezTo>
                  <a:cubicBezTo>
                    <a:pt x="1095" y="2228"/>
                    <a:pt x="1386" y="2208"/>
                    <a:pt x="1696" y="2208"/>
                  </a:cubicBezTo>
                  <a:cubicBezTo>
                    <a:pt x="2002" y="2208"/>
                    <a:pt x="2293" y="2228"/>
                    <a:pt x="2539" y="2272"/>
                  </a:cubicBezTo>
                  <a:cubicBezTo>
                    <a:pt x="3047" y="2356"/>
                    <a:pt x="3387" y="2509"/>
                    <a:pt x="3387" y="2691"/>
                  </a:cubicBezTo>
                  <a:lnTo>
                    <a:pt x="3387" y="483"/>
                  </a:lnTo>
                  <a:cubicBezTo>
                    <a:pt x="3387" y="306"/>
                    <a:pt x="3047" y="148"/>
                    <a:pt x="2539" y="69"/>
                  </a:cubicBezTo>
                  <a:cubicBezTo>
                    <a:pt x="2293" y="25"/>
                    <a:pt x="2002" y="0"/>
                    <a:pt x="16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7"/>
            <p:cNvSpPr/>
            <p:nvPr/>
          </p:nvSpPr>
          <p:spPr>
            <a:xfrm>
              <a:off x="4308624" y="1207925"/>
              <a:ext cx="287827" cy="204462"/>
            </a:xfrm>
            <a:custGeom>
              <a:avLst/>
              <a:gdLst/>
              <a:ahLst/>
              <a:cxnLst/>
              <a:rect l="l" t="t" r="r" b="b"/>
              <a:pathLst>
                <a:path w="3387" h="2406" extrusionOk="0">
                  <a:moveTo>
                    <a:pt x="1696" y="0"/>
                  </a:moveTo>
                  <a:cubicBezTo>
                    <a:pt x="1386" y="0"/>
                    <a:pt x="1095" y="25"/>
                    <a:pt x="849" y="69"/>
                  </a:cubicBezTo>
                  <a:cubicBezTo>
                    <a:pt x="341" y="153"/>
                    <a:pt x="1" y="306"/>
                    <a:pt x="1" y="483"/>
                  </a:cubicBezTo>
                  <a:lnTo>
                    <a:pt x="1" y="2405"/>
                  </a:lnTo>
                  <a:cubicBezTo>
                    <a:pt x="1" y="2228"/>
                    <a:pt x="341" y="2075"/>
                    <a:pt x="849" y="1991"/>
                  </a:cubicBezTo>
                  <a:cubicBezTo>
                    <a:pt x="1095" y="1947"/>
                    <a:pt x="1386" y="1922"/>
                    <a:pt x="1696" y="1922"/>
                  </a:cubicBezTo>
                  <a:cubicBezTo>
                    <a:pt x="2002" y="1922"/>
                    <a:pt x="2293" y="1947"/>
                    <a:pt x="2539" y="1991"/>
                  </a:cubicBezTo>
                  <a:cubicBezTo>
                    <a:pt x="3047" y="2075"/>
                    <a:pt x="3387" y="2228"/>
                    <a:pt x="3387" y="2405"/>
                  </a:cubicBezTo>
                  <a:lnTo>
                    <a:pt x="3387" y="483"/>
                  </a:lnTo>
                  <a:cubicBezTo>
                    <a:pt x="3387" y="306"/>
                    <a:pt x="3047" y="153"/>
                    <a:pt x="2539" y="69"/>
                  </a:cubicBezTo>
                  <a:cubicBezTo>
                    <a:pt x="2293" y="25"/>
                    <a:pt x="2002" y="0"/>
                    <a:pt x="1696"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7"/>
            <p:cNvSpPr/>
            <p:nvPr/>
          </p:nvSpPr>
          <p:spPr>
            <a:xfrm>
              <a:off x="4308624" y="1426151"/>
              <a:ext cx="287827" cy="44869"/>
            </a:xfrm>
            <a:custGeom>
              <a:avLst/>
              <a:gdLst/>
              <a:ahLst/>
              <a:cxnLst/>
              <a:rect l="l" t="t" r="r" b="b"/>
              <a:pathLst>
                <a:path w="3387" h="528" extrusionOk="0">
                  <a:moveTo>
                    <a:pt x="1696" y="0"/>
                  </a:moveTo>
                  <a:cubicBezTo>
                    <a:pt x="1386" y="0"/>
                    <a:pt x="1095" y="25"/>
                    <a:pt x="849" y="64"/>
                  </a:cubicBezTo>
                  <a:cubicBezTo>
                    <a:pt x="341" y="148"/>
                    <a:pt x="1" y="306"/>
                    <a:pt x="1" y="483"/>
                  </a:cubicBezTo>
                  <a:lnTo>
                    <a:pt x="1" y="527"/>
                  </a:lnTo>
                  <a:cubicBezTo>
                    <a:pt x="1" y="350"/>
                    <a:pt x="341" y="197"/>
                    <a:pt x="849" y="113"/>
                  </a:cubicBezTo>
                  <a:cubicBezTo>
                    <a:pt x="1095" y="69"/>
                    <a:pt x="1386" y="44"/>
                    <a:pt x="1696" y="44"/>
                  </a:cubicBezTo>
                  <a:cubicBezTo>
                    <a:pt x="2002" y="44"/>
                    <a:pt x="2293" y="69"/>
                    <a:pt x="2539" y="113"/>
                  </a:cubicBezTo>
                  <a:cubicBezTo>
                    <a:pt x="3047" y="197"/>
                    <a:pt x="3387" y="350"/>
                    <a:pt x="3387" y="527"/>
                  </a:cubicBezTo>
                  <a:lnTo>
                    <a:pt x="3387" y="483"/>
                  </a:lnTo>
                  <a:cubicBezTo>
                    <a:pt x="3387" y="306"/>
                    <a:pt x="3047" y="148"/>
                    <a:pt x="2539" y="64"/>
                  </a:cubicBezTo>
                  <a:cubicBezTo>
                    <a:pt x="2293" y="25"/>
                    <a:pt x="2002" y="0"/>
                    <a:pt x="1696" y="0"/>
                  </a:cubicBezTo>
                  <a:close/>
                </a:path>
              </a:pathLst>
            </a:custGeom>
            <a:solidFill>
              <a:srgbClr val="595959"/>
            </a:solidFill>
            <a:ln w="125" cap="flat" cmpd="sng">
              <a:solidFill>
                <a:srgbClr val="7FCBD3"/>
              </a:solidFill>
              <a:prstDash val="solid"/>
              <a:miter lim="492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7"/>
            <p:cNvSpPr/>
            <p:nvPr/>
          </p:nvSpPr>
          <p:spPr>
            <a:xfrm>
              <a:off x="4308624" y="1448756"/>
              <a:ext cx="287827" cy="44869"/>
            </a:xfrm>
            <a:custGeom>
              <a:avLst/>
              <a:gdLst/>
              <a:ahLst/>
              <a:cxnLst/>
              <a:rect l="l" t="t" r="r" b="b"/>
              <a:pathLst>
                <a:path w="3387" h="528" extrusionOk="0">
                  <a:moveTo>
                    <a:pt x="1696" y="0"/>
                  </a:moveTo>
                  <a:cubicBezTo>
                    <a:pt x="1386" y="0"/>
                    <a:pt x="1095" y="20"/>
                    <a:pt x="849" y="64"/>
                  </a:cubicBezTo>
                  <a:cubicBezTo>
                    <a:pt x="341" y="148"/>
                    <a:pt x="1" y="301"/>
                    <a:pt x="1" y="483"/>
                  </a:cubicBezTo>
                  <a:lnTo>
                    <a:pt x="1" y="527"/>
                  </a:lnTo>
                  <a:cubicBezTo>
                    <a:pt x="1" y="350"/>
                    <a:pt x="341" y="192"/>
                    <a:pt x="849" y="109"/>
                  </a:cubicBezTo>
                  <a:cubicBezTo>
                    <a:pt x="1095" y="69"/>
                    <a:pt x="1386" y="44"/>
                    <a:pt x="1696" y="44"/>
                  </a:cubicBezTo>
                  <a:cubicBezTo>
                    <a:pt x="2002" y="44"/>
                    <a:pt x="2293" y="69"/>
                    <a:pt x="2539" y="109"/>
                  </a:cubicBezTo>
                  <a:cubicBezTo>
                    <a:pt x="3047" y="192"/>
                    <a:pt x="3387" y="350"/>
                    <a:pt x="3387" y="527"/>
                  </a:cubicBezTo>
                  <a:lnTo>
                    <a:pt x="3387" y="483"/>
                  </a:lnTo>
                  <a:cubicBezTo>
                    <a:pt x="3387" y="301"/>
                    <a:pt x="3047" y="148"/>
                    <a:pt x="2539" y="64"/>
                  </a:cubicBezTo>
                  <a:cubicBezTo>
                    <a:pt x="2293" y="20"/>
                    <a:pt x="2002" y="0"/>
                    <a:pt x="1696" y="0"/>
                  </a:cubicBezTo>
                  <a:close/>
                </a:path>
              </a:pathLst>
            </a:custGeom>
            <a:solidFill>
              <a:srgbClr val="595959"/>
            </a:solidFill>
            <a:ln w="125" cap="flat" cmpd="sng">
              <a:solidFill>
                <a:srgbClr val="7FCBD3"/>
              </a:solidFill>
              <a:prstDash val="solid"/>
              <a:miter lim="492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7"/>
            <p:cNvSpPr/>
            <p:nvPr/>
          </p:nvSpPr>
          <p:spPr>
            <a:xfrm>
              <a:off x="4308624" y="1470935"/>
              <a:ext cx="287827" cy="45294"/>
            </a:xfrm>
            <a:custGeom>
              <a:avLst/>
              <a:gdLst/>
              <a:ahLst/>
              <a:cxnLst/>
              <a:rect l="l" t="t" r="r" b="b"/>
              <a:pathLst>
                <a:path w="3387" h="533" extrusionOk="0">
                  <a:moveTo>
                    <a:pt x="1696" y="0"/>
                  </a:moveTo>
                  <a:cubicBezTo>
                    <a:pt x="1386" y="0"/>
                    <a:pt x="1095" y="25"/>
                    <a:pt x="849" y="69"/>
                  </a:cubicBezTo>
                  <a:cubicBezTo>
                    <a:pt x="341" y="153"/>
                    <a:pt x="1" y="306"/>
                    <a:pt x="1" y="483"/>
                  </a:cubicBezTo>
                  <a:lnTo>
                    <a:pt x="1" y="533"/>
                  </a:lnTo>
                  <a:cubicBezTo>
                    <a:pt x="1" y="355"/>
                    <a:pt x="341" y="197"/>
                    <a:pt x="849" y="114"/>
                  </a:cubicBezTo>
                  <a:cubicBezTo>
                    <a:pt x="1095" y="74"/>
                    <a:pt x="1386" y="50"/>
                    <a:pt x="1696" y="50"/>
                  </a:cubicBezTo>
                  <a:cubicBezTo>
                    <a:pt x="2002" y="50"/>
                    <a:pt x="2293" y="74"/>
                    <a:pt x="2539" y="114"/>
                  </a:cubicBezTo>
                  <a:cubicBezTo>
                    <a:pt x="3047" y="197"/>
                    <a:pt x="3387" y="355"/>
                    <a:pt x="3387" y="533"/>
                  </a:cubicBezTo>
                  <a:lnTo>
                    <a:pt x="3387" y="483"/>
                  </a:lnTo>
                  <a:cubicBezTo>
                    <a:pt x="3387" y="306"/>
                    <a:pt x="3047" y="153"/>
                    <a:pt x="2539" y="69"/>
                  </a:cubicBezTo>
                  <a:cubicBezTo>
                    <a:pt x="2293" y="25"/>
                    <a:pt x="2002" y="0"/>
                    <a:pt x="1696" y="0"/>
                  </a:cubicBezTo>
                  <a:close/>
                </a:path>
              </a:pathLst>
            </a:custGeom>
            <a:solidFill>
              <a:srgbClr val="595959"/>
            </a:solidFill>
            <a:ln w="125" cap="flat" cmpd="sng">
              <a:solidFill>
                <a:srgbClr val="7FCBD3"/>
              </a:solidFill>
              <a:prstDash val="solid"/>
              <a:miter lim="492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7"/>
            <p:cNvSpPr/>
            <p:nvPr/>
          </p:nvSpPr>
          <p:spPr>
            <a:xfrm>
              <a:off x="4417993" y="4592386"/>
              <a:ext cx="69174" cy="106480"/>
            </a:xfrm>
            <a:custGeom>
              <a:avLst/>
              <a:gdLst/>
              <a:ahLst/>
              <a:cxnLst/>
              <a:rect l="l" t="t" r="r" b="b"/>
              <a:pathLst>
                <a:path w="814" h="1253" extrusionOk="0">
                  <a:moveTo>
                    <a:pt x="0" y="0"/>
                  </a:moveTo>
                  <a:lnTo>
                    <a:pt x="330" y="1139"/>
                  </a:lnTo>
                  <a:lnTo>
                    <a:pt x="350" y="1208"/>
                  </a:lnTo>
                  <a:cubicBezTo>
                    <a:pt x="365" y="1233"/>
                    <a:pt x="385" y="1252"/>
                    <a:pt x="404" y="1252"/>
                  </a:cubicBezTo>
                  <a:cubicBezTo>
                    <a:pt x="429" y="1252"/>
                    <a:pt x="444" y="1233"/>
                    <a:pt x="459" y="1208"/>
                  </a:cubicBezTo>
                  <a:lnTo>
                    <a:pt x="478" y="1139"/>
                  </a:lnTo>
                  <a:lnTo>
                    <a:pt x="813" y="0"/>
                  </a:lnTo>
                  <a:close/>
                </a:path>
              </a:pathLst>
            </a:custGeom>
            <a:solidFill>
              <a:srgbClr val="1B1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80;p17"/>
          <p:cNvGrpSpPr/>
          <p:nvPr/>
        </p:nvGrpSpPr>
        <p:grpSpPr>
          <a:xfrm rot="3600130" flipH="1">
            <a:off x="-1022695" y="-3001025"/>
            <a:ext cx="943238" cy="11435672"/>
            <a:chOff x="4308512" y="1207925"/>
            <a:chExt cx="287940" cy="3490941"/>
          </a:xfrm>
        </p:grpSpPr>
        <p:sp>
          <p:nvSpPr>
            <p:cNvPr id="81" name="Google Shape;81;p17"/>
            <p:cNvSpPr/>
            <p:nvPr/>
          </p:nvSpPr>
          <p:spPr>
            <a:xfrm rot="10800000">
              <a:off x="4311975" y="4357200"/>
              <a:ext cx="280800" cy="3045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7"/>
            <p:cNvSpPr/>
            <p:nvPr/>
          </p:nvSpPr>
          <p:spPr>
            <a:xfrm>
              <a:off x="4308512" y="1550800"/>
              <a:ext cx="287700" cy="280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7"/>
            <p:cNvSpPr/>
            <p:nvPr/>
          </p:nvSpPr>
          <p:spPr>
            <a:xfrm>
              <a:off x="4308624" y="1371680"/>
              <a:ext cx="287827" cy="228766"/>
            </a:xfrm>
            <a:custGeom>
              <a:avLst/>
              <a:gdLst/>
              <a:ahLst/>
              <a:cxnLst/>
              <a:rect l="l" t="t" r="r" b="b"/>
              <a:pathLst>
                <a:path w="3387" h="2692" extrusionOk="0">
                  <a:moveTo>
                    <a:pt x="1696" y="0"/>
                  </a:moveTo>
                  <a:cubicBezTo>
                    <a:pt x="1386" y="0"/>
                    <a:pt x="1095" y="25"/>
                    <a:pt x="849" y="69"/>
                  </a:cubicBezTo>
                  <a:cubicBezTo>
                    <a:pt x="341" y="148"/>
                    <a:pt x="1" y="306"/>
                    <a:pt x="1" y="483"/>
                  </a:cubicBezTo>
                  <a:lnTo>
                    <a:pt x="1" y="2691"/>
                  </a:lnTo>
                  <a:cubicBezTo>
                    <a:pt x="1" y="2509"/>
                    <a:pt x="341" y="2356"/>
                    <a:pt x="849" y="2272"/>
                  </a:cubicBezTo>
                  <a:cubicBezTo>
                    <a:pt x="1095" y="2228"/>
                    <a:pt x="1386" y="2208"/>
                    <a:pt x="1696" y="2208"/>
                  </a:cubicBezTo>
                  <a:cubicBezTo>
                    <a:pt x="2002" y="2208"/>
                    <a:pt x="2293" y="2228"/>
                    <a:pt x="2539" y="2272"/>
                  </a:cubicBezTo>
                  <a:cubicBezTo>
                    <a:pt x="3047" y="2356"/>
                    <a:pt x="3387" y="2509"/>
                    <a:pt x="3387" y="2691"/>
                  </a:cubicBezTo>
                  <a:lnTo>
                    <a:pt x="3387" y="483"/>
                  </a:lnTo>
                  <a:cubicBezTo>
                    <a:pt x="3387" y="306"/>
                    <a:pt x="3047" y="148"/>
                    <a:pt x="2539" y="69"/>
                  </a:cubicBezTo>
                  <a:cubicBezTo>
                    <a:pt x="2293" y="25"/>
                    <a:pt x="2002" y="0"/>
                    <a:pt x="16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7"/>
            <p:cNvSpPr/>
            <p:nvPr/>
          </p:nvSpPr>
          <p:spPr>
            <a:xfrm>
              <a:off x="4308624" y="1207925"/>
              <a:ext cx="287827" cy="204462"/>
            </a:xfrm>
            <a:custGeom>
              <a:avLst/>
              <a:gdLst/>
              <a:ahLst/>
              <a:cxnLst/>
              <a:rect l="l" t="t" r="r" b="b"/>
              <a:pathLst>
                <a:path w="3387" h="2406" extrusionOk="0">
                  <a:moveTo>
                    <a:pt x="1696" y="0"/>
                  </a:moveTo>
                  <a:cubicBezTo>
                    <a:pt x="1386" y="0"/>
                    <a:pt x="1095" y="25"/>
                    <a:pt x="849" y="69"/>
                  </a:cubicBezTo>
                  <a:cubicBezTo>
                    <a:pt x="341" y="153"/>
                    <a:pt x="1" y="306"/>
                    <a:pt x="1" y="483"/>
                  </a:cubicBezTo>
                  <a:lnTo>
                    <a:pt x="1" y="2405"/>
                  </a:lnTo>
                  <a:cubicBezTo>
                    <a:pt x="1" y="2228"/>
                    <a:pt x="341" y="2075"/>
                    <a:pt x="849" y="1991"/>
                  </a:cubicBezTo>
                  <a:cubicBezTo>
                    <a:pt x="1095" y="1947"/>
                    <a:pt x="1386" y="1922"/>
                    <a:pt x="1696" y="1922"/>
                  </a:cubicBezTo>
                  <a:cubicBezTo>
                    <a:pt x="2002" y="1922"/>
                    <a:pt x="2293" y="1947"/>
                    <a:pt x="2539" y="1991"/>
                  </a:cubicBezTo>
                  <a:cubicBezTo>
                    <a:pt x="3047" y="2075"/>
                    <a:pt x="3387" y="2228"/>
                    <a:pt x="3387" y="2405"/>
                  </a:cubicBezTo>
                  <a:lnTo>
                    <a:pt x="3387" y="483"/>
                  </a:lnTo>
                  <a:cubicBezTo>
                    <a:pt x="3387" y="306"/>
                    <a:pt x="3047" y="153"/>
                    <a:pt x="2539" y="69"/>
                  </a:cubicBezTo>
                  <a:cubicBezTo>
                    <a:pt x="2293" y="25"/>
                    <a:pt x="2002" y="0"/>
                    <a:pt x="1696"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7"/>
            <p:cNvSpPr/>
            <p:nvPr/>
          </p:nvSpPr>
          <p:spPr>
            <a:xfrm>
              <a:off x="4308624" y="1426151"/>
              <a:ext cx="287827" cy="44869"/>
            </a:xfrm>
            <a:custGeom>
              <a:avLst/>
              <a:gdLst/>
              <a:ahLst/>
              <a:cxnLst/>
              <a:rect l="l" t="t" r="r" b="b"/>
              <a:pathLst>
                <a:path w="3387" h="528" extrusionOk="0">
                  <a:moveTo>
                    <a:pt x="1696" y="0"/>
                  </a:moveTo>
                  <a:cubicBezTo>
                    <a:pt x="1386" y="0"/>
                    <a:pt x="1095" y="25"/>
                    <a:pt x="849" y="64"/>
                  </a:cubicBezTo>
                  <a:cubicBezTo>
                    <a:pt x="341" y="148"/>
                    <a:pt x="1" y="306"/>
                    <a:pt x="1" y="483"/>
                  </a:cubicBezTo>
                  <a:lnTo>
                    <a:pt x="1" y="527"/>
                  </a:lnTo>
                  <a:cubicBezTo>
                    <a:pt x="1" y="350"/>
                    <a:pt x="341" y="197"/>
                    <a:pt x="849" y="113"/>
                  </a:cubicBezTo>
                  <a:cubicBezTo>
                    <a:pt x="1095" y="69"/>
                    <a:pt x="1386" y="44"/>
                    <a:pt x="1696" y="44"/>
                  </a:cubicBezTo>
                  <a:cubicBezTo>
                    <a:pt x="2002" y="44"/>
                    <a:pt x="2293" y="69"/>
                    <a:pt x="2539" y="113"/>
                  </a:cubicBezTo>
                  <a:cubicBezTo>
                    <a:pt x="3047" y="197"/>
                    <a:pt x="3387" y="350"/>
                    <a:pt x="3387" y="527"/>
                  </a:cubicBezTo>
                  <a:lnTo>
                    <a:pt x="3387" y="483"/>
                  </a:lnTo>
                  <a:cubicBezTo>
                    <a:pt x="3387" y="306"/>
                    <a:pt x="3047" y="148"/>
                    <a:pt x="2539" y="64"/>
                  </a:cubicBezTo>
                  <a:cubicBezTo>
                    <a:pt x="2293" y="25"/>
                    <a:pt x="2002" y="0"/>
                    <a:pt x="1696" y="0"/>
                  </a:cubicBezTo>
                  <a:close/>
                </a:path>
              </a:pathLst>
            </a:custGeom>
            <a:solidFill>
              <a:srgbClr val="595959"/>
            </a:solidFill>
            <a:ln w="125" cap="flat" cmpd="sng">
              <a:solidFill>
                <a:srgbClr val="7FCBD3"/>
              </a:solidFill>
              <a:prstDash val="solid"/>
              <a:miter lim="492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7"/>
            <p:cNvSpPr/>
            <p:nvPr/>
          </p:nvSpPr>
          <p:spPr>
            <a:xfrm>
              <a:off x="4308624" y="1448756"/>
              <a:ext cx="287827" cy="44869"/>
            </a:xfrm>
            <a:custGeom>
              <a:avLst/>
              <a:gdLst/>
              <a:ahLst/>
              <a:cxnLst/>
              <a:rect l="l" t="t" r="r" b="b"/>
              <a:pathLst>
                <a:path w="3387" h="528" extrusionOk="0">
                  <a:moveTo>
                    <a:pt x="1696" y="0"/>
                  </a:moveTo>
                  <a:cubicBezTo>
                    <a:pt x="1386" y="0"/>
                    <a:pt x="1095" y="20"/>
                    <a:pt x="849" y="64"/>
                  </a:cubicBezTo>
                  <a:cubicBezTo>
                    <a:pt x="341" y="148"/>
                    <a:pt x="1" y="301"/>
                    <a:pt x="1" y="483"/>
                  </a:cubicBezTo>
                  <a:lnTo>
                    <a:pt x="1" y="527"/>
                  </a:lnTo>
                  <a:cubicBezTo>
                    <a:pt x="1" y="350"/>
                    <a:pt x="341" y="192"/>
                    <a:pt x="849" y="109"/>
                  </a:cubicBezTo>
                  <a:cubicBezTo>
                    <a:pt x="1095" y="69"/>
                    <a:pt x="1386" y="44"/>
                    <a:pt x="1696" y="44"/>
                  </a:cubicBezTo>
                  <a:cubicBezTo>
                    <a:pt x="2002" y="44"/>
                    <a:pt x="2293" y="69"/>
                    <a:pt x="2539" y="109"/>
                  </a:cubicBezTo>
                  <a:cubicBezTo>
                    <a:pt x="3047" y="192"/>
                    <a:pt x="3387" y="350"/>
                    <a:pt x="3387" y="527"/>
                  </a:cubicBezTo>
                  <a:lnTo>
                    <a:pt x="3387" y="483"/>
                  </a:lnTo>
                  <a:cubicBezTo>
                    <a:pt x="3387" y="301"/>
                    <a:pt x="3047" y="148"/>
                    <a:pt x="2539" y="64"/>
                  </a:cubicBezTo>
                  <a:cubicBezTo>
                    <a:pt x="2293" y="20"/>
                    <a:pt x="2002" y="0"/>
                    <a:pt x="1696" y="0"/>
                  </a:cubicBezTo>
                  <a:close/>
                </a:path>
              </a:pathLst>
            </a:custGeom>
            <a:solidFill>
              <a:srgbClr val="595959"/>
            </a:solidFill>
            <a:ln w="125" cap="flat" cmpd="sng">
              <a:solidFill>
                <a:srgbClr val="7FCBD3"/>
              </a:solidFill>
              <a:prstDash val="solid"/>
              <a:miter lim="492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p:nvPr/>
          </p:nvSpPr>
          <p:spPr>
            <a:xfrm>
              <a:off x="4308624" y="1470935"/>
              <a:ext cx="287827" cy="45294"/>
            </a:xfrm>
            <a:custGeom>
              <a:avLst/>
              <a:gdLst/>
              <a:ahLst/>
              <a:cxnLst/>
              <a:rect l="l" t="t" r="r" b="b"/>
              <a:pathLst>
                <a:path w="3387" h="533" extrusionOk="0">
                  <a:moveTo>
                    <a:pt x="1696" y="0"/>
                  </a:moveTo>
                  <a:cubicBezTo>
                    <a:pt x="1386" y="0"/>
                    <a:pt x="1095" y="25"/>
                    <a:pt x="849" y="69"/>
                  </a:cubicBezTo>
                  <a:cubicBezTo>
                    <a:pt x="341" y="153"/>
                    <a:pt x="1" y="306"/>
                    <a:pt x="1" y="483"/>
                  </a:cubicBezTo>
                  <a:lnTo>
                    <a:pt x="1" y="533"/>
                  </a:lnTo>
                  <a:cubicBezTo>
                    <a:pt x="1" y="355"/>
                    <a:pt x="341" y="197"/>
                    <a:pt x="849" y="114"/>
                  </a:cubicBezTo>
                  <a:cubicBezTo>
                    <a:pt x="1095" y="74"/>
                    <a:pt x="1386" y="50"/>
                    <a:pt x="1696" y="50"/>
                  </a:cubicBezTo>
                  <a:cubicBezTo>
                    <a:pt x="2002" y="50"/>
                    <a:pt x="2293" y="74"/>
                    <a:pt x="2539" y="114"/>
                  </a:cubicBezTo>
                  <a:cubicBezTo>
                    <a:pt x="3047" y="197"/>
                    <a:pt x="3387" y="355"/>
                    <a:pt x="3387" y="533"/>
                  </a:cubicBezTo>
                  <a:lnTo>
                    <a:pt x="3387" y="483"/>
                  </a:lnTo>
                  <a:cubicBezTo>
                    <a:pt x="3387" y="306"/>
                    <a:pt x="3047" y="153"/>
                    <a:pt x="2539" y="69"/>
                  </a:cubicBezTo>
                  <a:cubicBezTo>
                    <a:pt x="2293" y="25"/>
                    <a:pt x="2002" y="0"/>
                    <a:pt x="1696" y="0"/>
                  </a:cubicBezTo>
                  <a:close/>
                </a:path>
              </a:pathLst>
            </a:custGeom>
            <a:solidFill>
              <a:srgbClr val="595959"/>
            </a:solidFill>
            <a:ln w="125" cap="flat" cmpd="sng">
              <a:solidFill>
                <a:srgbClr val="7FCBD3"/>
              </a:solidFill>
              <a:prstDash val="solid"/>
              <a:miter lim="492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7"/>
            <p:cNvSpPr/>
            <p:nvPr/>
          </p:nvSpPr>
          <p:spPr>
            <a:xfrm>
              <a:off x="4417993" y="4592386"/>
              <a:ext cx="69174" cy="106480"/>
            </a:xfrm>
            <a:custGeom>
              <a:avLst/>
              <a:gdLst/>
              <a:ahLst/>
              <a:cxnLst/>
              <a:rect l="l" t="t" r="r" b="b"/>
              <a:pathLst>
                <a:path w="814" h="1253" extrusionOk="0">
                  <a:moveTo>
                    <a:pt x="0" y="0"/>
                  </a:moveTo>
                  <a:lnTo>
                    <a:pt x="330" y="1139"/>
                  </a:lnTo>
                  <a:lnTo>
                    <a:pt x="350" y="1208"/>
                  </a:lnTo>
                  <a:cubicBezTo>
                    <a:pt x="365" y="1233"/>
                    <a:pt x="385" y="1252"/>
                    <a:pt x="404" y="1252"/>
                  </a:cubicBezTo>
                  <a:cubicBezTo>
                    <a:pt x="429" y="1252"/>
                    <a:pt x="444" y="1233"/>
                    <a:pt x="459" y="1208"/>
                  </a:cubicBezTo>
                  <a:lnTo>
                    <a:pt x="478" y="1139"/>
                  </a:lnTo>
                  <a:lnTo>
                    <a:pt x="813" y="0"/>
                  </a:lnTo>
                  <a:close/>
                </a:path>
              </a:pathLst>
            </a:custGeom>
            <a:solidFill>
              <a:srgbClr val="1B1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5E6A6-13B3-41FA-B8E3-B39DCE103FE4}"/>
              </a:ext>
            </a:extLst>
          </p:cNvPr>
          <p:cNvPicPr>
            <a:picLocks noChangeAspect="1"/>
          </p:cNvPicPr>
          <p:nvPr/>
        </p:nvPicPr>
        <p:blipFill>
          <a:blip r:embed="rId3"/>
          <a:stretch>
            <a:fillRect/>
          </a:stretch>
        </p:blipFill>
        <p:spPr>
          <a:xfrm>
            <a:off x="0" y="879159"/>
            <a:ext cx="9144000" cy="4192005"/>
          </a:xfrm>
          <a:prstGeom prst="rect">
            <a:avLst/>
          </a:prstGeom>
        </p:spPr>
      </p:pic>
      <p:sp>
        <p:nvSpPr>
          <p:cNvPr id="4" name="TextBox 3">
            <a:extLst>
              <a:ext uri="{FF2B5EF4-FFF2-40B4-BE49-F238E27FC236}">
                <a16:creationId xmlns:a16="http://schemas.microsoft.com/office/drawing/2014/main" id="{CDE6DAAD-CEAA-4948-B056-C42C338C2347}"/>
              </a:ext>
            </a:extLst>
          </p:cNvPr>
          <p:cNvSpPr txBox="1"/>
          <p:nvPr/>
        </p:nvSpPr>
        <p:spPr>
          <a:xfrm>
            <a:off x="2581836" y="271372"/>
            <a:ext cx="3832411" cy="553998"/>
          </a:xfrm>
          <a:prstGeom prst="rect">
            <a:avLst/>
          </a:prstGeom>
          <a:noFill/>
        </p:spPr>
        <p:txBody>
          <a:bodyPr wrap="square" rtlCol="0">
            <a:spAutoFit/>
          </a:bodyPr>
          <a:lstStyle/>
          <a:p>
            <a:pPr algn="ctr"/>
            <a:r>
              <a:rPr lang="en-US" sz="3000" dirty="0">
                <a:solidFill>
                  <a:schemeClr val="accent4"/>
                </a:solidFill>
                <a:latin typeface="Fira Sans Extra Condensed Medium" panose="020B0604020202020204" charset="0"/>
              </a:rPr>
              <a:t>Flow Map</a:t>
            </a:r>
          </a:p>
        </p:txBody>
      </p:sp>
    </p:spTree>
    <p:extLst>
      <p:ext uri="{BB962C8B-B14F-4D97-AF65-F5344CB8AC3E}">
        <p14:creationId xmlns:p14="http://schemas.microsoft.com/office/powerpoint/2010/main" val="1653282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ug of war. Vector drawing ⬇ Vector Image by © Marinka | Vector Stock  313446394">
            <a:extLst>
              <a:ext uri="{FF2B5EF4-FFF2-40B4-BE49-F238E27FC236}">
                <a16:creationId xmlns:a16="http://schemas.microsoft.com/office/drawing/2014/main" id="{B09DA626-0FC2-4A3A-88EF-78D74FA388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986" b="16470"/>
          <a:stretch/>
        </p:blipFill>
        <p:spPr bwMode="auto">
          <a:xfrm>
            <a:off x="0" y="4430607"/>
            <a:ext cx="9144000" cy="18289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4167FDF-4127-4EAB-9E56-1F6288AD22E5}"/>
              </a:ext>
            </a:extLst>
          </p:cNvPr>
          <p:cNvSpPr txBox="1"/>
          <p:nvPr/>
        </p:nvSpPr>
        <p:spPr>
          <a:xfrm>
            <a:off x="1936376" y="-87089"/>
            <a:ext cx="6521824" cy="646331"/>
          </a:xfrm>
          <a:prstGeom prst="rect">
            <a:avLst/>
          </a:prstGeom>
          <a:noFill/>
        </p:spPr>
        <p:txBody>
          <a:bodyPr wrap="square" rtlCol="0">
            <a:spAutoFit/>
          </a:bodyPr>
          <a:lstStyle/>
          <a:p>
            <a:pPr algn="r"/>
            <a:r>
              <a:rPr lang="en-US" sz="3600" b="1" dirty="0">
                <a:solidFill>
                  <a:schemeClr val="accent1"/>
                </a:solidFill>
                <a:latin typeface="Fira Sans Extra Condensed Medium" panose="020B0604020202020204" charset="0"/>
                <a:cs typeface="Times New Roman" panose="02020603050405020304" pitchFamily="18" charset="0"/>
              </a:rPr>
              <a:t>Trading and Regulations </a:t>
            </a:r>
          </a:p>
        </p:txBody>
      </p:sp>
      <p:pic>
        <p:nvPicPr>
          <p:cNvPr id="4" name="Content Placeholder 4">
            <a:extLst>
              <a:ext uri="{FF2B5EF4-FFF2-40B4-BE49-F238E27FC236}">
                <a16:creationId xmlns:a16="http://schemas.microsoft.com/office/drawing/2014/main" id="{0B70ED8C-736B-4CF2-83F0-0A93C63C167D}"/>
              </a:ext>
            </a:extLst>
          </p:cNvPr>
          <p:cNvPicPr>
            <a:picLocks noChangeAspect="1"/>
          </p:cNvPicPr>
          <p:nvPr/>
        </p:nvPicPr>
        <p:blipFill rotWithShape="1">
          <a:blip r:embed="rId3"/>
          <a:srcRect l="246"/>
          <a:stretch/>
        </p:blipFill>
        <p:spPr>
          <a:xfrm>
            <a:off x="0" y="0"/>
            <a:ext cx="3157924" cy="4007224"/>
          </a:xfrm>
          <a:prstGeom prst="rect">
            <a:avLst/>
          </a:prstGeom>
        </p:spPr>
      </p:pic>
      <p:sp>
        <p:nvSpPr>
          <p:cNvPr id="3" name="TextBox 2">
            <a:extLst>
              <a:ext uri="{FF2B5EF4-FFF2-40B4-BE49-F238E27FC236}">
                <a16:creationId xmlns:a16="http://schemas.microsoft.com/office/drawing/2014/main" id="{9FDD8AA2-5BF2-482C-BFBF-E934025B3EC9}"/>
              </a:ext>
            </a:extLst>
          </p:cNvPr>
          <p:cNvSpPr txBox="1"/>
          <p:nvPr/>
        </p:nvSpPr>
        <p:spPr>
          <a:xfrm>
            <a:off x="3415553" y="770934"/>
            <a:ext cx="5372100" cy="4185761"/>
          </a:xfrm>
          <a:prstGeom prst="rect">
            <a:avLst/>
          </a:prstGeom>
          <a:noFill/>
        </p:spPr>
        <p:txBody>
          <a:bodyPr wrap="square" rtlCol="0">
            <a:spAutoFit/>
          </a:bodyPr>
          <a:lstStyle/>
          <a:p>
            <a:r>
              <a:rPr lang="en-US" dirty="0"/>
              <a:t>Tariffs between China and U.S: correct the trade imbalances that the U.S. trade has imposed with China.</a:t>
            </a:r>
          </a:p>
          <a:p>
            <a:pPr marL="285750" indent="-285750">
              <a:buFont typeface="Arial" panose="020B0604020202020204" pitchFamily="34" charset="0"/>
              <a:buChar char="•"/>
            </a:pPr>
            <a:r>
              <a:rPr lang="en-US" dirty="0"/>
              <a:t>China has tried to use synthetic graphite which the U.S. slaps a 10% on for it being fake.</a:t>
            </a:r>
          </a:p>
          <a:p>
            <a:endParaRPr lang="en-US" dirty="0"/>
          </a:p>
          <a:p>
            <a:r>
              <a:rPr lang="en-US" dirty="0"/>
              <a:t>Mitigating the price and inventory fluctuations and bring our consumers the most reliable product and stable costs</a:t>
            </a:r>
          </a:p>
          <a:p>
            <a:endParaRPr lang="en-US" dirty="0"/>
          </a:p>
          <a:p>
            <a:r>
              <a:rPr lang="en-US" b="1" u="sng" dirty="0">
                <a:solidFill>
                  <a:schemeClr val="accent1"/>
                </a:solidFill>
              </a:rPr>
              <a:t>Upscaling the Sri Lanka Production Equipment Issues</a:t>
            </a:r>
          </a:p>
          <a:p>
            <a:r>
              <a:rPr lang="en-US" dirty="0"/>
              <a:t>The ITC (Investment Tax Credit) and the PTC (Production Tax Credit) want to impose newer energy technologies, but local governments are frequently against these new machines and upgrades</a:t>
            </a:r>
          </a:p>
          <a:p>
            <a:r>
              <a:rPr lang="en-US" dirty="0"/>
              <a:t>	-a lot of money is required for the upscaling of safer production.</a:t>
            </a:r>
          </a:p>
          <a:p>
            <a:r>
              <a:rPr lang="en-US" dirty="0"/>
              <a:t>	(don’t want to use personal earnings to help factory 	workers)</a:t>
            </a:r>
          </a:p>
          <a:p>
            <a:endParaRPr lang="en-US" dirty="0"/>
          </a:p>
          <a:p>
            <a:endParaRPr lang="en-US" dirty="0"/>
          </a:p>
        </p:txBody>
      </p:sp>
    </p:spTree>
    <p:extLst>
      <p:ext uri="{BB962C8B-B14F-4D97-AF65-F5344CB8AC3E}">
        <p14:creationId xmlns:p14="http://schemas.microsoft.com/office/powerpoint/2010/main" val="1559797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9"/>
        <p:cNvGrpSpPr/>
        <p:nvPr/>
      </p:nvGrpSpPr>
      <p:grpSpPr>
        <a:xfrm>
          <a:off x="0" y="0"/>
          <a:ext cx="0" cy="0"/>
          <a:chOff x="0" y="0"/>
          <a:chExt cx="0" cy="0"/>
        </a:xfrm>
      </p:grpSpPr>
      <p:sp>
        <p:nvSpPr>
          <p:cNvPr id="1380" name="Google Shape;1380;p39"/>
          <p:cNvSpPr txBox="1">
            <a:spLocks noGrp="1"/>
          </p:cNvSpPr>
          <p:nvPr>
            <p:ph type="title"/>
          </p:nvPr>
        </p:nvSpPr>
        <p:spPr>
          <a:xfrm>
            <a:off x="182775" y="590738"/>
            <a:ext cx="4126383" cy="48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solidFill>
                  <a:schemeClr val="accent4">
                    <a:lumMod val="75000"/>
                  </a:schemeClr>
                </a:solidFill>
              </a:rPr>
              <a:t>Secracy of Interal Relations</a:t>
            </a:r>
            <a:endParaRPr b="1" dirty="0">
              <a:solidFill>
                <a:schemeClr val="accent4">
                  <a:lumMod val="75000"/>
                </a:schemeClr>
              </a:solidFill>
            </a:endParaRPr>
          </a:p>
        </p:txBody>
      </p:sp>
      <p:grpSp>
        <p:nvGrpSpPr>
          <p:cNvPr id="1381" name="Google Shape;1381;p39"/>
          <p:cNvGrpSpPr/>
          <p:nvPr/>
        </p:nvGrpSpPr>
        <p:grpSpPr>
          <a:xfrm rot="10800000" flipH="1">
            <a:off x="2882983" y="353171"/>
            <a:ext cx="3408420" cy="3622896"/>
            <a:chOff x="2519698" y="1736799"/>
            <a:chExt cx="4034111" cy="3388735"/>
          </a:xfrm>
        </p:grpSpPr>
        <p:sp>
          <p:nvSpPr>
            <p:cNvPr id="1382" name="Google Shape;1382;p39"/>
            <p:cNvSpPr/>
            <p:nvPr/>
          </p:nvSpPr>
          <p:spPr>
            <a:xfrm>
              <a:off x="4506125" y="4976250"/>
              <a:ext cx="128800" cy="128800"/>
            </a:xfrm>
            <a:custGeom>
              <a:avLst/>
              <a:gdLst/>
              <a:ahLst/>
              <a:cxnLst/>
              <a:rect l="l" t="t" r="r" b="b"/>
              <a:pathLst>
                <a:path w="5152" h="5152" extrusionOk="0">
                  <a:moveTo>
                    <a:pt x="0" y="355"/>
                  </a:moveTo>
                  <a:lnTo>
                    <a:pt x="3908" y="0"/>
                  </a:lnTo>
                  <a:lnTo>
                    <a:pt x="5152" y="444"/>
                  </a:lnTo>
                  <a:lnTo>
                    <a:pt x="2931" y="5152"/>
                  </a:lnTo>
                  <a:close/>
                </a:path>
              </a:pathLst>
            </a:custGeom>
            <a:solidFill>
              <a:schemeClr val="dk1"/>
            </a:solidFill>
            <a:ln>
              <a:noFill/>
            </a:ln>
          </p:spPr>
        </p:sp>
        <p:sp>
          <p:nvSpPr>
            <p:cNvPr id="1383" name="Google Shape;1383;p39"/>
            <p:cNvSpPr/>
            <p:nvPr/>
          </p:nvSpPr>
          <p:spPr>
            <a:xfrm>
              <a:off x="4377909" y="4700921"/>
              <a:ext cx="421951" cy="283525"/>
            </a:xfrm>
            <a:custGeom>
              <a:avLst/>
              <a:gdLst/>
              <a:ahLst/>
              <a:cxnLst/>
              <a:rect l="l" t="t" r="r" b="b"/>
              <a:pathLst>
                <a:path w="16878" h="11341" extrusionOk="0">
                  <a:moveTo>
                    <a:pt x="0" y="1066"/>
                  </a:moveTo>
                  <a:lnTo>
                    <a:pt x="1599" y="2043"/>
                  </a:lnTo>
                  <a:lnTo>
                    <a:pt x="5063" y="177"/>
                  </a:lnTo>
                  <a:lnTo>
                    <a:pt x="7284" y="1865"/>
                  </a:lnTo>
                  <a:lnTo>
                    <a:pt x="9771" y="1421"/>
                  </a:lnTo>
                  <a:lnTo>
                    <a:pt x="11193" y="0"/>
                  </a:lnTo>
                  <a:lnTo>
                    <a:pt x="13858" y="2132"/>
                  </a:lnTo>
                  <a:lnTo>
                    <a:pt x="16878" y="799"/>
                  </a:lnTo>
                  <a:lnTo>
                    <a:pt x="10837" y="11341"/>
                  </a:lnTo>
                  <a:lnTo>
                    <a:pt x="5152" y="11074"/>
                  </a:lnTo>
                  <a:close/>
                </a:path>
              </a:pathLst>
            </a:custGeom>
            <a:solidFill>
              <a:schemeClr val="dk2"/>
            </a:solidFill>
            <a:ln>
              <a:noFill/>
            </a:ln>
          </p:spPr>
        </p:sp>
        <p:grpSp>
          <p:nvGrpSpPr>
            <p:cNvPr id="1384" name="Google Shape;1384;p39"/>
            <p:cNvGrpSpPr/>
            <p:nvPr/>
          </p:nvGrpSpPr>
          <p:grpSpPr>
            <a:xfrm>
              <a:off x="2519698" y="1736799"/>
              <a:ext cx="4034111" cy="3388735"/>
              <a:chOff x="2555232" y="1431999"/>
              <a:chExt cx="4034111" cy="3388735"/>
            </a:xfrm>
          </p:grpSpPr>
          <p:sp>
            <p:nvSpPr>
              <p:cNvPr id="1385" name="Google Shape;1385;p39"/>
              <p:cNvSpPr/>
              <p:nvPr/>
            </p:nvSpPr>
            <p:spPr>
              <a:xfrm>
                <a:off x="4354327" y="3744779"/>
                <a:ext cx="504260" cy="1075955"/>
              </a:xfrm>
              <a:custGeom>
                <a:avLst/>
                <a:gdLst/>
                <a:ahLst/>
                <a:cxnLst/>
                <a:rect l="l" t="t" r="r" b="b"/>
                <a:pathLst>
                  <a:path w="4195" h="8951" extrusionOk="0">
                    <a:moveTo>
                      <a:pt x="3919" y="325"/>
                    </a:moveTo>
                    <a:lnTo>
                      <a:pt x="3919" y="5343"/>
                    </a:lnTo>
                    <a:lnTo>
                      <a:pt x="3914" y="5348"/>
                    </a:lnTo>
                    <a:cubicBezTo>
                      <a:pt x="3845" y="5451"/>
                      <a:pt x="3761" y="5545"/>
                      <a:pt x="3653" y="5609"/>
                    </a:cubicBezTo>
                    <a:cubicBezTo>
                      <a:pt x="3490" y="5702"/>
                      <a:pt x="3313" y="5702"/>
                      <a:pt x="3150" y="5609"/>
                    </a:cubicBezTo>
                    <a:cubicBezTo>
                      <a:pt x="3041" y="5545"/>
                      <a:pt x="2958" y="5451"/>
                      <a:pt x="2894" y="5348"/>
                    </a:cubicBezTo>
                    <a:lnTo>
                      <a:pt x="2889" y="5343"/>
                    </a:lnTo>
                    <a:lnTo>
                      <a:pt x="2889" y="271"/>
                    </a:lnTo>
                    <a:cubicBezTo>
                      <a:pt x="2795" y="266"/>
                      <a:pt x="2701" y="261"/>
                      <a:pt x="2613" y="256"/>
                    </a:cubicBezTo>
                    <a:lnTo>
                      <a:pt x="2613" y="5343"/>
                    </a:lnTo>
                    <a:lnTo>
                      <a:pt x="2608" y="5348"/>
                    </a:lnTo>
                    <a:cubicBezTo>
                      <a:pt x="2544" y="5451"/>
                      <a:pt x="2455" y="5545"/>
                      <a:pt x="2347" y="5609"/>
                    </a:cubicBezTo>
                    <a:cubicBezTo>
                      <a:pt x="2268" y="5658"/>
                      <a:pt x="2184" y="5678"/>
                      <a:pt x="2095" y="5678"/>
                    </a:cubicBezTo>
                    <a:cubicBezTo>
                      <a:pt x="2011" y="5678"/>
                      <a:pt x="1928" y="5653"/>
                      <a:pt x="1844" y="5609"/>
                    </a:cubicBezTo>
                    <a:cubicBezTo>
                      <a:pt x="1740" y="5545"/>
                      <a:pt x="1652" y="5451"/>
                      <a:pt x="1588" y="5348"/>
                    </a:cubicBezTo>
                    <a:lnTo>
                      <a:pt x="1583" y="5343"/>
                    </a:lnTo>
                    <a:lnTo>
                      <a:pt x="1583" y="173"/>
                    </a:lnTo>
                    <a:cubicBezTo>
                      <a:pt x="1489" y="163"/>
                      <a:pt x="1400" y="153"/>
                      <a:pt x="1307" y="143"/>
                    </a:cubicBezTo>
                    <a:lnTo>
                      <a:pt x="1307" y="5338"/>
                    </a:lnTo>
                    <a:lnTo>
                      <a:pt x="1302" y="5348"/>
                    </a:lnTo>
                    <a:cubicBezTo>
                      <a:pt x="1238" y="5451"/>
                      <a:pt x="1149" y="5545"/>
                      <a:pt x="1041" y="5609"/>
                    </a:cubicBezTo>
                    <a:cubicBezTo>
                      <a:pt x="883" y="5702"/>
                      <a:pt x="700" y="5702"/>
                      <a:pt x="543" y="5609"/>
                    </a:cubicBezTo>
                    <a:cubicBezTo>
                      <a:pt x="434" y="5545"/>
                      <a:pt x="346" y="5451"/>
                      <a:pt x="282" y="5348"/>
                    </a:cubicBezTo>
                    <a:lnTo>
                      <a:pt x="277" y="5338"/>
                    </a:lnTo>
                    <a:lnTo>
                      <a:pt x="277" y="30"/>
                    </a:lnTo>
                    <a:cubicBezTo>
                      <a:pt x="183" y="20"/>
                      <a:pt x="94" y="10"/>
                      <a:pt x="1" y="0"/>
                    </a:cubicBezTo>
                    <a:lnTo>
                      <a:pt x="1" y="5377"/>
                    </a:lnTo>
                    <a:cubicBezTo>
                      <a:pt x="1" y="5407"/>
                      <a:pt x="15" y="5431"/>
                      <a:pt x="25" y="5456"/>
                    </a:cubicBezTo>
                    <a:lnTo>
                      <a:pt x="1977" y="8881"/>
                    </a:lnTo>
                    <a:cubicBezTo>
                      <a:pt x="2006" y="8926"/>
                      <a:pt x="2051" y="8950"/>
                      <a:pt x="2100" y="8950"/>
                    </a:cubicBezTo>
                    <a:cubicBezTo>
                      <a:pt x="2144" y="8950"/>
                      <a:pt x="2194" y="8926"/>
                      <a:pt x="2218" y="8881"/>
                    </a:cubicBezTo>
                    <a:cubicBezTo>
                      <a:pt x="2864" y="7733"/>
                      <a:pt x="3475" y="6570"/>
                      <a:pt x="4170" y="5456"/>
                    </a:cubicBezTo>
                    <a:cubicBezTo>
                      <a:pt x="4185" y="5431"/>
                      <a:pt x="4195" y="5407"/>
                      <a:pt x="4195" y="5377"/>
                    </a:cubicBezTo>
                    <a:lnTo>
                      <a:pt x="4195" y="335"/>
                    </a:lnTo>
                    <a:cubicBezTo>
                      <a:pt x="4101" y="335"/>
                      <a:pt x="4007" y="330"/>
                      <a:pt x="3919" y="325"/>
                    </a:cubicBezTo>
                    <a:close/>
                    <a:moveTo>
                      <a:pt x="2095" y="8536"/>
                    </a:moveTo>
                    <a:lnTo>
                      <a:pt x="2095" y="8536"/>
                    </a:lnTo>
                    <a:lnTo>
                      <a:pt x="1721" y="7886"/>
                    </a:lnTo>
                    <a:lnTo>
                      <a:pt x="1795" y="7876"/>
                    </a:lnTo>
                    <a:cubicBezTo>
                      <a:pt x="1893" y="7856"/>
                      <a:pt x="1992" y="7851"/>
                      <a:pt x="2095" y="7851"/>
                    </a:cubicBezTo>
                    <a:cubicBezTo>
                      <a:pt x="2204" y="7851"/>
                      <a:pt x="2317" y="7861"/>
                      <a:pt x="2420" y="7881"/>
                    </a:cubicBezTo>
                    <a:lnTo>
                      <a:pt x="2465" y="7886"/>
                    </a:lnTo>
                    <a:close/>
                    <a:moveTo>
                      <a:pt x="2608" y="7644"/>
                    </a:moveTo>
                    <a:lnTo>
                      <a:pt x="2583" y="7634"/>
                    </a:lnTo>
                    <a:cubicBezTo>
                      <a:pt x="2425" y="7595"/>
                      <a:pt x="2258" y="7575"/>
                      <a:pt x="2095" y="7575"/>
                    </a:cubicBezTo>
                    <a:cubicBezTo>
                      <a:pt x="1942" y="7575"/>
                      <a:pt x="1795" y="7595"/>
                      <a:pt x="1652" y="7625"/>
                    </a:cubicBezTo>
                    <a:lnTo>
                      <a:pt x="1583" y="7639"/>
                    </a:lnTo>
                    <a:lnTo>
                      <a:pt x="612" y="5934"/>
                    </a:lnTo>
                    <a:lnTo>
                      <a:pt x="676" y="5944"/>
                    </a:lnTo>
                    <a:cubicBezTo>
                      <a:pt x="967" y="5988"/>
                      <a:pt x="1228" y="5860"/>
                      <a:pt x="1415" y="5648"/>
                    </a:cubicBezTo>
                    <a:lnTo>
                      <a:pt x="1440" y="5619"/>
                    </a:lnTo>
                    <a:lnTo>
                      <a:pt x="1469" y="5648"/>
                    </a:lnTo>
                    <a:cubicBezTo>
                      <a:pt x="1647" y="5850"/>
                      <a:pt x="1873" y="5954"/>
                      <a:pt x="2095" y="5954"/>
                    </a:cubicBezTo>
                    <a:cubicBezTo>
                      <a:pt x="2317" y="5954"/>
                      <a:pt x="2544" y="5850"/>
                      <a:pt x="2721" y="5648"/>
                    </a:cubicBezTo>
                    <a:lnTo>
                      <a:pt x="2751" y="5619"/>
                    </a:lnTo>
                    <a:lnTo>
                      <a:pt x="2775" y="5648"/>
                    </a:lnTo>
                    <a:cubicBezTo>
                      <a:pt x="2963" y="5860"/>
                      <a:pt x="3224" y="5988"/>
                      <a:pt x="3510" y="5944"/>
                    </a:cubicBezTo>
                    <a:lnTo>
                      <a:pt x="3579" y="593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9"/>
              <p:cNvSpPr/>
              <p:nvPr/>
            </p:nvSpPr>
            <p:spPr>
              <a:xfrm>
                <a:off x="2941857" y="2140937"/>
                <a:ext cx="350067" cy="157049"/>
              </a:xfrm>
              <a:custGeom>
                <a:avLst/>
                <a:gdLst/>
                <a:ahLst/>
                <a:cxnLst/>
                <a:rect l="l" t="t" r="r" b="b"/>
                <a:pathLst>
                  <a:path w="11903" h="5340" extrusionOk="0">
                    <a:moveTo>
                      <a:pt x="0" y="2559"/>
                    </a:moveTo>
                    <a:lnTo>
                      <a:pt x="4339" y="223"/>
                    </a:lnTo>
                    <a:lnTo>
                      <a:pt x="11347" y="0"/>
                    </a:lnTo>
                    <a:lnTo>
                      <a:pt x="11903" y="2003"/>
                    </a:lnTo>
                    <a:lnTo>
                      <a:pt x="11347" y="5340"/>
                    </a:lnTo>
                    <a:lnTo>
                      <a:pt x="4339" y="5340"/>
                    </a:lnTo>
                    <a:close/>
                  </a:path>
                </a:pathLst>
              </a:custGeom>
              <a:solidFill>
                <a:schemeClr val="accent4"/>
              </a:solidFill>
              <a:ln>
                <a:noFill/>
              </a:ln>
            </p:spPr>
          </p:sp>
          <p:sp>
            <p:nvSpPr>
              <p:cNvPr id="1387" name="Google Shape;1387;p39"/>
              <p:cNvSpPr/>
              <p:nvPr/>
            </p:nvSpPr>
            <p:spPr>
              <a:xfrm>
                <a:off x="3409718" y="1447352"/>
                <a:ext cx="350067" cy="157049"/>
              </a:xfrm>
              <a:custGeom>
                <a:avLst/>
                <a:gdLst/>
                <a:ahLst/>
                <a:cxnLst/>
                <a:rect l="l" t="t" r="r" b="b"/>
                <a:pathLst>
                  <a:path w="11903" h="5340" extrusionOk="0">
                    <a:moveTo>
                      <a:pt x="0" y="2559"/>
                    </a:moveTo>
                    <a:lnTo>
                      <a:pt x="4339" y="223"/>
                    </a:lnTo>
                    <a:lnTo>
                      <a:pt x="11347" y="0"/>
                    </a:lnTo>
                    <a:lnTo>
                      <a:pt x="11903" y="2003"/>
                    </a:lnTo>
                    <a:lnTo>
                      <a:pt x="11347" y="5340"/>
                    </a:lnTo>
                    <a:lnTo>
                      <a:pt x="4339" y="5340"/>
                    </a:lnTo>
                    <a:close/>
                  </a:path>
                </a:pathLst>
              </a:custGeom>
              <a:solidFill>
                <a:srgbClr val="0D6972"/>
              </a:solidFill>
              <a:ln>
                <a:noFill/>
              </a:ln>
            </p:spPr>
          </p:sp>
          <p:sp>
            <p:nvSpPr>
              <p:cNvPr id="1388" name="Google Shape;1388;p39"/>
              <p:cNvSpPr/>
              <p:nvPr/>
            </p:nvSpPr>
            <p:spPr>
              <a:xfrm>
                <a:off x="2572698" y="2846699"/>
                <a:ext cx="350067" cy="157049"/>
              </a:xfrm>
              <a:custGeom>
                <a:avLst/>
                <a:gdLst/>
                <a:ahLst/>
                <a:cxnLst/>
                <a:rect l="l" t="t" r="r" b="b"/>
                <a:pathLst>
                  <a:path w="11903" h="5340" extrusionOk="0">
                    <a:moveTo>
                      <a:pt x="0" y="2559"/>
                    </a:moveTo>
                    <a:lnTo>
                      <a:pt x="4339" y="223"/>
                    </a:lnTo>
                    <a:lnTo>
                      <a:pt x="11347" y="0"/>
                    </a:lnTo>
                    <a:lnTo>
                      <a:pt x="11903" y="2003"/>
                    </a:lnTo>
                    <a:lnTo>
                      <a:pt x="11347" y="5340"/>
                    </a:lnTo>
                    <a:lnTo>
                      <a:pt x="4339" y="5340"/>
                    </a:lnTo>
                    <a:close/>
                  </a:path>
                </a:pathLst>
              </a:custGeom>
              <a:solidFill>
                <a:schemeClr val="accent5"/>
              </a:solidFill>
              <a:ln>
                <a:noFill/>
              </a:ln>
            </p:spPr>
          </p:sp>
          <p:sp>
            <p:nvSpPr>
              <p:cNvPr id="1389" name="Google Shape;1389;p39"/>
              <p:cNvSpPr/>
              <p:nvPr/>
            </p:nvSpPr>
            <p:spPr>
              <a:xfrm>
                <a:off x="2975120" y="3550107"/>
                <a:ext cx="350067" cy="157049"/>
              </a:xfrm>
              <a:custGeom>
                <a:avLst/>
                <a:gdLst/>
                <a:ahLst/>
                <a:cxnLst/>
                <a:rect l="l" t="t" r="r" b="b"/>
                <a:pathLst>
                  <a:path w="11903" h="5340" extrusionOk="0">
                    <a:moveTo>
                      <a:pt x="0" y="2559"/>
                    </a:moveTo>
                    <a:lnTo>
                      <a:pt x="4339" y="223"/>
                    </a:lnTo>
                    <a:lnTo>
                      <a:pt x="11347" y="0"/>
                    </a:lnTo>
                    <a:lnTo>
                      <a:pt x="11903" y="2003"/>
                    </a:lnTo>
                    <a:lnTo>
                      <a:pt x="11347" y="5340"/>
                    </a:lnTo>
                    <a:lnTo>
                      <a:pt x="4339" y="5340"/>
                    </a:lnTo>
                    <a:close/>
                  </a:path>
                </a:pathLst>
              </a:custGeom>
              <a:solidFill>
                <a:schemeClr val="accent6"/>
              </a:solidFill>
              <a:ln>
                <a:noFill/>
              </a:ln>
            </p:spPr>
          </p:sp>
          <p:sp>
            <p:nvSpPr>
              <p:cNvPr id="1390" name="Google Shape;1390;p39"/>
              <p:cNvSpPr/>
              <p:nvPr/>
            </p:nvSpPr>
            <p:spPr>
              <a:xfrm flipH="1">
                <a:off x="5850023" y="2140937"/>
                <a:ext cx="350067" cy="157049"/>
              </a:xfrm>
              <a:custGeom>
                <a:avLst/>
                <a:gdLst/>
                <a:ahLst/>
                <a:cxnLst/>
                <a:rect l="l" t="t" r="r" b="b"/>
                <a:pathLst>
                  <a:path w="11903" h="5340" extrusionOk="0">
                    <a:moveTo>
                      <a:pt x="0" y="2559"/>
                    </a:moveTo>
                    <a:lnTo>
                      <a:pt x="4339" y="223"/>
                    </a:lnTo>
                    <a:lnTo>
                      <a:pt x="11347" y="0"/>
                    </a:lnTo>
                    <a:lnTo>
                      <a:pt x="11903" y="2003"/>
                    </a:lnTo>
                    <a:lnTo>
                      <a:pt x="11347" y="5340"/>
                    </a:lnTo>
                    <a:lnTo>
                      <a:pt x="4339" y="5340"/>
                    </a:lnTo>
                    <a:close/>
                  </a:path>
                </a:pathLst>
              </a:custGeom>
              <a:solidFill>
                <a:schemeClr val="accent1"/>
              </a:solidFill>
              <a:ln>
                <a:noFill/>
              </a:ln>
            </p:spPr>
          </p:sp>
          <p:sp>
            <p:nvSpPr>
              <p:cNvPr id="1391" name="Google Shape;1391;p39"/>
              <p:cNvSpPr/>
              <p:nvPr/>
            </p:nvSpPr>
            <p:spPr>
              <a:xfrm flipH="1">
                <a:off x="5650502" y="1447352"/>
                <a:ext cx="350067" cy="157049"/>
              </a:xfrm>
              <a:custGeom>
                <a:avLst/>
                <a:gdLst/>
                <a:ahLst/>
                <a:cxnLst/>
                <a:rect l="l" t="t" r="r" b="b"/>
                <a:pathLst>
                  <a:path w="11903" h="5340" extrusionOk="0">
                    <a:moveTo>
                      <a:pt x="0" y="2559"/>
                    </a:moveTo>
                    <a:lnTo>
                      <a:pt x="4339" y="223"/>
                    </a:lnTo>
                    <a:lnTo>
                      <a:pt x="11347" y="0"/>
                    </a:lnTo>
                    <a:lnTo>
                      <a:pt x="11903" y="2003"/>
                    </a:lnTo>
                    <a:lnTo>
                      <a:pt x="11347" y="5340"/>
                    </a:lnTo>
                    <a:lnTo>
                      <a:pt x="4339" y="5340"/>
                    </a:lnTo>
                    <a:close/>
                  </a:path>
                </a:pathLst>
              </a:custGeom>
              <a:solidFill>
                <a:srgbClr val="AD7E0C"/>
              </a:solidFill>
              <a:ln>
                <a:noFill/>
              </a:ln>
            </p:spPr>
          </p:sp>
          <p:sp>
            <p:nvSpPr>
              <p:cNvPr id="1392" name="Google Shape;1392;p39"/>
              <p:cNvSpPr/>
              <p:nvPr/>
            </p:nvSpPr>
            <p:spPr>
              <a:xfrm flipH="1">
                <a:off x="6221447" y="2846699"/>
                <a:ext cx="350067" cy="157049"/>
              </a:xfrm>
              <a:custGeom>
                <a:avLst/>
                <a:gdLst/>
                <a:ahLst/>
                <a:cxnLst/>
                <a:rect l="l" t="t" r="r" b="b"/>
                <a:pathLst>
                  <a:path w="11903" h="5340" extrusionOk="0">
                    <a:moveTo>
                      <a:pt x="0" y="2559"/>
                    </a:moveTo>
                    <a:lnTo>
                      <a:pt x="4339" y="223"/>
                    </a:lnTo>
                    <a:lnTo>
                      <a:pt x="11347" y="0"/>
                    </a:lnTo>
                    <a:lnTo>
                      <a:pt x="11903" y="2003"/>
                    </a:lnTo>
                    <a:lnTo>
                      <a:pt x="11347" y="5340"/>
                    </a:lnTo>
                    <a:lnTo>
                      <a:pt x="4339" y="5340"/>
                    </a:lnTo>
                    <a:close/>
                  </a:path>
                </a:pathLst>
              </a:custGeom>
              <a:solidFill>
                <a:schemeClr val="accent2"/>
              </a:solidFill>
              <a:ln>
                <a:noFill/>
              </a:ln>
            </p:spPr>
          </p:sp>
          <p:sp>
            <p:nvSpPr>
              <p:cNvPr id="1393" name="Google Shape;1393;p39"/>
              <p:cNvSpPr/>
              <p:nvPr/>
            </p:nvSpPr>
            <p:spPr>
              <a:xfrm flipH="1">
                <a:off x="5682324" y="3550107"/>
                <a:ext cx="350067" cy="157049"/>
              </a:xfrm>
              <a:custGeom>
                <a:avLst/>
                <a:gdLst/>
                <a:ahLst/>
                <a:cxnLst/>
                <a:rect l="l" t="t" r="r" b="b"/>
                <a:pathLst>
                  <a:path w="11903" h="5340" extrusionOk="0">
                    <a:moveTo>
                      <a:pt x="0" y="2559"/>
                    </a:moveTo>
                    <a:lnTo>
                      <a:pt x="4339" y="223"/>
                    </a:lnTo>
                    <a:lnTo>
                      <a:pt x="11347" y="0"/>
                    </a:lnTo>
                    <a:lnTo>
                      <a:pt x="11903" y="2003"/>
                    </a:lnTo>
                    <a:lnTo>
                      <a:pt x="11347" y="5340"/>
                    </a:lnTo>
                    <a:lnTo>
                      <a:pt x="4339" y="5340"/>
                    </a:lnTo>
                    <a:close/>
                  </a:path>
                </a:pathLst>
              </a:custGeom>
              <a:solidFill>
                <a:schemeClr val="accent3"/>
              </a:solidFill>
              <a:ln>
                <a:noFill/>
              </a:ln>
            </p:spPr>
          </p:sp>
          <p:grpSp>
            <p:nvGrpSpPr>
              <p:cNvPr id="1394" name="Google Shape;1394;p39"/>
              <p:cNvGrpSpPr/>
              <p:nvPr/>
            </p:nvGrpSpPr>
            <p:grpSpPr>
              <a:xfrm>
                <a:off x="2555232" y="2834966"/>
                <a:ext cx="1831994" cy="1561154"/>
                <a:chOff x="2617300" y="2791520"/>
                <a:chExt cx="1775360" cy="1512892"/>
              </a:xfrm>
            </p:grpSpPr>
            <p:sp>
              <p:nvSpPr>
                <p:cNvPr id="1395" name="Google Shape;1395;p39"/>
                <p:cNvSpPr/>
                <p:nvPr/>
              </p:nvSpPr>
              <p:spPr>
                <a:xfrm>
                  <a:off x="3001961" y="3473590"/>
                  <a:ext cx="373358" cy="179165"/>
                </a:xfrm>
                <a:custGeom>
                  <a:avLst/>
                  <a:gdLst/>
                  <a:ahLst/>
                  <a:cxnLst/>
                  <a:rect l="l" t="t" r="r" b="b"/>
                  <a:pathLst>
                    <a:path w="3205" h="1538" extrusionOk="0">
                      <a:moveTo>
                        <a:pt x="2189" y="1538"/>
                      </a:moveTo>
                      <a:lnTo>
                        <a:pt x="2968" y="1538"/>
                      </a:lnTo>
                      <a:cubicBezTo>
                        <a:pt x="3170" y="1538"/>
                        <a:pt x="3204" y="897"/>
                        <a:pt x="3200" y="754"/>
                      </a:cubicBezTo>
                      <a:cubicBezTo>
                        <a:pt x="3200" y="616"/>
                        <a:pt x="3165" y="0"/>
                        <a:pt x="2968" y="0"/>
                      </a:cubicBezTo>
                      <a:lnTo>
                        <a:pt x="2189" y="0"/>
                      </a:lnTo>
                      <a:lnTo>
                        <a:pt x="2189" y="276"/>
                      </a:lnTo>
                      <a:lnTo>
                        <a:pt x="2855" y="276"/>
                      </a:lnTo>
                      <a:lnTo>
                        <a:pt x="2859" y="296"/>
                      </a:lnTo>
                      <a:cubicBezTo>
                        <a:pt x="2904" y="449"/>
                        <a:pt x="2928" y="601"/>
                        <a:pt x="2928" y="759"/>
                      </a:cubicBezTo>
                      <a:cubicBezTo>
                        <a:pt x="2928" y="922"/>
                        <a:pt x="2904" y="1084"/>
                        <a:pt x="2859" y="1247"/>
                      </a:cubicBezTo>
                      <a:lnTo>
                        <a:pt x="2855" y="1267"/>
                      </a:lnTo>
                      <a:lnTo>
                        <a:pt x="2189" y="1267"/>
                      </a:lnTo>
                      <a:lnTo>
                        <a:pt x="2189" y="1538"/>
                      </a:lnTo>
                      <a:close/>
                      <a:moveTo>
                        <a:pt x="1302" y="1538"/>
                      </a:moveTo>
                      <a:lnTo>
                        <a:pt x="2189" y="1538"/>
                      </a:lnTo>
                      <a:lnTo>
                        <a:pt x="2189" y="1267"/>
                      </a:lnTo>
                      <a:lnTo>
                        <a:pt x="1445" y="1267"/>
                      </a:lnTo>
                      <a:lnTo>
                        <a:pt x="1455" y="1227"/>
                      </a:lnTo>
                      <a:cubicBezTo>
                        <a:pt x="1489" y="1074"/>
                        <a:pt x="1509" y="912"/>
                        <a:pt x="1509" y="754"/>
                      </a:cubicBezTo>
                      <a:cubicBezTo>
                        <a:pt x="1509" y="606"/>
                        <a:pt x="1489" y="458"/>
                        <a:pt x="1455" y="311"/>
                      </a:cubicBezTo>
                      <a:lnTo>
                        <a:pt x="1445" y="276"/>
                      </a:lnTo>
                      <a:lnTo>
                        <a:pt x="2189" y="276"/>
                      </a:lnTo>
                      <a:lnTo>
                        <a:pt x="2189" y="0"/>
                      </a:lnTo>
                      <a:lnTo>
                        <a:pt x="1273" y="0"/>
                      </a:lnTo>
                      <a:cubicBezTo>
                        <a:pt x="1243" y="0"/>
                        <a:pt x="1218" y="15"/>
                        <a:pt x="1194" y="30"/>
                      </a:cubicBezTo>
                      <a:lnTo>
                        <a:pt x="937" y="173"/>
                      </a:lnTo>
                      <a:lnTo>
                        <a:pt x="937" y="483"/>
                      </a:lnTo>
                      <a:lnTo>
                        <a:pt x="1184" y="345"/>
                      </a:lnTo>
                      <a:lnTo>
                        <a:pt x="1194" y="384"/>
                      </a:lnTo>
                      <a:cubicBezTo>
                        <a:pt x="1218" y="508"/>
                        <a:pt x="1238" y="631"/>
                        <a:pt x="1238" y="754"/>
                      </a:cubicBezTo>
                      <a:cubicBezTo>
                        <a:pt x="1238" y="892"/>
                        <a:pt x="1223" y="1025"/>
                        <a:pt x="1189" y="1153"/>
                      </a:cubicBezTo>
                      <a:lnTo>
                        <a:pt x="1184" y="1193"/>
                      </a:lnTo>
                      <a:lnTo>
                        <a:pt x="937" y="1055"/>
                      </a:lnTo>
                      <a:lnTo>
                        <a:pt x="937" y="1370"/>
                      </a:lnTo>
                      <a:lnTo>
                        <a:pt x="1204" y="1518"/>
                      </a:lnTo>
                      <a:cubicBezTo>
                        <a:pt x="1228" y="1533"/>
                        <a:pt x="1248" y="1538"/>
                        <a:pt x="1273" y="1538"/>
                      </a:cubicBezTo>
                      <a:lnTo>
                        <a:pt x="1302" y="1538"/>
                      </a:lnTo>
                      <a:lnTo>
                        <a:pt x="1302" y="1538"/>
                      </a:lnTo>
                      <a:close/>
                      <a:moveTo>
                        <a:pt x="937" y="173"/>
                      </a:moveTo>
                      <a:lnTo>
                        <a:pt x="90" y="651"/>
                      </a:lnTo>
                      <a:cubicBezTo>
                        <a:pt x="26" y="690"/>
                        <a:pt x="1" y="774"/>
                        <a:pt x="35" y="838"/>
                      </a:cubicBezTo>
                      <a:cubicBezTo>
                        <a:pt x="50" y="858"/>
                        <a:pt x="70" y="877"/>
                        <a:pt x="90" y="887"/>
                      </a:cubicBezTo>
                      <a:lnTo>
                        <a:pt x="937" y="1370"/>
                      </a:lnTo>
                      <a:lnTo>
                        <a:pt x="937" y="1055"/>
                      </a:lnTo>
                      <a:lnTo>
                        <a:pt x="637" y="887"/>
                      </a:lnTo>
                      <a:lnTo>
                        <a:pt x="642" y="867"/>
                      </a:lnTo>
                      <a:cubicBezTo>
                        <a:pt x="647" y="833"/>
                        <a:pt x="652" y="803"/>
                        <a:pt x="652" y="769"/>
                      </a:cubicBezTo>
                      <a:cubicBezTo>
                        <a:pt x="652" y="734"/>
                        <a:pt x="652" y="705"/>
                        <a:pt x="642" y="675"/>
                      </a:cubicBezTo>
                      <a:lnTo>
                        <a:pt x="642" y="651"/>
                      </a:lnTo>
                      <a:lnTo>
                        <a:pt x="937" y="48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9"/>
                <p:cNvSpPr/>
                <p:nvPr/>
              </p:nvSpPr>
              <p:spPr>
                <a:xfrm>
                  <a:off x="4360974" y="3305839"/>
                  <a:ext cx="31686" cy="998574"/>
                </a:xfrm>
                <a:custGeom>
                  <a:avLst/>
                  <a:gdLst/>
                  <a:ahLst/>
                  <a:cxnLst/>
                  <a:rect l="l" t="t" r="r" b="b"/>
                  <a:pathLst>
                    <a:path w="272" h="8572" extrusionOk="0">
                      <a:moveTo>
                        <a:pt x="272" y="8572"/>
                      </a:moveTo>
                      <a:lnTo>
                        <a:pt x="272" y="1"/>
                      </a:lnTo>
                      <a:lnTo>
                        <a:pt x="1" y="1"/>
                      </a:lnTo>
                      <a:lnTo>
                        <a:pt x="1" y="8547"/>
                      </a:lnTo>
                      <a:cubicBezTo>
                        <a:pt x="94" y="8552"/>
                        <a:pt x="183" y="8557"/>
                        <a:pt x="272" y="857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9"/>
                <p:cNvSpPr/>
                <p:nvPr/>
              </p:nvSpPr>
              <p:spPr>
                <a:xfrm>
                  <a:off x="3738666" y="3305839"/>
                  <a:ext cx="653989" cy="32268"/>
                </a:xfrm>
                <a:custGeom>
                  <a:avLst/>
                  <a:gdLst/>
                  <a:ahLst/>
                  <a:cxnLst/>
                  <a:rect l="l" t="t" r="r" b="b"/>
                  <a:pathLst>
                    <a:path w="5614" h="277" extrusionOk="0">
                      <a:moveTo>
                        <a:pt x="0" y="1"/>
                      </a:moveTo>
                      <a:lnTo>
                        <a:pt x="5614" y="1"/>
                      </a:lnTo>
                      <a:lnTo>
                        <a:pt x="5614" y="277"/>
                      </a:lnTo>
                      <a:lnTo>
                        <a:pt x="0" y="2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9"/>
                <p:cNvSpPr/>
                <p:nvPr/>
              </p:nvSpPr>
              <p:spPr>
                <a:xfrm>
                  <a:off x="2985419" y="2863280"/>
                  <a:ext cx="785509" cy="31686"/>
                </a:xfrm>
                <a:custGeom>
                  <a:avLst/>
                  <a:gdLst/>
                  <a:ahLst/>
                  <a:cxnLst/>
                  <a:rect l="l" t="t" r="r" b="b"/>
                  <a:pathLst>
                    <a:path w="6743" h="272" extrusionOk="0">
                      <a:moveTo>
                        <a:pt x="0" y="0"/>
                      </a:moveTo>
                      <a:lnTo>
                        <a:pt x="6742" y="0"/>
                      </a:lnTo>
                      <a:lnTo>
                        <a:pt x="6742" y="271"/>
                      </a:lnTo>
                      <a:lnTo>
                        <a:pt x="0" y="27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9"/>
                <p:cNvSpPr/>
                <p:nvPr/>
              </p:nvSpPr>
              <p:spPr>
                <a:xfrm>
                  <a:off x="3738666" y="2863280"/>
                  <a:ext cx="32268" cy="718875"/>
                </a:xfrm>
                <a:custGeom>
                  <a:avLst/>
                  <a:gdLst/>
                  <a:ahLst/>
                  <a:cxnLst/>
                  <a:rect l="l" t="t" r="r" b="b"/>
                  <a:pathLst>
                    <a:path w="277" h="6171" extrusionOk="0">
                      <a:moveTo>
                        <a:pt x="0" y="0"/>
                      </a:moveTo>
                      <a:lnTo>
                        <a:pt x="276" y="0"/>
                      </a:lnTo>
                      <a:lnTo>
                        <a:pt x="276" y="6171"/>
                      </a:lnTo>
                      <a:lnTo>
                        <a:pt x="0" y="617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9"/>
                <p:cNvSpPr/>
                <p:nvPr/>
              </p:nvSpPr>
              <p:spPr>
                <a:xfrm>
                  <a:off x="3359713" y="3549893"/>
                  <a:ext cx="411219" cy="32268"/>
                </a:xfrm>
                <a:custGeom>
                  <a:avLst/>
                  <a:gdLst/>
                  <a:ahLst/>
                  <a:cxnLst/>
                  <a:rect l="l" t="t" r="r" b="b"/>
                  <a:pathLst>
                    <a:path w="3530" h="277" extrusionOk="0">
                      <a:moveTo>
                        <a:pt x="0" y="1"/>
                      </a:moveTo>
                      <a:lnTo>
                        <a:pt x="3529" y="1"/>
                      </a:lnTo>
                      <a:lnTo>
                        <a:pt x="3529" y="277"/>
                      </a:lnTo>
                      <a:lnTo>
                        <a:pt x="0" y="2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9"/>
                <p:cNvSpPr/>
                <p:nvPr/>
              </p:nvSpPr>
              <p:spPr>
                <a:xfrm>
                  <a:off x="2617300" y="2791520"/>
                  <a:ext cx="373358" cy="179165"/>
                </a:xfrm>
                <a:custGeom>
                  <a:avLst/>
                  <a:gdLst/>
                  <a:ahLst/>
                  <a:cxnLst/>
                  <a:rect l="l" t="t" r="r" b="b"/>
                  <a:pathLst>
                    <a:path w="3205" h="1538" extrusionOk="0">
                      <a:moveTo>
                        <a:pt x="2189" y="1538"/>
                      </a:moveTo>
                      <a:lnTo>
                        <a:pt x="2968" y="1538"/>
                      </a:lnTo>
                      <a:cubicBezTo>
                        <a:pt x="3170" y="1538"/>
                        <a:pt x="3204" y="892"/>
                        <a:pt x="3204" y="754"/>
                      </a:cubicBezTo>
                      <a:cubicBezTo>
                        <a:pt x="3199" y="616"/>
                        <a:pt x="3165" y="0"/>
                        <a:pt x="2968" y="0"/>
                      </a:cubicBezTo>
                      <a:lnTo>
                        <a:pt x="2189" y="0"/>
                      </a:lnTo>
                      <a:lnTo>
                        <a:pt x="2189" y="276"/>
                      </a:lnTo>
                      <a:lnTo>
                        <a:pt x="2854" y="276"/>
                      </a:lnTo>
                      <a:lnTo>
                        <a:pt x="2864" y="296"/>
                      </a:lnTo>
                      <a:cubicBezTo>
                        <a:pt x="2904" y="444"/>
                        <a:pt x="2928" y="596"/>
                        <a:pt x="2928" y="754"/>
                      </a:cubicBezTo>
                      <a:cubicBezTo>
                        <a:pt x="2933" y="922"/>
                        <a:pt x="2909" y="1084"/>
                        <a:pt x="2859" y="1242"/>
                      </a:cubicBezTo>
                      <a:lnTo>
                        <a:pt x="2854" y="1262"/>
                      </a:lnTo>
                      <a:lnTo>
                        <a:pt x="2189" y="1262"/>
                      </a:lnTo>
                      <a:lnTo>
                        <a:pt x="2189" y="1538"/>
                      </a:lnTo>
                      <a:close/>
                      <a:moveTo>
                        <a:pt x="1307" y="1538"/>
                      </a:moveTo>
                      <a:lnTo>
                        <a:pt x="2189" y="1538"/>
                      </a:lnTo>
                      <a:lnTo>
                        <a:pt x="2189" y="1262"/>
                      </a:lnTo>
                      <a:lnTo>
                        <a:pt x="1450" y="1262"/>
                      </a:lnTo>
                      <a:lnTo>
                        <a:pt x="1455" y="1227"/>
                      </a:lnTo>
                      <a:cubicBezTo>
                        <a:pt x="1494" y="1069"/>
                        <a:pt x="1514" y="912"/>
                        <a:pt x="1509" y="749"/>
                      </a:cubicBezTo>
                      <a:cubicBezTo>
                        <a:pt x="1509" y="601"/>
                        <a:pt x="1489" y="453"/>
                        <a:pt x="1455" y="310"/>
                      </a:cubicBezTo>
                      <a:lnTo>
                        <a:pt x="1450" y="271"/>
                      </a:lnTo>
                      <a:lnTo>
                        <a:pt x="2189" y="271"/>
                      </a:lnTo>
                      <a:lnTo>
                        <a:pt x="2189" y="0"/>
                      </a:lnTo>
                      <a:lnTo>
                        <a:pt x="1277" y="0"/>
                      </a:lnTo>
                      <a:cubicBezTo>
                        <a:pt x="1248" y="0"/>
                        <a:pt x="1218" y="10"/>
                        <a:pt x="1194" y="25"/>
                      </a:cubicBezTo>
                      <a:lnTo>
                        <a:pt x="942" y="168"/>
                      </a:lnTo>
                      <a:lnTo>
                        <a:pt x="942" y="483"/>
                      </a:lnTo>
                      <a:lnTo>
                        <a:pt x="1184" y="345"/>
                      </a:lnTo>
                      <a:lnTo>
                        <a:pt x="1194" y="384"/>
                      </a:lnTo>
                      <a:cubicBezTo>
                        <a:pt x="1223" y="503"/>
                        <a:pt x="1238" y="631"/>
                        <a:pt x="1238" y="754"/>
                      </a:cubicBezTo>
                      <a:cubicBezTo>
                        <a:pt x="1243" y="887"/>
                        <a:pt x="1223" y="1025"/>
                        <a:pt x="1194" y="1153"/>
                      </a:cubicBezTo>
                      <a:lnTo>
                        <a:pt x="1184" y="1193"/>
                      </a:lnTo>
                      <a:lnTo>
                        <a:pt x="942" y="1055"/>
                      </a:lnTo>
                      <a:lnTo>
                        <a:pt x="942" y="1365"/>
                      </a:lnTo>
                      <a:lnTo>
                        <a:pt x="1208" y="1518"/>
                      </a:lnTo>
                      <a:cubicBezTo>
                        <a:pt x="1228" y="1533"/>
                        <a:pt x="1253" y="1538"/>
                        <a:pt x="1272" y="1538"/>
                      </a:cubicBezTo>
                      <a:lnTo>
                        <a:pt x="1302" y="1538"/>
                      </a:lnTo>
                      <a:lnTo>
                        <a:pt x="1302" y="1538"/>
                      </a:lnTo>
                      <a:close/>
                      <a:moveTo>
                        <a:pt x="942" y="172"/>
                      </a:moveTo>
                      <a:lnTo>
                        <a:pt x="90" y="651"/>
                      </a:lnTo>
                      <a:cubicBezTo>
                        <a:pt x="26" y="685"/>
                        <a:pt x="1" y="769"/>
                        <a:pt x="40" y="833"/>
                      </a:cubicBezTo>
                      <a:cubicBezTo>
                        <a:pt x="50" y="858"/>
                        <a:pt x="70" y="877"/>
                        <a:pt x="95" y="887"/>
                      </a:cubicBezTo>
                      <a:lnTo>
                        <a:pt x="942" y="1365"/>
                      </a:lnTo>
                      <a:lnTo>
                        <a:pt x="942" y="1055"/>
                      </a:lnTo>
                      <a:lnTo>
                        <a:pt x="642" y="887"/>
                      </a:lnTo>
                      <a:lnTo>
                        <a:pt x="647" y="867"/>
                      </a:lnTo>
                      <a:cubicBezTo>
                        <a:pt x="651" y="833"/>
                        <a:pt x="651" y="798"/>
                        <a:pt x="651" y="769"/>
                      </a:cubicBezTo>
                      <a:cubicBezTo>
                        <a:pt x="651" y="734"/>
                        <a:pt x="651" y="705"/>
                        <a:pt x="647" y="670"/>
                      </a:cubicBezTo>
                      <a:lnTo>
                        <a:pt x="642" y="651"/>
                      </a:lnTo>
                      <a:lnTo>
                        <a:pt x="942" y="48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2" name="Google Shape;1402;p39"/>
              <p:cNvGrpSpPr/>
              <p:nvPr/>
            </p:nvGrpSpPr>
            <p:grpSpPr>
              <a:xfrm>
                <a:off x="2916702" y="1431999"/>
                <a:ext cx="1627517" cy="2955810"/>
                <a:chOff x="2967596" y="1431925"/>
                <a:chExt cx="1577205" cy="2864435"/>
              </a:xfrm>
            </p:grpSpPr>
            <p:sp>
              <p:nvSpPr>
                <p:cNvPr id="1403" name="Google Shape;1403;p39"/>
                <p:cNvSpPr/>
                <p:nvPr/>
              </p:nvSpPr>
              <p:spPr>
                <a:xfrm>
                  <a:off x="4512532" y="1503102"/>
                  <a:ext cx="32268" cy="2793257"/>
                </a:xfrm>
                <a:custGeom>
                  <a:avLst/>
                  <a:gdLst/>
                  <a:ahLst/>
                  <a:cxnLst/>
                  <a:rect l="l" t="t" r="r" b="b"/>
                  <a:pathLst>
                    <a:path w="277" h="23978" extrusionOk="0">
                      <a:moveTo>
                        <a:pt x="1" y="0"/>
                      </a:moveTo>
                      <a:lnTo>
                        <a:pt x="277" y="0"/>
                      </a:lnTo>
                      <a:lnTo>
                        <a:pt x="277" y="23978"/>
                      </a:lnTo>
                      <a:lnTo>
                        <a:pt x="1" y="2397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4" name="Google Shape;1404;p39"/>
                <p:cNvSpPr/>
                <p:nvPr/>
              </p:nvSpPr>
              <p:spPr>
                <a:xfrm>
                  <a:off x="3916085" y="2650796"/>
                  <a:ext cx="628710" cy="31686"/>
                </a:xfrm>
                <a:custGeom>
                  <a:avLst/>
                  <a:gdLst/>
                  <a:ahLst/>
                  <a:cxnLst/>
                  <a:rect l="l" t="t" r="r" b="b"/>
                  <a:pathLst>
                    <a:path w="5397" h="272" extrusionOk="0">
                      <a:moveTo>
                        <a:pt x="0" y="1"/>
                      </a:moveTo>
                      <a:lnTo>
                        <a:pt x="5397" y="1"/>
                      </a:lnTo>
                      <a:lnTo>
                        <a:pt x="5397" y="272"/>
                      </a:lnTo>
                      <a:lnTo>
                        <a:pt x="0" y="27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9"/>
                <p:cNvSpPr/>
                <p:nvPr/>
              </p:nvSpPr>
              <p:spPr>
                <a:xfrm>
                  <a:off x="3916085" y="2174804"/>
                  <a:ext cx="32268" cy="504762"/>
                </a:xfrm>
                <a:custGeom>
                  <a:avLst/>
                  <a:gdLst/>
                  <a:ahLst/>
                  <a:cxnLst/>
                  <a:rect l="l" t="t" r="r" b="b"/>
                  <a:pathLst>
                    <a:path w="277" h="4333" extrusionOk="0">
                      <a:moveTo>
                        <a:pt x="0" y="1"/>
                      </a:moveTo>
                      <a:lnTo>
                        <a:pt x="276" y="1"/>
                      </a:lnTo>
                      <a:lnTo>
                        <a:pt x="276" y="4333"/>
                      </a:lnTo>
                      <a:lnTo>
                        <a:pt x="0" y="433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9"/>
                <p:cNvSpPr/>
                <p:nvPr/>
              </p:nvSpPr>
              <p:spPr>
                <a:xfrm>
                  <a:off x="3329890" y="2174804"/>
                  <a:ext cx="618459" cy="32268"/>
                </a:xfrm>
                <a:custGeom>
                  <a:avLst/>
                  <a:gdLst/>
                  <a:ahLst/>
                  <a:cxnLst/>
                  <a:rect l="l" t="t" r="r" b="b"/>
                  <a:pathLst>
                    <a:path w="5309" h="277" extrusionOk="0">
                      <a:moveTo>
                        <a:pt x="0" y="1"/>
                      </a:moveTo>
                      <a:lnTo>
                        <a:pt x="5308" y="1"/>
                      </a:lnTo>
                      <a:lnTo>
                        <a:pt x="5308" y="277"/>
                      </a:lnTo>
                      <a:lnTo>
                        <a:pt x="0" y="2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9"/>
                <p:cNvSpPr/>
                <p:nvPr/>
              </p:nvSpPr>
              <p:spPr>
                <a:xfrm>
                  <a:off x="2967596" y="2103626"/>
                  <a:ext cx="373242" cy="179282"/>
                </a:xfrm>
                <a:custGeom>
                  <a:avLst/>
                  <a:gdLst/>
                  <a:ahLst/>
                  <a:cxnLst/>
                  <a:rect l="l" t="t" r="r" b="b"/>
                  <a:pathLst>
                    <a:path w="3204" h="1539" extrusionOk="0">
                      <a:moveTo>
                        <a:pt x="2188" y="1538"/>
                      </a:moveTo>
                      <a:lnTo>
                        <a:pt x="2967" y="1538"/>
                      </a:lnTo>
                      <a:cubicBezTo>
                        <a:pt x="3174" y="1538"/>
                        <a:pt x="3204" y="893"/>
                        <a:pt x="3204" y="750"/>
                      </a:cubicBezTo>
                      <a:cubicBezTo>
                        <a:pt x="3204" y="617"/>
                        <a:pt x="3164" y="1"/>
                        <a:pt x="2967" y="1"/>
                      </a:cubicBezTo>
                      <a:lnTo>
                        <a:pt x="2188" y="1"/>
                      </a:lnTo>
                      <a:lnTo>
                        <a:pt x="2188" y="272"/>
                      </a:lnTo>
                      <a:lnTo>
                        <a:pt x="2859" y="272"/>
                      </a:lnTo>
                      <a:lnTo>
                        <a:pt x="2864" y="296"/>
                      </a:lnTo>
                      <a:cubicBezTo>
                        <a:pt x="2908" y="444"/>
                        <a:pt x="2928" y="597"/>
                        <a:pt x="2933" y="755"/>
                      </a:cubicBezTo>
                      <a:cubicBezTo>
                        <a:pt x="2933" y="922"/>
                        <a:pt x="2908" y="1085"/>
                        <a:pt x="2864" y="1243"/>
                      </a:cubicBezTo>
                      <a:lnTo>
                        <a:pt x="2854" y="1262"/>
                      </a:lnTo>
                      <a:lnTo>
                        <a:pt x="2188" y="1262"/>
                      </a:lnTo>
                      <a:close/>
                      <a:moveTo>
                        <a:pt x="1306" y="1538"/>
                      </a:moveTo>
                      <a:lnTo>
                        <a:pt x="2188" y="1538"/>
                      </a:lnTo>
                      <a:lnTo>
                        <a:pt x="2188" y="1262"/>
                      </a:lnTo>
                      <a:lnTo>
                        <a:pt x="1449" y="1262"/>
                      </a:lnTo>
                      <a:lnTo>
                        <a:pt x="1454" y="1228"/>
                      </a:lnTo>
                      <a:cubicBezTo>
                        <a:pt x="1494" y="1070"/>
                        <a:pt x="1513" y="912"/>
                        <a:pt x="1508" y="750"/>
                      </a:cubicBezTo>
                      <a:cubicBezTo>
                        <a:pt x="1508" y="602"/>
                        <a:pt x="1489" y="454"/>
                        <a:pt x="1454" y="311"/>
                      </a:cubicBezTo>
                      <a:lnTo>
                        <a:pt x="1449" y="272"/>
                      </a:lnTo>
                      <a:lnTo>
                        <a:pt x="2188" y="272"/>
                      </a:lnTo>
                      <a:lnTo>
                        <a:pt x="2188" y="1"/>
                      </a:lnTo>
                      <a:lnTo>
                        <a:pt x="1277" y="1"/>
                      </a:lnTo>
                      <a:cubicBezTo>
                        <a:pt x="1247" y="1"/>
                        <a:pt x="1218" y="11"/>
                        <a:pt x="1193" y="25"/>
                      </a:cubicBezTo>
                      <a:lnTo>
                        <a:pt x="942" y="168"/>
                      </a:lnTo>
                      <a:lnTo>
                        <a:pt x="942" y="484"/>
                      </a:lnTo>
                      <a:lnTo>
                        <a:pt x="1183" y="346"/>
                      </a:lnTo>
                      <a:lnTo>
                        <a:pt x="1193" y="380"/>
                      </a:lnTo>
                      <a:cubicBezTo>
                        <a:pt x="1223" y="503"/>
                        <a:pt x="1237" y="627"/>
                        <a:pt x="1237" y="755"/>
                      </a:cubicBezTo>
                      <a:cubicBezTo>
                        <a:pt x="1242" y="888"/>
                        <a:pt x="1223" y="1021"/>
                        <a:pt x="1193" y="1154"/>
                      </a:cubicBezTo>
                      <a:lnTo>
                        <a:pt x="1183" y="1193"/>
                      </a:lnTo>
                      <a:lnTo>
                        <a:pt x="942" y="1055"/>
                      </a:lnTo>
                      <a:lnTo>
                        <a:pt x="942" y="1366"/>
                      </a:lnTo>
                      <a:lnTo>
                        <a:pt x="1208" y="1519"/>
                      </a:lnTo>
                      <a:cubicBezTo>
                        <a:pt x="1227" y="1528"/>
                        <a:pt x="1252" y="1538"/>
                        <a:pt x="1272" y="1538"/>
                      </a:cubicBezTo>
                      <a:lnTo>
                        <a:pt x="1301" y="1538"/>
                      </a:lnTo>
                      <a:lnTo>
                        <a:pt x="1301" y="1538"/>
                      </a:lnTo>
                      <a:close/>
                      <a:moveTo>
                        <a:pt x="942" y="168"/>
                      </a:moveTo>
                      <a:lnTo>
                        <a:pt x="89" y="651"/>
                      </a:lnTo>
                      <a:cubicBezTo>
                        <a:pt x="25" y="686"/>
                        <a:pt x="0" y="770"/>
                        <a:pt x="40" y="834"/>
                      </a:cubicBezTo>
                      <a:cubicBezTo>
                        <a:pt x="50" y="858"/>
                        <a:pt x="69" y="873"/>
                        <a:pt x="94" y="888"/>
                      </a:cubicBezTo>
                      <a:lnTo>
                        <a:pt x="942" y="1366"/>
                      </a:lnTo>
                      <a:lnTo>
                        <a:pt x="942" y="1055"/>
                      </a:lnTo>
                      <a:lnTo>
                        <a:pt x="641" y="883"/>
                      </a:lnTo>
                      <a:lnTo>
                        <a:pt x="646" y="863"/>
                      </a:lnTo>
                      <a:cubicBezTo>
                        <a:pt x="651" y="834"/>
                        <a:pt x="651" y="799"/>
                        <a:pt x="651" y="765"/>
                      </a:cubicBezTo>
                      <a:cubicBezTo>
                        <a:pt x="651" y="735"/>
                        <a:pt x="651" y="701"/>
                        <a:pt x="646" y="671"/>
                      </a:cubicBezTo>
                      <a:lnTo>
                        <a:pt x="641" y="651"/>
                      </a:lnTo>
                      <a:lnTo>
                        <a:pt x="942" y="48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9"/>
                <p:cNvSpPr/>
                <p:nvPr/>
              </p:nvSpPr>
              <p:spPr>
                <a:xfrm>
                  <a:off x="3778274" y="1503102"/>
                  <a:ext cx="766521" cy="32268"/>
                </a:xfrm>
                <a:custGeom>
                  <a:avLst/>
                  <a:gdLst/>
                  <a:ahLst/>
                  <a:cxnLst/>
                  <a:rect l="l" t="t" r="r" b="b"/>
                  <a:pathLst>
                    <a:path w="6580" h="277" extrusionOk="0">
                      <a:moveTo>
                        <a:pt x="0" y="0"/>
                      </a:moveTo>
                      <a:lnTo>
                        <a:pt x="6580" y="0"/>
                      </a:lnTo>
                      <a:lnTo>
                        <a:pt x="6580" y="276"/>
                      </a:lnTo>
                      <a:lnTo>
                        <a:pt x="0" y="2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9"/>
                <p:cNvSpPr/>
                <p:nvPr/>
              </p:nvSpPr>
              <p:spPr>
                <a:xfrm>
                  <a:off x="3422270" y="1431925"/>
                  <a:ext cx="372776" cy="178699"/>
                </a:xfrm>
                <a:custGeom>
                  <a:avLst/>
                  <a:gdLst/>
                  <a:ahLst/>
                  <a:cxnLst/>
                  <a:rect l="l" t="t" r="r" b="b"/>
                  <a:pathLst>
                    <a:path w="3200" h="1534" extrusionOk="0">
                      <a:moveTo>
                        <a:pt x="2184" y="1533"/>
                      </a:moveTo>
                      <a:lnTo>
                        <a:pt x="2963" y="1533"/>
                      </a:lnTo>
                      <a:cubicBezTo>
                        <a:pt x="3170" y="1533"/>
                        <a:pt x="3199" y="892"/>
                        <a:pt x="3199" y="749"/>
                      </a:cubicBezTo>
                      <a:cubicBezTo>
                        <a:pt x="3199" y="611"/>
                        <a:pt x="3160" y="0"/>
                        <a:pt x="2963" y="0"/>
                      </a:cubicBezTo>
                      <a:lnTo>
                        <a:pt x="2184" y="0"/>
                      </a:lnTo>
                      <a:lnTo>
                        <a:pt x="2184" y="271"/>
                      </a:lnTo>
                      <a:lnTo>
                        <a:pt x="2854" y="271"/>
                      </a:lnTo>
                      <a:lnTo>
                        <a:pt x="2859" y="291"/>
                      </a:lnTo>
                      <a:cubicBezTo>
                        <a:pt x="2903" y="444"/>
                        <a:pt x="2928" y="597"/>
                        <a:pt x="2928" y="754"/>
                      </a:cubicBezTo>
                      <a:cubicBezTo>
                        <a:pt x="2928" y="917"/>
                        <a:pt x="2903" y="1080"/>
                        <a:pt x="2859" y="1242"/>
                      </a:cubicBezTo>
                      <a:lnTo>
                        <a:pt x="2854" y="1262"/>
                      </a:lnTo>
                      <a:lnTo>
                        <a:pt x="2184" y="1262"/>
                      </a:lnTo>
                      <a:lnTo>
                        <a:pt x="2184" y="1533"/>
                      </a:lnTo>
                      <a:close/>
                      <a:moveTo>
                        <a:pt x="1302" y="1533"/>
                      </a:moveTo>
                      <a:lnTo>
                        <a:pt x="2184" y="1533"/>
                      </a:lnTo>
                      <a:lnTo>
                        <a:pt x="2184" y="1262"/>
                      </a:lnTo>
                      <a:lnTo>
                        <a:pt x="1445" y="1262"/>
                      </a:lnTo>
                      <a:lnTo>
                        <a:pt x="1454" y="1223"/>
                      </a:lnTo>
                      <a:cubicBezTo>
                        <a:pt x="1489" y="1070"/>
                        <a:pt x="1509" y="907"/>
                        <a:pt x="1509" y="749"/>
                      </a:cubicBezTo>
                      <a:cubicBezTo>
                        <a:pt x="1504" y="602"/>
                        <a:pt x="1489" y="454"/>
                        <a:pt x="1454" y="306"/>
                      </a:cubicBezTo>
                      <a:lnTo>
                        <a:pt x="1445" y="271"/>
                      </a:lnTo>
                      <a:lnTo>
                        <a:pt x="2184" y="271"/>
                      </a:lnTo>
                      <a:lnTo>
                        <a:pt x="2184" y="0"/>
                      </a:lnTo>
                      <a:lnTo>
                        <a:pt x="1272" y="0"/>
                      </a:lnTo>
                      <a:cubicBezTo>
                        <a:pt x="1243" y="0"/>
                        <a:pt x="1218" y="10"/>
                        <a:pt x="1188" y="25"/>
                      </a:cubicBezTo>
                      <a:lnTo>
                        <a:pt x="937" y="168"/>
                      </a:lnTo>
                      <a:lnTo>
                        <a:pt x="937" y="478"/>
                      </a:lnTo>
                      <a:lnTo>
                        <a:pt x="1178" y="340"/>
                      </a:lnTo>
                      <a:lnTo>
                        <a:pt x="1188" y="380"/>
                      </a:lnTo>
                      <a:cubicBezTo>
                        <a:pt x="1218" y="503"/>
                        <a:pt x="1233" y="626"/>
                        <a:pt x="1238" y="749"/>
                      </a:cubicBezTo>
                      <a:cubicBezTo>
                        <a:pt x="1238" y="887"/>
                        <a:pt x="1218" y="1021"/>
                        <a:pt x="1188" y="1154"/>
                      </a:cubicBezTo>
                      <a:lnTo>
                        <a:pt x="1178" y="1188"/>
                      </a:lnTo>
                      <a:lnTo>
                        <a:pt x="937" y="1050"/>
                      </a:lnTo>
                      <a:lnTo>
                        <a:pt x="937" y="1366"/>
                      </a:lnTo>
                      <a:lnTo>
                        <a:pt x="1203" y="1513"/>
                      </a:lnTo>
                      <a:cubicBezTo>
                        <a:pt x="1223" y="1528"/>
                        <a:pt x="1247" y="1533"/>
                        <a:pt x="1272" y="1533"/>
                      </a:cubicBezTo>
                      <a:lnTo>
                        <a:pt x="1302" y="1533"/>
                      </a:lnTo>
                      <a:lnTo>
                        <a:pt x="1302" y="1533"/>
                      </a:lnTo>
                      <a:close/>
                      <a:moveTo>
                        <a:pt x="937" y="168"/>
                      </a:moveTo>
                      <a:lnTo>
                        <a:pt x="89" y="646"/>
                      </a:lnTo>
                      <a:cubicBezTo>
                        <a:pt x="20" y="685"/>
                        <a:pt x="1" y="769"/>
                        <a:pt x="35" y="833"/>
                      </a:cubicBezTo>
                      <a:cubicBezTo>
                        <a:pt x="50" y="853"/>
                        <a:pt x="65" y="873"/>
                        <a:pt x="89" y="883"/>
                      </a:cubicBezTo>
                      <a:lnTo>
                        <a:pt x="937" y="1366"/>
                      </a:lnTo>
                      <a:lnTo>
                        <a:pt x="937" y="1050"/>
                      </a:lnTo>
                      <a:lnTo>
                        <a:pt x="636" y="883"/>
                      </a:lnTo>
                      <a:lnTo>
                        <a:pt x="641" y="863"/>
                      </a:lnTo>
                      <a:cubicBezTo>
                        <a:pt x="646" y="828"/>
                        <a:pt x="651" y="799"/>
                        <a:pt x="651" y="764"/>
                      </a:cubicBezTo>
                      <a:cubicBezTo>
                        <a:pt x="651" y="735"/>
                        <a:pt x="646" y="700"/>
                        <a:pt x="641" y="671"/>
                      </a:cubicBezTo>
                      <a:lnTo>
                        <a:pt x="636" y="651"/>
                      </a:lnTo>
                      <a:lnTo>
                        <a:pt x="937" y="47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0" name="Google Shape;1410;p39"/>
              <p:cNvGrpSpPr/>
              <p:nvPr/>
            </p:nvGrpSpPr>
            <p:grpSpPr>
              <a:xfrm>
                <a:off x="4668516" y="1437889"/>
                <a:ext cx="1549378" cy="2949929"/>
                <a:chOff x="4665255" y="1437633"/>
                <a:chExt cx="1501481" cy="2858736"/>
              </a:xfrm>
            </p:grpSpPr>
            <p:sp>
              <p:nvSpPr>
                <p:cNvPr id="1411" name="Google Shape;1411;p39"/>
                <p:cNvSpPr/>
                <p:nvPr/>
              </p:nvSpPr>
              <p:spPr>
                <a:xfrm>
                  <a:off x="4665255" y="2592782"/>
                  <a:ext cx="31686" cy="1703586"/>
                </a:xfrm>
                <a:custGeom>
                  <a:avLst/>
                  <a:gdLst/>
                  <a:ahLst/>
                  <a:cxnLst/>
                  <a:rect l="l" t="t" r="r" b="b"/>
                  <a:pathLst>
                    <a:path w="272" h="14624" extrusionOk="0">
                      <a:moveTo>
                        <a:pt x="1" y="1"/>
                      </a:moveTo>
                      <a:lnTo>
                        <a:pt x="272" y="1"/>
                      </a:lnTo>
                      <a:lnTo>
                        <a:pt x="272" y="14624"/>
                      </a:lnTo>
                      <a:lnTo>
                        <a:pt x="1" y="1462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9"/>
                <p:cNvSpPr/>
                <p:nvPr/>
              </p:nvSpPr>
              <p:spPr>
                <a:xfrm>
                  <a:off x="4665255" y="2592782"/>
                  <a:ext cx="431838" cy="31686"/>
                </a:xfrm>
                <a:custGeom>
                  <a:avLst/>
                  <a:gdLst/>
                  <a:ahLst/>
                  <a:cxnLst/>
                  <a:rect l="l" t="t" r="r" b="b"/>
                  <a:pathLst>
                    <a:path w="3707" h="272" extrusionOk="0">
                      <a:moveTo>
                        <a:pt x="1" y="1"/>
                      </a:moveTo>
                      <a:lnTo>
                        <a:pt x="3707" y="1"/>
                      </a:lnTo>
                      <a:lnTo>
                        <a:pt x="3707" y="272"/>
                      </a:lnTo>
                      <a:lnTo>
                        <a:pt x="1" y="27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9"/>
                <p:cNvSpPr/>
                <p:nvPr/>
              </p:nvSpPr>
              <p:spPr>
                <a:xfrm>
                  <a:off x="5064827" y="1509393"/>
                  <a:ext cx="32268" cy="1115066"/>
                </a:xfrm>
                <a:custGeom>
                  <a:avLst/>
                  <a:gdLst/>
                  <a:ahLst/>
                  <a:cxnLst/>
                  <a:rect l="l" t="t" r="r" b="b"/>
                  <a:pathLst>
                    <a:path w="277" h="9572" extrusionOk="0">
                      <a:moveTo>
                        <a:pt x="1" y="1"/>
                      </a:moveTo>
                      <a:lnTo>
                        <a:pt x="277" y="1"/>
                      </a:lnTo>
                      <a:lnTo>
                        <a:pt x="277" y="9572"/>
                      </a:lnTo>
                      <a:lnTo>
                        <a:pt x="1" y="957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9"/>
                <p:cNvSpPr/>
                <p:nvPr/>
              </p:nvSpPr>
              <p:spPr>
                <a:xfrm>
                  <a:off x="5064827" y="1511141"/>
                  <a:ext cx="536914" cy="31686"/>
                </a:xfrm>
                <a:custGeom>
                  <a:avLst/>
                  <a:gdLst/>
                  <a:ahLst/>
                  <a:cxnLst/>
                  <a:rect l="l" t="t" r="r" b="b"/>
                  <a:pathLst>
                    <a:path w="4609" h="272" extrusionOk="0">
                      <a:moveTo>
                        <a:pt x="1" y="0"/>
                      </a:moveTo>
                      <a:lnTo>
                        <a:pt x="4609" y="0"/>
                      </a:lnTo>
                      <a:lnTo>
                        <a:pt x="4609" y="272"/>
                      </a:lnTo>
                      <a:lnTo>
                        <a:pt x="1" y="27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9"/>
                <p:cNvSpPr/>
                <p:nvPr/>
              </p:nvSpPr>
              <p:spPr>
                <a:xfrm>
                  <a:off x="5064827" y="2185754"/>
                  <a:ext cx="737863" cy="31686"/>
                </a:xfrm>
                <a:custGeom>
                  <a:avLst/>
                  <a:gdLst/>
                  <a:ahLst/>
                  <a:cxnLst/>
                  <a:rect l="l" t="t" r="r" b="b"/>
                  <a:pathLst>
                    <a:path w="6334" h="272" extrusionOk="0">
                      <a:moveTo>
                        <a:pt x="1" y="0"/>
                      </a:moveTo>
                      <a:lnTo>
                        <a:pt x="6334" y="0"/>
                      </a:lnTo>
                      <a:lnTo>
                        <a:pt x="6334" y="272"/>
                      </a:lnTo>
                      <a:lnTo>
                        <a:pt x="1" y="27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9"/>
                <p:cNvSpPr/>
                <p:nvPr/>
              </p:nvSpPr>
              <p:spPr>
                <a:xfrm>
                  <a:off x="5595921" y="1437633"/>
                  <a:ext cx="373358" cy="179282"/>
                </a:xfrm>
                <a:custGeom>
                  <a:avLst/>
                  <a:gdLst/>
                  <a:ahLst/>
                  <a:cxnLst/>
                  <a:rect l="l" t="t" r="r" b="b"/>
                  <a:pathLst>
                    <a:path w="3205" h="1539" extrusionOk="0">
                      <a:moveTo>
                        <a:pt x="2268" y="1366"/>
                      </a:moveTo>
                      <a:lnTo>
                        <a:pt x="3116" y="888"/>
                      </a:lnTo>
                      <a:cubicBezTo>
                        <a:pt x="3180" y="848"/>
                        <a:pt x="3204" y="765"/>
                        <a:pt x="3170" y="700"/>
                      </a:cubicBezTo>
                      <a:cubicBezTo>
                        <a:pt x="3155" y="681"/>
                        <a:pt x="3135" y="661"/>
                        <a:pt x="3116" y="651"/>
                      </a:cubicBezTo>
                      <a:lnTo>
                        <a:pt x="2268" y="168"/>
                      </a:lnTo>
                      <a:lnTo>
                        <a:pt x="2268" y="484"/>
                      </a:lnTo>
                      <a:lnTo>
                        <a:pt x="2564" y="651"/>
                      </a:lnTo>
                      <a:lnTo>
                        <a:pt x="2564" y="671"/>
                      </a:lnTo>
                      <a:cubicBezTo>
                        <a:pt x="2559" y="705"/>
                        <a:pt x="2554" y="735"/>
                        <a:pt x="2554" y="769"/>
                      </a:cubicBezTo>
                      <a:cubicBezTo>
                        <a:pt x="2554" y="804"/>
                        <a:pt x="2554" y="834"/>
                        <a:pt x="2564" y="863"/>
                      </a:cubicBezTo>
                      <a:lnTo>
                        <a:pt x="2564" y="883"/>
                      </a:lnTo>
                      <a:lnTo>
                        <a:pt x="2268" y="1055"/>
                      </a:lnTo>
                      <a:close/>
                      <a:moveTo>
                        <a:pt x="1903" y="1"/>
                      </a:moveTo>
                      <a:lnTo>
                        <a:pt x="1016" y="1"/>
                      </a:lnTo>
                      <a:lnTo>
                        <a:pt x="1016" y="272"/>
                      </a:lnTo>
                      <a:lnTo>
                        <a:pt x="1760" y="272"/>
                      </a:lnTo>
                      <a:lnTo>
                        <a:pt x="1750" y="311"/>
                      </a:lnTo>
                      <a:cubicBezTo>
                        <a:pt x="1716" y="464"/>
                        <a:pt x="1696" y="627"/>
                        <a:pt x="1696" y="784"/>
                      </a:cubicBezTo>
                      <a:cubicBezTo>
                        <a:pt x="1696" y="932"/>
                        <a:pt x="1716" y="1080"/>
                        <a:pt x="1750" y="1228"/>
                      </a:cubicBezTo>
                      <a:lnTo>
                        <a:pt x="1760" y="1262"/>
                      </a:lnTo>
                      <a:lnTo>
                        <a:pt x="1016" y="1262"/>
                      </a:lnTo>
                      <a:lnTo>
                        <a:pt x="1016" y="1538"/>
                      </a:lnTo>
                      <a:lnTo>
                        <a:pt x="1933" y="1538"/>
                      </a:lnTo>
                      <a:cubicBezTo>
                        <a:pt x="1962" y="1538"/>
                        <a:pt x="1987" y="1524"/>
                        <a:pt x="2012" y="1509"/>
                      </a:cubicBezTo>
                      <a:lnTo>
                        <a:pt x="2268" y="1366"/>
                      </a:lnTo>
                      <a:lnTo>
                        <a:pt x="2268" y="1055"/>
                      </a:lnTo>
                      <a:lnTo>
                        <a:pt x="2021" y="1193"/>
                      </a:lnTo>
                      <a:lnTo>
                        <a:pt x="2012" y="1154"/>
                      </a:lnTo>
                      <a:cubicBezTo>
                        <a:pt x="1987" y="1031"/>
                        <a:pt x="1967" y="907"/>
                        <a:pt x="1967" y="784"/>
                      </a:cubicBezTo>
                      <a:cubicBezTo>
                        <a:pt x="1967" y="646"/>
                        <a:pt x="1982" y="513"/>
                        <a:pt x="2016" y="380"/>
                      </a:cubicBezTo>
                      <a:lnTo>
                        <a:pt x="2021" y="346"/>
                      </a:lnTo>
                      <a:lnTo>
                        <a:pt x="2268" y="484"/>
                      </a:lnTo>
                      <a:lnTo>
                        <a:pt x="2268" y="168"/>
                      </a:lnTo>
                      <a:lnTo>
                        <a:pt x="2002" y="15"/>
                      </a:lnTo>
                      <a:cubicBezTo>
                        <a:pt x="1977" y="6"/>
                        <a:pt x="1957" y="1"/>
                        <a:pt x="1933" y="1"/>
                      </a:cubicBezTo>
                      <a:lnTo>
                        <a:pt x="1903" y="1"/>
                      </a:lnTo>
                      <a:lnTo>
                        <a:pt x="1903" y="1"/>
                      </a:lnTo>
                      <a:close/>
                      <a:moveTo>
                        <a:pt x="1016" y="1"/>
                      </a:moveTo>
                      <a:lnTo>
                        <a:pt x="237" y="1"/>
                      </a:lnTo>
                      <a:cubicBezTo>
                        <a:pt x="35" y="1"/>
                        <a:pt x="1" y="641"/>
                        <a:pt x="6" y="784"/>
                      </a:cubicBezTo>
                      <a:cubicBezTo>
                        <a:pt x="6" y="922"/>
                        <a:pt x="40" y="1538"/>
                        <a:pt x="237" y="1538"/>
                      </a:cubicBezTo>
                      <a:lnTo>
                        <a:pt x="1016" y="1538"/>
                      </a:lnTo>
                      <a:lnTo>
                        <a:pt x="1016" y="1262"/>
                      </a:lnTo>
                      <a:lnTo>
                        <a:pt x="351" y="1262"/>
                      </a:lnTo>
                      <a:lnTo>
                        <a:pt x="346" y="1243"/>
                      </a:lnTo>
                      <a:cubicBezTo>
                        <a:pt x="301" y="1090"/>
                        <a:pt x="277" y="937"/>
                        <a:pt x="277" y="784"/>
                      </a:cubicBezTo>
                      <a:cubicBezTo>
                        <a:pt x="277" y="617"/>
                        <a:pt x="301" y="454"/>
                        <a:pt x="346" y="296"/>
                      </a:cubicBezTo>
                      <a:lnTo>
                        <a:pt x="351" y="272"/>
                      </a:lnTo>
                      <a:lnTo>
                        <a:pt x="1016" y="272"/>
                      </a:lnTo>
                      <a:lnTo>
                        <a:pt x="10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9"/>
                <p:cNvSpPr/>
                <p:nvPr/>
              </p:nvSpPr>
              <p:spPr>
                <a:xfrm>
                  <a:off x="5793494" y="2112247"/>
                  <a:ext cx="373242" cy="178699"/>
                </a:xfrm>
                <a:custGeom>
                  <a:avLst/>
                  <a:gdLst/>
                  <a:ahLst/>
                  <a:cxnLst/>
                  <a:rect l="l" t="t" r="r" b="b"/>
                  <a:pathLst>
                    <a:path w="3204" h="1534" extrusionOk="0">
                      <a:moveTo>
                        <a:pt x="2267" y="1366"/>
                      </a:moveTo>
                      <a:lnTo>
                        <a:pt x="3115" y="883"/>
                      </a:lnTo>
                      <a:cubicBezTo>
                        <a:pt x="3179" y="848"/>
                        <a:pt x="3204" y="765"/>
                        <a:pt x="3169" y="700"/>
                      </a:cubicBezTo>
                      <a:cubicBezTo>
                        <a:pt x="3154" y="676"/>
                        <a:pt x="3135" y="661"/>
                        <a:pt x="3115" y="646"/>
                      </a:cubicBezTo>
                      <a:lnTo>
                        <a:pt x="2267" y="168"/>
                      </a:lnTo>
                      <a:lnTo>
                        <a:pt x="2267" y="479"/>
                      </a:lnTo>
                      <a:lnTo>
                        <a:pt x="2563" y="651"/>
                      </a:lnTo>
                      <a:lnTo>
                        <a:pt x="2563" y="671"/>
                      </a:lnTo>
                      <a:cubicBezTo>
                        <a:pt x="2558" y="700"/>
                        <a:pt x="2553" y="735"/>
                        <a:pt x="2553" y="769"/>
                      </a:cubicBezTo>
                      <a:cubicBezTo>
                        <a:pt x="2553" y="799"/>
                        <a:pt x="2553" y="834"/>
                        <a:pt x="2563" y="863"/>
                      </a:cubicBezTo>
                      <a:lnTo>
                        <a:pt x="2563" y="883"/>
                      </a:lnTo>
                      <a:lnTo>
                        <a:pt x="2267" y="1050"/>
                      </a:lnTo>
                      <a:close/>
                      <a:moveTo>
                        <a:pt x="1903" y="1"/>
                      </a:moveTo>
                      <a:lnTo>
                        <a:pt x="1015" y="1"/>
                      </a:lnTo>
                      <a:lnTo>
                        <a:pt x="1015" y="272"/>
                      </a:lnTo>
                      <a:lnTo>
                        <a:pt x="1760" y="272"/>
                      </a:lnTo>
                      <a:lnTo>
                        <a:pt x="1750" y="306"/>
                      </a:lnTo>
                      <a:cubicBezTo>
                        <a:pt x="1715" y="464"/>
                        <a:pt x="1696" y="622"/>
                        <a:pt x="1696" y="784"/>
                      </a:cubicBezTo>
                      <a:cubicBezTo>
                        <a:pt x="1696" y="932"/>
                        <a:pt x="1715" y="1080"/>
                        <a:pt x="1750" y="1223"/>
                      </a:cubicBezTo>
                      <a:lnTo>
                        <a:pt x="1760" y="1262"/>
                      </a:lnTo>
                      <a:lnTo>
                        <a:pt x="1015" y="1262"/>
                      </a:lnTo>
                      <a:lnTo>
                        <a:pt x="1015" y="1533"/>
                      </a:lnTo>
                      <a:lnTo>
                        <a:pt x="1932" y="1533"/>
                      </a:lnTo>
                      <a:cubicBezTo>
                        <a:pt x="1962" y="1533"/>
                        <a:pt x="1986" y="1523"/>
                        <a:pt x="2011" y="1509"/>
                      </a:cubicBezTo>
                      <a:lnTo>
                        <a:pt x="2267" y="1366"/>
                      </a:lnTo>
                      <a:lnTo>
                        <a:pt x="2267" y="1050"/>
                      </a:lnTo>
                      <a:lnTo>
                        <a:pt x="2021" y="1188"/>
                      </a:lnTo>
                      <a:lnTo>
                        <a:pt x="2011" y="1154"/>
                      </a:lnTo>
                      <a:cubicBezTo>
                        <a:pt x="1981" y="1031"/>
                        <a:pt x="1967" y="907"/>
                        <a:pt x="1967" y="779"/>
                      </a:cubicBezTo>
                      <a:cubicBezTo>
                        <a:pt x="1967" y="646"/>
                        <a:pt x="1981" y="513"/>
                        <a:pt x="2011" y="380"/>
                      </a:cubicBezTo>
                      <a:lnTo>
                        <a:pt x="2021" y="341"/>
                      </a:lnTo>
                      <a:lnTo>
                        <a:pt x="2267" y="479"/>
                      </a:lnTo>
                      <a:lnTo>
                        <a:pt x="2267" y="168"/>
                      </a:lnTo>
                      <a:lnTo>
                        <a:pt x="1996" y="15"/>
                      </a:lnTo>
                      <a:cubicBezTo>
                        <a:pt x="1976" y="6"/>
                        <a:pt x="1957" y="1"/>
                        <a:pt x="1932" y="1"/>
                      </a:cubicBezTo>
                      <a:lnTo>
                        <a:pt x="1903" y="1"/>
                      </a:lnTo>
                      <a:lnTo>
                        <a:pt x="1903" y="1"/>
                      </a:lnTo>
                      <a:close/>
                      <a:moveTo>
                        <a:pt x="1015" y="1"/>
                      </a:moveTo>
                      <a:lnTo>
                        <a:pt x="237" y="1"/>
                      </a:lnTo>
                      <a:cubicBezTo>
                        <a:pt x="35" y="1"/>
                        <a:pt x="0" y="641"/>
                        <a:pt x="5" y="784"/>
                      </a:cubicBezTo>
                      <a:cubicBezTo>
                        <a:pt x="5" y="922"/>
                        <a:pt x="40" y="1533"/>
                        <a:pt x="237" y="1533"/>
                      </a:cubicBezTo>
                      <a:lnTo>
                        <a:pt x="1015" y="1533"/>
                      </a:lnTo>
                      <a:lnTo>
                        <a:pt x="1015" y="1262"/>
                      </a:lnTo>
                      <a:lnTo>
                        <a:pt x="350" y="1262"/>
                      </a:lnTo>
                      <a:lnTo>
                        <a:pt x="345" y="1238"/>
                      </a:lnTo>
                      <a:cubicBezTo>
                        <a:pt x="301" y="1090"/>
                        <a:pt x="276" y="937"/>
                        <a:pt x="276" y="779"/>
                      </a:cubicBezTo>
                      <a:cubicBezTo>
                        <a:pt x="271" y="617"/>
                        <a:pt x="301" y="449"/>
                        <a:pt x="345" y="291"/>
                      </a:cubicBezTo>
                      <a:lnTo>
                        <a:pt x="350" y="272"/>
                      </a:lnTo>
                      <a:lnTo>
                        <a:pt x="1015" y="272"/>
                      </a:lnTo>
                      <a:lnTo>
                        <a:pt x="10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39"/>
              <p:cNvGrpSpPr/>
              <p:nvPr/>
            </p:nvGrpSpPr>
            <p:grpSpPr>
              <a:xfrm>
                <a:off x="4825510" y="2836648"/>
                <a:ext cx="1763832" cy="1577863"/>
                <a:chOff x="4817395" y="2793151"/>
                <a:chExt cx="1709305" cy="1529085"/>
              </a:xfrm>
            </p:grpSpPr>
            <p:sp>
              <p:nvSpPr>
                <p:cNvPr id="1419" name="Google Shape;1419;p39"/>
                <p:cNvSpPr/>
                <p:nvPr/>
              </p:nvSpPr>
              <p:spPr>
                <a:xfrm>
                  <a:off x="4817395" y="3308169"/>
                  <a:ext cx="32268" cy="1014067"/>
                </a:xfrm>
                <a:custGeom>
                  <a:avLst/>
                  <a:gdLst/>
                  <a:ahLst/>
                  <a:cxnLst/>
                  <a:rect l="l" t="t" r="r" b="b"/>
                  <a:pathLst>
                    <a:path w="277" h="8705" extrusionOk="0">
                      <a:moveTo>
                        <a:pt x="277" y="8463"/>
                      </a:moveTo>
                      <a:lnTo>
                        <a:pt x="277" y="1"/>
                      </a:lnTo>
                      <a:lnTo>
                        <a:pt x="1" y="1"/>
                      </a:lnTo>
                      <a:lnTo>
                        <a:pt x="1" y="8704"/>
                      </a:lnTo>
                      <a:cubicBezTo>
                        <a:pt x="85" y="8616"/>
                        <a:pt x="178" y="8537"/>
                        <a:pt x="277" y="84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9"/>
                <p:cNvSpPr/>
                <p:nvPr/>
              </p:nvSpPr>
              <p:spPr>
                <a:xfrm>
                  <a:off x="4817395" y="3308169"/>
                  <a:ext cx="476687" cy="31686"/>
                </a:xfrm>
                <a:custGeom>
                  <a:avLst/>
                  <a:gdLst/>
                  <a:ahLst/>
                  <a:cxnLst/>
                  <a:rect l="l" t="t" r="r" b="b"/>
                  <a:pathLst>
                    <a:path w="4092" h="272" extrusionOk="0">
                      <a:moveTo>
                        <a:pt x="1" y="1"/>
                      </a:moveTo>
                      <a:lnTo>
                        <a:pt x="4091" y="1"/>
                      </a:lnTo>
                      <a:lnTo>
                        <a:pt x="4091" y="272"/>
                      </a:lnTo>
                      <a:lnTo>
                        <a:pt x="1" y="27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9"/>
                <p:cNvSpPr/>
                <p:nvPr/>
              </p:nvSpPr>
              <p:spPr>
                <a:xfrm>
                  <a:off x="5261818" y="2863746"/>
                  <a:ext cx="32268" cy="716079"/>
                </a:xfrm>
                <a:custGeom>
                  <a:avLst/>
                  <a:gdLst/>
                  <a:ahLst/>
                  <a:cxnLst/>
                  <a:rect l="l" t="t" r="r" b="b"/>
                  <a:pathLst>
                    <a:path w="277" h="6147" extrusionOk="0">
                      <a:moveTo>
                        <a:pt x="0" y="1"/>
                      </a:moveTo>
                      <a:lnTo>
                        <a:pt x="276" y="1"/>
                      </a:lnTo>
                      <a:lnTo>
                        <a:pt x="276" y="6147"/>
                      </a:lnTo>
                      <a:lnTo>
                        <a:pt x="0" y="614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9"/>
                <p:cNvSpPr/>
                <p:nvPr/>
              </p:nvSpPr>
              <p:spPr>
                <a:xfrm>
                  <a:off x="5261818" y="3548145"/>
                  <a:ext cx="384192" cy="31686"/>
                </a:xfrm>
                <a:custGeom>
                  <a:avLst/>
                  <a:gdLst/>
                  <a:ahLst/>
                  <a:cxnLst/>
                  <a:rect l="l" t="t" r="r" b="b"/>
                  <a:pathLst>
                    <a:path w="3298" h="272" extrusionOk="0">
                      <a:moveTo>
                        <a:pt x="0" y="1"/>
                      </a:moveTo>
                      <a:lnTo>
                        <a:pt x="3298" y="1"/>
                      </a:lnTo>
                      <a:lnTo>
                        <a:pt x="3298" y="272"/>
                      </a:lnTo>
                      <a:lnTo>
                        <a:pt x="0" y="27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9"/>
                <p:cNvSpPr/>
                <p:nvPr/>
              </p:nvSpPr>
              <p:spPr>
                <a:xfrm>
                  <a:off x="5261818" y="2864911"/>
                  <a:ext cx="899788" cy="32268"/>
                </a:xfrm>
                <a:custGeom>
                  <a:avLst/>
                  <a:gdLst/>
                  <a:ahLst/>
                  <a:cxnLst/>
                  <a:rect l="l" t="t" r="r" b="b"/>
                  <a:pathLst>
                    <a:path w="7724" h="277" extrusionOk="0">
                      <a:moveTo>
                        <a:pt x="0" y="1"/>
                      </a:moveTo>
                      <a:lnTo>
                        <a:pt x="7723" y="1"/>
                      </a:lnTo>
                      <a:lnTo>
                        <a:pt x="7723" y="277"/>
                      </a:lnTo>
                      <a:lnTo>
                        <a:pt x="0" y="2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9"/>
                <p:cNvSpPr/>
                <p:nvPr/>
              </p:nvSpPr>
              <p:spPr>
                <a:xfrm>
                  <a:off x="6153459" y="2793151"/>
                  <a:ext cx="373242" cy="179282"/>
                </a:xfrm>
                <a:custGeom>
                  <a:avLst/>
                  <a:gdLst/>
                  <a:ahLst/>
                  <a:cxnLst/>
                  <a:rect l="l" t="t" r="r" b="b"/>
                  <a:pathLst>
                    <a:path w="3204" h="1539" extrusionOk="0">
                      <a:moveTo>
                        <a:pt x="2267" y="1371"/>
                      </a:moveTo>
                      <a:lnTo>
                        <a:pt x="3115" y="888"/>
                      </a:lnTo>
                      <a:cubicBezTo>
                        <a:pt x="3179" y="853"/>
                        <a:pt x="3204" y="770"/>
                        <a:pt x="3169" y="706"/>
                      </a:cubicBezTo>
                      <a:cubicBezTo>
                        <a:pt x="3154" y="681"/>
                        <a:pt x="3135" y="666"/>
                        <a:pt x="3115" y="651"/>
                      </a:cubicBezTo>
                      <a:lnTo>
                        <a:pt x="2267" y="173"/>
                      </a:lnTo>
                      <a:lnTo>
                        <a:pt x="2267" y="484"/>
                      </a:lnTo>
                      <a:lnTo>
                        <a:pt x="2568" y="651"/>
                      </a:lnTo>
                      <a:lnTo>
                        <a:pt x="2563" y="676"/>
                      </a:lnTo>
                      <a:cubicBezTo>
                        <a:pt x="2558" y="706"/>
                        <a:pt x="2553" y="740"/>
                        <a:pt x="2553" y="775"/>
                      </a:cubicBezTo>
                      <a:cubicBezTo>
                        <a:pt x="2553" y="804"/>
                        <a:pt x="2558" y="839"/>
                        <a:pt x="2563" y="868"/>
                      </a:cubicBezTo>
                      <a:lnTo>
                        <a:pt x="2563" y="888"/>
                      </a:lnTo>
                      <a:lnTo>
                        <a:pt x="2267" y="1055"/>
                      </a:lnTo>
                      <a:close/>
                      <a:moveTo>
                        <a:pt x="1903" y="1"/>
                      </a:moveTo>
                      <a:lnTo>
                        <a:pt x="1016" y="1"/>
                      </a:lnTo>
                      <a:lnTo>
                        <a:pt x="1016" y="277"/>
                      </a:lnTo>
                      <a:lnTo>
                        <a:pt x="1760" y="277"/>
                      </a:lnTo>
                      <a:lnTo>
                        <a:pt x="1750" y="311"/>
                      </a:lnTo>
                      <a:cubicBezTo>
                        <a:pt x="1715" y="469"/>
                        <a:pt x="1696" y="627"/>
                        <a:pt x="1696" y="789"/>
                      </a:cubicBezTo>
                      <a:cubicBezTo>
                        <a:pt x="1696" y="937"/>
                        <a:pt x="1715" y="1085"/>
                        <a:pt x="1750" y="1228"/>
                      </a:cubicBezTo>
                      <a:lnTo>
                        <a:pt x="1760" y="1267"/>
                      </a:lnTo>
                      <a:lnTo>
                        <a:pt x="1016" y="1267"/>
                      </a:lnTo>
                      <a:lnTo>
                        <a:pt x="1016" y="1538"/>
                      </a:lnTo>
                      <a:lnTo>
                        <a:pt x="1932" y="1538"/>
                      </a:lnTo>
                      <a:cubicBezTo>
                        <a:pt x="1962" y="1538"/>
                        <a:pt x="1986" y="1529"/>
                        <a:pt x="2011" y="1514"/>
                      </a:cubicBezTo>
                      <a:lnTo>
                        <a:pt x="2267" y="1371"/>
                      </a:lnTo>
                      <a:lnTo>
                        <a:pt x="2267" y="1055"/>
                      </a:lnTo>
                      <a:lnTo>
                        <a:pt x="2021" y="1193"/>
                      </a:lnTo>
                      <a:lnTo>
                        <a:pt x="2011" y="1159"/>
                      </a:lnTo>
                      <a:cubicBezTo>
                        <a:pt x="1986" y="1036"/>
                        <a:pt x="1967" y="913"/>
                        <a:pt x="1967" y="784"/>
                      </a:cubicBezTo>
                      <a:cubicBezTo>
                        <a:pt x="1967" y="651"/>
                        <a:pt x="1982" y="518"/>
                        <a:pt x="2016" y="385"/>
                      </a:cubicBezTo>
                      <a:lnTo>
                        <a:pt x="2021" y="346"/>
                      </a:lnTo>
                      <a:lnTo>
                        <a:pt x="2267" y="484"/>
                      </a:lnTo>
                      <a:lnTo>
                        <a:pt x="2267" y="173"/>
                      </a:lnTo>
                      <a:lnTo>
                        <a:pt x="2001" y="21"/>
                      </a:lnTo>
                      <a:cubicBezTo>
                        <a:pt x="1977" y="11"/>
                        <a:pt x="1957" y="1"/>
                        <a:pt x="1932" y="1"/>
                      </a:cubicBezTo>
                      <a:lnTo>
                        <a:pt x="1903" y="1"/>
                      </a:lnTo>
                      <a:lnTo>
                        <a:pt x="1903" y="1"/>
                      </a:lnTo>
                      <a:close/>
                      <a:moveTo>
                        <a:pt x="1016" y="1"/>
                      </a:moveTo>
                      <a:lnTo>
                        <a:pt x="237" y="1"/>
                      </a:lnTo>
                      <a:cubicBezTo>
                        <a:pt x="35" y="1"/>
                        <a:pt x="0" y="646"/>
                        <a:pt x="5" y="789"/>
                      </a:cubicBezTo>
                      <a:cubicBezTo>
                        <a:pt x="5" y="922"/>
                        <a:pt x="40" y="1538"/>
                        <a:pt x="237" y="1538"/>
                      </a:cubicBezTo>
                      <a:lnTo>
                        <a:pt x="1016" y="1538"/>
                      </a:lnTo>
                      <a:lnTo>
                        <a:pt x="1016" y="1267"/>
                      </a:lnTo>
                      <a:lnTo>
                        <a:pt x="350" y="1267"/>
                      </a:lnTo>
                      <a:lnTo>
                        <a:pt x="345" y="1243"/>
                      </a:lnTo>
                      <a:cubicBezTo>
                        <a:pt x="301" y="1095"/>
                        <a:pt x="276" y="942"/>
                        <a:pt x="276" y="784"/>
                      </a:cubicBezTo>
                      <a:cubicBezTo>
                        <a:pt x="276" y="617"/>
                        <a:pt x="301" y="454"/>
                        <a:pt x="345" y="296"/>
                      </a:cubicBezTo>
                      <a:lnTo>
                        <a:pt x="350" y="277"/>
                      </a:lnTo>
                      <a:lnTo>
                        <a:pt x="1020" y="277"/>
                      </a:lnTo>
                      <a:lnTo>
                        <a:pt x="10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9"/>
                <p:cNvSpPr/>
                <p:nvPr/>
              </p:nvSpPr>
              <p:spPr>
                <a:xfrm>
                  <a:off x="5630986" y="3476385"/>
                  <a:ext cx="373242" cy="179282"/>
                </a:xfrm>
                <a:custGeom>
                  <a:avLst/>
                  <a:gdLst/>
                  <a:ahLst/>
                  <a:cxnLst/>
                  <a:rect l="l" t="t" r="r" b="b"/>
                  <a:pathLst>
                    <a:path w="3204" h="1539" extrusionOk="0">
                      <a:moveTo>
                        <a:pt x="2263" y="1366"/>
                      </a:moveTo>
                      <a:lnTo>
                        <a:pt x="3115" y="888"/>
                      </a:lnTo>
                      <a:cubicBezTo>
                        <a:pt x="3179" y="853"/>
                        <a:pt x="3204" y="770"/>
                        <a:pt x="3164" y="705"/>
                      </a:cubicBezTo>
                      <a:cubicBezTo>
                        <a:pt x="3155" y="681"/>
                        <a:pt x="3135" y="661"/>
                        <a:pt x="3110" y="651"/>
                      </a:cubicBezTo>
                      <a:lnTo>
                        <a:pt x="2263" y="173"/>
                      </a:lnTo>
                      <a:lnTo>
                        <a:pt x="2263" y="484"/>
                      </a:lnTo>
                      <a:lnTo>
                        <a:pt x="2563" y="651"/>
                      </a:lnTo>
                      <a:lnTo>
                        <a:pt x="2558" y="671"/>
                      </a:lnTo>
                      <a:cubicBezTo>
                        <a:pt x="2553" y="705"/>
                        <a:pt x="2553" y="740"/>
                        <a:pt x="2553" y="770"/>
                      </a:cubicBezTo>
                      <a:cubicBezTo>
                        <a:pt x="2553" y="804"/>
                        <a:pt x="2553" y="834"/>
                        <a:pt x="2558" y="868"/>
                      </a:cubicBezTo>
                      <a:lnTo>
                        <a:pt x="2563" y="888"/>
                      </a:lnTo>
                      <a:lnTo>
                        <a:pt x="2263" y="1055"/>
                      </a:lnTo>
                      <a:close/>
                      <a:moveTo>
                        <a:pt x="1903" y="1"/>
                      </a:moveTo>
                      <a:lnTo>
                        <a:pt x="1016" y="1"/>
                      </a:lnTo>
                      <a:lnTo>
                        <a:pt x="1016" y="277"/>
                      </a:lnTo>
                      <a:lnTo>
                        <a:pt x="1760" y="277"/>
                      </a:lnTo>
                      <a:lnTo>
                        <a:pt x="1750" y="311"/>
                      </a:lnTo>
                      <a:cubicBezTo>
                        <a:pt x="1711" y="469"/>
                        <a:pt x="1691" y="627"/>
                        <a:pt x="1696" y="784"/>
                      </a:cubicBezTo>
                      <a:cubicBezTo>
                        <a:pt x="1696" y="937"/>
                        <a:pt x="1715" y="1085"/>
                        <a:pt x="1750" y="1228"/>
                      </a:cubicBezTo>
                      <a:lnTo>
                        <a:pt x="1760" y="1262"/>
                      </a:lnTo>
                      <a:lnTo>
                        <a:pt x="1016" y="1262"/>
                      </a:lnTo>
                      <a:lnTo>
                        <a:pt x="1016" y="1538"/>
                      </a:lnTo>
                      <a:lnTo>
                        <a:pt x="1927" y="1538"/>
                      </a:lnTo>
                      <a:cubicBezTo>
                        <a:pt x="1957" y="1538"/>
                        <a:pt x="1987" y="1524"/>
                        <a:pt x="2011" y="1509"/>
                      </a:cubicBezTo>
                      <a:lnTo>
                        <a:pt x="2263" y="1366"/>
                      </a:lnTo>
                      <a:lnTo>
                        <a:pt x="2263" y="1055"/>
                      </a:lnTo>
                      <a:lnTo>
                        <a:pt x="2021" y="1193"/>
                      </a:lnTo>
                      <a:lnTo>
                        <a:pt x="2011" y="1154"/>
                      </a:lnTo>
                      <a:cubicBezTo>
                        <a:pt x="1982" y="1031"/>
                        <a:pt x="1967" y="908"/>
                        <a:pt x="1967" y="784"/>
                      </a:cubicBezTo>
                      <a:cubicBezTo>
                        <a:pt x="1962" y="646"/>
                        <a:pt x="1982" y="513"/>
                        <a:pt x="2011" y="385"/>
                      </a:cubicBezTo>
                      <a:lnTo>
                        <a:pt x="2021" y="346"/>
                      </a:lnTo>
                      <a:lnTo>
                        <a:pt x="2263" y="484"/>
                      </a:lnTo>
                      <a:lnTo>
                        <a:pt x="2263" y="168"/>
                      </a:lnTo>
                      <a:lnTo>
                        <a:pt x="1996" y="20"/>
                      </a:lnTo>
                      <a:cubicBezTo>
                        <a:pt x="1977" y="6"/>
                        <a:pt x="1952" y="1"/>
                        <a:pt x="1932" y="1"/>
                      </a:cubicBezTo>
                      <a:lnTo>
                        <a:pt x="1903" y="1"/>
                      </a:lnTo>
                      <a:close/>
                      <a:moveTo>
                        <a:pt x="1016" y="1"/>
                      </a:moveTo>
                      <a:lnTo>
                        <a:pt x="237" y="1"/>
                      </a:lnTo>
                      <a:cubicBezTo>
                        <a:pt x="35" y="1"/>
                        <a:pt x="0" y="646"/>
                        <a:pt x="0" y="784"/>
                      </a:cubicBezTo>
                      <a:cubicBezTo>
                        <a:pt x="0" y="922"/>
                        <a:pt x="40" y="1538"/>
                        <a:pt x="237" y="1538"/>
                      </a:cubicBezTo>
                      <a:lnTo>
                        <a:pt x="1016" y="1538"/>
                      </a:lnTo>
                      <a:lnTo>
                        <a:pt x="1016" y="1262"/>
                      </a:lnTo>
                      <a:lnTo>
                        <a:pt x="350" y="1262"/>
                      </a:lnTo>
                      <a:lnTo>
                        <a:pt x="340" y="1243"/>
                      </a:lnTo>
                      <a:cubicBezTo>
                        <a:pt x="301" y="1090"/>
                        <a:pt x="276" y="937"/>
                        <a:pt x="271" y="784"/>
                      </a:cubicBezTo>
                      <a:cubicBezTo>
                        <a:pt x="271" y="617"/>
                        <a:pt x="296" y="454"/>
                        <a:pt x="340" y="296"/>
                      </a:cubicBezTo>
                      <a:lnTo>
                        <a:pt x="350" y="272"/>
                      </a:lnTo>
                      <a:lnTo>
                        <a:pt x="1016" y="272"/>
                      </a:lnTo>
                      <a:lnTo>
                        <a:pt x="10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426" name="Google Shape;1426;p39"/>
          <p:cNvSpPr txBox="1"/>
          <p:nvPr/>
        </p:nvSpPr>
        <p:spPr>
          <a:xfrm>
            <a:off x="809618" y="1305585"/>
            <a:ext cx="1789200" cy="601200"/>
          </a:xfrm>
          <a:prstGeom prst="rect">
            <a:avLst/>
          </a:prstGeom>
          <a:noFill/>
          <a:ln w="19050" cap="flat" cmpd="sng">
            <a:solidFill>
              <a:schemeClr val="dk1"/>
            </a:solidFill>
            <a:prstDash val="solid"/>
            <a:round/>
            <a:headEnd type="none" w="sm" len="sm"/>
            <a:tailEnd type="none" w="sm" len="sm"/>
          </a:ln>
        </p:spPr>
        <p:txBody>
          <a:bodyPr spcFirstLastPara="1" wrap="square" lIns="137150" tIns="91425" rIns="91425" bIns="91425" anchor="t" anchorCtr="0">
            <a:noAutofit/>
          </a:bodyPr>
          <a:lstStyle/>
          <a:p>
            <a:pPr marL="0" lvl="0" indent="0" algn="l" rtl="0">
              <a:lnSpc>
                <a:spcPct val="115000"/>
              </a:lnSpc>
              <a:spcBef>
                <a:spcPts val="0"/>
              </a:spcBef>
              <a:spcAft>
                <a:spcPts val="1600"/>
              </a:spcAft>
              <a:buNone/>
            </a:pPr>
            <a:r>
              <a:rPr lang="en-US" sz="1200" dirty="0">
                <a:solidFill>
                  <a:srgbClr val="2A2A2A"/>
                </a:solidFill>
                <a:latin typeface="Fira Sans Extra Condensed Medium" panose="020B0604020202020204" charset="0"/>
                <a:ea typeface="Roboto"/>
                <a:cs typeface="Roboto"/>
                <a:sym typeface="Roboto"/>
              </a:rPr>
              <a:t>	</a:t>
            </a:r>
            <a:endParaRPr sz="1200" dirty="0">
              <a:solidFill>
                <a:srgbClr val="000000"/>
              </a:solidFill>
              <a:latin typeface="Fira Sans Extra Condensed Medium" panose="020B0604020202020204" charset="0"/>
              <a:ea typeface="Roboto"/>
              <a:cs typeface="Roboto"/>
              <a:sym typeface="Roboto"/>
            </a:endParaRPr>
          </a:p>
        </p:txBody>
      </p:sp>
      <p:sp>
        <p:nvSpPr>
          <p:cNvPr id="1427" name="Google Shape;1427;p39"/>
          <p:cNvSpPr txBox="1"/>
          <p:nvPr/>
        </p:nvSpPr>
        <p:spPr>
          <a:xfrm>
            <a:off x="799107" y="2086424"/>
            <a:ext cx="1789200" cy="601200"/>
          </a:xfrm>
          <a:prstGeom prst="rect">
            <a:avLst/>
          </a:prstGeom>
          <a:noFill/>
          <a:ln w="19050" cap="flat" cmpd="sng">
            <a:solidFill>
              <a:schemeClr val="dk1"/>
            </a:solidFill>
            <a:prstDash val="solid"/>
            <a:round/>
            <a:headEnd type="none" w="sm" len="sm"/>
            <a:tailEnd type="none" w="sm" len="sm"/>
          </a:ln>
        </p:spPr>
        <p:txBody>
          <a:bodyPr spcFirstLastPara="1" wrap="square" lIns="137150" tIns="91425" rIns="91425" bIns="91425" anchor="t" anchorCtr="0">
            <a:noAutofit/>
          </a:bodyPr>
          <a:lstStyle/>
          <a:p>
            <a:pPr marL="0" lvl="0" indent="0" algn="l" rtl="0">
              <a:lnSpc>
                <a:spcPct val="115000"/>
              </a:lnSpc>
              <a:spcBef>
                <a:spcPts val="0"/>
              </a:spcBef>
              <a:spcAft>
                <a:spcPts val="1600"/>
              </a:spcAft>
              <a:buNone/>
            </a:pPr>
            <a:endParaRPr sz="1200" dirty="0">
              <a:solidFill>
                <a:srgbClr val="000000"/>
              </a:solidFill>
              <a:latin typeface="Roboto"/>
              <a:ea typeface="Roboto"/>
              <a:cs typeface="Roboto"/>
              <a:sym typeface="Roboto"/>
            </a:endParaRPr>
          </a:p>
        </p:txBody>
      </p:sp>
      <p:sp>
        <p:nvSpPr>
          <p:cNvPr id="1428" name="Google Shape;1428;p39"/>
          <p:cNvSpPr txBox="1"/>
          <p:nvPr/>
        </p:nvSpPr>
        <p:spPr>
          <a:xfrm>
            <a:off x="792810" y="2853652"/>
            <a:ext cx="1789200" cy="601200"/>
          </a:xfrm>
          <a:prstGeom prst="rect">
            <a:avLst/>
          </a:prstGeom>
          <a:noFill/>
          <a:ln w="19050" cap="flat" cmpd="sng">
            <a:solidFill>
              <a:schemeClr val="dk1"/>
            </a:solidFill>
            <a:prstDash val="solid"/>
            <a:round/>
            <a:headEnd type="none" w="sm" len="sm"/>
            <a:tailEnd type="none" w="sm" len="sm"/>
          </a:ln>
        </p:spPr>
        <p:txBody>
          <a:bodyPr spcFirstLastPara="1" wrap="square" lIns="137150" tIns="91425" rIns="91425" bIns="91425" anchor="t" anchorCtr="0">
            <a:noAutofit/>
          </a:bodyPr>
          <a:lstStyle/>
          <a:p>
            <a:pPr marL="0" lvl="0" indent="0" algn="l" rtl="0">
              <a:lnSpc>
                <a:spcPct val="115000"/>
              </a:lnSpc>
              <a:spcBef>
                <a:spcPts val="0"/>
              </a:spcBef>
              <a:spcAft>
                <a:spcPts val="1600"/>
              </a:spcAft>
              <a:buNone/>
            </a:pPr>
            <a:endParaRPr sz="1200" dirty="0">
              <a:solidFill>
                <a:srgbClr val="000000"/>
              </a:solidFill>
              <a:latin typeface="Roboto"/>
              <a:ea typeface="Roboto"/>
              <a:cs typeface="Roboto"/>
              <a:sym typeface="Roboto"/>
            </a:endParaRPr>
          </a:p>
        </p:txBody>
      </p:sp>
      <p:sp>
        <p:nvSpPr>
          <p:cNvPr id="1429" name="Google Shape;1429;p39"/>
          <p:cNvSpPr txBox="1"/>
          <p:nvPr/>
        </p:nvSpPr>
        <p:spPr>
          <a:xfrm>
            <a:off x="777366" y="3675467"/>
            <a:ext cx="1789200" cy="601200"/>
          </a:xfrm>
          <a:prstGeom prst="rect">
            <a:avLst/>
          </a:prstGeom>
          <a:noFill/>
          <a:ln w="19050" cap="flat" cmpd="sng">
            <a:solidFill>
              <a:schemeClr val="dk1"/>
            </a:solidFill>
            <a:prstDash val="solid"/>
            <a:round/>
            <a:headEnd type="none" w="sm" len="sm"/>
            <a:tailEnd type="none" w="sm" len="sm"/>
          </a:ln>
        </p:spPr>
        <p:txBody>
          <a:bodyPr spcFirstLastPara="1" wrap="square" lIns="137150" tIns="91425" rIns="91425" bIns="91425" anchor="t" anchorCtr="0">
            <a:noAutofit/>
          </a:bodyPr>
          <a:lstStyle/>
          <a:p>
            <a:pPr marL="0" lvl="0" indent="0" algn="l" rtl="0">
              <a:lnSpc>
                <a:spcPct val="115000"/>
              </a:lnSpc>
              <a:spcBef>
                <a:spcPts val="1600"/>
              </a:spcBef>
              <a:spcAft>
                <a:spcPts val="1600"/>
              </a:spcAft>
              <a:buNone/>
            </a:pPr>
            <a:endParaRPr sz="1200" dirty="0">
              <a:latin typeface="Roboto"/>
              <a:ea typeface="Roboto"/>
              <a:cs typeface="Roboto"/>
              <a:sym typeface="Roboto"/>
            </a:endParaRPr>
          </a:p>
        </p:txBody>
      </p:sp>
      <p:sp>
        <p:nvSpPr>
          <p:cNvPr id="1430" name="Google Shape;1430;p39"/>
          <p:cNvSpPr txBox="1"/>
          <p:nvPr/>
        </p:nvSpPr>
        <p:spPr>
          <a:xfrm>
            <a:off x="6546810" y="1300403"/>
            <a:ext cx="1789200" cy="601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137150" bIns="91425" anchor="t" anchorCtr="0">
            <a:noAutofit/>
          </a:bodyPr>
          <a:lstStyle/>
          <a:p>
            <a:pPr marL="0" lvl="0" indent="0" algn="r" rtl="0">
              <a:lnSpc>
                <a:spcPct val="115000"/>
              </a:lnSpc>
              <a:spcBef>
                <a:spcPts val="1600"/>
              </a:spcBef>
              <a:spcAft>
                <a:spcPts val="1600"/>
              </a:spcAft>
              <a:buNone/>
            </a:pPr>
            <a:endParaRPr sz="1000" dirty="0">
              <a:latin typeface="Roboto"/>
              <a:ea typeface="Roboto"/>
              <a:cs typeface="Roboto"/>
              <a:sym typeface="Roboto"/>
            </a:endParaRPr>
          </a:p>
        </p:txBody>
      </p:sp>
      <p:sp>
        <p:nvSpPr>
          <p:cNvPr id="1431" name="Google Shape;1431;p39"/>
          <p:cNvSpPr txBox="1"/>
          <p:nvPr/>
        </p:nvSpPr>
        <p:spPr>
          <a:xfrm>
            <a:off x="6582603" y="2078990"/>
            <a:ext cx="1789200" cy="601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137150" bIns="91425" anchor="t" anchorCtr="0">
            <a:noAutofit/>
          </a:bodyPr>
          <a:lstStyle/>
          <a:p>
            <a:pPr marL="0" lvl="0" indent="0" algn="r" rtl="0">
              <a:lnSpc>
                <a:spcPct val="115000"/>
              </a:lnSpc>
              <a:spcBef>
                <a:spcPts val="1600"/>
              </a:spcBef>
              <a:spcAft>
                <a:spcPts val="1600"/>
              </a:spcAft>
              <a:buNone/>
            </a:pPr>
            <a:endParaRPr sz="1200" dirty="0">
              <a:latin typeface="Roboto"/>
              <a:ea typeface="Roboto"/>
              <a:cs typeface="Roboto"/>
              <a:sym typeface="Roboto"/>
            </a:endParaRPr>
          </a:p>
        </p:txBody>
      </p:sp>
      <p:sp>
        <p:nvSpPr>
          <p:cNvPr id="1432" name="Google Shape;1432;p39"/>
          <p:cNvSpPr txBox="1"/>
          <p:nvPr/>
        </p:nvSpPr>
        <p:spPr>
          <a:xfrm>
            <a:off x="6610910" y="2898924"/>
            <a:ext cx="1789200" cy="601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137150" bIns="91425" anchor="t" anchorCtr="0">
            <a:noAutofit/>
          </a:bodyPr>
          <a:lstStyle/>
          <a:p>
            <a:pPr marL="0" lvl="0" indent="0" algn="r" rtl="0">
              <a:lnSpc>
                <a:spcPct val="115000"/>
              </a:lnSpc>
              <a:spcBef>
                <a:spcPts val="1600"/>
              </a:spcBef>
              <a:spcAft>
                <a:spcPts val="1600"/>
              </a:spcAft>
              <a:buNone/>
            </a:pPr>
            <a:endParaRPr sz="1200" dirty="0">
              <a:latin typeface="Roboto"/>
              <a:ea typeface="Roboto"/>
              <a:cs typeface="Roboto"/>
              <a:sym typeface="Roboto"/>
            </a:endParaRPr>
          </a:p>
        </p:txBody>
      </p:sp>
      <p:sp>
        <p:nvSpPr>
          <p:cNvPr id="1433" name="Google Shape;1433;p39"/>
          <p:cNvSpPr txBox="1"/>
          <p:nvPr/>
        </p:nvSpPr>
        <p:spPr>
          <a:xfrm>
            <a:off x="6577434" y="3677218"/>
            <a:ext cx="1789200" cy="601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137150" bIns="91425" anchor="ctr" anchorCtr="0">
            <a:noAutofit/>
          </a:bodyPr>
          <a:lstStyle/>
          <a:p>
            <a:pPr marL="0" lvl="0" indent="0" algn="r" rtl="0">
              <a:spcBef>
                <a:spcPts val="0"/>
              </a:spcBef>
              <a:spcAft>
                <a:spcPts val="0"/>
              </a:spcAft>
              <a:buNone/>
            </a:pPr>
            <a:endParaRPr sz="1200" dirty="0">
              <a:latin typeface="Roboto"/>
              <a:ea typeface="Roboto"/>
              <a:cs typeface="Roboto"/>
              <a:sym typeface="Roboto"/>
            </a:endParaRPr>
          </a:p>
        </p:txBody>
      </p:sp>
      <p:sp>
        <p:nvSpPr>
          <p:cNvPr id="1434" name="Google Shape;1434;p39"/>
          <p:cNvSpPr/>
          <p:nvPr/>
        </p:nvSpPr>
        <p:spPr>
          <a:xfrm>
            <a:off x="702182" y="1305582"/>
            <a:ext cx="107100" cy="6012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9"/>
          <p:cNvSpPr/>
          <p:nvPr/>
        </p:nvSpPr>
        <p:spPr>
          <a:xfrm>
            <a:off x="703276" y="2086424"/>
            <a:ext cx="107100" cy="601200"/>
          </a:xfrm>
          <a:prstGeom prst="rect">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9"/>
          <p:cNvSpPr/>
          <p:nvPr/>
        </p:nvSpPr>
        <p:spPr>
          <a:xfrm>
            <a:off x="689037" y="2853652"/>
            <a:ext cx="107100" cy="601200"/>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9"/>
          <p:cNvSpPr/>
          <p:nvPr/>
        </p:nvSpPr>
        <p:spPr>
          <a:xfrm>
            <a:off x="685451" y="3675467"/>
            <a:ext cx="107100" cy="601200"/>
          </a:xfrm>
          <a:prstGeom prst="rect">
            <a:avLst/>
          </a:prstGeom>
          <a:solidFill>
            <a:srgbClr val="036B6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9"/>
          <p:cNvSpPr/>
          <p:nvPr/>
        </p:nvSpPr>
        <p:spPr>
          <a:xfrm>
            <a:off x="8334382" y="1300403"/>
            <a:ext cx="107100" cy="6012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9"/>
          <p:cNvSpPr/>
          <p:nvPr/>
        </p:nvSpPr>
        <p:spPr>
          <a:xfrm>
            <a:off x="8365944" y="2078990"/>
            <a:ext cx="107100" cy="6012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9"/>
          <p:cNvSpPr/>
          <p:nvPr/>
        </p:nvSpPr>
        <p:spPr>
          <a:xfrm>
            <a:off x="8378098" y="2896880"/>
            <a:ext cx="107100" cy="6012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9"/>
          <p:cNvSpPr/>
          <p:nvPr/>
        </p:nvSpPr>
        <p:spPr>
          <a:xfrm>
            <a:off x="8365944" y="3675467"/>
            <a:ext cx="107100" cy="601200"/>
          </a:xfrm>
          <a:prstGeom prst="rect">
            <a:avLst/>
          </a:prstGeom>
          <a:solidFill>
            <a:srgbClr val="AD7E0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2BE98F26-8812-4A61-9CB0-1D8C10A77EB6}"/>
              </a:ext>
            </a:extLst>
          </p:cNvPr>
          <p:cNvSpPr txBox="1"/>
          <p:nvPr/>
        </p:nvSpPr>
        <p:spPr>
          <a:xfrm>
            <a:off x="835396" y="1400948"/>
            <a:ext cx="1789200" cy="400110"/>
          </a:xfrm>
          <a:prstGeom prst="rect">
            <a:avLst/>
          </a:prstGeom>
          <a:noFill/>
        </p:spPr>
        <p:txBody>
          <a:bodyPr wrap="square" rtlCol="0">
            <a:spAutoFit/>
          </a:bodyPr>
          <a:lstStyle/>
          <a:p>
            <a:r>
              <a:rPr lang="en-US" sz="1000" dirty="0">
                <a:latin typeface="Fira Sans Extra Condensed Medium" panose="020B0604020202020204" charset="0"/>
              </a:rPr>
              <a:t>Status of the firm is unclear</a:t>
            </a:r>
          </a:p>
          <a:p>
            <a:r>
              <a:rPr lang="en-US" sz="1000" dirty="0">
                <a:latin typeface="Fira Sans Extra Condensed Medium" panose="020B0604020202020204" charset="0"/>
              </a:rPr>
              <a:t>Has shed hundreds of jobs</a:t>
            </a:r>
          </a:p>
        </p:txBody>
      </p:sp>
      <p:sp>
        <p:nvSpPr>
          <p:cNvPr id="5" name="TextBox 4">
            <a:extLst>
              <a:ext uri="{FF2B5EF4-FFF2-40B4-BE49-F238E27FC236}">
                <a16:creationId xmlns:a16="http://schemas.microsoft.com/office/drawing/2014/main" id="{B601EE0C-198D-4393-A527-333980C7EA5E}"/>
              </a:ext>
            </a:extLst>
          </p:cNvPr>
          <p:cNvSpPr txBox="1"/>
          <p:nvPr/>
        </p:nvSpPr>
        <p:spPr>
          <a:xfrm>
            <a:off x="6617491" y="1400948"/>
            <a:ext cx="1716891" cy="400110"/>
          </a:xfrm>
          <a:prstGeom prst="rect">
            <a:avLst/>
          </a:prstGeom>
          <a:noFill/>
        </p:spPr>
        <p:txBody>
          <a:bodyPr wrap="square" rtlCol="0">
            <a:spAutoFit/>
          </a:bodyPr>
          <a:lstStyle/>
          <a:p>
            <a:r>
              <a:rPr lang="en-US" sz="1000" b="0" i="0" dirty="0">
                <a:solidFill>
                  <a:srgbClr val="2A2A2A"/>
                </a:solidFill>
                <a:effectLst/>
                <a:latin typeface="Fira Sans Extra Condensed Medium" panose="020B0604020202020204" charset="0"/>
              </a:rPr>
              <a:t>imposed a 114.9 percent tariff on Chinese competitors </a:t>
            </a:r>
            <a:endParaRPr lang="en-US" sz="1000" dirty="0">
              <a:latin typeface="Fira Sans Extra Condensed Medium" panose="020B0604020202020204" charset="0"/>
            </a:endParaRPr>
          </a:p>
        </p:txBody>
      </p:sp>
      <p:sp>
        <p:nvSpPr>
          <p:cNvPr id="6" name="TextBox 5">
            <a:extLst>
              <a:ext uri="{FF2B5EF4-FFF2-40B4-BE49-F238E27FC236}">
                <a16:creationId xmlns:a16="http://schemas.microsoft.com/office/drawing/2014/main" id="{7FB9230D-F662-455A-9EE1-31CA15204EBA}"/>
              </a:ext>
            </a:extLst>
          </p:cNvPr>
          <p:cNvSpPr txBox="1"/>
          <p:nvPr/>
        </p:nvSpPr>
        <p:spPr>
          <a:xfrm>
            <a:off x="765767" y="2041791"/>
            <a:ext cx="1831004" cy="646331"/>
          </a:xfrm>
          <a:prstGeom prst="rect">
            <a:avLst/>
          </a:prstGeom>
          <a:noFill/>
        </p:spPr>
        <p:txBody>
          <a:bodyPr wrap="square" rtlCol="0">
            <a:spAutoFit/>
          </a:bodyPr>
          <a:lstStyle/>
          <a:p>
            <a:r>
              <a:rPr lang="en-US" sz="900" b="0" i="0" dirty="0">
                <a:solidFill>
                  <a:srgbClr val="2A2A2A"/>
                </a:solidFill>
                <a:effectLst/>
                <a:latin typeface="Fira Sans Extra Condensed Medium" panose="020B0604020202020204" charset="0"/>
              </a:rPr>
              <a:t> collected nearly $5 million in federal funding aimed at victims of foreign trade abuse since 2005 and has requested millions more</a:t>
            </a:r>
            <a:endParaRPr lang="en-US" sz="900" dirty="0">
              <a:latin typeface="Fira Sans Extra Condensed Medium" panose="020B0604020202020204" charset="0"/>
            </a:endParaRPr>
          </a:p>
        </p:txBody>
      </p:sp>
      <p:sp>
        <p:nvSpPr>
          <p:cNvPr id="7" name="TextBox 6">
            <a:extLst>
              <a:ext uri="{FF2B5EF4-FFF2-40B4-BE49-F238E27FC236}">
                <a16:creationId xmlns:a16="http://schemas.microsoft.com/office/drawing/2014/main" id="{8FC0B649-6D85-4664-A121-1D160E26A420}"/>
              </a:ext>
            </a:extLst>
          </p:cNvPr>
          <p:cNvSpPr txBox="1"/>
          <p:nvPr/>
        </p:nvSpPr>
        <p:spPr>
          <a:xfrm>
            <a:off x="6638014" y="2185147"/>
            <a:ext cx="1740084" cy="400110"/>
          </a:xfrm>
          <a:prstGeom prst="rect">
            <a:avLst/>
          </a:prstGeom>
          <a:noFill/>
        </p:spPr>
        <p:txBody>
          <a:bodyPr wrap="square" rtlCol="0">
            <a:spAutoFit/>
          </a:bodyPr>
          <a:lstStyle/>
          <a:p>
            <a:r>
              <a:rPr lang="en-US" sz="1000" b="0" i="0" dirty="0">
                <a:solidFill>
                  <a:srgbClr val="2A2A2A"/>
                </a:solidFill>
                <a:effectLst/>
                <a:latin typeface="Fira Sans Extra Condensed Medium" panose="020B0604020202020204" charset="0"/>
              </a:rPr>
              <a:t>unclear if the U.S. operations even has a chief executive.</a:t>
            </a:r>
            <a:endParaRPr lang="en-US" sz="1000" dirty="0">
              <a:latin typeface="Fira Sans Extra Condensed Medium" panose="020B0604020202020204" charset="0"/>
            </a:endParaRPr>
          </a:p>
        </p:txBody>
      </p:sp>
      <p:sp>
        <p:nvSpPr>
          <p:cNvPr id="8" name="TextBox 7">
            <a:extLst>
              <a:ext uri="{FF2B5EF4-FFF2-40B4-BE49-F238E27FC236}">
                <a16:creationId xmlns:a16="http://schemas.microsoft.com/office/drawing/2014/main" id="{8F99B5A2-81D6-4269-B844-2BB9C2D454A3}"/>
              </a:ext>
            </a:extLst>
          </p:cNvPr>
          <p:cNvSpPr txBox="1"/>
          <p:nvPr/>
        </p:nvSpPr>
        <p:spPr>
          <a:xfrm>
            <a:off x="786230" y="2884683"/>
            <a:ext cx="1856535" cy="723275"/>
          </a:xfrm>
          <a:prstGeom prst="rect">
            <a:avLst/>
          </a:prstGeom>
          <a:noFill/>
        </p:spPr>
        <p:txBody>
          <a:bodyPr wrap="square" rtlCol="0">
            <a:spAutoFit/>
          </a:bodyPr>
          <a:lstStyle/>
          <a:p>
            <a:r>
              <a:rPr lang="en-US" sz="900" dirty="0">
                <a:solidFill>
                  <a:schemeClr val="tx1"/>
                </a:solidFill>
                <a:latin typeface="Fira Sans Extra Condensed Medium" panose="020B0604020202020204" charset="0"/>
              </a:rPr>
              <a:t>D</a:t>
            </a:r>
            <a:r>
              <a:rPr lang="en-US" sz="900" b="0" i="0" dirty="0">
                <a:solidFill>
                  <a:schemeClr val="tx1"/>
                </a:solidFill>
                <a:effectLst/>
                <a:latin typeface="Fira Sans Extra Condensed Medium" panose="020B0604020202020204" charset="0"/>
              </a:rPr>
              <a:t>istribution center in Macon, Georgia</a:t>
            </a:r>
          </a:p>
          <a:p>
            <a:r>
              <a:rPr lang="en-US" sz="900" dirty="0">
                <a:solidFill>
                  <a:schemeClr val="tx1"/>
                </a:solidFill>
                <a:latin typeface="Fira Sans Extra Condensed Medium" panose="020B0604020202020204" charset="0"/>
              </a:rPr>
              <a:t>*unknown number of surplus pencils are produced there</a:t>
            </a:r>
          </a:p>
          <a:p>
            <a:endParaRPr lang="en-US" dirty="0"/>
          </a:p>
        </p:txBody>
      </p:sp>
      <p:sp>
        <p:nvSpPr>
          <p:cNvPr id="9" name="TextBox 8">
            <a:extLst>
              <a:ext uri="{FF2B5EF4-FFF2-40B4-BE49-F238E27FC236}">
                <a16:creationId xmlns:a16="http://schemas.microsoft.com/office/drawing/2014/main" id="{D7991797-3C92-48CB-B40A-E315748A7348}"/>
              </a:ext>
            </a:extLst>
          </p:cNvPr>
          <p:cNvSpPr txBox="1"/>
          <p:nvPr/>
        </p:nvSpPr>
        <p:spPr>
          <a:xfrm>
            <a:off x="6619805" y="2874314"/>
            <a:ext cx="1760607" cy="646331"/>
          </a:xfrm>
          <a:prstGeom prst="rect">
            <a:avLst/>
          </a:prstGeom>
          <a:noFill/>
        </p:spPr>
        <p:txBody>
          <a:bodyPr wrap="square" rtlCol="0">
            <a:spAutoFit/>
          </a:bodyPr>
          <a:lstStyle/>
          <a:p>
            <a:r>
              <a:rPr lang="en-US" sz="900" b="0" i="0" dirty="0">
                <a:solidFill>
                  <a:srgbClr val="2A2A2A"/>
                </a:solidFill>
                <a:effectLst/>
                <a:latin typeface="Fira Sans Extra Condensed Medium" panose="020B0604020202020204" charset="0"/>
              </a:rPr>
              <a:t>worldwide, it makes nearly 500 million pencils each year, but it would not release any details about its U.S. production</a:t>
            </a:r>
            <a:endParaRPr lang="en-US" sz="900" dirty="0">
              <a:latin typeface="Fira Sans Extra Condensed Medium" panose="020B0604020202020204" charset="0"/>
            </a:endParaRPr>
          </a:p>
        </p:txBody>
      </p:sp>
      <p:sp>
        <p:nvSpPr>
          <p:cNvPr id="10" name="TextBox 9">
            <a:extLst>
              <a:ext uri="{FF2B5EF4-FFF2-40B4-BE49-F238E27FC236}">
                <a16:creationId xmlns:a16="http://schemas.microsoft.com/office/drawing/2014/main" id="{8FE666E6-C230-4566-832F-708B7A2D10C2}"/>
              </a:ext>
            </a:extLst>
          </p:cNvPr>
          <p:cNvSpPr txBox="1"/>
          <p:nvPr/>
        </p:nvSpPr>
        <p:spPr>
          <a:xfrm>
            <a:off x="768210" y="3657975"/>
            <a:ext cx="1874555" cy="646331"/>
          </a:xfrm>
          <a:prstGeom prst="rect">
            <a:avLst/>
          </a:prstGeom>
          <a:noFill/>
        </p:spPr>
        <p:txBody>
          <a:bodyPr wrap="square" rtlCol="0">
            <a:spAutoFit/>
          </a:bodyPr>
          <a:lstStyle/>
          <a:p>
            <a:r>
              <a:rPr lang="en-US" sz="900" dirty="0">
                <a:latin typeface="Fira Sans Extra Condensed Medium" panose="020B0604020202020204" charset="0"/>
              </a:rPr>
              <a:t>Argued new rewritten Free Trade Deals </a:t>
            </a:r>
            <a:r>
              <a:rPr lang="en-US" sz="900" b="0" i="0" dirty="0">
                <a:solidFill>
                  <a:srgbClr val="2A2A2A"/>
                </a:solidFill>
                <a:effectLst/>
                <a:latin typeface="Fira Sans Extra Condensed Medium" panose="020B0604020202020204" charset="0"/>
              </a:rPr>
              <a:t>because existing policies allow companies to use cheap foreign labor and eliminate American jobs.</a:t>
            </a:r>
            <a:r>
              <a:rPr lang="en-US" sz="900" dirty="0">
                <a:latin typeface="Fira Sans Extra Condensed Medium" panose="020B0604020202020204" charset="0"/>
              </a:rPr>
              <a:t> </a:t>
            </a:r>
          </a:p>
        </p:txBody>
      </p:sp>
      <p:sp>
        <p:nvSpPr>
          <p:cNvPr id="11" name="TextBox 10">
            <a:extLst>
              <a:ext uri="{FF2B5EF4-FFF2-40B4-BE49-F238E27FC236}">
                <a16:creationId xmlns:a16="http://schemas.microsoft.com/office/drawing/2014/main" id="{1822DF63-C9F8-4133-BDCA-E50FF0CD074C}"/>
              </a:ext>
            </a:extLst>
          </p:cNvPr>
          <p:cNvSpPr txBox="1"/>
          <p:nvPr/>
        </p:nvSpPr>
        <p:spPr>
          <a:xfrm>
            <a:off x="6615093" y="3739379"/>
            <a:ext cx="1739387" cy="507831"/>
          </a:xfrm>
          <a:prstGeom prst="rect">
            <a:avLst/>
          </a:prstGeom>
          <a:noFill/>
        </p:spPr>
        <p:txBody>
          <a:bodyPr wrap="square" rtlCol="0">
            <a:spAutoFit/>
          </a:bodyPr>
          <a:lstStyle/>
          <a:p>
            <a:r>
              <a:rPr lang="en-US" sz="900" dirty="0">
                <a:latin typeface="Fira Sans Extra Condensed Medium" panose="020B0604020202020204" charset="0"/>
              </a:rPr>
              <a:t>The pencils that are said to be manufactured domestically are actually made in Mexico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1313" name="Google Shape;1313;p38"/>
          <p:cNvSpPr txBox="1">
            <a:spLocks noGrp="1"/>
          </p:cNvSpPr>
          <p:nvPr>
            <p:ph type="title"/>
          </p:nvPr>
        </p:nvSpPr>
        <p:spPr>
          <a:xfrm>
            <a:off x="2857489" y="536650"/>
            <a:ext cx="34290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t>Advertising</a:t>
            </a:r>
            <a:endParaRPr sz="4400" dirty="0"/>
          </a:p>
        </p:txBody>
      </p:sp>
      <p:grpSp>
        <p:nvGrpSpPr>
          <p:cNvPr id="1314" name="Google Shape;1314;p38"/>
          <p:cNvGrpSpPr/>
          <p:nvPr/>
        </p:nvGrpSpPr>
        <p:grpSpPr>
          <a:xfrm>
            <a:off x="3284278" y="2537749"/>
            <a:ext cx="2575421" cy="2247279"/>
            <a:chOff x="5498300" y="2815943"/>
            <a:chExt cx="1137932" cy="720391"/>
          </a:xfrm>
        </p:grpSpPr>
        <p:sp>
          <p:nvSpPr>
            <p:cNvPr id="1315" name="Google Shape;1315;p38"/>
            <p:cNvSpPr/>
            <p:nvPr/>
          </p:nvSpPr>
          <p:spPr>
            <a:xfrm>
              <a:off x="5522293" y="2868648"/>
              <a:ext cx="1097263" cy="642909"/>
            </a:xfrm>
            <a:custGeom>
              <a:avLst/>
              <a:gdLst/>
              <a:ahLst/>
              <a:cxnLst/>
              <a:rect l="l" t="t" r="r" b="b"/>
              <a:pathLst>
                <a:path w="13949" h="8173" extrusionOk="0">
                  <a:moveTo>
                    <a:pt x="252" y="1469"/>
                  </a:moveTo>
                  <a:cubicBezTo>
                    <a:pt x="282" y="1435"/>
                    <a:pt x="311" y="1405"/>
                    <a:pt x="336" y="1371"/>
                  </a:cubicBezTo>
                  <a:cubicBezTo>
                    <a:pt x="395" y="1292"/>
                    <a:pt x="464" y="1243"/>
                    <a:pt x="568" y="1252"/>
                  </a:cubicBezTo>
                  <a:cubicBezTo>
                    <a:pt x="597" y="1257"/>
                    <a:pt x="637" y="1252"/>
                    <a:pt x="656" y="1238"/>
                  </a:cubicBezTo>
                  <a:cubicBezTo>
                    <a:pt x="755" y="1169"/>
                    <a:pt x="868" y="1179"/>
                    <a:pt x="977" y="1183"/>
                  </a:cubicBezTo>
                  <a:cubicBezTo>
                    <a:pt x="1075" y="1183"/>
                    <a:pt x="1169" y="1174"/>
                    <a:pt x="1263" y="1134"/>
                  </a:cubicBezTo>
                  <a:cubicBezTo>
                    <a:pt x="1312" y="1114"/>
                    <a:pt x="1371" y="1110"/>
                    <a:pt x="1425" y="1110"/>
                  </a:cubicBezTo>
                  <a:cubicBezTo>
                    <a:pt x="1928" y="1105"/>
                    <a:pt x="2436" y="1105"/>
                    <a:pt x="2943" y="1105"/>
                  </a:cubicBezTo>
                  <a:cubicBezTo>
                    <a:pt x="2997" y="1105"/>
                    <a:pt x="3052" y="1105"/>
                    <a:pt x="3101" y="1139"/>
                  </a:cubicBezTo>
                  <a:cubicBezTo>
                    <a:pt x="3160" y="1179"/>
                    <a:pt x="3229" y="1179"/>
                    <a:pt x="3293" y="1179"/>
                  </a:cubicBezTo>
                  <a:cubicBezTo>
                    <a:pt x="4052" y="1174"/>
                    <a:pt x="4806" y="1169"/>
                    <a:pt x="5565" y="1159"/>
                  </a:cubicBezTo>
                  <a:cubicBezTo>
                    <a:pt x="5659" y="1159"/>
                    <a:pt x="5748" y="1154"/>
                    <a:pt x="5841" y="1159"/>
                  </a:cubicBezTo>
                  <a:cubicBezTo>
                    <a:pt x="5905" y="1164"/>
                    <a:pt x="5989" y="1119"/>
                    <a:pt x="6033" y="1213"/>
                  </a:cubicBezTo>
                  <a:cubicBezTo>
                    <a:pt x="6033" y="1223"/>
                    <a:pt x="6063" y="1223"/>
                    <a:pt x="6083" y="1223"/>
                  </a:cubicBezTo>
                  <a:cubicBezTo>
                    <a:pt x="6176" y="1223"/>
                    <a:pt x="6265" y="1223"/>
                    <a:pt x="6349" y="1223"/>
                  </a:cubicBezTo>
                  <a:cubicBezTo>
                    <a:pt x="6383" y="1183"/>
                    <a:pt x="6408" y="1149"/>
                    <a:pt x="6438" y="1119"/>
                  </a:cubicBezTo>
                  <a:cubicBezTo>
                    <a:pt x="6511" y="1055"/>
                    <a:pt x="6546" y="976"/>
                    <a:pt x="6536" y="878"/>
                  </a:cubicBezTo>
                  <a:cubicBezTo>
                    <a:pt x="6536" y="814"/>
                    <a:pt x="6551" y="755"/>
                    <a:pt x="6590" y="705"/>
                  </a:cubicBezTo>
                  <a:cubicBezTo>
                    <a:pt x="6640" y="636"/>
                    <a:pt x="6669" y="558"/>
                    <a:pt x="6689" y="474"/>
                  </a:cubicBezTo>
                  <a:cubicBezTo>
                    <a:pt x="6718" y="370"/>
                    <a:pt x="6758" y="267"/>
                    <a:pt x="6778" y="158"/>
                  </a:cubicBezTo>
                  <a:cubicBezTo>
                    <a:pt x="6787" y="104"/>
                    <a:pt x="6827" y="55"/>
                    <a:pt x="6856" y="1"/>
                  </a:cubicBezTo>
                  <a:cubicBezTo>
                    <a:pt x="6921" y="25"/>
                    <a:pt x="6940" y="65"/>
                    <a:pt x="6940" y="119"/>
                  </a:cubicBezTo>
                  <a:cubicBezTo>
                    <a:pt x="6945" y="198"/>
                    <a:pt x="6940" y="277"/>
                    <a:pt x="6999" y="341"/>
                  </a:cubicBezTo>
                  <a:cubicBezTo>
                    <a:pt x="7009" y="351"/>
                    <a:pt x="7014" y="365"/>
                    <a:pt x="7014" y="375"/>
                  </a:cubicBezTo>
                  <a:cubicBezTo>
                    <a:pt x="6985" y="508"/>
                    <a:pt x="7068" y="617"/>
                    <a:pt x="7093" y="740"/>
                  </a:cubicBezTo>
                  <a:cubicBezTo>
                    <a:pt x="7113" y="834"/>
                    <a:pt x="7162" y="922"/>
                    <a:pt x="7177" y="1016"/>
                  </a:cubicBezTo>
                  <a:cubicBezTo>
                    <a:pt x="7182" y="1045"/>
                    <a:pt x="7206" y="1075"/>
                    <a:pt x="7231" y="1090"/>
                  </a:cubicBezTo>
                  <a:cubicBezTo>
                    <a:pt x="7344" y="1164"/>
                    <a:pt x="7448" y="1243"/>
                    <a:pt x="7591" y="1243"/>
                  </a:cubicBezTo>
                  <a:cubicBezTo>
                    <a:pt x="7709" y="1238"/>
                    <a:pt x="7827" y="1238"/>
                    <a:pt x="7941" y="1243"/>
                  </a:cubicBezTo>
                  <a:cubicBezTo>
                    <a:pt x="8000" y="1243"/>
                    <a:pt x="8064" y="1252"/>
                    <a:pt x="8118" y="1272"/>
                  </a:cubicBezTo>
                  <a:cubicBezTo>
                    <a:pt x="8192" y="1302"/>
                    <a:pt x="8271" y="1312"/>
                    <a:pt x="8350" y="1312"/>
                  </a:cubicBezTo>
                  <a:cubicBezTo>
                    <a:pt x="8986" y="1312"/>
                    <a:pt x="9621" y="1317"/>
                    <a:pt x="10257" y="1317"/>
                  </a:cubicBezTo>
                  <a:cubicBezTo>
                    <a:pt x="10326" y="1317"/>
                    <a:pt x="10400" y="1307"/>
                    <a:pt x="10469" y="1277"/>
                  </a:cubicBezTo>
                  <a:cubicBezTo>
                    <a:pt x="10533" y="1257"/>
                    <a:pt x="10602" y="1243"/>
                    <a:pt x="10666" y="1243"/>
                  </a:cubicBezTo>
                  <a:cubicBezTo>
                    <a:pt x="10893" y="1238"/>
                    <a:pt x="11115" y="1243"/>
                    <a:pt x="11341" y="1243"/>
                  </a:cubicBezTo>
                  <a:cubicBezTo>
                    <a:pt x="11391" y="1243"/>
                    <a:pt x="11445" y="1243"/>
                    <a:pt x="11484" y="1262"/>
                  </a:cubicBezTo>
                  <a:cubicBezTo>
                    <a:pt x="11573" y="1317"/>
                    <a:pt x="11672" y="1317"/>
                    <a:pt x="11770" y="1317"/>
                  </a:cubicBezTo>
                  <a:cubicBezTo>
                    <a:pt x="12007" y="1317"/>
                    <a:pt x="12243" y="1317"/>
                    <a:pt x="12480" y="1317"/>
                  </a:cubicBezTo>
                  <a:cubicBezTo>
                    <a:pt x="12564" y="1317"/>
                    <a:pt x="12642" y="1312"/>
                    <a:pt x="12711" y="1361"/>
                  </a:cubicBezTo>
                  <a:cubicBezTo>
                    <a:pt x="12731" y="1376"/>
                    <a:pt x="12756" y="1386"/>
                    <a:pt x="12780" y="1381"/>
                  </a:cubicBezTo>
                  <a:cubicBezTo>
                    <a:pt x="12909" y="1381"/>
                    <a:pt x="13027" y="1420"/>
                    <a:pt x="13150" y="1455"/>
                  </a:cubicBezTo>
                  <a:cubicBezTo>
                    <a:pt x="13283" y="1489"/>
                    <a:pt x="13367" y="1578"/>
                    <a:pt x="13461" y="1662"/>
                  </a:cubicBezTo>
                  <a:cubicBezTo>
                    <a:pt x="13579" y="1760"/>
                    <a:pt x="13589" y="1918"/>
                    <a:pt x="13653" y="2046"/>
                  </a:cubicBezTo>
                  <a:cubicBezTo>
                    <a:pt x="13668" y="2076"/>
                    <a:pt x="13663" y="2120"/>
                    <a:pt x="13663" y="2154"/>
                  </a:cubicBezTo>
                  <a:cubicBezTo>
                    <a:pt x="13663" y="2238"/>
                    <a:pt x="13658" y="2327"/>
                    <a:pt x="13663" y="2411"/>
                  </a:cubicBezTo>
                  <a:cubicBezTo>
                    <a:pt x="13663" y="2450"/>
                    <a:pt x="13663" y="2504"/>
                    <a:pt x="13682" y="2534"/>
                  </a:cubicBezTo>
                  <a:cubicBezTo>
                    <a:pt x="13742" y="2623"/>
                    <a:pt x="13737" y="2721"/>
                    <a:pt x="13737" y="2815"/>
                  </a:cubicBezTo>
                  <a:cubicBezTo>
                    <a:pt x="13737" y="3263"/>
                    <a:pt x="13746" y="3707"/>
                    <a:pt x="13776" y="4150"/>
                  </a:cubicBezTo>
                  <a:cubicBezTo>
                    <a:pt x="13801" y="4471"/>
                    <a:pt x="13796" y="4796"/>
                    <a:pt x="13801" y="5121"/>
                  </a:cubicBezTo>
                  <a:cubicBezTo>
                    <a:pt x="13801" y="5181"/>
                    <a:pt x="13796" y="5240"/>
                    <a:pt x="13786" y="5304"/>
                  </a:cubicBezTo>
                  <a:cubicBezTo>
                    <a:pt x="13776" y="5368"/>
                    <a:pt x="13771" y="5432"/>
                    <a:pt x="13796" y="5496"/>
                  </a:cubicBezTo>
                  <a:cubicBezTo>
                    <a:pt x="13815" y="5545"/>
                    <a:pt x="13806" y="5604"/>
                    <a:pt x="13806" y="5659"/>
                  </a:cubicBezTo>
                  <a:cubicBezTo>
                    <a:pt x="13806" y="6092"/>
                    <a:pt x="13806" y="6526"/>
                    <a:pt x="13806" y="6960"/>
                  </a:cubicBezTo>
                  <a:cubicBezTo>
                    <a:pt x="13806" y="7029"/>
                    <a:pt x="13815" y="7093"/>
                    <a:pt x="13820" y="7162"/>
                  </a:cubicBezTo>
                  <a:cubicBezTo>
                    <a:pt x="13825" y="7191"/>
                    <a:pt x="13825" y="7231"/>
                    <a:pt x="13845" y="7246"/>
                  </a:cubicBezTo>
                  <a:cubicBezTo>
                    <a:pt x="13949" y="7334"/>
                    <a:pt x="13904" y="7438"/>
                    <a:pt x="13875" y="7531"/>
                  </a:cubicBezTo>
                  <a:cubicBezTo>
                    <a:pt x="13845" y="7620"/>
                    <a:pt x="13835" y="7709"/>
                    <a:pt x="13865" y="7807"/>
                  </a:cubicBezTo>
                  <a:cubicBezTo>
                    <a:pt x="13776" y="7896"/>
                    <a:pt x="13692" y="7980"/>
                    <a:pt x="13613" y="8064"/>
                  </a:cubicBezTo>
                  <a:cubicBezTo>
                    <a:pt x="13485" y="8069"/>
                    <a:pt x="13367" y="8064"/>
                    <a:pt x="13263" y="8128"/>
                  </a:cubicBezTo>
                  <a:cubicBezTo>
                    <a:pt x="13239" y="8143"/>
                    <a:pt x="13204" y="8138"/>
                    <a:pt x="13175" y="8143"/>
                  </a:cubicBezTo>
                  <a:cubicBezTo>
                    <a:pt x="13121" y="8143"/>
                    <a:pt x="13066" y="8143"/>
                    <a:pt x="13012" y="8143"/>
                  </a:cubicBezTo>
                  <a:cubicBezTo>
                    <a:pt x="10725" y="8143"/>
                    <a:pt x="8443" y="8143"/>
                    <a:pt x="6162" y="8143"/>
                  </a:cubicBezTo>
                  <a:cubicBezTo>
                    <a:pt x="5738" y="8143"/>
                    <a:pt x="5309" y="8147"/>
                    <a:pt x="4880" y="8152"/>
                  </a:cubicBezTo>
                  <a:cubicBezTo>
                    <a:pt x="4796" y="8152"/>
                    <a:pt x="4713" y="8157"/>
                    <a:pt x="4634" y="8108"/>
                  </a:cubicBezTo>
                  <a:cubicBezTo>
                    <a:pt x="4604" y="8088"/>
                    <a:pt x="4550" y="8083"/>
                    <a:pt x="4511" y="8093"/>
                  </a:cubicBezTo>
                  <a:cubicBezTo>
                    <a:pt x="4057" y="8172"/>
                    <a:pt x="3599" y="8147"/>
                    <a:pt x="3140" y="8147"/>
                  </a:cubicBezTo>
                  <a:cubicBezTo>
                    <a:pt x="2376" y="8152"/>
                    <a:pt x="1618" y="8147"/>
                    <a:pt x="854" y="8147"/>
                  </a:cubicBezTo>
                  <a:cubicBezTo>
                    <a:pt x="760" y="8147"/>
                    <a:pt x="671" y="8162"/>
                    <a:pt x="587" y="8098"/>
                  </a:cubicBezTo>
                  <a:cubicBezTo>
                    <a:pt x="568" y="8078"/>
                    <a:pt x="533" y="8074"/>
                    <a:pt x="504" y="8078"/>
                  </a:cubicBezTo>
                  <a:cubicBezTo>
                    <a:pt x="326" y="8078"/>
                    <a:pt x="203" y="7985"/>
                    <a:pt x="90" y="7871"/>
                  </a:cubicBezTo>
                  <a:cubicBezTo>
                    <a:pt x="31" y="7812"/>
                    <a:pt x="1" y="7733"/>
                    <a:pt x="35" y="7655"/>
                  </a:cubicBezTo>
                  <a:cubicBezTo>
                    <a:pt x="75" y="7566"/>
                    <a:pt x="55" y="7482"/>
                    <a:pt x="35" y="7388"/>
                  </a:cubicBezTo>
                  <a:cubicBezTo>
                    <a:pt x="16" y="7290"/>
                    <a:pt x="11" y="7181"/>
                    <a:pt x="11" y="7083"/>
                  </a:cubicBezTo>
                  <a:cubicBezTo>
                    <a:pt x="21" y="6763"/>
                    <a:pt x="6" y="6447"/>
                    <a:pt x="50" y="6132"/>
                  </a:cubicBezTo>
                  <a:cubicBezTo>
                    <a:pt x="55" y="6112"/>
                    <a:pt x="60" y="6092"/>
                    <a:pt x="55" y="6077"/>
                  </a:cubicBezTo>
                  <a:cubicBezTo>
                    <a:pt x="11" y="5959"/>
                    <a:pt x="31" y="5836"/>
                    <a:pt x="31" y="5713"/>
                  </a:cubicBezTo>
                  <a:cubicBezTo>
                    <a:pt x="31" y="4875"/>
                    <a:pt x="31" y="4042"/>
                    <a:pt x="31" y="3204"/>
                  </a:cubicBezTo>
                  <a:cubicBezTo>
                    <a:pt x="31" y="3120"/>
                    <a:pt x="31" y="3037"/>
                    <a:pt x="70" y="2958"/>
                  </a:cubicBezTo>
                  <a:cubicBezTo>
                    <a:pt x="95" y="2908"/>
                    <a:pt x="100" y="2849"/>
                    <a:pt x="100" y="2795"/>
                  </a:cubicBezTo>
                  <a:cubicBezTo>
                    <a:pt x="104" y="2682"/>
                    <a:pt x="104" y="2563"/>
                    <a:pt x="104" y="2450"/>
                  </a:cubicBezTo>
                  <a:cubicBezTo>
                    <a:pt x="104" y="2406"/>
                    <a:pt x="95" y="2361"/>
                    <a:pt x="104" y="2322"/>
                  </a:cubicBezTo>
                  <a:cubicBezTo>
                    <a:pt x="139" y="2159"/>
                    <a:pt x="183" y="2007"/>
                    <a:pt x="193" y="1839"/>
                  </a:cubicBezTo>
                  <a:cubicBezTo>
                    <a:pt x="247" y="1755"/>
                    <a:pt x="252" y="1657"/>
                    <a:pt x="247" y="1558"/>
                  </a:cubicBezTo>
                  <a:cubicBezTo>
                    <a:pt x="247" y="1528"/>
                    <a:pt x="252" y="1499"/>
                    <a:pt x="252" y="1469"/>
                  </a:cubicBezTo>
                  <a:close/>
                  <a:moveTo>
                    <a:pt x="928" y="2307"/>
                  </a:moveTo>
                  <a:cubicBezTo>
                    <a:pt x="923" y="2297"/>
                    <a:pt x="913" y="2287"/>
                    <a:pt x="903" y="2273"/>
                  </a:cubicBezTo>
                  <a:cubicBezTo>
                    <a:pt x="863" y="2297"/>
                    <a:pt x="824" y="2327"/>
                    <a:pt x="785" y="2347"/>
                  </a:cubicBezTo>
                  <a:cubicBezTo>
                    <a:pt x="622" y="2425"/>
                    <a:pt x="499" y="2549"/>
                    <a:pt x="366" y="2662"/>
                  </a:cubicBezTo>
                  <a:cubicBezTo>
                    <a:pt x="282" y="2731"/>
                    <a:pt x="252" y="2830"/>
                    <a:pt x="203" y="2923"/>
                  </a:cubicBezTo>
                  <a:cubicBezTo>
                    <a:pt x="178" y="2973"/>
                    <a:pt x="193" y="3027"/>
                    <a:pt x="218" y="3081"/>
                  </a:cubicBezTo>
                  <a:cubicBezTo>
                    <a:pt x="223" y="3091"/>
                    <a:pt x="247" y="3101"/>
                    <a:pt x="262" y="3101"/>
                  </a:cubicBezTo>
                  <a:cubicBezTo>
                    <a:pt x="272" y="3106"/>
                    <a:pt x="287" y="3096"/>
                    <a:pt x="292" y="3086"/>
                  </a:cubicBezTo>
                  <a:cubicBezTo>
                    <a:pt x="302" y="3066"/>
                    <a:pt x="311" y="3042"/>
                    <a:pt x="321" y="3022"/>
                  </a:cubicBezTo>
                  <a:cubicBezTo>
                    <a:pt x="400" y="2790"/>
                    <a:pt x="583" y="2632"/>
                    <a:pt x="730" y="2455"/>
                  </a:cubicBezTo>
                  <a:cubicBezTo>
                    <a:pt x="755" y="2430"/>
                    <a:pt x="794" y="2421"/>
                    <a:pt x="824" y="2401"/>
                  </a:cubicBezTo>
                  <a:cubicBezTo>
                    <a:pt x="863" y="2371"/>
                    <a:pt x="893" y="2337"/>
                    <a:pt x="928" y="2307"/>
                  </a:cubicBezTo>
                  <a:close/>
                  <a:moveTo>
                    <a:pt x="13421" y="3125"/>
                  </a:moveTo>
                  <a:cubicBezTo>
                    <a:pt x="13342" y="3209"/>
                    <a:pt x="13273" y="3288"/>
                    <a:pt x="13199" y="3357"/>
                  </a:cubicBezTo>
                  <a:cubicBezTo>
                    <a:pt x="13121" y="3421"/>
                    <a:pt x="13116" y="3500"/>
                    <a:pt x="13140" y="3584"/>
                  </a:cubicBezTo>
                  <a:cubicBezTo>
                    <a:pt x="13145" y="3608"/>
                    <a:pt x="13170" y="3638"/>
                    <a:pt x="13194" y="3648"/>
                  </a:cubicBezTo>
                  <a:cubicBezTo>
                    <a:pt x="13234" y="3663"/>
                    <a:pt x="13263" y="3643"/>
                    <a:pt x="13283" y="3603"/>
                  </a:cubicBezTo>
                  <a:cubicBezTo>
                    <a:pt x="13342" y="3500"/>
                    <a:pt x="13397" y="3391"/>
                    <a:pt x="13475" y="3303"/>
                  </a:cubicBezTo>
                  <a:cubicBezTo>
                    <a:pt x="13530" y="3249"/>
                    <a:pt x="13515" y="3214"/>
                    <a:pt x="13421" y="3125"/>
                  </a:cubicBezTo>
                  <a:close/>
                  <a:moveTo>
                    <a:pt x="13421" y="3796"/>
                  </a:moveTo>
                  <a:cubicBezTo>
                    <a:pt x="13372" y="3855"/>
                    <a:pt x="13337" y="3879"/>
                    <a:pt x="13328" y="3909"/>
                  </a:cubicBezTo>
                  <a:cubicBezTo>
                    <a:pt x="13313" y="3983"/>
                    <a:pt x="13268" y="4037"/>
                    <a:pt x="13209" y="4086"/>
                  </a:cubicBezTo>
                  <a:cubicBezTo>
                    <a:pt x="13135" y="4146"/>
                    <a:pt x="13116" y="4239"/>
                    <a:pt x="13071" y="4318"/>
                  </a:cubicBezTo>
                  <a:cubicBezTo>
                    <a:pt x="13061" y="4333"/>
                    <a:pt x="13081" y="4372"/>
                    <a:pt x="13091" y="4397"/>
                  </a:cubicBezTo>
                  <a:cubicBezTo>
                    <a:pt x="13111" y="4426"/>
                    <a:pt x="13145" y="4436"/>
                    <a:pt x="13170" y="4417"/>
                  </a:cubicBezTo>
                  <a:cubicBezTo>
                    <a:pt x="13209" y="4377"/>
                    <a:pt x="13259" y="4338"/>
                    <a:pt x="13273" y="4293"/>
                  </a:cubicBezTo>
                  <a:cubicBezTo>
                    <a:pt x="13298" y="4219"/>
                    <a:pt x="13342" y="4165"/>
                    <a:pt x="13387" y="4106"/>
                  </a:cubicBezTo>
                  <a:cubicBezTo>
                    <a:pt x="13406" y="4077"/>
                    <a:pt x="13411" y="4037"/>
                    <a:pt x="13416" y="4003"/>
                  </a:cubicBezTo>
                  <a:cubicBezTo>
                    <a:pt x="13416" y="3973"/>
                    <a:pt x="13401" y="3943"/>
                    <a:pt x="13401" y="3914"/>
                  </a:cubicBezTo>
                  <a:cubicBezTo>
                    <a:pt x="13401" y="3889"/>
                    <a:pt x="13411" y="3860"/>
                    <a:pt x="13421" y="3796"/>
                  </a:cubicBezTo>
                  <a:close/>
                  <a:moveTo>
                    <a:pt x="785" y="1696"/>
                  </a:moveTo>
                  <a:cubicBezTo>
                    <a:pt x="745" y="1731"/>
                    <a:pt x="721" y="1770"/>
                    <a:pt x="686" y="1775"/>
                  </a:cubicBezTo>
                  <a:cubicBezTo>
                    <a:pt x="553" y="1795"/>
                    <a:pt x="489" y="1903"/>
                    <a:pt x="400" y="1982"/>
                  </a:cubicBezTo>
                  <a:cubicBezTo>
                    <a:pt x="341" y="2041"/>
                    <a:pt x="336" y="2110"/>
                    <a:pt x="366" y="2179"/>
                  </a:cubicBezTo>
                  <a:cubicBezTo>
                    <a:pt x="371" y="2194"/>
                    <a:pt x="390" y="2204"/>
                    <a:pt x="405" y="2209"/>
                  </a:cubicBezTo>
                  <a:cubicBezTo>
                    <a:pt x="415" y="2209"/>
                    <a:pt x="430" y="2199"/>
                    <a:pt x="435" y="2189"/>
                  </a:cubicBezTo>
                  <a:cubicBezTo>
                    <a:pt x="459" y="2145"/>
                    <a:pt x="474" y="2090"/>
                    <a:pt x="509" y="2051"/>
                  </a:cubicBezTo>
                  <a:cubicBezTo>
                    <a:pt x="563" y="1987"/>
                    <a:pt x="617" y="1923"/>
                    <a:pt x="696" y="1883"/>
                  </a:cubicBezTo>
                  <a:cubicBezTo>
                    <a:pt x="765" y="1854"/>
                    <a:pt x="814" y="1800"/>
                    <a:pt x="785" y="1696"/>
                  </a:cubicBezTo>
                  <a:close/>
                  <a:moveTo>
                    <a:pt x="13382" y="4609"/>
                  </a:moveTo>
                  <a:cubicBezTo>
                    <a:pt x="13214" y="4668"/>
                    <a:pt x="13180" y="4702"/>
                    <a:pt x="13106" y="4885"/>
                  </a:cubicBezTo>
                  <a:cubicBezTo>
                    <a:pt x="13091" y="4924"/>
                    <a:pt x="13086" y="4964"/>
                    <a:pt x="13130" y="4993"/>
                  </a:cubicBezTo>
                  <a:cubicBezTo>
                    <a:pt x="13244" y="4905"/>
                    <a:pt x="13244" y="4905"/>
                    <a:pt x="13382" y="4609"/>
                  </a:cubicBezTo>
                  <a:close/>
                  <a:moveTo>
                    <a:pt x="395" y="3465"/>
                  </a:moveTo>
                  <a:cubicBezTo>
                    <a:pt x="292" y="3569"/>
                    <a:pt x="238" y="3702"/>
                    <a:pt x="154" y="3815"/>
                  </a:cubicBezTo>
                  <a:cubicBezTo>
                    <a:pt x="124" y="3855"/>
                    <a:pt x="134" y="3909"/>
                    <a:pt x="164" y="3953"/>
                  </a:cubicBezTo>
                  <a:cubicBezTo>
                    <a:pt x="169" y="3958"/>
                    <a:pt x="183" y="3958"/>
                    <a:pt x="188" y="3958"/>
                  </a:cubicBezTo>
                  <a:cubicBezTo>
                    <a:pt x="228" y="3884"/>
                    <a:pt x="272" y="3815"/>
                    <a:pt x="307" y="3741"/>
                  </a:cubicBezTo>
                  <a:cubicBezTo>
                    <a:pt x="351" y="3658"/>
                    <a:pt x="395" y="3569"/>
                    <a:pt x="395" y="3465"/>
                  </a:cubicBezTo>
                  <a:close/>
                  <a:moveTo>
                    <a:pt x="13515" y="6329"/>
                  </a:moveTo>
                  <a:cubicBezTo>
                    <a:pt x="13475" y="6289"/>
                    <a:pt x="13451" y="6314"/>
                    <a:pt x="13431" y="6329"/>
                  </a:cubicBezTo>
                  <a:cubicBezTo>
                    <a:pt x="13318" y="6393"/>
                    <a:pt x="13283" y="6516"/>
                    <a:pt x="13224" y="6620"/>
                  </a:cubicBezTo>
                  <a:cubicBezTo>
                    <a:pt x="13214" y="6634"/>
                    <a:pt x="13219" y="6654"/>
                    <a:pt x="13214" y="6698"/>
                  </a:cubicBezTo>
                  <a:cubicBezTo>
                    <a:pt x="13259" y="6669"/>
                    <a:pt x="13288" y="6659"/>
                    <a:pt x="13303" y="6634"/>
                  </a:cubicBezTo>
                  <a:cubicBezTo>
                    <a:pt x="13377" y="6536"/>
                    <a:pt x="13446" y="6432"/>
                    <a:pt x="13515" y="6329"/>
                  </a:cubicBezTo>
                  <a:close/>
                  <a:moveTo>
                    <a:pt x="13125" y="7270"/>
                  </a:moveTo>
                  <a:cubicBezTo>
                    <a:pt x="13155" y="7260"/>
                    <a:pt x="13199" y="7260"/>
                    <a:pt x="13219" y="7236"/>
                  </a:cubicBezTo>
                  <a:cubicBezTo>
                    <a:pt x="13268" y="7186"/>
                    <a:pt x="13308" y="7122"/>
                    <a:pt x="13352" y="7068"/>
                  </a:cubicBezTo>
                  <a:cubicBezTo>
                    <a:pt x="13357" y="7063"/>
                    <a:pt x="13342" y="7043"/>
                    <a:pt x="13342" y="7034"/>
                  </a:cubicBezTo>
                  <a:cubicBezTo>
                    <a:pt x="13234" y="7014"/>
                    <a:pt x="13170" y="7073"/>
                    <a:pt x="13116" y="7147"/>
                  </a:cubicBezTo>
                  <a:cubicBezTo>
                    <a:pt x="13086" y="7186"/>
                    <a:pt x="13086" y="7226"/>
                    <a:pt x="13125" y="727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8"/>
            <p:cNvSpPr/>
            <p:nvPr/>
          </p:nvSpPr>
          <p:spPr>
            <a:xfrm>
              <a:off x="5498300" y="2815943"/>
              <a:ext cx="1137932" cy="720391"/>
            </a:xfrm>
            <a:custGeom>
              <a:avLst/>
              <a:gdLst/>
              <a:ahLst/>
              <a:cxnLst/>
              <a:rect l="l" t="t" r="r" b="b"/>
              <a:pathLst>
                <a:path w="14466" h="9158" extrusionOk="0">
                  <a:moveTo>
                    <a:pt x="6457" y="1597"/>
                  </a:moveTo>
                  <a:cubicBezTo>
                    <a:pt x="6491" y="1508"/>
                    <a:pt x="6531" y="1444"/>
                    <a:pt x="6580" y="1380"/>
                  </a:cubicBezTo>
                  <a:cubicBezTo>
                    <a:pt x="6654" y="1282"/>
                    <a:pt x="6743" y="1178"/>
                    <a:pt x="6738" y="1040"/>
                  </a:cubicBezTo>
                  <a:cubicBezTo>
                    <a:pt x="6812" y="907"/>
                    <a:pt x="6821" y="750"/>
                    <a:pt x="6890" y="612"/>
                  </a:cubicBezTo>
                  <a:cubicBezTo>
                    <a:pt x="6964" y="464"/>
                    <a:pt x="7033" y="306"/>
                    <a:pt x="7048" y="133"/>
                  </a:cubicBezTo>
                  <a:cubicBezTo>
                    <a:pt x="7053" y="25"/>
                    <a:pt x="7107" y="0"/>
                    <a:pt x="7275" y="0"/>
                  </a:cubicBezTo>
                  <a:cubicBezTo>
                    <a:pt x="7270" y="60"/>
                    <a:pt x="7260" y="114"/>
                    <a:pt x="7255" y="173"/>
                  </a:cubicBezTo>
                  <a:cubicBezTo>
                    <a:pt x="7275" y="188"/>
                    <a:pt x="7285" y="202"/>
                    <a:pt x="7299" y="207"/>
                  </a:cubicBezTo>
                  <a:cubicBezTo>
                    <a:pt x="7378" y="227"/>
                    <a:pt x="7413" y="281"/>
                    <a:pt x="7413" y="355"/>
                  </a:cubicBezTo>
                  <a:cubicBezTo>
                    <a:pt x="7413" y="533"/>
                    <a:pt x="7482" y="695"/>
                    <a:pt x="7546" y="858"/>
                  </a:cubicBezTo>
                  <a:cubicBezTo>
                    <a:pt x="7556" y="873"/>
                    <a:pt x="7566" y="892"/>
                    <a:pt x="7566" y="907"/>
                  </a:cubicBezTo>
                  <a:cubicBezTo>
                    <a:pt x="7546" y="1040"/>
                    <a:pt x="7625" y="1154"/>
                    <a:pt x="7654" y="1277"/>
                  </a:cubicBezTo>
                  <a:cubicBezTo>
                    <a:pt x="7674" y="1366"/>
                    <a:pt x="7713" y="1459"/>
                    <a:pt x="7792" y="1523"/>
                  </a:cubicBezTo>
                  <a:cubicBezTo>
                    <a:pt x="7832" y="1553"/>
                    <a:pt x="7856" y="1597"/>
                    <a:pt x="7891" y="1651"/>
                  </a:cubicBezTo>
                  <a:cubicBezTo>
                    <a:pt x="8014" y="1651"/>
                    <a:pt x="8137" y="1646"/>
                    <a:pt x="8265" y="1651"/>
                  </a:cubicBezTo>
                  <a:cubicBezTo>
                    <a:pt x="8334" y="1651"/>
                    <a:pt x="8403" y="1651"/>
                    <a:pt x="8463" y="1676"/>
                  </a:cubicBezTo>
                  <a:cubicBezTo>
                    <a:pt x="8551" y="1715"/>
                    <a:pt x="8640" y="1725"/>
                    <a:pt x="8734" y="1725"/>
                  </a:cubicBezTo>
                  <a:cubicBezTo>
                    <a:pt x="9310" y="1720"/>
                    <a:pt x="9892" y="1720"/>
                    <a:pt x="10473" y="1720"/>
                  </a:cubicBezTo>
                  <a:cubicBezTo>
                    <a:pt x="10562" y="1720"/>
                    <a:pt x="10651" y="1715"/>
                    <a:pt x="10740" y="1676"/>
                  </a:cubicBezTo>
                  <a:cubicBezTo>
                    <a:pt x="10789" y="1656"/>
                    <a:pt x="10843" y="1651"/>
                    <a:pt x="10897" y="1651"/>
                  </a:cubicBezTo>
                  <a:cubicBezTo>
                    <a:pt x="11178" y="1646"/>
                    <a:pt x="11459" y="1646"/>
                    <a:pt x="11740" y="1651"/>
                  </a:cubicBezTo>
                  <a:cubicBezTo>
                    <a:pt x="11799" y="1651"/>
                    <a:pt x="11863" y="1661"/>
                    <a:pt x="11917" y="1691"/>
                  </a:cubicBezTo>
                  <a:cubicBezTo>
                    <a:pt x="11977" y="1720"/>
                    <a:pt x="12031" y="1720"/>
                    <a:pt x="12095" y="1720"/>
                  </a:cubicBezTo>
                  <a:cubicBezTo>
                    <a:pt x="12351" y="1720"/>
                    <a:pt x="12607" y="1720"/>
                    <a:pt x="12864" y="1720"/>
                  </a:cubicBezTo>
                  <a:cubicBezTo>
                    <a:pt x="12947" y="1720"/>
                    <a:pt x="13031" y="1725"/>
                    <a:pt x="13110" y="1770"/>
                  </a:cubicBezTo>
                  <a:cubicBezTo>
                    <a:pt x="13150" y="1794"/>
                    <a:pt x="13204" y="1794"/>
                    <a:pt x="13253" y="1794"/>
                  </a:cubicBezTo>
                  <a:cubicBezTo>
                    <a:pt x="13332" y="1794"/>
                    <a:pt x="13406" y="1804"/>
                    <a:pt x="13480" y="1844"/>
                  </a:cubicBezTo>
                  <a:cubicBezTo>
                    <a:pt x="13549" y="1883"/>
                    <a:pt x="13628" y="1893"/>
                    <a:pt x="13702" y="1922"/>
                  </a:cubicBezTo>
                  <a:cubicBezTo>
                    <a:pt x="13884" y="2006"/>
                    <a:pt x="14017" y="2144"/>
                    <a:pt x="14106" y="2327"/>
                  </a:cubicBezTo>
                  <a:cubicBezTo>
                    <a:pt x="14140" y="2396"/>
                    <a:pt x="14185" y="2465"/>
                    <a:pt x="14214" y="2539"/>
                  </a:cubicBezTo>
                  <a:cubicBezTo>
                    <a:pt x="14229" y="2573"/>
                    <a:pt x="14239" y="2617"/>
                    <a:pt x="14239" y="2662"/>
                  </a:cubicBezTo>
                  <a:cubicBezTo>
                    <a:pt x="14244" y="2741"/>
                    <a:pt x="14239" y="2819"/>
                    <a:pt x="14239" y="2898"/>
                  </a:cubicBezTo>
                  <a:cubicBezTo>
                    <a:pt x="14244" y="2977"/>
                    <a:pt x="14244" y="3051"/>
                    <a:pt x="14288" y="3125"/>
                  </a:cubicBezTo>
                  <a:cubicBezTo>
                    <a:pt x="14318" y="3179"/>
                    <a:pt x="14313" y="3253"/>
                    <a:pt x="14313" y="3322"/>
                  </a:cubicBezTo>
                  <a:cubicBezTo>
                    <a:pt x="14318" y="3781"/>
                    <a:pt x="14318" y="4239"/>
                    <a:pt x="14318" y="4692"/>
                  </a:cubicBezTo>
                  <a:lnTo>
                    <a:pt x="14318" y="5811"/>
                  </a:lnTo>
                  <a:cubicBezTo>
                    <a:pt x="14318" y="5890"/>
                    <a:pt x="14322" y="5964"/>
                    <a:pt x="14362" y="6043"/>
                  </a:cubicBezTo>
                  <a:cubicBezTo>
                    <a:pt x="14387" y="6092"/>
                    <a:pt x="14387" y="6156"/>
                    <a:pt x="14387" y="6220"/>
                  </a:cubicBezTo>
                  <a:cubicBezTo>
                    <a:pt x="14391" y="6516"/>
                    <a:pt x="14387" y="6816"/>
                    <a:pt x="14391" y="7117"/>
                  </a:cubicBezTo>
                  <a:cubicBezTo>
                    <a:pt x="14391" y="7186"/>
                    <a:pt x="14377" y="7260"/>
                    <a:pt x="14421" y="7329"/>
                  </a:cubicBezTo>
                  <a:cubicBezTo>
                    <a:pt x="14436" y="7349"/>
                    <a:pt x="14431" y="7388"/>
                    <a:pt x="14421" y="7413"/>
                  </a:cubicBezTo>
                  <a:cubicBezTo>
                    <a:pt x="14387" y="7492"/>
                    <a:pt x="14396" y="7571"/>
                    <a:pt x="14401" y="7649"/>
                  </a:cubicBezTo>
                  <a:cubicBezTo>
                    <a:pt x="14421" y="7827"/>
                    <a:pt x="14441" y="7999"/>
                    <a:pt x="14456" y="8177"/>
                  </a:cubicBezTo>
                  <a:cubicBezTo>
                    <a:pt x="14465" y="8295"/>
                    <a:pt x="14460" y="8418"/>
                    <a:pt x="14465" y="8541"/>
                  </a:cubicBezTo>
                  <a:cubicBezTo>
                    <a:pt x="14465" y="8601"/>
                    <a:pt x="14446" y="8650"/>
                    <a:pt x="14406" y="8689"/>
                  </a:cubicBezTo>
                  <a:cubicBezTo>
                    <a:pt x="14313" y="8783"/>
                    <a:pt x="14224" y="8872"/>
                    <a:pt x="14135" y="8960"/>
                  </a:cubicBezTo>
                  <a:cubicBezTo>
                    <a:pt x="14086" y="9010"/>
                    <a:pt x="14027" y="9024"/>
                    <a:pt x="13968" y="9024"/>
                  </a:cubicBezTo>
                  <a:cubicBezTo>
                    <a:pt x="13849" y="9020"/>
                    <a:pt x="13741" y="9034"/>
                    <a:pt x="13628" y="9079"/>
                  </a:cubicBezTo>
                  <a:cubicBezTo>
                    <a:pt x="13564" y="9103"/>
                    <a:pt x="13485" y="9098"/>
                    <a:pt x="13411" y="9098"/>
                  </a:cubicBezTo>
                  <a:cubicBezTo>
                    <a:pt x="12090" y="9098"/>
                    <a:pt x="10774" y="9098"/>
                    <a:pt x="9453" y="9098"/>
                  </a:cubicBezTo>
                  <a:cubicBezTo>
                    <a:pt x="8453" y="9098"/>
                    <a:pt x="7452" y="9098"/>
                    <a:pt x="6452" y="9093"/>
                  </a:cubicBezTo>
                  <a:cubicBezTo>
                    <a:pt x="6368" y="9093"/>
                    <a:pt x="6279" y="9084"/>
                    <a:pt x="6200" y="9128"/>
                  </a:cubicBezTo>
                  <a:cubicBezTo>
                    <a:pt x="6186" y="9138"/>
                    <a:pt x="6166" y="9143"/>
                    <a:pt x="6151" y="9138"/>
                  </a:cubicBezTo>
                  <a:cubicBezTo>
                    <a:pt x="5934" y="9133"/>
                    <a:pt x="5722" y="9158"/>
                    <a:pt x="5510" y="9123"/>
                  </a:cubicBezTo>
                  <a:cubicBezTo>
                    <a:pt x="5303" y="9089"/>
                    <a:pt x="5101" y="9079"/>
                    <a:pt x="4889" y="9103"/>
                  </a:cubicBezTo>
                  <a:cubicBezTo>
                    <a:pt x="4682" y="9133"/>
                    <a:pt x="4466" y="9138"/>
                    <a:pt x="4254" y="9143"/>
                  </a:cubicBezTo>
                  <a:cubicBezTo>
                    <a:pt x="4007" y="9148"/>
                    <a:pt x="3766" y="9148"/>
                    <a:pt x="3519" y="9148"/>
                  </a:cubicBezTo>
                  <a:cubicBezTo>
                    <a:pt x="3445" y="9153"/>
                    <a:pt x="3376" y="9153"/>
                    <a:pt x="3312" y="9108"/>
                  </a:cubicBezTo>
                  <a:cubicBezTo>
                    <a:pt x="3253" y="9064"/>
                    <a:pt x="3179" y="9079"/>
                    <a:pt x="3115" y="9079"/>
                  </a:cubicBezTo>
                  <a:cubicBezTo>
                    <a:pt x="2425" y="9079"/>
                    <a:pt x="1735" y="9079"/>
                    <a:pt x="1045" y="9079"/>
                  </a:cubicBezTo>
                  <a:cubicBezTo>
                    <a:pt x="996" y="9079"/>
                    <a:pt x="947" y="9079"/>
                    <a:pt x="897" y="9079"/>
                  </a:cubicBezTo>
                  <a:cubicBezTo>
                    <a:pt x="868" y="9074"/>
                    <a:pt x="833" y="9079"/>
                    <a:pt x="809" y="9059"/>
                  </a:cubicBezTo>
                  <a:cubicBezTo>
                    <a:pt x="745" y="9005"/>
                    <a:pt x="666" y="9005"/>
                    <a:pt x="587" y="9000"/>
                  </a:cubicBezTo>
                  <a:cubicBezTo>
                    <a:pt x="557" y="9000"/>
                    <a:pt x="523" y="8995"/>
                    <a:pt x="498" y="8975"/>
                  </a:cubicBezTo>
                  <a:cubicBezTo>
                    <a:pt x="429" y="8916"/>
                    <a:pt x="350" y="8877"/>
                    <a:pt x="276" y="8822"/>
                  </a:cubicBezTo>
                  <a:cubicBezTo>
                    <a:pt x="153" y="8729"/>
                    <a:pt x="74" y="8601"/>
                    <a:pt x="69" y="8438"/>
                  </a:cubicBezTo>
                  <a:cubicBezTo>
                    <a:pt x="69" y="8344"/>
                    <a:pt x="74" y="8251"/>
                    <a:pt x="69" y="8162"/>
                  </a:cubicBezTo>
                  <a:cubicBezTo>
                    <a:pt x="69" y="8113"/>
                    <a:pt x="64" y="8063"/>
                    <a:pt x="40" y="8019"/>
                  </a:cubicBezTo>
                  <a:cubicBezTo>
                    <a:pt x="5" y="7960"/>
                    <a:pt x="0" y="7896"/>
                    <a:pt x="0" y="7827"/>
                  </a:cubicBezTo>
                  <a:cubicBezTo>
                    <a:pt x="5" y="7521"/>
                    <a:pt x="5" y="7216"/>
                    <a:pt x="64" y="6915"/>
                  </a:cubicBezTo>
                  <a:cubicBezTo>
                    <a:pt x="74" y="6885"/>
                    <a:pt x="74" y="6856"/>
                    <a:pt x="74" y="6826"/>
                  </a:cubicBezTo>
                  <a:cubicBezTo>
                    <a:pt x="69" y="6614"/>
                    <a:pt x="60" y="6398"/>
                    <a:pt x="60" y="6186"/>
                  </a:cubicBezTo>
                  <a:cubicBezTo>
                    <a:pt x="60" y="5402"/>
                    <a:pt x="60" y="4623"/>
                    <a:pt x="60" y="3840"/>
                  </a:cubicBezTo>
                  <a:cubicBezTo>
                    <a:pt x="60" y="3736"/>
                    <a:pt x="60" y="3638"/>
                    <a:pt x="109" y="3539"/>
                  </a:cubicBezTo>
                  <a:cubicBezTo>
                    <a:pt x="129" y="3490"/>
                    <a:pt x="129" y="3431"/>
                    <a:pt x="133" y="3376"/>
                  </a:cubicBezTo>
                  <a:cubicBezTo>
                    <a:pt x="133" y="3268"/>
                    <a:pt x="133" y="3160"/>
                    <a:pt x="133" y="3046"/>
                  </a:cubicBezTo>
                  <a:cubicBezTo>
                    <a:pt x="133" y="3012"/>
                    <a:pt x="124" y="2972"/>
                    <a:pt x="133" y="2938"/>
                  </a:cubicBezTo>
                  <a:cubicBezTo>
                    <a:pt x="178" y="2760"/>
                    <a:pt x="198" y="2583"/>
                    <a:pt x="242" y="2405"/>
                  </a:cubicBezTo>
                  <a:cubicBezTo>
                    <a:pt x="262" y="2336"/>
                    <a:pt x="281" y="2267"/>
                    <a:pt x="281" y="2194"/>
                  </a:cubicBezTo>
                  <a:cubicBezTo>
                    <a:pt x="271" y="2085"/>
                    <a:pt x="291" y="1987"/>
                    <a:pt x="380" y="1913"/>
                  </a:cubicBezTo>
                  <a:cubicBezTo>
                    <a:pt x="395" y="1898"/>
                    <a:pt x="405" y="1883"/>
                    <a:pt x="414" y="1868"/>
                  </a:cubicBezTo>
                  <a:cubicBezTo>
                    <a:pt x="488" y="1701"/>
                    <a:pt x="631" y="1656"/>
                    <a:pt x="799" y="1642"/>
                  </a:cubicBezTo>
                  <a:cubicBezTo>
                    <a:pt x="828" y="1637"/>
                    <a:pt x="863" y="1637"/>
                    <a:pt x="883" y="1622"/>
                  </a:cubicBezTo>
                  <a:cubicBezTo>
                    <a:pt x="971" y="1558"/>
                    <a:pt x="1070" y="1568"/>
                    <a:pt x="1164" y="1568"/>
                  </a:cubicBezTo>
                  <a:cubicBezTo>
                    <a:pt x="1292" y="1568"/>
                    <a:pt x="1420" y="1577"/>
                    <a:pt x="1543" y="1513"/>
                  </a:cubicBezTo>
                  <a:cubicBezTo>
                    <a:pt x="1582" y="1489"/>
                    <a:pt x="1637" y="1494"/>
                    <a:pt x="1686" y="1494"/>
                  </a:cubicBezTo>
                  <a:cubicBezTo>
                    <a:pt x="2228" y="1494"/>
                    <a:pt x="2770" y="1494"/>
                    <a:pt x="3312" y="1494"/>
                  </a:cubicBezTo>
                  <a:cubicBezTo>
                    <a:pt x="3367" y="1494"/>
                    <a:pt x="3431" y="1499"/>
                    <a:pt x="3475" y="1523"/>
                  </a:cubicBezTo>
                  <a:cubicBezTo>
                    <a:pt x="3549" y="1568"/>
                    <a:pt x="3623" y="1568"/>
                    <a:pt x="3702" y="1568"/>
                  </a:cubicBezTo>
                  <a:cubicBezTo>
                    <a:pt x="4229" y="1568"/>
                    <a:pt x="4751" y="1568"/>
                    <a:pt x="5279" y="1573"/>
                  </a:cubicBezTo>
                  <a:cubicBezTo>
                    <a:pt x="5639" y="1577"/>
                    <a:pt x="5998" y="1587"/>
                    <a:pt x="6358" y="1597"/>
                  </a:cubicBezTo>
                  <a:cubicBezTo>
                    <a:pt x="6388" y="1597"/>
                    <a:pt x="6417" y="1597"/>
                    <a:pt x="6457" y="1597"/>
                  </a:cubicBezTo>
                  <a:close/>
                  <a:moveTo>
                    <a:pt x="557" y="2139"/>
                  </a:moveTo>
                  <a:cubicBezTo>
                    <a:pt x="557" y="2169"/>
                    <a:pt x="552" y="2198"/>
                    <a:pt x="552" y="2233"/>
                  </a:cubicBezTo>
                  <a:cubicBezTo>
                    <a:pt x="557" y="2332"/>
                    <a:pt x="552" y="2425"/>
                    <a:pt x="498" y="2514"/>
                  </a:cubicBezTo>
                  <a:cubicBezTo>
                    <a:pt x="493" y="2677"/>
                    <a:pt x="444" y="2834"/>
                    <a:pt x="409" y="2992"/>
                  </a:cubicBezTo>
                  <a:cubicBezTo>
                    <a:pt x="400" y="3036"/>
                    <a:pt x="409" y="3081"/>
                    <a:pt x="409" y="3120"/>
                  </a:cubicBezTo>
                  <a:cubicBezTo>
                    <a:pt x="409" y="3238"/>
                    <a:pt x="409" y="3352"/>
                    <a:pt x="405" y="3470"/>
                  </a:cubicBezTo>
                  <a:cubicBezTo>
                    <a:pt x="405" y="3524"/>
                    <a:pt x="400" y="3583"/>
                    <a:pt x="375" y="3628"/>
                  </a:cubicBezTo>
                  <a:cubicBezTo>
                    <a:pt x="336" y="3712"/>
                    <a:pt x="336" y="3790"/>
                    <a:pt x="336" y="3879"/>
                  </a:cubicBezTo>
                  <a:cubicBezTo>
                    <a:pt x="336" y="4712"/>
                    <a:pt x="336" y="5550"/>
                    <a:pt x="336" y="6388"/>
                  </a:cubicBezTo>
                  <a:cubicBezTo>
                    <a:pt x="336" y="6506"/>
                    <a:pt x="321" y="6629"/>
                    <a:pt x="360" y="6747"/>
                  </a:cubicBezTo>
                  <a:cubicBezTo>
                    <a:pt x="365" y="6767"/>
                    <a:pt x="360" y="6787"/>
                    <a:pt x="355" y="6802"/>
                  </a:cubicBezTo>
                  <a:cubicBezTo>
                    <a:pt x="316" y="7117"/>
                    <a:pt x="326" y="7437"/>
                    <a:pt x="316" y="7753"/>
                  </a:cubicBezTo>
                  <a:cubicBezTo>
                    <a:pt x="316" y="7856"/>
                    <a:pt x="321" y="7960"/>
                    <a:pt x="340" y="8063"/>
                  </a:cubicBezTo>
                  <a:cubicBezTo>
                    <a:pt x="360" y="8152"/>
                    <a:pt x="380" y="8236"/>
                    <a:pt x="340" y="8330"/>
                  </a:cubicBezTo>
                  <a:cubicBezTo>
                    <a:pt x="306" y="8408"/>
                    <a:pt x="336" y="8482"/>
                    <a:pt x="395" y="8546"/>
                  </a:cubicBezTo>
                  <a:cubicBezTo>
                    <a:pt x="508" y="8660"/>
                    <a:pt x="636" y="8753"/>
                    <a:pt x="809" y="8748"/>
                  </a:cubicBezTo>
                  <a:cubicBezTo>
                    <a:pt x="838" y="8748"/>
                    <a:pt x="873" y="8753"/>
                    <a:pt x="892" y="8768"/>
                  </a:cubicBezTo>
                  <a:cubicBezTo>
                    <a:pt x="976" y="8832"/>
                    <a:pt x="1065" y="8817"/>
                    <a:pt x="1159" y="8822"/>
                  </a:cubicBezTo>
                  <a:cubicBezTo>
                    <a:pt x="1918" y="8822"/>
                    <a:pt x="2681" y="8822"/>
                    <a:pt x="3445" y="8822"/>
                  </a:cubicBezTo>
                  <a:cubicBezTo>
                    <a:pt x="3904" y="8822"/>
                    <a:pt x="4362" y="8847"/>
                    <a:pt x="4816" y="8763"/>
                  </a:cubicBezTo>
                  <a:cubicBezTo>
                    <a:pt x="4855" y="8758"/>
                    <a:pt x="4909" y="8758"/>
                    <a:pt x="4939" y="8778"/>
                  </a:cubicBezTo>
                  <a:cubicBezTo>
                    <a:pt x="5018" y="8832"/>
                    <a:pt x="5101" y="8822"/>
                    <a:pt x="5185" y="8822"/>
                  </a:cubicBezTo>
                  <a:cubicBezTo>
                    <a:pt x="5614" y="8822"/>
                    <a:pt x="6038" y="8813"/>
                    <a:pt x="6467" y="8813"/>
                  </a:cubicBezTo>
                  <a:cubicBezTo>
                    <a:pt x="8748" y="8813"/>
                    <a:pt x="11035" y="8813"/>
                    <a:pt x="13317" y="8813"/>
                  </a:cubicBezTo>
                  <a:cubicBezTo>
                    <a:pt x="13371" y="8813"/>
                    <a:pt x="13426" y="8817"/>
                    <a:pt x="13480" y="8813"/>
                  </a:cubicBezTo>
                  <a:cubicBezTo>
                    <a:pt x="13509" y="8813"/>
                    <a:pt x="13544" y="8813"/>
                    <a:pt x="13568" y="8803"/>
                  </a:cubicBezTo>
                  <a:cubicBezTo>
                    <a:pt x="13672" y="8739"/>
                    <a:pt x="13790" y="8744"/>
                    <a:pt x="13918" y="8734"/>
                  </a:cubicBezTo>
                  <a:cubicBezTo>
                    <a:pt x="13997" y="8655"/>
                    <a:pt x="14081" y="8566"/>
                    <a:pt x="14170" y="8477"/>
                  </a:cubicBezTo>
                  <a:cubicBezTo>
                    <a:pt x="14140" y="8379"/>
                    <a:pt x="14150" y="8295"/>
                    <a:pt x="14180" y="8206"/>
                  </a:cubicBezTo>
                  <a:cubicBezTo>
                    <a:pt x="14209" y="8108"/>
                    <a:pt x="14254" y="8004"/>
                    <a:pt x="14150" y="7920"/>
                  </a:cubicBezTo>
                  <a:cubicBezTo>
                    <a:pt x="14130" y="7906"/>
                    <a:pt x="14125" y="7861"/>
                    <a:pt x="14125" y="7832"/>
                  </a:cubicBezTo>
                  <a:cubicBezTo>
                    <a:pt x="14120" y="7768"/>
                    <a:pt x="14111" y="7699"/>
                    <a:pt x="14111" y="7635"/>
                  </a:cubicBezTo>
                  <a:cubicBezTo>
                    <a:pt x="14111" y="7201"/>
                    <a:pt x="14111" y="6767"/>
                    <a:pt x="14111" y="6333"/>
                  </a:cubicBezTo>
                  <a:cubicBezTo>
                    <a:pt x="14111" y="6279"/>
                    <a:pt x="14120" y="6220"/>
                    <a:pt x="14101" y="6171"/>
                  </a:cubicBezTo>
                  <a:cubicBezTo>
                    <a:pt x="14076" y="6102"/>
                    <a:pt x="14081" y="6043"/>
                    <a:pt x="14091" y="5974"/>
                  </a:cubicBezTo>
                  <a:cubicBezTo>
                    <a:pt x="14101" y="5915"/>
                    <a:pt x="14106" y="5855"/>
                    <a:pt x="14106" y="5791"/>
                  </a:cubicBezTo>
                  <a:cubicBezTo>
                    <a:pt x="14101" y="5471"/>
                    <a:pt x="14106" y="5146"/>
                    <a:pt x="14081" y="4825"/>
                  </a:cubicBezTo>
                  <a:cubicBezTo>
                    <a:pt x="14051" y="4377"/>
                    <a:pt x="14042" y="3933"/>
                    <a:pt x="14042" y="3490"/>
                  </a:cubicBezTo>
                  <a:cubicBezTo>
                    <a:pt x="14042" y="3391"/>
                    <a:pt x="14047" y="3298"/>
                    <a:pt x="13987" y="3209"/>
                  </a:cubicBezTo>
                  <a:cubicBezTo>
                    <a:pt x="13968" y="3174"/>
                    <a:pt x="13968" y="3125"/>
                    <a:pt x="13968" y="3086"/>
                  </a:cubicBezTo>
                  <a:cubicBezTo>
                    <a:pt x="13968" y="2997"/>
                    <a:pt x="13968" y="2913"/>
                    <a:pt x="13968" y="2829"/>
                  </a:cubicBezTo>
                  <a:cubicBezTo>
                    <a:pt x="13968" y="2790"/>
                    <a:pt x="13973" y="2750"/>
                    <a:pt x="13958" y="2721"/>
                  </a:cubicBezTo>
                  <a:cubicBezTo>
                    <a:pt x="13894" y="2593"/>
                    <a:pt x="13884" y="2435"/>
                    <a:pt x="13766" y="2332"/>
                  </a:cubicBezTo>
                  <a:cubicBezTo>
                    <a:pt x="13672" y="2253"/>
                    <a:pt x="13588" y="2159"/>
                    <a:pt x="13455" y="2125"/>
                  </a:cubicBezTo>
                  <a:cubicBezTo>
                    <a:pt x="13332" y="2095"/>
                    <a:pt x="13214" y="2051"/>
                    <a:pt x="13085" y="2056"/>
                  </a:cubicBezTo>
                  <a:cubicBezTo>
                    <a:pt x="13061" y="2056"/>
                    <a:pt x="13036" y="2051"/>
                    <a:pt x="13016" y="2036"/>
                  </a:cubicBezTo>
                  <a:cubicBezTo>
                    <a:pt x="12947" y="1987"/>
                    <a:pt x="12869" y="1987"/>
                    <a:pt x="12785" y="1987"/>
                  </a:cubicBezTo>
                  <a:cubicBezTo>
                    <a:pt x="12548" y="1987"/>
                    <a:pt x="12312" y="1987"/>
                    <a:pt x="12075" y="1987"/>
                  </a:cubicBezTo>
                  <a:cubicBezTo>
                    <a:pt x="11977" y="1987"/>
                    <a:pt x="11878" y="1991"/>
                    <a:pt x="11789" y="1937"/>
                  </a:cubicBezTo>
                  <a:cubicBezTo>
                    <a:pt x="11750" y="1913"/>
                    <a:pt x="11696" y="1918"/>
                    <a:pt x="11646" y="1918"/>
                  </a:cubicBezTo>
                  <a:cubicBezTo>
                    <a:pt x="11420" y="1913"/>
                    <a:pt x="11198" y="1913"/>
                    <a:pt x="10971" y="1918"/>
                  </a:cubicBezTo>
                  <a:cubicBezTo>
                    <a:pt x="10907" y="1918"/>
                    <a:pt x="10838" y="1927"/>
                    <a:pt x="10774" y="1952"/>
                  </a:cubicBezTo>
                  <a:cubicBezTo>
                    <a:pt x="10705" y="1977"/>
                    <a:pt x="10636" y="1987"/>
                    <a:pt x="10562" y="1987"/>
                  </a:cubicBezTo>
                  <a:cubicBezTo>
                    <a:pt x="9926" y="1987"/>
                    <a:pt x="9291" y="1987"/>
                    <a:pt x="8655" y="1987"/>
                  </a:cubicBezTo>
                  <a:cubicBezTo>
                    <a:pt x="8576" y="1987"/>
                    <a:pt x="8497" y="1977"/>
                    <a:pt x="8423" y="1947"/>
                  </a:cubicBezTo>
                  <a:cubicBezTo>
                    <a:pt x="8369" y="1927"/>
                    <a:pt x="8305" y="1918"/>
                    <a:pt x="8246" y="1918"/>
                  </a:cubicBezTo>
                  <a:cubicBezTo>
                    <a:pt x="8132" y="1913"/>
                    <a:pt x="8014" y="1913"/>
                    <a:pt x="7896" y="1913"/>
                  </a:cubicBezTo>
                  <a:cubicBezTo>
                    <a:pt x="7753" y="1918"/>
                    <a:pt x="7649" y="1834"/>
                    <a:pt x="7536" y="1760"/>
                  </a:cubicBezTo>
                  <a:cubicBezTo>
                    <a:pt x="7511" y="1745"/>
                    <a:pt x="7487" y="1715"/>
                    <a:pt x="7482" y="1691"/>
                  </a:cubicBezTo>
                  <a:cubicBezTo>
                    <a:pt x="7467" y="1592"/>
                    <a:pt x="7418" y="1508"/>
                    <a:pt x="7398" y="1415"/>
                  </a:cubicBezTo>
                  <a:cubicBezTo>
                    <a:pt x="7373" y="1292"/>
                    <a:pt x="7290" y="1183"/>
                    <a:pt x="7319" y="1045"/>
                  </a:cubicBezTo>
                  <a:cubicBezTo>
                    <a:pt x="7319" y="1035"/>
                    <a:pt x="7314" y="1021"/>
                    <a:pt x="7304" y="1016"/>
                  </a:cubicBezTo>
                  <a:cubicBezTo>
                    <a:pt x="7245" y="952"/>
                    <a:pt x="7250" y="868"/>
                    <a:pt x="7245" y="789"/>
                  </a:cubicBezTo>
                  <a:cubicBezTo>
                    <a:pt x="7245" y="735"/>
                    <a:pt x="7226" y="695"/>
                    <a:pt x="7161" y="676"/>
                  </a:cubicBezTo>
                  <a:cubicBezTo>
                    <a:pt x="7132" y="725"/>
                    <a:pt x="7092" y="774"/>
                    <a:pt x="7083" y="833"/>
                  </a:cubicBezTo>
                  <a:cubicBezTo>
                    <a:pt x="7063" y="942"/>
                    <a:pt x="7023" y="1040"/>
                    <a:pt x="6994" y="1144"/>
                  </a:cubicBezTo>
                  <a:cubicBezTo>
                    <a:pt x="6974" y="1233"/>
                    <a:pt x="6945" y="1306"/>
                    <a:pt x="6895" y="1375"/>
                  </a:cubicBezTo>
                  <a:cubicBezTo>
                    <a:pt x="6856" y="1430"/>
                    <a:pt x="6841" y="1484"/>
                    <a:pt x="6841" y="1548"/>
                  </a:cubicBezTo>
                  <a:cubicBezTo>
                    <a:pt x="6851" y="1646"/>
                    <a:pt x="6816" y="1725"/>
                    <a:pt x="6743" y="1794"/>
                  </a:cubicBezTo>
                  <a:cubicBezTo>
                    <a:pt x="6713" y="1819"/>
                    <a:pt x="6688" y="1858"/>
                    <a:pt x="6654" y="1898"/>
                  </a:cubicBezTo>
                  <a:cubicBezTo>
                    <a:pt x="6570" y="1898"/>
                    <a:pt x="6481" y="1898"/>
                    <a:pt x="6388" y="1898"/>
                  </a:cubicBezTo>
                  <a:cubicBezTo>
                    <a:pt x="6368" y="1898"/>
                    <a:pt x="6338" y="1898"/>
                    <a:pt x="6338" y="1888"/>
                  </a:cubicBezTo>
                  <a:cubicBezTo>
                    <a:pt x="6294" y="1794"/>
                    <a:pt x="6210" y="1834"/>
                    <a:pt x="6146" y="1834"/>
                  </a:cubicBezTo>
                  <a:cubicBezTo>
                    <a:pt x="6053" y="1829"/>
                    <a:pt x="5964" y="1834"/>
                    <a:pt x="5870" y="1834"/>
                  </a:cubicBezTo>
                  <a:cubicBezTo>
                    <a:pt x="5116" y="1839"/>
                    <a:pt x="4357" y="1844"/>
                    <a:pt x="3598" y="1853"/>
                  </a:cubicBezTo>
                  <a:cubicBezTo>
                    <a:pt x="3534" y="1853"/>
                    <a:pt x="3465" y="1849"/>
                    <a:pt x="3406" y="1809"/>
                  </a:cubicBezTo>
                  <a:cubicBezTo>
                    <a:pt x="3357" y="1780"/>
                    <a:pt x="3302" y="1780"/>
                    <a:pt x="3248" y="1780"/>
                  </a:cubicBezTo>
                  <a:cubicBezTo>
                    <a:pt x="2741" y="1780"/>
                    <a:pt x="2233" y="1780"/>
                    <a:pt x="1730" y="1780"/>
                  </a:cubicBezTo>
                  <a:cubicBezTo>
                    <a:pt x="1676" y="1780"/>
                    <a:pt x="1617" y="1784"/>
                    <a:pt x="1568" y="1809"/>
                  </a:cubicBezTo>
                  <a:cubicBezTo>
                    <a:pt x="1474" y="1849"/>
                    <a:pt x="1380" y="1853"/>
                    <a:pt x="1282" y="1853"/>
                  </a:cubicBezTo>
                  <a:cubicBezTo>
                    <a:pt x="1173" y="1853"/>
                    <a:pt x="1065" y="1844"/>
                    <a:pt x="961" y="1908"/>
                  </a:cubicBezTo>
                  <a:cubicBezTo>
                    <a:pt x="942" y="1922"/>
                    <a:pt x="902" y="1927"/>
                    <a:pt x="873" y="1927"/>
                  </a:cubicBezTo>
                  <a:cubicBezTo>
                    <a:pt x="769" y="1918"/>
                    <a:pt x="700" y="1967"/>
                    <a:pt x="641" y="2046"/>
                  </a:cubicBezTo>
                  <a:cubicBezTo>
                    <a:pt x="616" y="2075"/>
                    <a:pt x="587" y="2105"/>
                    <a:pt x="557" y="213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8"/>
            <p:cNvSpPr/>
            <p:nvPr/>
          </p:nvSpPr>
          <p:spPr>
            <a:xfrm>
              <a:off x="5536295" y="3047372"/>
              <a:ext cx="58997" cy="65605"/>
            </a:xfrm>
            <a:custGeom>
              <a:avLst/>
              <a:gdLst/>
              <a:ahLst/>
              <a:cxnLst/>
              <a:rect l="l" t="t" r="r" b="b"/>
              <a:pathLst>
                <a:path w="750" h="834" extrusionOk="0">
                  <a:moveTo>
                    <a:pt x="750" y="35"/>
                  </a:moveTo>
                  <a:cubicBezTo>
                    <a:pt x="715" y="65"/>
                    <a:pt x="685" y="99"/>
                    <a:pt x="646" y="129"/>
                  </a:cubicBezTo>
                  <a:cubicBezTo>
                    <a:pt x="616" y="149"/>
                    <a:pt x="577" y="158"/>
                    <a:pt x="552" y="183"/>
                  </a:cubicBezTo>
                  <a:cubicBezTo>
                    <a:pt x="405" y="365"/>
                    <a:pt x="222" y="518"/>
                    <a:pt x="138" y="750"/>
                  </a:cubicBezTo>
                  <a:cubicBezTo>
                    <a:pt x="133" y="770"/>
                    <a:pt x="124" y="794"/>
                    <a:pt x="114" y="814"/>
                  </a:cubicBezTo>
                  <a:cubicBezTo>
                    <a:pt x="109" y="824"/>
                    <a:pt x="94" y="834"/>
                    <a:pt x="84" y="829"/>
                  </a:cubicBezTo>
                  <a:cubicBezTo>
                    <a:pt x="69" y="829"/>
                    <a:pt x="45" y="819"/>
                    <a:pt x="40" y="809"/>
                  </a:cubicBezTo>
                  <a:cubicBezTo>
                    <a:pt x="15" y="755"/>
                    <a:pt x="0" y="701"/>
                    <a:pt x="25" y="651"/>
                  </a:cubicBezTo>
                  <a:cubicBezTo>
                    <a:pt x="74" y="558"/>
                    <a:pt x="104" y="459"/>
                    <a:pt x="183" y="390"/>
                  </a:cubicBezTo>
                  <a:cubicBezTo>
                    <a:pt x="316" y="277"/>
                    <a:pt x="444" y="153"/>
                    <a:pt x="607" y="75"/>
                  </a:cubicBezTo>
                  <a:cubicBezTo>
                    <a:pt x="646" y="55"/>
                    <a:pt x="685" y="25"/>
                    <a:pt x="725" y="1"/>
                  </a:cubicBezTo>
                  <a:cubicBezTo>
                    <a:pt x="735" y="15"/>
                    <a:pt x="745" y="25"/>
                    <a:pt x="750" y="3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8"/>
            <p:cNvSpPr/>
            <p:nvPr/>
          </p:nvSpPr>
          <p:spPr>
            <a:xfrm>
              <a:off x="6553965" y="3114472"/>
              <a:ext cx="32645" cy="42320"/>
            </a:xfrm>
            <a:custGeom>
              <a:avLst/>
              <a:gdLst/>
              <a:ahLst/>
              <a:cxnLst/>
              <a:rect l="l" t="t" r="r" b="b"/>
              <a:pathLst>
                <a:path w="415" h="538" extrusionOk="0">
                  <a:moveTo>
                    <a:pt x="306" y="0"/>
                  </a:moveTo>
                  <a:cubicBezTo>
                    <a:pt x="400" y="89"/>
                    <a:pt x="415" y="124"/>
                    <a:pt x="360" y="178"/>
                  </a:cubicBezTo>
                  <a:cubicBezTo>
                    <a:pt x="282" y="266"/>
                    <a:pt x="227" y="375"/>
                    <a:pt x="168" y="478"/>
                  </a:cubicBezTo>
                  <a:cubicBezTo>
                    <a:pt x="148" y="518"/>
                    <a:pt x="119" y="538"/>
                    <a:pt x="79" y="523"/>
                  </a:cubicBezTo>
                  <a:cubicBezTo>
                    <a:pt x="55" y="513"/>
                    <a:pt x="30" y="483"/>
                    <a:pt x="25" y="459"/>
                  </a:cubicBezTo>
                  <a:cubicBezTo>
                    <a:pt x="1" y="375"/>
                    <a:pt x="6" y="296"/>
                    <a:pt x="84" y="232"/>
                  </a:cubicBezTo>
                  <a:cubicBezTo>
                    <a:pt x="158" y="163"/>
                    <a:pt x="227" y="84"/>
                    <a:pt x="30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8"/>
            <p:cNvSpPr/>
            <p:nvPr/>
          </p:nvSpPr>
          <p:spPr>
            <a:xfrm>
              <a:off x="6549717" y="3167176"/>
              <a:ext cx="28397" cy="50501"/>
            </a:xfrm>
            <a:custGeom>
              <a:avLst/>
              <a:gdLst/>
              <a:ahLst/>
              <a:cxnLst/>
              <a:rect l="l" t="t" r="r" b="b"/>
              <a:pathLst>
                <a:path w="361" h="642" extrusionOk="0">
                  <a:moveTo>
                    <a:pt x="360" y="1"/>
                  </a:moveTo>
                  <a:cubicBezTo>
                    <a:pt x="350" y="65"/>
                    <a:pt x="340" y="94"/>
                    <a:pt x="340" y="119"/>
                  </a:cubicBezTo>
                  <a:cubicBezTo>
                    <a:pt x="340" y="148"/>
                    <a:pt x="355" y="178"/>
                    <a:pt x="355" y="208"/>
                  </a:cubicBezTo>
                  <a:cubicBezTo>
                    <a:pt x="350" y="242"/>
                    <a:pt x="345" y="282"/>
                    <a:pt x="326" y="311"/>
                  </a:cubicBezTo>
                  <a:cubicBezTo>
                    <a:pt x="281" y="370"/>
                    <a:pt x="237" y="424"/>
                    <a:pt x="217" y="498"/>
                  </a:cubicBezTo>
                  <a:cubicBezTo>
                    <a:pt x="198" y="543"/>
                    <a:pt x="148" y="582"/>
                    <a:pt x="109" y="622"/>
                  </a:cubicBezTo>
                  <a:cubicBezTo>
                    <a:pt x="84" y="641"/>
                    <a:pt x="50" y="631"/>
                    <a:pt x="35" y="602"/>
                  </a:cubicBezTo>
                  <a:cubicBezTo>
                    <a:pt x="20" y="577"/>
                    <a:pt x="0" y="538"/>
                    <a:pt x="10" y="523"/>
                  </a:cubicBezTo>
                  <a:cubicBezTo>
                    <a:pt x="55" y="444"/>
                    <a:pt x="74" y="351"/>
                    <a:pt x="148" y="291"/>
                  </a:cubicBezTo>
                  <a:cubicBezTo>
                    <a:pt x="207" y="242"/>
                    <a:pt x="252" y="188"/>
                    <a:pt x="267" y="114"/>
                  </a:cubicBezTo>
                  <a:cubicBezTo>
                    <a:pt x="276" y="84"/>
                    <a:pt x="311" y="60"/>
                    <a:pt x="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8"/>
            <p:cNvSpPr/>
            <p:nvPr/>
          </p:nvSpPr>
          <p:spPr>
            <a:xfrm>
              <a:off x="5548724" y="3002061"/>
              <a:ext cx="37679" cy="40354"/>
            </a:xfrm>
            <a:custGeom>
              <a:avLst/>
              <a:gdLst/>
              <a:ahLst/>
              <a:cxnLst/>
              <a:rect l="l" t="t" r="r" b="b"/>
              <a:pathLst>
                <a:path w="479" h="513" extrusionOk="0">
                  <a:moveTo>
                    <a:pt x="449" y="0"/>
                  </a:moveTo>
                  <a:cubicBezTo>
                    <a:pt x="478" y="104"/>
                    <a:pt x="429" y="158"/>
                    <a:pt x="360" y="187"/>
                  </a:cubicBezTo>
                  <a:cubicBezTo>
                    <a:pt x="281" y="227"/>
                    <a:pt x="227" y="291"/>
                    <a:pt x="173" y="355"/>
                  </a:cubicBezTo>
                  <a:cubicBezTo>
                    <a:pt x="138" y="394"/>
                    <a:pt x="123" y="449"/>
                    <a:pt x="99" y="493"/>
                  </a:cubicBezTo>
                  <a:cubicBezTo>
                    <a:pt x="94" y="503"/>
                    <a:pt x="79" y="513"/>
                    <a:pt x="69" y="513"/>
                  </a:cubicBezTo>
                  <a:cubicBezTo>
                    <a:pt x="54" y="508"/>
                    <a:pt x="35" y="498"/>
                    <a:pt x="30" y="483"/>
                  </a:cubicBezTo>
                  <a:cubicBezTo>
                    <a:pt x="0" y="414"/>
                    <a:pt x="5" y="345"/>
                    <a:pt x="64" y="286"/>
                  </a:cubicBezTo>
                  <a:cubicBezTo>
                    <a:pt x="153" y="207"/>
                    <a:pt x="217" y="99"/>
                    <a:pt x="355" y="79"/>
                  </a:cubicBezTo>
                  <a:cubicBezTo>
                    <a:pt x="385" y="74"/>
                    <a:pt x="409" y="35"/>
                    <a:pt x="4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8"/>
            <p:cNvSpPr/>
            <p:nvPr/>
          </p:nvSpPr>
          <p:spPr>
            <a:xfrm>
              <a:off x="6551684" y="3231130"/>
              <a:ext cx="23284" cy="30364"/>
            </a:xfrm>
            <a:custGeom>
              <a:avLst/>
              <a:gdLst/>
              <a:ahLst/>
              <a:cxnLst/>
              <a:rect l="l" t="t" r="r" b="b"/>
              <a:pathLst>
                <a:path w="296" h="386" extrusionOk="0">
                  <a:moveTo>
                    <a:pt x="296" y="1"/>
                  </a:moveTo>
                  <a:cubicBezTo>
                    <a:pt x="158" y="297"/>
                    <a:pt x="158" y="297"/>
                    <a:pt x="44" y="385"/>
                  </a:cubicBezTo>
                  <a:cubicBezTo>
                    <a:pt x="0" y="356"/>
                    <a:pt x="5" y="316"/>
                    <a:pt x="20" y="277"/>
                  </a:cubicBezTo>
                  <a:cubicBezTo>
                    <a:pt x="94" y="94"/>
                    <a:pt x="128" y="60"/>
                    <a:pt x="2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8"/>
            <p:cNvSpPr/>
            <p:nvPr/>
          </p:nvSpPr>
          <p:spPr>
            <a:xfrm>
              <a:off x="5532047" y="3141217"/>
              <a:ext cx="21396" cy="38859"/>
            </a:xfrm>
            <a:custGeom>
              <a:avLst/>
              <a:gdLst/>
              <a:ahLst/>
              <a:cxnLst/>
              <a:rect l="l" t="t" r="r" b="b"/>
              <a:pathLst>
                <a:path w="272" h="494" extrusionOk="0">
                  <a:moveTo>
                    <a:pt x="271" y="0"/>
                  </a:moveTo>
                  <a:cubicBezTo>
                    <a:pt x="271" y="104"/>
                    <a:pt x="227" y="188"/>
                    <a:pt x="183" y="271"/>
                  </a:cubicBezTo>
                  <a:cubicBezTo>
                    <a:pt x="148" y="345"/>
                    <a:pt x="104" y="419"/>
                    <a:pt x="64" y="493"/>
                  </a:cubicBezTo>
                  <a:cubicBezTo>
                    <a:pt x="59" y="493"/>
                    <a:pt x="45" y="493"/>
                    <a:pt x="40" y="488"/>
                  </a:cubicBezTo>
                  <a:cubicBezTo>
                    <a:pt x="10" y="444"/>
                    <a:pt x="0" y="390"/>
                    <a:pt x="30" y="350"/>
                  </a:cubicBezTo>
                  <a:cubicBezTo>
                    <a:pt x="114" y="237"/>
                    <a:pt x="168" y="104"/>
                    <a:pt x="2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8"/>
            <p:cNvSpPr/>
            <p:nvPr/>
          </p:nvSpPr>
          <p:spPr>
            <a:xfrm>
              <a:off x="6561753" y="3363363"/>
              <a:ext cx="23677" cy="31858"/>
            </a:xfrm>
            <a:custGeom>
              <a:avLst/>
              <a:gdLst/>
              <a:ahLst/>
              <a:cxnLst/>
              <a:rect l="l" t="t" r="r" b="b"/>
              <a:pathLst>
                <a:path w="301" h="405" extrusionOk="0">
                  <a:moveTo>
                    <a:pt x="301" y="40"/>
                  </a:moveTo>
                  <a:cubicBezTo>
                    <a:pt x="232" y="143"/>
                    <a:pt x="163" y="247"/>
                    <a:pt x="94" y="345"/>
                  </a:cubicBezTo>
                  <a:cubicBezTo>
                    <a:pt x="74" y="370"/>
                    <a:pt x="45" y="380"/>
                    <a:pt x="0" y="405"/>
                  </a:cubicBezTo>
                  <a:cubicBezTo>
                    <a:pt x="5" y="365"/>
                    <a:pt x="0" y="340"/>
                    <a:pt x="10" y="326"/>
                  </a:cubicBezTo>
                  <a:cubicBezTo>
                    <a:pt x="69" y="227"/>
                    <a:pt x="104" y="104"/>
                    <a:pt x="217" y="40"/>
                  </a:cubicBezTo>
                  <a:cubicBezTo>
                    <a:pt x="237" y="25"/>
                    <a:pt x="261" y="0"/>
                    <a:pt x="301" y="4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8"/>
            <p:cNvSpPr/>
            <p:nvPr/>
          </p:nvSpPr>
          <p:spPr>
            <a:xfrm>
              <a:off x="6551684" y="3420315"/>
              <a:ext cx="21396" cy="20295"/>
            </a:xfrm>
            <a:custGeom>
              <a:avLst/>
              <a:gdLst/>
              <a:ahLst/>
              <a:cxnLst/>
              <a:rect l="l" t="t" r="r" b="b"/>
              <a:pathLst>
                <a:path w="272" h="258" extrusionOk="0">
                  <a:moveTo>
                    <a:pt x="39" y="257"/>
                  </a:moveTo>
                  <a:cubicBezTo>
                    <a:pt x="0" y="213"/>
                    <a:pt x="0" y="173"/>
                    <a:pt x="30" y="134"/>
                  </a:cubicBezTo>
                  <a:cubicBezTo>
                    <a:pt x="84" y="60"/>
                    <a:pt x="148" y="1"/>
                    <a:pt x="256" y="21"/>
                  </a:cubicBezTo>
                  <a:cubicBezTo>
                    <a:pt x="256" y="35"/>
                    <a:pt x="271" y="50"/>
                    <a:pt x="266" y="55"/>
                  </a:cubicBezTo>
                  <a:cubicBezTo>
                    <a:pt x="222" y="114"/>
                    <a:pt x="182" y="173"/>
                    <a:pt x="133" y="223"/>
                  </a:cubicBezTo>
                  <a:cubicBezTo>
                    <a:pt x="113" y="247"/>
                    <a:pt x="69" y="247"/>
                    <a:pt x="39" y="25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5" name="Google Shape;1325;p38"/>
          <p:cNvGrpSpPr/>
          <p:nvPr/>
        </p:nvGrpSpPr>
        <p:grpSpPr>
          <a:xfrm>
            <a:off x="127673" y="2619190"/>
            <a:ext cx="2575422" cy="2193441"/>
            <a:chOff x="3413149" y="2792375"/>
            <a:chExt cx="1317856" cy="885468"/>
          </a:xfrm>
        </p:grpSpPr>
        <p:sp>
          <p:nvSpPr>
            <p:cNvPr id="1326" name="Google Shape;1326;p38"/>
            <p:cNvSpPr/>
            <p:nvPr/>
          </p:nvSpPr>
          <p:spPr>
            <a:xfrm>
              <a:off x="3446241" y="2832732"/>
              <a:ext cx="1255644" cy="819058"/>
            </a:xfrm>
            <a:custGeom>
              <a:avLst/>
              <a:gdLst/>
              <a:ahLst/>
              <a:cxnLst/>
              <a:rect l="l" t="t" r="r" b="b"/>
              <a:pathLst>
                <a:path w="12332" h="8991" extrusionOk="0">
                  <a:moveTo>
                    <a:pt x="4417" y="1"/>
                  </a:moveTo>
                  <a:cubicBezTo>
                    <a:pt x="4451" y="75"/>
                    <a:pt x="4481" y="119"/>
                    <a:pt x="4491" y="163"/>
                  </a:cubicBezTo>
                  <a:cubicBezTo>
                    <a:pt x="4530" y="286"/>
                    <a:pt x="4594" y="410"/>
                    <a:pt x="4574" y="548"/>
                  </a:cubicBezTo>
                  <a:cubicBezTo>
                    <a:pt x="4569" y="582"/>
                    <a:pt x="4599" y="617"/>
                    <a:pt x="4609" y="651"/>
                  </a:cubicBezTo>
                  <a:cubicBezTo>
                    <a:pt x="4643" y="765"/>
                    <a:pt x="4698" y="873"/>
                    <a:pt x="4722" y="991"/>
                  </a:cubicBezTo>
                  <a:cubicBezTo>
                    <a:pt x="4742" y="1105"/>
                    <a:pt x="4850" y="1198"/>
                    <a:pt x="4959" y="1213"/>
                  </a:cubicBezTo>
                  <a:cubicBezTo>
                    <a:pt x="4993" y="1213"/>
                    <a:pt x="5033" y="1213"/>
                    <a:pt x="5067" y="1213"/>
                  </a:cubicBezTo>
                  <a:cubicBezTo>
                    <a:pt x="5107" y="1213"/>
                    <a:pt x="5146" y="1208"/>
                    <a:pt x="5176" y="1218"/>
                  </a:cubicBezTo>
                  <a:cubicBezTo>
                    <a:pt x="5402" y="1292"/>
                    <a:pt x="5639" y="1252"/>
                    <a:pt x="5866" y="1267"/>
                  </a:cubicBezTo>
                  <a:cubicBezTo>
                    <a:pt x="5969" y="1277"/>
                    <a:pt x="6073" y="1277"/>
                    <a:pt x="6171" y="1321"/>
                  </a:cubicBezTo>
                  <a:cubicBezTo>
                    <a:pt x="6230" y="1346"/>
                    <a:pt x="6299" y="1346"/>
                    <a:pt x="6368" y="1346"/>
                  </a:cubicBezTo>
                  <a:cubicBezTo>
                    <a:pt x="6580" y="1351"/>
                    <a:pt x="6797" y="1351"/>
                    <a:pt x="7009" y="1356"/>
                  </a:cubicBezTo>
                  <a:cubicBezTo>
                    <a:pt x="7063" y="1356"/>
                    <a:pt x="7122" y="1361"/>
                    <a:pt x="7167" y="1381"/>
                  </a:cubicBezTo>
                  <a:cubicBezTo>
                    <a:pt x="7241" y="1420"/>
                    <a:pt x="7319" y="1430"/>
                    <a:pt x="7398" y="1430"/>
                  </a:cubicBezTo>
                  <a:cubicBezTo>
                    <a:pt x="8024" y="1430"/>
                    <a:pt x="8655" y="1435"/>
                    <a:pt x="9281" y="1430"/>
                  </a:cubicBezTo>
                  <a:cubicBezTo>
                    <a:pt x="9340" y="1430"/>
                    <a:pt x="9409" y="1425"/>
                    <a:pt x="9458" y="1400"/>
                  </a:cubicBezTo>
                  <a:cubicBezTo>
                    <a:pt x="9523" y="1366"/>
                    <a:pt x="9587" y="1361"/>
                    <a:pt x="9651" y="1361"/>
                  </a:cubicBezTo>
                  <a:cubicBezTo>
                    <a:pt x="10311" y="1361"/>
                    <a:pt x="10971" y="1361"/>
                    <a:pt x="11632" y="1361"/>
                  </a:cubicBezTo>
                  <a:cubicBezTo>
                    <a:pt x="11696" y="1361"/>
                    <a:pt x="11765" y="1361"/>
                    <a:pt x="11824" y="1405"/>
                  </a:cubicBezTo>
                  <a:cubicBezTo>
                    <a:pt x="11844" y="1425"/>
                    <a:pt x="11878" y="1430"/>
                    <a:pt x="11908" y="1430"/>
                  </a:cubicBezTo>
                  <a:cubicBezTo>
                    <a:pt x="11997" y="1440"/>
                    <a:pt x="12061" y="1489"/>
                    <a:pt x="12090" y="1568"/>
                  </a:cubicBezTo>
                  <a:cubicBezTo>
                    <a:pt x="12125" y="1642"/>
                    <a:pt x="12184" y="1711"/>
                    <a:pt x="12184" y="1799"/>
                  </a:cubicBezTo>
                  <a:cubicBezTo>
                    <a:pt x="12184" y="1883"/>
                    <a:pt x="12263" y="1937"/>
                    <a:pt x="12253" y="2026"/>
                  </a:cubicBezTo>
                  <a:cubicBezTo>
                    <a:pt x="12243" y="2100"/>
                    <a:pt x="12282" y="2164"/>
                    <a:pt x="12307" y="2233"/>
                  </a:cubicBezTo>
                  <a:cubicBezTo>
                    <a:pt x="12332" y="2287"/>
                    <a:pt x="12322" y="2351"/>
                    <a:pt x="12322" y="2416"/>
                  </a:cubicBezTo>
                  <a:cubicBezTo>
                    <a:pt x="12327" y="3115"/>
                    <a:pt x="12327" y="3815"/>
                    <a:pt x="12327" y="4520"/>
                  </a:cubicBezTo>
                  <a:cubicBezTo>
                    <a:pt x="12327" y="5309"/>
                    <a:pt x="12327" y="6092"/>
                    <a:pt x="12322" y="6881"/>
                  </a:cubicBezTo>
                  <a:cubicBezTo>
                    <a:pt x="12322" y="6974"/>
                    <a:pt x="12312" y="7063"/>
                    <a:pt x="12307" y="7152"/>
                  </a:cubicBezTo>
                  <a:cubicBezTo>
                    <a:pt x="12297" y="7245"/>
                    <a:pt x="12292" y="7334"/>
                    <a:pt x="12287" y="7428"/>
                  </a:cubicBezTo>
                  <a:cubicBezTo>
                    <a:pt x="12278" y="7655"/>
                    <a:pt x="12273" y="7881"/>
                    <a:pt x="12263" y="8103"/>
                  </a:cubicBezTo>
                  <a:cubicBezTo>
                    <a:pt x="12258" y="8133"/>
                    <a:pt x="12263" y="8172"/>
                    <a:pt x="12243" y="8192"/>
                  </a:cubicBezTo>
                  <a:cubicBezTo>
                    <a:pt x="12179" y="8285"/>
                    <a:pt x="12189" y="8389"/>
                    <a:pt x="12189" y="8492"/>
                  </a:cubicBezTo>
                  <a:cubicBezTo>
                    <a:pt x="12189" y="8497"/>
                    <a:pt x="12189" y="8502"/>
                    <a:pt x="12189" y="8512"/>
                  </a:cubicBezTo>
                  <a:cubicBezTo>
                    <a:pt x="12223" y="8739"/>
                    <a:pt x="12075" y="8857"/>
                    <a:pt x="11913" y="8956"/>
                  </a:cubicBezTo>
                  <a:cubicBezTo>
                    <a:pt x="11873" y="8980"/>
                    <a:pt x="11819" y="8980"/>
                    <a:pt x="11770" y="8980"/>
                  </a:cubicBezTo>
                  <a:cubicBezTo>
                    <a:pt x="11509" y="8985"/>
                    <a:pt x="11247" y="8980"/>
                    <a:pt x="10981" y="8980"/>
                  </a:cubicBezTo>
                  <a:lnTo>
                    <a:pt x="10050" y="8980"/>
                  </a:lnTo>
                  <a:cubicBezTo>
                    <a:pt x="9971" y="8980"/>
                    <a:pt x="9897" y="8975"/>
                    <a:pt x="9823" y="8936"/>
                  </a:cubicBezTo>
                  <a:cubicBezTo>
                    <a:pt x="9725" y="8887"/>
                    <a:pt x="9601" y="8882"/>
                    <a:pt x="9503" y="8936"/>
                  </a:cubicBezTo>
                  <a:cubicBezTo>
                    <a:pt x="9414" y="8980"/>
                    <a:pt x="9330" y="8985"/>
                    <a:pt x="9237" y="8985"/>
                  </a:cubicBezTo>
                  <a:cubicBezTo>
                    <a:pt x="8394" y="8985"/>
                    <a:pt x="7556" y="8985"/>
                    <a:pt x="6713" y="8985"/>
                  </a:cubicBezTo>
                  <a:cubicBezTo>
                    <a:pt x="5693" y="8985"/>
                    <a:pt x="4673" y="8990"/>
                    <a:pt x="3653" y="8990"/>
                  </a:cubicBezTo>
                  <a:cubicBezTo>
                    <a:pt x="3579" y="8990"/>
                    <a:pt x="3510" y="8990"/>
                    <a:pt x="3441" y="8946"/>
                  </a:cubicBezTo>
                  <a:cubicBezTo>
                    <a:pt x="3382" y="8906"/>
                    <a:pt x="3283" y="8936"/>
                    <a:pt x="3234" y="8852"/>
                  </a:cubicBezTo>
                  <a:cubicBezTo>
                    <a:pt x="3224" y="8832"/>
                    <a:pt x="3180" y="8837"/>
                    <a:pt x="3150" y="8837"/>
                  </a:cubicBezTo>
                  <a:cubicBezTo>
                    <a:pt x="3032" y="8832"/>
                    <a:pt x="2918" y="8837"/>
                    <a:pt x="2800" y="8837"/>
                  </a:cubicBezTo>
                  <a:cubicBezTo>
                    <a:pt x="2150" y="8837"/>
                    <a:pt x="1494" y="8837"/>
                    <a:pt x="844" y="8837"/>
                  </a:cubicBezTo>
                  <a:cubicBezTo>
                    <a:pt x="760" y="8837"/>
                    <a:pt x="671" y="8847"/>
                    <a:pt x="597" y="8788"/>
                  </a:cubicBezTo>
                  <a:cubicBezTo>
                    <a:pt x="572" y="8768"/>
                    <a:pt x="538" y="8763"/>
                    <a:pt x="508" y="8763"/>
                  </a:cubicBezTo>
                  <a:cubicBezTo>
                    <a:pt x="425" y="8768"/>
                    <a:pt x="361" y="8734"/>
                    <a:pt x="282" y="8704"/>
                  </a:cubicBezTo>
                  <a:cubicBezTo>
                    <a:pt x="208" y="8680"/>
                    <a:pt x="173" y="8630"/>
                    <a:pt x="139" y="8561"/>
                  </a:cubicBezTo>
                  <a:cubicBezTo>
                    <a:pt x="94" y="8483"/>
                    <a:pt x="80" y="8414"/>
                    <a:pt x="114" y="8335"/>
                  </a:cubicBezTo>
                  <a:cubicBezTo>
                    <a:pt x="149" y="8251"/>
                    <a:pt x="129" y="8182"/>
                    <a:pt x="70" y="8118"/>
                  </a:cubicBezTo>
                  <a:cubicBezTo>
                    <a:pt x="16" y="8059"/>
                    <a:pt x="11" y="7990"/>
                    <a:pt x="11" y="7916"/>
                  </a:cubicBezTo>
                  <a:cubicBezTo>
                    <a:pt x="11" y="6896"/>
                    <a:pt x="6" y="5875"/>
                    <a:pt x="6" y="4855"/>
                  </a:cubicBezTo>
                  <a:cubicBezTo>
                    <a:pt x="6" y="4155"/>
                    <a:pt x="1" y="3455"/>
                    <a:pt x="1" y="2751"/>
                  </a:cubicBezTo>
                  <a:cubicBezTo>
                    <a:pt x="1" y="2549"/>
                    <a:pt x="11" y="2351"/>
                    <a:pt x="16" y="2149"/>
                  </a:cubicBezTo>
                  <a:cubicBezTo>
                    <a:pt x="16" y="2130"/>
                    <a:pt x="11" y="2110"/>
                    <a:pt x="16" y="2095"/>
                  </a:cubicBezTo>
                  <a:cubicBezTo>
                    <a:pt x="75" y="1957"/>
                    <a:pt x="70" y="1809"/>
                    <a:pt x="94" y="1666"/>
                  </a:cubicBezTo>
                  <a:cubicBezTo>
                    <a:pt x="119" y="1514"/>
                    <a:pt x="208" y="1410"/>
                    <a:pt x="361" y="1346"/>
                  </a:cubicBezTo>
                  <a:cubicBezTo>
                    <a:pt x="503" y="1287"/>
                    <a:pt x="651" y="1267"/>
                    <a:pt x="804" y="1272"/>
                  </a:cubicBezTo>
                  <a:cubicBezTo>
                    <a:pt x="986" y="1277"/>
                    <a:pt x="1169" y="1277"/>
                    <a:pt x="1351" y="1272"/>
                  </a:cubicBezTo>
                  <a:cubicBezTo>
                    <a:pt x="1440" y="1272"/>
                    <a:pt x="1533" y="1247"/>
                    <a:pt x="1622" y="1247"/>
                  </a:cubicBezTo>
                  <a:cubicBezTo>
                    <a:pt x="1711" y="1247"/>
                    <a:pt x="1800" y="1277"/>
                    <a:pt x="1893" y="1277"/>
                  </a:cubicBezTo>
                  <a:cubicBezTo>
                    <a:pt x="2253" y="1282"/>
                    <a:pt x="2613" y="1282"/>
                    <a:pt x="2973" y="1287"/>
                  </a:cubicBezTo>
                  <a:cubicBezTo>
                    <a:pt x="3047" y="1287"/>
                    <a:pt x="3120" y="1277"/>
                    <a:pt x="3180" y="1331"/>
                  </a:cubicBezTo>
                  <a:cubicBezTo>
                    <a:pt x="3185" y="1331"/>
                    <a:pt x="3194" y="1336"/>
                    <a:pt x="3199" y="1336"/>
                  </a:cubicBezTo>
                  <a:cubicBezTo>
                    <a:pt x="3392" y="1376"/>
                    <a:pt x="3589" y="1371"/>
                    <a:pt x="3781" y="1341"/>
                  </a:cubicBezTo>
                  <a:cubicBezTo>
                    <a:pt x="3860" y="1326"/>
                    <a:pt x="3929" y="1252"/>
                    <a:pt x="3953" y="1169"/>
                  </a:cubicBezTo>
                  <a:cubicBezTo>
                    <a:pt x="4013" y="991"/>
                    <a:pt x="4062" y="809"/>
                    <a:pt x="4121" y="636"/>
                  </a:cubicBezTo>
                  <a:cubicBezTo>
                    <a:pt x="4160" y="528"/>
                    <a:pt x="4215" y="424"/>
                    <a:pt x="4269" y="321"/>
                  </a:cubicBezTo>
                  <a:cubicBezTo>
                    <a:pt x="4298" y="262"/>
                    <a:pt x="4328" y="203"/>
                    <a:pt x="4338" y="134"/>
                  </a:cubicBezTo>
                  <a:cubicBezTo>
                    <a:pt x="4348" y="99"/>
                    <a:pt x="4377" y="65"/>
                    <a:pt x="4417" y="1"/>
                  </a:cubicBezTo>
                  <a:close/>
                  <a:moveTo>
                    <a:pt x="848" y="1730"/>
                  </a:moveTo>
                  <a:cubicBezTo>
                    <a:pt x="809" y="1681"/>
                    <a:pt x="770" y="1661"/>
                    <a:pt x="715" y="1676"/>
                  </a:cubicBezTo>
                  <a:cubicBezTo>
                    <a:pt x="533" y="1716"/>
                    <a:pt x="420" y="1844"/>
                    <a:pt x="321" y="1982"/>
                  </a:cubicBezTo>
                  <a:cubicBezTo>
                    <a:pt x="272" y="2041"/>
                    <a:pt x="287" y="2125"/>
                    <a:pt x="326" y="2189"/>
                  </a:cubicBezTo>
                  <a:cubicBezTo>
                    <a:pt x="336" y="2209"/>
                    <a:pt x="365" y="2228"/>
                    <a:pt x="385" y="2228"/>
                  </a:cubicBezTo>
                  <a:cubicBezTo>
                    <a:pt x="410" y="2223"/>
                    <a:pt x="434" y="2204"/>
                    <a:pt x="459" y="2184"/>
                  </a:cubicBezTo>
                  <a:cubicBezTo>
                    <a:pt x="469" y="2179"/>
                    <a:pt x="474" y="2164"/>
                    <a:pt x="469" y="2149"/>
                  </a:cubicBezTo>
                  <a:cubicBezTo>
                    <a:pt x="469" y="2061"/>
                    <a:pt x="528" y="2006"/>
                    <a:pt x="587" y="1952"/>
                  </a:cubicBezTo>
                  <a:cubicBezTo>
                    <a:pt x="666" y="1878"/>
                    <a:pt x="750" y="1809"/>
                    <a:pt x="848" y="1730"/>
                  </a:cubicBezTo>
                  <a:close/>
                  <a:moveTo>
                    <a:pt x="11839" y="6955"/>
                  </a:moveTo>
                  <a:cubicBezTo>
                    <a:pt x="11799" y="6974"/>
                    <a:pt x="11750" y="6979"/>
                    <a:pt x="11730" y="7009"/>
                  </a:cubicBezTo>
                  <a:cubicBezTo>
                    <a:pt x="11671" y="7083"/>
                    <a:pt x="11622" y="7167"/>
                    <a:pt x="11573" y="7250"/>
                  </a:cubicBezTo>
                  <a:cubicBezTo>
                    <a:pt x="11548" y="7300"/>
                    <a:pt x="11578" y="7364"/>
                    <a:pt x="11622" y="7393"/>
                  </a:cubicBezTo>
                  <a:cubicBezTo>
                    <a:pt x="11671" y="7418"/>
                    <a:pt x="11706" y="7393"/>
                    <a:pt x="11735" y="7364"/>
                  </a:cubicBezTo>
                  <a:cubicBezTo>
                    <a:pt x="11824" y="7295"/>
                    <a:pt x="11873" y="7181"/>
                    <a:pt x="11972" y="7117"/>
                  </a:cubicBezTo>
                  <a:cubicBezTo>
                    <a:pt x="12002" y="7098"/>
                    <a:pt x="11992" y="7029"/>
                    <a:pt x="11957" y="7004"/>
                  </a:cubicBezTo>
                  <a:cubicBezTo>
                    <a:pt x="11923" y="6984"/>
                    <a:pt x="11883" y="6969"/>
                    <a:pt x="11839" y="6955"/>
                  </a:cubicBezTo>
                  <a:close/>
                  <a:moveTo>
                    <a:pt x="765" y="2273"/>
                  </a:moveTo>
                  <a:cubicBezTo>
                    <a:pt x="627" y="2351"/>
                    <a:pt x="523" y="2435"/>
                    <a:pt x="434" y="2534"/>
                  </a:cubicBezTo>
                  <a:cubicBezTo>
                    <a:pt x="375" y="2603"/>
                    <a:pt x="385" y="2677"/>
                    <a:pt x="420" y="2756"/>
                  </a:cubicBezTo>
                  <a:cubicBezTo>
                    <a:pt x="425" y="2765"/>
                    <a:pt x="444" y="2780"/>
                    <a:pt x="459" y="2780"/>
                  </a:cubicBezTo>
                  <a:cubicBezTo>
                    <a:pt x="474" y="2780"/>
                    <a:pt x="503" y="2765"/>
                    <a:pt x="503" y="2756"/>
                  </a:cubicBezTo>
                  <a:cubicBezTo>
                    <a:pt x="523" y="2627"/>
                    <a:pt x="627" y="2554"/>
                    <a:pt x="696" y="2455"/>
                  </a:cubicBezTo>
                  <a:cubicBezTo>
                    <a:pt x="720" y="2420"/>
                    <a:pt x="750" y="2386"/>
                    <a:pt x="770" y="2351"/>
                  </a:cubicBezTo>
                  <a:cubicBezTo>
                    <a:pt x="775" y="2337"/>
                    <a:pt x="770" y="2317"/>
                    <a:pt x="765" y="2273"/>
                  </a:cubicBezTo>
                  <a:close/>
                  <a:moveTo>
                    <a:pt x="11558" y="7911"/>
                  </a:moveTo>
                  <a:cubicBezTo>
                    <a:pt x="11622" y="7886"/>
                    <a:pt x="11652" y="7876"/>
                    <a:pt x="11681" y="7857"/>
                  </a:cubicBezTo>
                  <a:cubicBezTo>
                    <a:pt x="11760" y="7817"/>
                    <a:pt x="11829" y="7773"/>
                    <a:pt x="11903" y="7733"/>
                  </a:cubicBezTo>
                  <a:cubicBezTo>
                    <a:pt x="11937" y="7719"/>
                    <a:pt x="11972" y="7704"/>
                    <a:pt x="11977" y="7659"/>
                  </a:cubicBezTo>
                  <a:cubicBezTo>
                    <a:pt x="11982" y="7625"/>
                    <a:pt x="11942" y="7590"/>
                    <a:pt x="11893" y="7576"/>
                  </a:cubicBezTo>
                  <a:cubicBezTo>
                    <a:pt x="11844" y="7561"/>
                    <a:pt x="11795" y="7566"/>
                    <a:pt x="11750" y="7595"/>
                  </a:cubicBezTo>
                  <a:cubicBezTo>
                    <a:pt x="11701" y="7625"/>
                    <a:pt x="11652" y="7659"/>
                    <a:pt x="11602" y="7694"/>
                  </a:cubicBezTo>
                  <a:cubicBezTo>
                    <a:pt x="11592" y="7758"/>
                    <a:pt x="11578" y="7817"/>
                    <a:pt x="11558" y="7911"/>
                  </a:cubicBezTo>
                  <a:close/>
                  <a:moveTo>
                    <a:pt x="306" y="3569"/>
                  </a:moveTo>
                  <a:cubicBezTo>
                    <a:pt x="316" y="3564"/>
                    <a:pt x="336" y="3564"/>
                    <a:pt x="341" y="3554"/>
                  </a:cubicBezTo>
                  <a:cubicBezTo>
                    <a:pt x="351" y="3544"/>
                    <a:pt x="365" y="3529"/>
                    <a:pt x="370" y="3510"/>
                  </a:cubicBezTo>
                  <a:cubicBezTo>
                    <a:pt x="400" y="3362"/>
                    <a:pt x="469" y="3224"/>
                    <a:pt x="543" y="3091"/>
                  </a:cubicBezTo>
                  <a:cubicBezTo>
                    <a:pt x="548" y="3076"/>
                    <a:pt x="543" y="3051"/>
                    <a:pt x="538" y="3022"/>
                  </a:cubicBezTo>
                  <a:cubicBezTo>
                    <a:pt x="508" y="3037"/>
                    <a:pt x="489" y="3037"/>
                    <a:pt x="479" y="3046"/>
                  </a:cubicBezTo>
                  <a:cubicBezTo>
                    <a:pt x="370" y="3145"/>
                    <a:pt x="306" y="3273"/>
                    <a:pt x="262" y="3401"/>
                  </a:cubicBezTo>
                  <a:cubicBezTo>
                    <a:pt x="242" y="3460"/>
                    <a:pt x="247" y="3524"/>
                    <a:pt x="306" y="3569"/>
                  </a:cubicBezTo>
                  <a:close/>
                  <a:moveTo>
                    <a:pt x="11873" y="8000"/>
                  </a:moveTo>
                  <a:cubicBezTo>
                    <a:pt x="11854" y="8014"/>
                    <a:pt x="11834" y="8019"/>
                    <a:pt x="11814" y="8034"/>
                  </a:cubicBezTo>
                  <a:cubicBezTo>
                    <a:pt x="11735" y="8083"/>
                    <a:pt x="11652" y="8133"/>
                    <a:pt x="11573" y="8187"/>
                  </a:cubicBezTo>
                  <a:cubicBezTo>
                    <a:pt x="11528" y="8211"/>
                    <a:pt x="11519" y="8256"/>
                    <a:pt x="11538" y="8315"/>
                  </a:cubicBezTo>
                  <a:cubicBezTo>
                    <a:pt x="11548" y="8340"/>
                    <a:pt x="11583" y="8359"/>
                    <a:pt x="11607" y="8349"/>
                  </a:cubicBezTo>
                  <a:cubicBezTo>
                    <a:pt x="11750" y="8280"/>
                    <a:pt x="11839" y="8167"/>
                    <a:pt x="11873" y="800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327" name="Google Shape;1327;p38"/>
            <p:cNvSpPr/>
            <p:nvPr/>
          </p:nvSpPr>
          <p:spPr>
            <a:xfrm>
              <a:off x="3413149" y="2792375"/>
              <a:ext cx="1317856" cy="885468"/>
            </a:xfrm>
            <a:custGeom>
              <a:avLst/>
              <a:gdLst/>
              <a:ahLst/>
              <a:cxnLst/>
              <a:rect l="l" t="t" r="r" b="b"/>
              <a:pathLst>
                <a:path w="12943" h="9720" extrusionOk="0">
                  <a:moveTo>
                    <a:pt x="3978" y="1508"/>
                  </a:moveTo>
                  <a:cubicBezTo>
                    <a:pt x="4032" y="1395"/>
                    <a:pt x="4091" y="1296"/>
                    <a:pt x="4096" y="1168"/>
                  </a:cubicBezTo>
                  <a:cubicBezTo>
                    <a:pt x="4101" y="1094"/>
                    <a:pt x="4145" y="1020"/>
                    <a:pt x="4180" y="951"/>
                  </a:cubicBezTo>
                  <a:cubicBezTo>
                    <a:pt x="4234" y="833"/>
                    <a:pt x="4288" y="720"/>
                    <a:pt x="4328" y="601"/>
                  </a:cubicBezTo>
                  <a:cubicBezTo>
                    <a:pt x="4382" y="434"/>
                    <a:pt x="4480" y="281"/>
                    <a:pt x="4559" y="128"/>
                  </a:cubicBezTo>
                  <a:cubicBezTo>
                    <a:pt x="4574" y="104"/>
                    <a:pt x="4604" y="84"/>
                    <a:pt x="4628" y="74"/>
                  </a:cubicBezTo>
                  <a:cubicBezTo>
                    <a:pt x="4801" y="0"/>
                    <a:pt x="4998" y="99"/>
                    <a:pt x="5023" y="281"/>
                  </a:cubicBezTo>
                  <a:cubicBezTo>
                    <a:pt x="5037" y="399"/>
                    <a:pt x="5082" y="503"/>
                    <a:pt x="5126" y="611"/>
                  </a:cubicBezTo>
                  <a:cubicBezTo>
                    <a:pt x="5146" y="660"/>
                    <a:pt x="5175" y="715"/>
                    <a:pt x="5170" y="764"/>
                  </a:cubicBezTo>
                  <a:cubicBezTo>
                    <a:pt x="5161" y="887"/>
                    <a:pt x="5205" y="991"/>
                    <a:pt x="5254" y="1094"/>
                  </a:cubicBezTo>
                  <a:cubicBezTo>
                    <a:pt x="5284" y="1153"/>
                    <a:pt x="5313" y="1212"/>
                    <a:pt x="5323" y="1281"/>
                  </a:cubicBezTo>
                  <a:cubicBezTo>
                    <a:pt x="5333" y="1350"/>
                    <a:pt x="5358" y="1370"/>
                    <a:pt x="5437" y="1370"/>
                  </a:cubicBezTo>
                  <a:cubicBezTo>
                    <a:pt x="5486" y="1375"/>
                    <a:pt x="5535" y="1370"/>
                    <a:pt x="5584" y="1375"/>
                  </a:cubicBezTo>
                  <a:cubicBezTo>
                    <a:pt x="5614" y="1375"/>
                    <a:pt x="5648" y="1370"/>
                    <a:pt x="5673" y="1385"/>
                  </a:cubicBezTo>
                  <a:cubicBezTo>
                    <a:pt x="5821" y="1479"/>
                    <a:pt x="5993" y="1449"/>
                    <a:pt x="6151" y="1454"/>
                  </a:cubicBezTo>
                  <a:cubicBezTo>
                    <a:pt x="6299" y="1464"/>
                    <a:pt x="6447" y="1444"/>
                    <a:pt x="6585" y="1513"/>
                  </a:cubicBezTo>
                  <a:cubicBezTo>
                    <a:pt x="6624" y="1533"/>
                    <a:pt x="6679" y="1528"/>
                    <a:pt x="6728" y="1528"/>
                  </a:cubicBezTo>
                  <a:cubicBezTo>
                    <a:pt x="6940" y="1528"/>
                    <a:pt x="7157" y="1523"/>
                    <a:pt x="7369" y="1523"/>
                  </a:cubicBezTo>
                  <a:cubicBezTo>
                    <a:pt x="7457" y="1523"/>
                    <a:pt x="7551" y="1523"/>
                    <a:pt x="7635" y="1572"/>
                  </a:cubicBezTo>
                  <a:cubicBezTo>
                    <a:pt x="7669" y="1592"/>
                    <a:pt x="7713" y="1592"/>
                    <a:pt x="7758" y="1592"/>
                  </a:cubicBezTo>
                  <a:cubicBezTo>
                    <a:pt x="8354" y="1592"/>
                    <a:pt x="8955" y="1592"/>
                    <a:pt x="9552" y="1592"/>
                  </a:cubicBezTo>
                  <a:cubicBezTo>
                    <a:pt x="9591" y="1592"/>
                    <a:pt x="9645" y="1592"/>
                    <a:pt x="9675" y="1572"/>
                  </a:cubicBezTo>
                  <a:cubicBezTo>
                    <a:pt x="9764" y="1513"/>
                    <a:pt x="9862" y="1518"/>
                    <a:pt x="9956" y="1518"/>
                  </a:cubicBezTo>
                  <a:cubicBezTo>
                    <a:pt x="10641" y="1518"/>
                    <a:pt x="11326" y="1523"/>
                    <a:pt x="12006" y="1518"/>
                  </a:cubicBezTo>
                  <a:cubicBezTo>
                    <a:pt x="12139" y="1518"/>
                    <a:pt x="12262" y="1528"/>
                    <a:pt x="12376" y="1597"/>
                  </a:cubicBezTo>
                  <a:cubicBezTo>
                    <a:pt x="12391" y="1607"/>
                    <a:pt x="12410" y="1612"/>
                    <a:pt x="12425" y="1622"/>
                  </a:cubicBezTo>
                  <a:cubicBezTo>
                    <a:pt x="12598" y="1705"/>
                    <a:pt x="12593" y="1705"/>
                    <a:pt x="12686" y="1878"/>
                  </a:cubicBezTo>
                  <a:cubicBezTo>
                    <a:pt x="12755" y="2006"/>
                    <a:pt x="12785" y="2154"/>
                    <a:pt x="12849" y="2282"/>
                  </a:cubicBezTo>
                  <a:cubicBezTo>
                    <a:pt x="12864" y="2311"/>
                    <a:pt x="12854" y="2356"/>
                    <a:pt x="12859" y="2390"/>
                  </a:cubicBezTo>
                  <a:cubicBezTo>
                    <a:pt x="12864" y="2420"/>
                    <a:pt x="12859" y="2454"/>
                    <a:pt x="12874" y="2479"/>
                  </a:cubicBezTo>
                  <a:cubicBezTo>
                    <a:pt x="12943" y="2578"/>
                    <a:pt x="12933" y="2686"/>
                    <a:pt x="12933" y="2794"/>
                  </a:cubicBezTo>
                  <a:cubicBezTo>
                    <a:pt x="12933" y="4431"/>
                    <a:pt x="12933" y="6067"/>
                    <a:pt x="12933" y="7703"/>
                  </a:cubicBezTo>
                  <a:cubicBezTo>
                    <a:pt x="12933" y="7876"/>
                    <a:pt x="12928" y="8043"/>
                    <a:pt x="12918" y="8216"/>
                  </a:cubicBezTo>
                  <a:cubicBezTo>
                    <a:pt x="12918" y="8245"/>
                    <a:pt x="12913" y="8280"/>
                    <a:pt x="12898" y="8300"/>
                  </a:cubicBezTo>
                  <a:cubicBezTo>
                    <a:pt x="12839" y="8378"/>
                    <a:pt x="12849" y="8462"/>
                    <a:pt x="12849" y="8546"/>
                  </a:cubicBezTo>
                  <a:cubicBezTo>
                    <a:pt x="12849" y="8630"/>
                    <a:pt x="12859" y="8719"/>
                    <a:pt x="12800" y="8792"/>
                  </a:cubicBezTo>
                  <a:cubicBezTo>
                    <a:pt x="12785" y="8822"/>
                    <a:pt x="12780" y="8861"/>
                    <a:pt x="12780" y="8896"/>
                  </a:cubicBezTo>
                  <a:cubicBezTo>
                    <a:pt x="12775" y="8960"/>
                    <a:pt x="12775" y="9019"/>
                    <a:pt x="12775" y="9078"/>
                  </a:cubicBezTo>
                  <a:cubicBezTo>
                    <a:pt x="12785" y="9241"/>
                    <a:pt x="12716" y="9364"/>
                    <a:pt x="12612" y="9468"/>
                  </a:cubicBezTo>
                  <a:cubicBezTo>
                    <a:pt x="12558" y="9522"/>
                    <a:pt x="12504" y="9566"/>
                    <a:pt x="12445" y="9606"/>
                  </a:cubicBezTo>
                  <a:cubicBezTo>
                    <a:pt x="12351" y="9675"/>
                    <a:pt x="12243" y="9675"/>
                    <a:pt x="12129" y="9685"/>
                  </a:cubicBezTo>
                  <a:cubicBezTo>
                    <a:pt x="11548" y="9719"/>
                    <a:pt x="10961" y="9699"/>
                    <a:pt x="10375" y="9699"/>
                  </a:cubicBezTo>
                  <a:cubicBezTo>
                    <a:pt x="8261" y="9699"/>
                    <a:pt x="6141" y="9689"/>
                    <a:pt x="4022" y="9685"/>
                  </a:cubicBezTo>
                  <a:cubicBezTo>
                    <a:pt x="3899" y="9685"/>
                    <a:pt x="3766" y="9709"/>
                    <a:pt x="3657" y="9620"/>
                  </a:cubicBezTo>
                  <a:cubicBezTo>
                    <a:pt x="3652" y="9616"/>
                    <a:pt x="3643" y="9616"/>
                    <a:pt x="3638" y="9616"/>
                  </a:cubicBezTo>
                  <a:cubicBezTo>
                    <a:pt x="3460" y="9635"/>
                    <a:pt x="3293" y="9547"/>
                    <a:pt x="3115" y="9551"/>
                  </a:cubicBezTo>
                  <a:cubicBezTo>
                    <a:pt x="2445" y="9556"/>
                    <a:pt x="1775" y="9551"/>
                    <a:pt x="1100" y="9551"/>
                  </a:cubicBezTo>
                  <a:cubicBezTo>
                    <a:pt x="1006" y="9551"/>
                    <a:pt x="907" y="9561"/>
                    <a:pt x="819" y="9502"/>
                  </a:cubicBezTo>
                  <a:cubicBezTo>
                    <a:pt x="804" y="9492"/>
                    <a:pt x="784" y="9482"/>
                    <a:pt x="769" y="9482"/>
                  </a:cubicBezTo>
                  <a:cubicBezTo>
                    <a:pt x="641" y="9502"/>
                    <a:pt x="538" y="9418"/>
                    <a:pt x="419" y="9399"/>
                  </a:cubicBezTo>
                  <a:cubicBezTo>
                    <a:pt x="380" y="9389"/>
                    <a:pt x="336" y="9364"/>
                    <a:pt x="311" y="9335"/>
                  </a:cubicBezTo>
                  <a:cubicBezTo>
                    <a:pt x="207" y="9226"/>
                    <a:pt x="134" y="9103"/>
                    <a:pt x="138" y="8950"/>
                  </a:cubicBezTo>
                  <a:cubicBezTo>
                    <a:pt x="138" y="8886"/>
                    <a:pt x="138" y="8827"/>
                    <a:pt x="138" y="8763"/>
                  </a:cubicBezTo>
                  <a:cubicBezTo>
                    <a:pt x="138" y="8728"/>
                    <a:pt x="143" y="8684"/>
                    <a:pt x="124" y="8659"/>
                  </a:cubicBezTo>
                  <a:cubicBezTo>
                    <a:pt x="60" y="8566"/>
                    <a:pt x="69" y="8462"/>
                    <a:pt x="69" y="8359"/>
                  </a:cubicBezTo>
                  <a:cubicBezTo>
                    <a:pt x="69" y="7255"/>
                    <a:pt x="69" y="6151"/>
                    <a:pt x="69" y="5047"/>
                  </a:cubicBezTo>
                  <a:cubicBezTo>
                    <a:pt x="69" y="4953"/>
                    <a:pt x="74" y="4864"/>
                    <a:pt x="25" y="4781"/>
                  </a:cubicBezTo>
                  <a:cubicBezTo>
                    <a:pt x="0" y="4741"/>
                    <a:pt x="0" y="4687"/>
                    <a:pt x="0" y="4638"/>
                  </a:cubicBezTo>
                  <a:cubicBezTo>
                    <a:pt x="0" y="4298"/>
                    <a:pt x="5" y="3953"/>
                    <a:pt x="10" y="3613"/>
                  </a:cubicBezTo>
                  <a:cubicBezTo>
                    <a:pt x="10" y="3514"/>
                    <a:pt x="10" y="3420"/>
                    <a:pt x="50" y="3327"/>
                  </a:cubicBezTo>
                  <a:cubicBezTo>
                    <a:pt x="69" y="3282"/>
                    <a:pt x="65" y="3228"/>
                    <a:pt x="65" y="3179"/>
                  </a:cubicBezTo>
                  <a:cubicBezTo>
                    <a:pt x="65" y="2977"/>
                    <a:pt x="65" y="2780"/>
                    <a:pt x="65" y="2578"/>
                  </a:cubicBezTo>
                  <a:cubicBezTo>
                    <a:pt x="65" y="2494"/>
                    <a:pt x="65" y="2415"/>
                    <a:pt x="109" y="2346"/>
                  </a:cubicBezTo>
                  <a:cubicBezTo>
                    <a:pt x="148" y="2277"/>
                    <a:pt x="143" y="2203"/>
                    <a:pt x="138" y="2129"/>
                  </a:cubicBezTo>
                  <a:cubicBezTo>
                    <a:pt x="129" y="1976"/>
                    <a:pt x="207" y="1863"/>
                    <a:pt x="301" y="1759"/>
                  </a:cubicBezTo>
                  <a:cubicBezTo>
                    <a:pt x="341" y="1715"/>
                    <a:pt x="390" y="1676"/>
                    <a:pt x="429" y="1631"/>
                  </a:cubicBezTo>
                  <a:cubicBezTo>
                    <a:pt x="483" y="1577"/>
                    <a:pt x="538" y="1533"/>
                    <a:pt x="617" y="1528"/>
                  </a:cubicBezTo>
                  <a:cubicBezTo>
                    <a:pt x="646" y="1523"/>
                    <a:pt x="676" y="1508"/>
                    <a:pt x="700" y="1493"/>
                  </a:cubicBezTo>
                  <a:cubicBezTo>
                    <a:pt x="764" y="1459"/>
                    <a:pt x="828" y="1454"/>
                    <a:pt x="897" y="1454"/>
                  </a:cubicBezTo>
                  <a:cubicBezTo>
                    <a:pt x="991" y="1454"/>
                    <a:pt x="1090" y="1454"/>
                    <a:pt x="1188" y="1454"/>
                  </a:cubicBezTo>
                  <a:cubicBezTo>
                    <a:pt x="1282" y="1454"/>
                    <a:pt x="1371" y="1454"/>
                    <a:pt x="1459" y="1419"/>
                  </a:cubicBezTo>
                  <a:cubicBezTo>
                    <a:pt x="1523" y="1395"/>
                    <a:pt x="1602" y="1395"/>
                    <a:pt x="1676" y="1395"/>
                  </a:cubicBezTo>
                  <a:cubicBezTo>
                    <a:pt x="1858" y="1385"/>
                    <a:pt x="2041" y="1385"/>
                    <a:pt x="2223" y="1385"/>
                  </a:cubicBezTo>
                  <a:cubicBezTo>
                    <a:pt x="2307" y="1385"/>
                    <a:pt x="2391" y="1355"/>
                    <a:pt x="2460" y="1434"/>
                  </a:cubicBezTo>
                  <a:cubicBezTo>
                    <a:pt x="2479" y="1454"/>
                    <a:pt x="2529" y="1449"/>
                    <a:pt x="2568" y="1449"/>
                  </a:cubicBezTo>
                  <a:cubicBezTo>
                    <a:pt x="2854" y="1449"/>
                    <a:pt x="3140" y="1444"/>
                    <a:pt x="3426" y="1444"/>
                  </a:cubicBezTo>
                  <a:cubicBezTo>
                    <a:pt x="3514" y="1444"/>
                    <a:pt x="3593" y="1449"/>
                    <a:pt x="3672" y="1493"/>
                  </a:cubicBezTo>
                  <a:cubicBezTo>
                    <a:pt x="3766" y="1548"/>
                    <a:pt x="3874" y="1518"/>
                    <a:pt x="3978" y="1508"/>
                  </a:cubicBezTo>
                  <a:close/>
                  <a:moveTo>
                    <a:pt x="4742" y="444"/>
                  </a:moveTo>
                  <a:cubicBezTo>
                    <a:pt x="4702" y="508"/>
                    <a:pt x="4673" y="542"/>
                    <a:pt x="4668" y="577"/>
                  </a:cubicBezTo>
                  <a:cubicBezTo>
                    <a:pt x="4653" y="646"/>
                    <a:pt x="4628" y="705"/>
                    <a:pt x="4594" y="764"/>
                  </a:cubicBezTo>
                  <a:cubicBezTo>
                    <a:pt x="4540" y="867"/>
                    <a:pt x="4485" y="971"/>
                    <a:pt x="4451" y="1079"/>
                  </a:cubicBezTo>
                  <a:cubicBezTo>
                    <a:pt x="4387" y="1252"/>
                    <a:pt x="4342" y="1434"/>
                    <a:pt x="4283" y="1612"/>
                  </a:cubicBezTo>
                  <a:cubicBezTo>
                    <a:pt x="4254" y="1695"/>
                    <a:pt x="4190" y="1769"/>
                    <a:pt x="4106" y="1784"/>
                  </a:cubicBezTo>
                  <a:cubicBezTo>
                    <a:pt x="3914" y="1814"/>
                    <a:pt x="3721" y="1819"/>
                    <a:pt x="3524" y="1779"/>
                  </a:cubicBezTo>
                  <a:cubicBezTo>
                    <a:pt x="3519" y="1779"/>
                    <a:pt x="3514" y="1779"/>
                    <a:pt x="3510" y="1774"/>
                  </a:cubicBezTo>
                  <a:cubicBezTo>
                    <a:pt x="3445" y="1720"/>
                    <a:pt x="3372" y="1730"/>
                    <a:pt x="3298" y="1730"/>
                  </a:cubicBezTo>
                  <a:cubicBezTo>
                    <a:pt x="2938" y="1725"/>
                    <a:pt x="2578" y="1725"/>
                    <a:pt x="2218" y="1720"/>
                  </a:cubicBezTo>
                  <a:cubicBezTo>
                    <a:pt x="2130" y="1715"/>
                    <a:pt x="2041" y="1690"/>
                    <a:pt x="1947" y="1690"/>
                  </a:cubicBezTo>
                  <a:cubicBezTo>
                    <a:pt x="1858" y="1690"/>
                    <a:pt x="1770" y="1715"/>
                    <a:pt x="1681" y="1715"/>
                  </a:cubicBezTo>
                  <a:cubicBezTo>
                    <a:pt x="1499" y="1720"/>
                    <a:pt x="1311" y="1720"/>
                    <a:pt x="1129" y="1715"/>
                  </a:cubicBezTo>
                  <a:cubicBezTo>
                    <a:pt x="976" y="1710"/>
                    <a:pt x="833" y="1730"/>
                    <a:pt x="686" y="1789"/>
                  </a:cubicBezTo>
                  <a:cubicBezTo>
                    <a:pt x="533" y="1853"/>
                    <a:pt x="444" y="1957"/>
                    <a:pt x="419" y="2109"/>
                  </a:cubicBezTo>
                  <a:cubicBezTo>
                    <a:pt x="400" y="2252"/>
                    <a:pt x="405" y="2400"/>
                    <a:pt x="345" y="2538"/>
                  </a:cubicBezTo>
                  <a:cubicBezTo>
                    <a:pt x="336" y="2553"/>
                    <a:pt x="341" y="2573"/>
                    <a:pt x="341" y="2592"/>
                  </a:cubicBezTo>
                  <a:cubicBezTo>
                    <a:pt x="336" y="2794"/>
                    <a:pt x="331" y="2992"/>
                    <a:pt x="331" y="3194"/>
                  </a:cubicBezTo>
                  <a:cubicBezTo>
                    <a:pt x="331" y="3898"/>
                    <a:pt x="331" y="4598"/>
                    <a:pt x="331" y="5298"/>
                  </a:cubicBezTo>
                  <a:cubicBezTo>
                    <a:pt x="336" y="6318"/>
                    <a:pt x="336" y="7339"/>
                    <a:pt x="336" y="8359"/>
                  </a:cubicBezTo>
                  <a:cubicBezTo>
                    <a:pt x="336" y="8433"/>
                    <a:pt x="345" y="8502"/>
                    <a:pt x="400" y="8561"/>
                  </a:cubicBezTo>
                  <a:cubicBezTo>
                    <a:pt x="459" y="8625"/>
                    <a:pt x="474" y="8694"/>
                    <a:pt x="439" y="8778"/>
                  </a:cubicBezTo>
                  <a:cubicBezTo>
                    <a:pt x="405" y="8857"/>
                    <a:pt x="419" y="8926"/>
                    <a:pt x="464" y="9004"/>
                  </a:cubicBezTo>
                  <a:cubicBezTo>
                    <a:pt x="503" y="9073"/>
                    <a:pt x="533" y="9123"/>
                    <a:pt x="612" y="9147"/>
                  </a:cubicBezTo>
                  <a:cubicBezTo>
                    <a:pt x="686" y="9177"/>
                    <a:pt x="755" y="9211"/>
                    <a:pt x="838" y="9206"/>
                  </a:cubicBezTo>
                  <a:cubicBezTo>
                    <a:pt x="868" y="9206"/>
                    <a:pt x="902" y="9211"/>
                    <a:pt x="922" y="9231"/>
                  </a:cubicBezTo>
                  <a:cubicBezTo>
                    <a:pt x="1001" y="9290"/>
                    <a:pt x="1085" y="9280"/>
                    <a:pt x="1169" y="9280"/>
                  </a:cubicBezTo>
                  <a:cubicBezTo>
                    <a:pt x="1824" y="9280"/>
                    <a:pt x="2475" y="9280"/>
                    <a:pt x="3130" y="9280"/>
                  </a:cubicBezTo>
                  <a:cubicBezTo>
                    <a:pt x="3243" y="9280"/>
                    <a:pt x="3362" y="9275"/>
                    <a:pt x="3475" y="9280"/>
                  </a:cubicBezTo>
                  <a:cubicBezTo>
                    <a:pt x="3505" y="9280"/>
                    <a:pt x="3554" y="9280"/>
                    <a:pt x="3564" y="9295"/>
                  </a:cubicBezTo>
                  <a:cubicBezTo>
                    <a:pt x="3613" y="9379"/>
                    <a:pt x="3707" y="9349"/>
                    <a:pt x="3771" y="9389"/>
                  </a:cubicBezTo>
                  <a:cubicBezTo>
                    <a:pt x="3835" y="9428"/>
                    <a:pt x="3909" y="9433"/>
                    <a:pt x="3983" y="9433"/>
                  </a:cubicBezTo>
                  <a:cubicBezTo>
                    <a:pt x="4998" y="9428"/>
                    <a:pt x="6018" y="9428"/>
                    <a:pt x="7038" y="9428"/>
                  </a:cubicBezTo>
                  <a:cubicBezTo>
                    <a:pt x="7881" y="9428"/>
                    <a:pt x="8724" y="9428"/>
                    <a:pt x="9567" y="9428"/>
                  </a:cubicBezTo>
                  <a:cubicBezTo>
                    <a:pt x="9655" y="9428"/>
                    <a:pt x="9744" y="9423"/>
                    <a:pt x="9833" y="9379"/>
                  </a:cubicBezTo>
                  <a:cubicBezTo>
                    <a:pt x="9931" y="9325"/>
                    <a:pt x="10050" y="9330"/>
                    <a:pt x="10148" y="9379"/>
                  </a:cubicBezTo>
                  <a:cubicBezTo>
                    <a:pt x="10227" y="9418"/>
                    <a:pt x="10296" y="9423"/>
                    <a:pt x="10375" y="9423"/>
                  </a:cubicBezTo>
                  <a:cubicBezTo>
                    <a:pt x="10690" y="9423"/>
                    <a:pt x="11001" y="9423"/>
                    <a:pt x="11311" y="9423"/>
                  </a:cubicBezTo>
                  <a:cubicBezTo>
                    <a:pt x="11572" y="9423"/>
                    <a:pt x="11834" y="9428"/>
                    <a:pt x="12100" y="9423"/>
                  </a:cubicBezTo>
                  <a:cubicBezTo>
                    <a:pt x="12144" y="9423"/>
                    <a:pt x="12203" y="9423"/>
                    <a:pt x="12238" y="9399"/>
                  </a:cubicBezTo>
                  <a:cubicBezTo>
                    <a:pt x="12400" y="9300"/>
                    <a:pt x="12553" y="9182"/>
                    <a:pt x="12519" y="8955"/>
                  </a:cubicBezTo>
                  <a:cubicBezTo>
                    <a:pt x="12514" y="8945"/>
                    <a:pt x="12519" y="8940"/>
                    <a:pt x="12519" y="8935"/>
                  </a:cubicBezTo>
                  <a:cubicBezTo>
                    <a:pt x="12519" y="8832"/>
                    <a:pt x="12504" y="8728"/>
                    <a:pt x="12573" y="8635"/>
                  </a:cubicBezTo>
                  <a:cubicBezTo>
                    <a:pt x="12588" y="8615"/>
                    <a:pt x="12588" y="8576"/>
                    <a:pt x="12588" y="8546"/>
                  </a:cubicBezTo>
                  <a:cubicBezTo>
                    <a:pt x="12598" y="8319"/>
                    <a:pt x="12603" y="8098"/>
                    <a:pt x="12612" y="7871"/>
                  </a:cubicBezTo>
                  <a:cubicBezTo>
                    <a:pt x="12617" y="7777"/>
                    <a:pt x="12627" y="7688"/>
                    <a:pt x="12632" y="7595"/>
                  </a:cubicBezTo>
                  <a:cubicBezTo>
                    <a:pt x="12637" y="7506"/>
                    <a:pt x="12652" y="7412"/>
                    <a:pt x="12652" y="7324"/>
                  </a:cubicBezTo>
                  <a:cubicBezTo>
                    <a:pt x="12652" y="6535"/>
                    <a:pt x="12652" y="5747"/>
                    <a:pt x="12652" y="4963"/>
                  </a:cubicBezTo>
                  <a:cubicBezTo>
                    <a:pt x="12652" y="4258"/>
                    <a:pt x="12652" y="3558"/>
                    <a:pt x="12652" y="2854"/>
                  </a:cubicBezTo>
                  <a:cubicBezTo>
                    <a:pt x="12652" y="2794"/>
                    <a:pt x="12657" y="2730"/>
                    <a:pt x="12637" y="2676"/>
                  </a:cubicBezTo>
                  <a:cubicBezTo>
                    <a:pt x="12612" y="2607"/>
                    <a:pt x="12573" y="2543"/>
                    <a:pt x="12578" y="2469"/>
                  </a:cubicBezTo>
                  <a:cubicBezTo>
                    <a:pt x="12593" y="2380"/>
                    <a:pt x="12514" y="2326"/>
                    <a:pt x="12509" y="2242"/>
                  </a:cubicBezTo>
                  <a:cubicBezTo>
                    <a:pt x="12509" y="2154"/>
                    <a:pt x="12450" y="2085"/>
                    <a:pt x="12420" y="2006"/>
                  </a:cubicBezTo>
                  <a:cubicBezTo>
                    <a:pt x="12386" y="1932"/>
                    <a:pt x="12327" y="1883"/>
                    <a:pt x="12238" y="1873"/>
                  </a:cubicBezTo>
                  <a:cubicBezTo>
                    <a:pt x="12208" y="1873"/>
                    <a:pt x="12174" y="1863"/>
                    <a:pt x="12149" y="1848"/>
                  </a:cubicBezTo>
                  <a:cubicBezTo>
                    <a:pt x="12090" y="1804"/>
                    <a:pt x="12026" y="1804"/>
                    <a:pt x="11957" y="1804"/>
                  </a:cubicBezTo>
                  <a:cubicBezTo>
                    <a:pt x="11296" y="1804"/>
                    <a:pt x="10641" y="1804"/>
                    <a:pt x="9981" y="1804"/>
                  </a:cubicBezTo>
                  <a:cubicBezTo>
                    <a:pt x="9912" y="1804"/>
                    <a:pt x="9852" y="1809"/>
                    <a:pt x="9788" y="1843"/>
                  </a:cubicBezTo>
                  <a:cubicBezTo>
                    <a:pt x="9734" y="1868"/>
                    <a:pt x="9670" y="1873"/>
                    <a:pt x="9611" y="1873"/>
                  </a:cubicBezTo>
                  <a:cubicBezTo>
                    <a:pt x="8980" y="1873"/>
                    <a:pt x="8354" y="1873"/>
                    <a:pt x="7723" y="1873"/>
                  </a:cubicBezTo>
                  <a:cubicBezTo>
                    <a:pt x="7644" y="1873"/>
                    <a:pt x="7571" y="1863"/>
                    <a:pt x="7497" y="1824"/>
                  </a:cubicBezTo>
                  <a:cubicBezTo>
                    <a:pt x="7447" y="1804"/>
                    <a:pt x="7388" y="1799"/>
                    <a:pt x="7334" y="1799"/>
                  </a:cubicBezTo>
                  <a:cubicBezTo>
                    <a:pt x="7122" y="1794"/>
                    <a:pt x="6910" y="1794"/>
                    <a:pt x="6693" y="1789"/>
                  </a:cubicBezTo>
                  <a:cubicBezTo>
                    <a:pt x="6629" y="1789"/>
                    <a:pt x="6555" y="1789"/>
                    <a:pt x="6496" y="1764"/>
                  </a:cubicBezTo>
                  <a:cubicBezTo>
                    <a:pt x="6398" y="1720"/>
                    <a:pt x="6299" y="1720"/>
                    <a:pt x="6196" y="1710"/>
                  </a:cubicBezTo>
                  <a:cubicBezTo>
                    <a:pt x="5964" y="1695"/>
                    <a:pt x="5732" y="1735"/>
                    <a:pt x="5506" y="1661"/>
                  </a:cubicBezTo>
                  <a:cubicBezTo>
                    <a:pt x="5471" y="1651"/>
                    <a:pt x="5432" y="1656"/>
                    <a:pt x="5397" y="1656"/>
                  </a:cubicBezTo>
                  <a:cubicBezTo>
                    <a:pt x="5358" y="1656"/>
                    <a:pt x="5323" y="1656"/>
                    <a:pt x="5284" y="1656"/>
                  </a:cubicBezTo>
                  <a:cubicBezTo>
                    <a:pt x="5175" y="1641"/>
                    <a:pt x="5067" y="1548"/>
                    <a:pt x="5047" y="1434"/>
                  </a:cubicBezTo>
                  <a:cubicBezTo>
                    <a:pt x="5023" y="1316"/>
                    <a:pt x="4968" y="1208"/>
                    <a:pt x="4934" y="1094"/>
                  </a:cubicBezTo>
                  <a:cubicBezTo>
                    <a:pt x="4924" y="1060"/>
                    <a:pt x="4899" y="1025"/>
                    <a:pt x="4904" y="991"/>
                  </a:cubicBezTo>
                  <a:cubicBezTo>
                    <a:pt x="4924" y="853"/>
                    <a:pt x="4855" y="729"/>
                    <a:pt x="4820" y="606"/>
                  </a:cubicBezTo>
                  <a:cubicBezTo>
                    <a:pt x="4806" y="562"/>
                    <a:pt x="4776" y="518"/>
                    <a:pt x="4742" y="44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8"/>
            <p:cNvSpPr/>
            <p:nvPr/>
          </p:nvSpPr>
          <p:spPr>
            <a:xfrm>
              <a:off x="3474343" y="2984049"/>
              <a:ext cx="58343" cy="51743"/>
            </a:xfrm>
            <a:custGeom>
              <a:avLst/>
              <a:gdLst/>
              <a:ahLst/>
              <a:cxnLst/>
              <a:rect l="l" t="t" r="r" b="b"/>
              <a:pathLst>
                <a:path w="573" h="568" extrusionOk="0">
                  <a:moveTo>
                    <a:pt x="572" y="69"/>
                  </a:moveTo>
                  <a:cubicBezTo>
                    <a:pt x="474" y="148"/>
                    <a:pt x="390" y="217"/>
                    <a:pt x="311" y="291"/>
                  </a:cubicBezTo>
                  <a:cubicBezTo>
                    <a:pt x="252" y="345"/>
                    <a:pt x="193" y="400"/>
                    <a:pt x="198" y="488"/>
                  </a:cubicBezTo>
                  <a:cubicBezTo>
                    <a:pt x="198" y="498"/>
                    <a:pt x="193" y="518"/>
                    <a:pt x="183" y="523"/>
                  </a:cubicBezTo>
                  <a:cubicBezTo>
                    <a:pt x="158" y="543"/>
                    <a:pt x="134" y="562"/>
                    <a:pt x="109" y="567"/>
                  </a:cubicBezTo>
                  <a:cubicBezTo>
                    <a:pt x="89" y="567"/>
                    <a:pt x="60" y="548"/>
                    <a:pt x="50" y="528"/>
                  </a:cubicBezTo>
                  <a:cubicBezTo>
                    <a:pt x="11" y="464"/>
                    <a:pt x="1" y="380"/>
                    <a:pt x="45" y="321"/>
                  </a:cubicBezTo>
                  <a:cubicBezTo>
                    <a:pt x="149" y="183"/>
                    <a:pt x="257" y="55"/>
                    <a:pt x="439" y="15"/>
                  </a:cubicBezTo>
                  <a:cubicBezTo>
                    <a:pt x="494" y="0"/>
                    <a:pt x="533" y="20"/>
                    <a:pt x="572" y="6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8"/>
            <p:cNvSpPr/>
            <p:nvPr/>
          </p:nvSpPr>
          <p:spPr>
            <a:xfrm>
              <a:off x="4622066" y="3466241"/>
              <a:ext cx="46226" cy="42269"/>
            </a:xfrm>
            <a:custGeom>
              <a:avLst/>
              <a:gdLst/>
              <a:ahLst/>
              <a:cxnLst/>
              <a:rect l="l" t="t" r="r" b="b"/>
              <a:pathLst>
                <a:path w="454" h="464" extrusionOk="0">
                  <a:moveTo>
                    <a:pt x="291" y="1"/>
                  </a:moveTo>
                  <a:cubicBezTo>
                    <a:pt x="335" y="15"/>
                    <a:pt x="375" y="30"/>
                    <a:pt x="409" y="50"/>
                  </a:cubicBezTo>
                  <a:cubicBezTo>
                    <a:pt x="444" y="75"/>
                    <a:pt x="454" y="144"/>
                    <a:pt x="424" y="163"/>
                  </a:cubicBezTo>
                  <a:cubicBezTo>
                    <a:pt x="325" y="227"/>
                    <a:pt x="281" y="341"/>
                    <a:pt x="192" y="410"/>
                  </a:cubicBezTo>
                  <a:cubicBezTo>
                    <a:pt x="158" y="439"/>
                    <a:pt x="123" y="464"/>
                    <a:pt x="79" y="439"/>
                  </a:cubicBezTo>
                  <a:cubicBezTo>
                    <a:pt x="30" y="410"/>
                    <a:pt x="0" y="346"/>
                    <a:pt x="25" y="296"/>
                  </a:cubicBezTo>
                  <a:cubicBezTo>
                    <a:pt x="74" y="213"/>
                    <a:pt x="123" y="129"/>
                    <a:pt x="182" y="55"/>
                  </a:cubicBezTo>
                  <a:cubicBezTo>
                    <a:pt x="202" y="25"/>
                    <a:pt x="251" y="20"/>
                    <a:pt x="2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8"/>
            <p:cNvSpPr/>
            <p:nvPr/>
          </p:nvSpPr>
          <p:spPr>
            <a:xfrm>
              <a:off x="3484423" y="3039711"/>
              <a:ext cx="40728" cy="46369"/>
            </a:xfrm>
            <a:custGeom>
              <a:avLst/>
              <a:gdLst/>
              <a:ahLst/>
              <a:cxnLst/>
              <a:rect l="l" t="t" r="r" b="b"/>
              <a:pathLst>
                <a:path w="400" h="509" extrusionOk="0">
                  <a:moveTo>
                    <a:pt x="390" y="1"/>
                  </a:moveTo>
                  <a:cubicBezTo>
                    <a:pt x="395" y="45"/>
                    <a:pt x="400" y="65"/>
                    <a:pt x="395" y="79"/>
                  </a:cubicBezTo>
                  <a:cubicBezTo>
                    <a:pt x="375" y="114"/>
                    <a:pt x="350" y="148"/>
                    <a:pt x="326" y="183"/>
                  </a:cubicBezTo>
                  <a:cubicBezTo>
                    <a:pt x="252" y="277"/>
                    <a:pt x="148" y="355"/>
                    <a:pt x="128" y="484"/>
                  </a:cubicBezTo>
                  <a:cubicBezTo>
                    <a:pt x="128" y="493"/>
                    <a:pt x="104" y="508"/>
                    <a:pt x="89" y="508"/>
                  </a:cubicBezTo>
                  <a:cubicBezTo>
                    <a:pt x="74" y="508"/>
                    <a:pt x="50" y="493"/>
                    <a:pt x="45" y="479"/>
                  </a:cubicBezTo>
                  <a:cubicBezTo>
                    <a:pt x="10" y="405"/>
                    <a:pt x="0" y="331"/>
                    <a:pt x="59" y="262"/>
                  </a:cubicBezTo>
                  <a:cubicBezTo>
                    <a:pt x="148" y="163"/>
                    <a:pt x="252" y="79"/>
                    <a:pt x="3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8"/>
            <p:cNvSpPr/>
            <p:nvPr/>
          </p:nvSpPr>
          <p:spPr>
            <a:xfrm>
              <a:off x="4622983" y="3521448"/>
              <a:ext cx="43274" cy="31975"/>
            </a:xfrm>
            <a:custGeom>
              <a:avLst/>
              <a:gdLst/>
              <a:ahLst/>
              <a:cxnLst/>
              <a:rect l="l" t="t" r="r" b="b"/>
              <a:pathLst>
                <a:path w="425" h="351" extrusionOk="0">
                  <a:moveTo>
                    <a:pt x="1" y="351"/>
                  </a:moveTo>
                  <a:cubicBezTo>
                    <a:pt x="21" y="257"/>
                    <a:pt x="35" y="198"/>
                    <a:pt x="45" y="134"/>
                  </a:cubicBezTo>
                  <a:cubicBezTo>
                    <a:pt x="95" y="99"/>
                    <a:pt x="144" y="65"/>
                    <a:pt x="193" y="35"/>
                  </a:cubicBezTo>
                  <a:cubicBezTo>
                    <a:pt x="238" y="6"/>
                    <a:pt x="287" y="1"/>
                    <a:pt x="336" y="16"/>
                  </a:cubicBezTo>
                  <a:cubicBezTo>
                    <a:pt x="385" y="30"/>
                    <a:pt x="425" y="65"/>
                    <a:pt x="420" y="99"/>
                  </a:cubicBezTo>
                  <a:cubicBezTo>
                    <a:pt x="415" y="139"/>
                    <a:pt x="380" y="159"/>
                    <a:pt x="346" y="173"/>
                  </a:cubicBezTo>
                  <a:cubicBezTo>
                    <a:pt x="272" y="213"/>
                    <a:pt x="203" y="257"/>
                    <a:pt x="124" y="297"/>
                  </a:cubicBezTo>
                  <a:cubicBezTo>
                    <a:pt x="95" y="316"/>
                    <a:pt x="65" y="326"/>
                    <a:pt x="1" y="35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8"/>
            <p:cNvSpPr/>
            <p:nvPr/>
          </p:nvSpPr>
          <p:spPr>
            <a:xfrm>
              <a:off x="3470881" y="3107945"/>
              <a:ext cx="31157" cy="49921"/>
            </a:xfrm>
            <a:custGeom>
              <a:avLst/>
              <a:gdLst/>
              <a:ahLst/>
              <a:cxnLst/>
              <a:rect l="l" t="t" r="r" b="b"/>
              <a:pathLst>
                <a:path w="306" h="548" extrusionOk="0">
                  <a:moveTo>
                    <a:pt x="64" y="548"/>
                  </a:moveTo>
                  <a:cubicBezTo>
                    <a:pt x="5" y="503"/>
                    <a:pt x="0" y="439"/>
                    <a:pt x="20" y="385"/>
                  </a:cubicBezTo>
                  <a:cubicBezTo>
                    <a:pt x="69" y="252"/>
                    <a:pt x="128" y="124"/>
                    <a:pt x="237" y="30"/>
                  </a:cubicBezTo>
                  <a:cubicBezTo>
                    <a:pt x="247" y="16"/>
                    <a:pt x="266" y="16"/>
                    <a:pt x="296" y="1"/>
                  </a:cubicBezTo>
                  <a:cubicBezTo>
                    <a:pt x="301" y="30"/>
                    <a:pt x="306" y="55"/>
                    <a:pt x="301" y="70"/>
                  </a:cubicBezTo>
                  <a:cubicBezTo>
                    <a:pt x="227" y="203"/>
                    <a:pt x="158" y="341"/>
                    <a:pt x="128" y="489"/>
                  </a:cubicBezTo>
                  <a:cubicBezTo>
                    <a:pt x="123" y="508"/>
                    <a:pt x="114" y="523"/>
                    <a:pt x="99" y="538"/>
                  </a:cubicBezTo>
                  <a:cubicBezTo>
                    <a:pt x="89" y="543"/>
                    <a:pt x="74" y="543"/>
                    <a:pt x="64" y="54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8"/>
            <p:cNvSpPr/>
            <p:nvPr/>
          </p:nvSpPr>
          <p:spPr>
            <a:xfrm>
              <a:off x="4619012" y="3561440"/>
              <a:ext cx="36248" cy="32886"/>
            </a:xfrm>
            <a:custGeom>
              <a:avLst/>
              <a:gdLst/>
              <a:ahLst/>
              <a:cxnLst/>
              <a:rect l="l" t="t" r="r" b="b"/>
              <a:pathLst>
                <a:path w="356" h="361" extrusionOk="0">
                  <a:moveTo>
                    <a:pt x="355" y="1"/>
                  </a:moveTo>
                  <a:cubicBezTo>
                    <a:pt x="321" y="168"/>
                    <a:pt x="232" y="281"/>
                    <a:pt x="89" y="350"/>
                  </a:cubicBezTo>
                  <a:cubicBezTo>
                    <a:pt x="65" y="360"/>
                    <a:pt x="30" y="341"/>
                    <a:pt x="20" y="316"/>
                  </a:cubicBezTo>
                  <a:cubicBezTo>
                    <a:pt x="1" y="257"/>
                    <a:pt x="10" y="212"/>
                    <a:pt x="55" y="188"/>
                  </a:cubicBezTo>
                  <a:cubicBezTo>
                    <a:pt x="134" y="134"/>
                    <a:pt x="212" y="84"/>
                    <a:pt x="296" y="35"/>
                  </a:cubicBezTo>
                  <a:cubicBezTo>
                    <a:pt x="316" y="20"/>
                    <a:pt x="336" y="10"/>
                    <a:pt x="3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4" name="Google Shape;1334;p38"/>
          <p:cNvGrpSpPr/>
          <p:nvPr/>
        </p:nvGrpSpPr>
        <p:grpSpPr>
          <a:xfrm flipH="1">
            <a:off x="6329848" y="2603549"/>
            <a:ext cx="2573656" cy="2101952"/>
            <a:chOff x="3413149" y="2792375"/>
            <a:chExt cx="1317856" cy="885468"/>
          </a:xfrm>
        </p:grpSpPr>
        <p:sp>
          <p:nvSpPr>
            <p:cNvPr id="1335" name="Google Shape;1335;p38"/>
            <p:cNvSpPr/>
            <p:nvPr/>
          </p:nvSpPr>
          <p:spPr>
            <a:xfrm>
              <a:off x="3446241" y="2832732"/>
              <a:ext cx="1255644" cy="819058"/>
            </a:xfrm>
            <a:custGeom>
              <a:avLst/>
              <a:gdLst/>
              <a:ahLst/>
              <a:cxnLst/>
              <a:rect l="l" t="t" r="r" b="b"/>
              <a:pathLst>
                <a:path w="12332" h="8991" extrusionOk="0">
                  <a:moveTo>
                    <a:pt x="4417" y="1"/>
                  </a:moveTo>
                  <a:cubicBezTo>
                    <a:pt x="4451" y="75"/>
                    <a:pt x="4481" y="119"/>
                    <a:pt x="4491" y="163"/>
                  </a:cubicBezTo>
                  <a:cubicBezTo>
                    <a:pt x="4530" y="286"/>
                    <a:pt x="4594" y="410"/>
                    <a:pt x="4574" y="548"/>
                  </a:cubicBezTo>
                  <a:cubicBezTo>
                    <a:pt x="4569" y="582"/>
                    <a:pt x="4599" y="617"/>
                    <a:pt x="4609" y="651"/>
                  </a:cubicBezTo>
                  <a:cubicBezTo>
                    <a:pt x="4643" y="765"/>
                    <a:pt x="4698" y="873"/>
                    <a:pt x="4722" y="991"/>
                  </a:cubicBezTo>
                  <a:cubicBezTo>
                    <a:pt x="4742" y="1105"/>
                    <a:pt x="4850" y="1198"/>
                    <a:pt x="4959" y="1213"/>
                  </a:cubicBezTo>
                  <a:cubicBezTo>
                    <a:pt x="4993" y="1213"/>
                    <a:pt x="5033" y="1213"/>
                    <a:pt x="5067" y="1213"/>
                  </a:cubicBezTo>
                  <a:cubicBezTo>
                    <a:pt x="5107" y="1213"/>
                    <a:pt x="5146" y="1208"/>
                    <a:pt x="5176" y="1218"/>
                  </a:cubicBezTo>
                  <a:cubicBezTo>
                    <a:pt x="5402" y="1292"/>
                    <a:pt x="5639" y="1252"/>
                    <a:pt x="5866" y="1267"/>
                  </a:cubicBezTo>
                  <a:cubicBezTo>
                    <a:pt x="5969" y="1277"/>
                    <a:pt x="6073" y="1277"/>
                    <a:pt x="6171" y="1321"/>
                  </a:cubicBezTo>
                  <a:cubicBezTo>
                    <a:pt x="6230" y="1346"/>
                    <a:pt x="6299" y="1346"/>
                    <a:pt x="6368" y="1346"/>
                  </a:cubicBezTo>
                  <a:cubicBezTo>
                    <a:pt x="6580" y="1351"/>
                    <a:pt x="6797" y="1351"/>
                    <a:pt x="7009" y="1356"/>
                  </a:cubicBezTo>
                  <a:cubicBezTo>
                    <a:pt x="7063" y="1356"/>
                    <a:pt x="7122" y="1361"/>
                    <a:pt x="7167" y="1381"/>
                  </a:cubicBezTo>
                  <a:cubicBezTo>
                    <a:pt x="7241" y="1420"/>
                    <a:pt x="7319" y="1430"/>
                    <a:pt x="7398" y="1430"/>
                  </a:cubicBezTo>
                  <a:cubicBezTo>
                    <a:pt x="8024" y="1430"/>
                    <a:pt x="8655" y="1435"/>
                    <a:pt x="9281" y="1430"/>
                  </a:cubicBezTo>
                  <a:cubicBezTo>
                    <a:pt x="9340" y="1430"/>
                    <a:pt x="9409" y="1425"/>
                    <a:pt x="9458" y="1400"/>
                  </a:cubicBezTo>
                  <a:cubicBezTo>
                    <a:pt x="9523" y="1366"/>
                    <a:pt x="9587" y="1361"/>
                    <a:pt x="9651" y="1361"/>
                  </a:cubicBezTo>
                  <a:cubicBezTo>
                    <a:pt x="10311" y="1361"/>
                    <a:pt x="10971" y="1361"/>
                    <a:pt x="11632" y="1361"/>
                  </a:cubicBezTo>
                  <a:cubicBezTo>
                    <a:pt x="11696" y="1361"/>
                    <a:pt x="11765" y="1361"/>
                    <a:pt x="11824" y="1405"/>
                  </a:cubicBezTo>
                  <a:cubicBezTo>
                    <a:pt x="11844" y="1425"/>
                    <a:pt x="11878" y="1430"/>
                    <a:pt x="11908" y="1430"/>
                  </a:cubicBezTo>
                  <a:cubicBezTo>
                    <a:pt x="11997" y="1440"/>
                    <a:pt x="12061" y="1489"/>
                    <a:pt x="12090" y="1568"/>
                  </a:cubicBezTo>
                  <a:cubicBezTo>
                    <a:pt x="12125" y="1642"/>
                    <a:pt x="12184" y="1711"/>
                    <a:pt x="12184" y="1799"/>
                  </a:cubicBezTo>
                  <a:cubicBezTo>
                    <a:pt x="12184" y="1883"/>
                    <a:pt x="12263" y="1937"/>
                    <a:pt x="12253" y="2026"/>
                  </a:cubicBezTo>
                  <a:cubicBezTo>
                    <a:pt x="12243" y="2100"/>
                    <a:pt x="12282" y="2164"/>
                    <a:pt x="12307" y="2233"/>
                  </a:cubicBezTo>
                  <a:cubicBezTo>
                    <a:pt x="12332" y="2287"/>
                    <a:pt x="12322" y="2351"/>
                    <a:pt x="12322" y="2416"/>
                  </a:cubicBezTo>
                  <a:cubicBezTo>
                    <a:pt x="12327" y="3115"/>
                    <a:pt x="12327" y="3815"/>
                    <a:pt x="12327" y="4520"/>
                  </a:cubicBezTo>
                  <a:cubicBezTo>
                    <a:pt x="12327" y="5309"/>
                    <a:pt x="12327" y="6092"/>
                    <a:pt x="12322" y="6881"/>
                  </a:cubicBezTo>
                  <a:cubicBezTo>
                    <a:pt x="12322" y="6974"/>
                    <a:pt x="12312" y="7063"/>
                    <a:pt x="12307" y="7152"/>
                  </a:cubicBezTo>
                  <a:cubicBezTo>
                    <a:pt x="12297" y="7245"/>
                    <a:pt x="12292" y="7334"/>
                    <a:pt x="12287" y="7428"/>
                  </a:cubicBezTo>
                  <a:cubicBezTo>
                    <a:pt x="12278" y="7655"/>
                    <a:pt x="12273" y="7881"/>
                    <a:pt x="12263" y="8103"/>
                  </a:cubicBezTo>
                  <a:cubicBezTo>
                    <a:pt x="12258" y="8133"/>
                    <a:pt x="12263" y="8172"/>
                    <a:pt x="12243" y="8192"/>
                  </a:cubicBezTo>
                  <a:cubicBezTo>
                    <a:pt x="12179" y="8285"/>
                    <a:pt x="12189" y="8389"/>
                    <a:pt x="12189" y="8492"/>
                  </a:cubicBezTo>
                  <a:cubicBezTo>
                    <a:pt x="12189" y="8497"/>
                    <a:pt x="12189" y="8502"/>
                    <a:pt x="12189" y="8512"/>
                  </a:cubicBezTo>
                  <a:cubicBezTo>
                    <a:pt x="12223" y="8739"/>
                    <a:pt x="12075" y="8857"/>
                    <a:pt x="11913" y="8956"/>
                  </a:cubicBezTo>
                  <a:cubicBezTo>
                    <a:pt x="11873" y="8980"/>
                    <a:pt x="11819" y="8980"/>
                    <a:pt x="11770" y="8980"/>
                  </a:cubicBezTo>
                  <a:cubicBezTo>
                    <a:pt x="11509" y="8985"/>
                    <a:pt x="11247" y="8980"/>
                    <a:pt x="10981" y="8980"/>
                  </a:cubicBezTo>
                  <a:lnTo>
                    <a:pt x="10050" y="8980"/>
                  </a:lnTo>
                  <a:cubicBezTo>
                    <a:pt x="9971" y="8980"/>
                    <a:pt x="9897" y="8975"/>
                    <a:pt x="9823" y="8936"/>
                  </a:cubicBezTo>
                  <a:cubicBezTo>
                    <a:pt x="9725" y="8887"/>
                    <a:pt x="9601" y="8882"/>
                    <a:pt x="9503" y="8936"/>
                  </a:cubicBezTo>
                  <a:cubicBezTo>
                    <a:pt x="9414" y="8980"/>
                    <a:pt x="9330" y="8985"/>
                    <a:pt x="9237" y="8985"/>
                  </a:cubicBezTo>
                  <a:cubicBezTo>
                    <a:pt x="8394" y="8985"/>
                    <a:pt x="7556" y="8985"/>
                    <a:pt x="6713" y="8985"/>
                  </a:cubicBezTo>
                  <a:cubicBezTo>
                    <a:pt x="5693" y="8985"/>
                    <a:pt x="4673" y="8990"/>
                    <a:pt x="3653" y="8990"/>
                  </a:cubicBezTo>
                  <a:cubicBezTo>
                    <a:pt x="3579" y="8990"/>
                    <a:pt x="3510" y="8990"/>
                    <a:pt x="3441" y="8946"/>
                  </a:cubicBezTo>
                  <a:cubicBezTo>
                    <a:pt x="3382" y="8906"/>
                    <a:pt x="3283" y="8936"/>
                    <a:pt x="3234" y="8852"/>
                  </a:cubicBezTo>
                  <a:cubicBezTo>
                    <a:pt x="3224" y="8832"/>
                    <a:pt x="3180" y="8837"/>
                    <a:pt x="3150" y="8837"/>
                  </a:cubicBezTo>
                  <a:cubicBezTo>
                    <a:pt x="3032" y="8832"/>
                    <a:pt x="2918" y="8837"/>
                    <a:pt x="2800" y="8837"/>
                  </a:cubicBezTo>
                  <a:cubicBezTo>
                    <a:pt x="2150" y="8837"/>
                    <a:pt x="1494" y="8837"/>
                    <a:pt x="844" y="8837"/>
                  </a:cubicBezTo>
                  <a:cubicBezTo>
                    <a:pt x="760" y="8837"/>
                    <a:pt x="671" y="8847"/>
                    <a:pt x="597" y="8788"/>
                  </a:cubicBezTo>
                  <a:cubicBezTo>
                    <a:pt x="572" y="8768"/>
                    <a:pt x="538" y="8763"/>
                    <a:pt x="508" y="8763"/>
                  </a:cubicBezTo>
                  <a:cubicBezTo>
                    <a:pt x="425" y="8768"/>
                    <a:pt x="361" y="8734"/>
                    <a:pt x="282" y="8704"/>
                  </a:cubicBezTo>
                  <a:cubicBezTo>
                    <a:pt x="208" y="8680"/>
                    <a:pt x="173" y="8630"/>
                    <a:pt x="139" y="8561"/>
                  </a:cubicBezTo>
                  <a:cubicBezTo>
                    <a:pt x="94" y="8483"/>
                    <a:pt x="80" y="8414"/>
                    <a:pt x="114" y="8335"/>
                  </a:cubicBezTo>
                  <a:cubicBezTo>
                    <a:pt x="149" y="8251"/>
                    <a:pt x="129" y="8182"/>
                    <a:pt x="70" y="8118"/>
                  </a:cubicBezTo>
                  <a:cubicBezTo>
                    <a:pt x="16" y="8059"/>
                    <a:pt x="11" y="7990"/>
                    <a:pt x="11" y="7916"/>
                  </a:cubicBezTo>
                  <a:cubicBezTo>
                    <a:pt x="11" y="6896"/>
                    <a:pt x="6" y="5875"/>
                    <a:pt x="6" y="4855"/>
                  </a:cubicBezTo>
                  <a:cubicBezTo>
                    <a:pt x="6" y="4155"/>
                    <a:pt x="1" y="3455"/>
                    <a:pt x="1" y="2751"/>
                  </a:cubicBezTo>
                  <a:cubicBezTo>
                    <a:pt x="1" y="2549"/>
                    <a:pt x="11" y="2351"/>
                    <a:pt x="16" y="2149"/>
                  </a:cubicBezTo>
                  <a:cubicBezTo>
                    <a:pt x="16" y="2130"/>
                    <a:pt x="11" y="2110"/>
                    <a:pt x="16" y="2095"/>
                  </a:cubicBezTo>
                  <a:cubicBezTo>
                    <a:pt x="75" y="1957"/>
                    <a:pt x="70" y="1809"/>
                    <a:pt x="94" y="1666"/>
                  </a:cubicBezTo>
                  <a:cubicBezTo>
                    <a:pt x="119" y="1514"/>
                    <a:pt x="208" y="1410"/>
                    <a:pt x="361" y="1346"/>
                  </a:cubicBezTo>
                  <a:cubicBezTo>
                    <a:pt x="503" y="1287"/>
                    <a:pt x="651" y="1267"/>
                    <a:pt x="804" y="1272"/>
                  </a:cubicBezTo>
                  <a:cubicBezTo>
                    <a:pt x="986" y="1277"/>
                    <a:pt x="1169" y="1277"/>
                    <a:pt x="1351" y="1272"/>
                  </a:cubicBezTo>
                  <a:cubicBezTo>
                    <a:pt x="1440" y="1272"/>
                    <a:pt x="1533" y="1247"/>
                    <a:pt x="1622" y="1247"/>
                  </a:cubicBezTo>
                  <a:cubicBezTo>
                    <a:pt x="1711" y="1247"/>
                    <a:pt x="1800" y="1277"/>
                    <a:pt x="1893" y="1277"/>
                  </a:cubicBezTo>
                  <a:cubicBezTo>
                    <a:pt x="2253" y="1282"/>
                    <a:pt x="2613" y="1282"/>
                    <a:pt x="2973" y="1287"/>
                  </a:cubicBezTo>
                  <a:cubicBezTo>
                    <a:pt x="3047" y="1287"/>
                    <a:pt x="3120" y="1277"/>
                    <a:pt x="3180" y="1331"/>
                  </a:cubicBezTo>
                  <a:cubicBezTo>
                    <a:pt x="3185" y="1331"/>
                    <a:pt x="3194" y="1336"/>
                    <a:pt x="3199" y="1336"/>
                  </a:cubicBezTo>
                  <a:cubicBezTo>
                    <a:pt x="3392" y="1376"/>
                    <a:pt x="3589" y="1371"/>
                    <a:pt x="3781" y="1341"/>
                  </a:cubicBezTo>
                  <a:cubicBezTo>
                    <a:pt x="3860" y="1326"/>
                    <a:pt x="3929" y="1252"/>
                    <a:pt x="3953" y="1169"/>
                  </a:cubicBezTo>
                  <a:cubicBezTo>
                    <a:pt x="4013" y="991"/>
                    <a:pt x="4062" y="809"/>
                    <a:pt x="4121" y="636"/>
                  </a:cubicBezTo>
                  <a:cubicBezTo>
                    <a:pt x="4160" y="528"/>
                    <a:pt x="4215" y="424"/>
                    <a:pt x="4269" y="321"/>
                  </a:cubicBezTo>
                  <a:cubicBezTo>
                    <a:pt x="4298" y="262"/>
                    <a:pt x="4328" y="203"/>
                    <a:pt x="4338" y="134"/>
                  </a:cubicBezTo>
                  <a:cubicBezTo>
                    <a:pt x="4348" y="99"/>
                    <a:pt x="4377" y="65"/>
                    <a:pt x="4417" y="1"/>
                  </a:cubicBezTo>
                  <a:close/>
                  <a:moveTo>
                    <a:pt x="848" y="1730"/>
                  </a:moveTo>
                  <a:cubicBezTo>
                    <a:pt x="809" y="1681"/>
                    <a:pt x="770" y="1661"/>
                    <a:pt x="715" y="1676"/>
                  </a:cubicBezTo>
                  <a:cubicBezTo>
                    <a:pt x="533" y="1716"/>
                    <a:pt x="420" y="1844"/>
                    <a:pt x="321" y="1982"/>
                  </a:cubicBezTo>
                  <a:cubicBezTo>
                    <a:pt x="272" y="2041"/>
                    <a:pt x="287" y="2125"/>
                    <a:pt x="326" y="2189"/>
                  </a:cubicBezTo>
                  <a:cubicBezTo>
                    <a:pt x="336" y="2209"/>
                    <a:pt x="365" y="2228"/>
                    <a:pt x="385" y="2228"/>
                  </a:cubicBezTo>
                  <a:cubicBezTo>
                    <a:pt x="410" y="2223"/>
                    <a:pt x="434" y="2204"/>
                    <a:pt x="459" y="2184"/>
                  </a:cubicBezTo>
                  <a:cubicBezTo>
                    <a:pt x="469" y="2179"/>
                    <a:pt x="474" y="2164"/>
                    <a:pt x="469" y="2149"/>
                  </a:cubicBezTo>
                  <a:cubicBezTo>
                    <a:pt x="469" y="2061"/>
                    <a:pt x="528" y="2006"/>
                    <a:pt x="587" y="1952"/>
                  </a:cubicBezTo>
                  <a:cubicBezTo>
                    <a:pt x="666" y="1878"/>
                    <a:pt x="750" y="1809"/>
                    <a:pt x="848" y="1730"/>
                  </a:cubicBezTo>
                  <a:close/>
                  <a:moveTo>
                    <a:pt x="11839" y="6955"/>
                  </a:moveTo>
                  <a:cubicBezTo>
                    <a:pt x="11799" y="6974"/>
                    <a:pt x="11750" y="6979"/>
                    <a:pt x="11730" y="7009"/>
                  </a:cubicBezTo>
                  <a:cubicBezTo>
                    <a:pt x="11671" y="7083"/>
                    <a:pt x="11622" y="7167"/>
                    <a:pt x="11573" y="7250"/>
                  </a:cubicBezTo>
                  <a:cubicBezTo>
                    <a:pt x="11548" y="7300"/>
                    <a:pt x="11578" y="7364"/>
                    <a:pt x="11622" y="7393"/>
                  </a:cubicBezTo>
                  <a:cubicBezTo>
                    <a:pt x="11671" y="7418"/>
                    <a:pt x="11706" y="7393"/>
                    <a:pt x="11735" y="7364"/>
                  </a:cubicBezTo>
                  <a:cubicBezTo>
                    <a:pt x="11824" y="7295"/>
                    <a:pt x="11873" y="7181"/>
                    <a:pt x="11972" y="7117"/>
                  </a:cubicBezTo>
                  <a:cubicBezTo>
                    <a:pt x="12002" y="7098"/>
                    <a:pt x="11992" y="7029"/>
                    <a:pt x="11957" y="7004"/>
                  </a:cubicBezTo>
                  <a:cubicBezTo>
                    <a:pt x="11923" y="6984"/>
                    <a:pt x="11883" y="6969"/>
                    <a:pt x="11839" y="6955"/>
                  </a:cubicBezTo>
                  <a:close/>
                  <a:moveTo>
                    <a:pt x="765" y="2273"/>
                  </a:moveTo>
                  <a:cubicBezTo>
                    <a:pt x="627" y="2351"/>
                    <a:pt x="523" y="2435"/>
                    <a:pt x="434" y="2534"/>
                  </a:cubicBezTo>
                  <a:cubicBezTo>
                    <a:pt x="375" y="2603"/>
                    <a:pt x="385" y="2677"/>
                    <a:pt x="420" y="2756"/>
                  </a:cubicBezTo>
                  <a:cubicBezTo>
                    <a:pt x="425" y="2765"/>
                    <a:pt x="444" y="2780"/>
                    <a:pt x="459" y="2780"/>
                  </a:cubicBezTo>
                  <a:cubicBezTo>
                    <a:pt x="474" y="2780"/>
                    <a:pt x="503" y="2765"/>
                    <a:pt x="503" y="2756"/>
                  </a:cubicBezTo>
                  <a:cubicBezTo>
                    <a:pt x="523" y="2627"/>
                    <a:pt x="627" y="2554"/>
                    <a:pt x="696" y="2455"/>
                  </a:cubicBezTo>
                  <a:cubicBezTo>
                    <a:pt x="720" y="2420"/>
                    <a:pt x="750" y="2386"/>
                    <a:pt x="770" y="2351"/>
                  </a:cubicBezTo>
                  <a:cubicBezTo>
                    <a:pt x="775" y="2337"/>
                    <a:pt x="770" y="2317"/>
                    <a:pt x="765" y="2273"/>
                  </a:cubicBezTo>
                  <a:close/>
                  <a:moveTo>
                    <a:pt x="11558" y="7911"/>
                  </a:moveTo>
                  <a:cubicBezTo>
                    <a:pt x="11622" y="7886"/>
                    <a:pt x="11652" y="7876"/>
                    <a:pt x="11681" y="7857"/>
                  </a:cubicBezTo>
                  <a:cubicBezTo>
                    <a:pt x="11760" y="7817"/>
                    <a:pt x="11829" y="7773"/>
                    <a:pt x="11903" y="7733"/>
                  </a:cubicBezTo>
                  <a:cubicBezTo>
                    <a:pt x="11937" y="7719"/>
                    <a:pt x="11972" y="7704"/>
                    <a:pt x="11977" y="7659"/>
                  </a:cubicBezTo>
                  <a:cubicBezTo>
                    <a:pt x="11982" y="7625"/>
                    <a:pt x="11942" y="7590"/>
                    <a:pt x="11893" y="7576"/>
                  </a:cubicBezTo>
                  <a:cubicBezTo>
                    <a:pt x="11844" y="7561"/>
                    <a:pt x="11795" y="7566"/>
                    <a:pt x="11750" y="7595"/>
                  </a:cubicBezTo>
                  <a:cubicBezTo>
                    <a:pt x="11701" y="7625"/>
                    <a:pt x="11652" y="7659"/>
                    <a:pt x="11602" y="7694"/>
                  </a:cubicBezTo>
                  <a:cubicBezTo>
                    <a:pt x="11592" y="7758"/>
                    <a:pt x="11578" y="7817"/>
                    <a:pt x="11558" y="7911"/>
                  </a:cubicBezTo>
                  <a:close/>
                  <a:moveTo>
                    <a:pt x="306" y="3569"/>
                  </a:moveTo>
                  <a:cubicBezTo>
                    <a:pt x="316" y="3564"/>
                    <a:pt x="336" y="3564"/>
                    <a:pt x="341" y="3554"/>
                  </a:cubicBezTo>
                  <a:cubicBezTo>
                    <a:pt x="351" y="3544"/>
                    <a:pt x="365" y="3529"/>
                    <a:pt x="370" y="3510"/>
                  </a:cubicBezTo>
                  <a:cubicBezTo>
                    <a:pt x="400" y="3362"/>
                    <a:pt x="469" y="3224"/>
                    <a:pt x="543" y="3091"/>
                  </a:cubicBezTo>
                  <a:cubicBezTo>
                    <a:pt x="548" y="3076"/>
                    <a:pt x="543" y="3051"/>
                    <a:pt x="538" y="3022"/>
                  </a:cubicBezTo>
                  <a:cubicBezTo>
                    <a:pt x="508" y="3037"/>
                    <a:pt x="489" y="3037"/>
                    <a:pt x="479" y="3046"/>
                  </a:cubicBezTo>
                  <a:cubicBezTo>
                    <a:pt x="370" y="3145"/>
                    <a:pt x="306" y="3273"/>
                    <a:pt x="262" y="3401"/>
                  </a:cubicBezTo>
                  <a:cubicBezTo>
                    <a:pt x="242" y="3460"/>
                    <a:pt x="247" y="3524"/>
                    <a:pt x="306" y="3569"/>
                  </a:cubicBezTo>
                  <a:close/>
                  <a:moveTo>
                    <a:pt x="11873" y="8000"/>
                  </a:moveTo>
                  <a:cubicBezTo>
                    <a:pt x="11854" y="8014"/>
                    <a:pt x="11834" y="8019"/>
                    <a:pt x="11814" y="8034"/>
                  </a:cubicBezTo>
                  <a:cubicBezTo>
                    <a:pt x="11735" y="8083"/>
                    <a:pt x="11652" y="8133"/>
                    <a:pt x="11573" y="8187"/>
                  </a:cubicBezTo>
                  <a:cubicBezTo>
                    <a:pt x="11528" y="8211"/>
                    <a:pt x="11519" y="8256"/>
                    <a:pt x="11538" y="8315"/>
                  </a:cubicBezTo>
                  <a:cubicBezTo>
                    <a:pt x="11548" y="8340"/>
                    <a:pt x="11583" y="8359"/>
                    <a:pt x="11607" y="8349"/>
                  </a:cubicBezTo>
                  <a:cubicBezTo>
                    <a:pt x="11750" y="8280"/>
                    <a:pt x="11839" y="8167"/>
                    <a:pt x="11873" y="800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8"/>
            <p:cNvSpPr/>
            <p:nvPr/>
          </p:nvSpPr>
          <p:spPr>
            <a:xfrm>
              <a:off x="3413149" y="2792375"/>
              <a:ext cx="1317856" cy="885468"/>
            </a:xfrm>
            <a:custGeom>
              <a:avLst/>
              <a:gdLst/>
              <a:ahLst/>
              <a:cxnLst/>
              <a:rect l="l" t="t" r="r" b="b"/>
              <a:pathLst>
                <a:path w="12943" h="9720" extrusionOk="0">
                  <a:moveTo>
                    <a:pt x="3978" y="1508"/>
                  </a:moveTo>
                  <a:cubicBezTo>
                    <a:pt x="4032" y="1395"/>
                    <a:pt x="4091" y="1296"/>
                    <a:pt x="4096" y="1168"/>
                  </a:cubicBezTo>
                  <a:cubicBezTo>
                    <a:pt x="4101" y="1094"/>
                    <a:pt x="4145" y="1020"/>
                    <a:pt x="4180" y="951"/>
                  </a:cubicBezTo>
                  <a:cubicBezTo>
                    <a:pt x="4234" y="833"/>
                    <a:pt x="4288" y="720"/>
                    <a:pt x="4328" y="601"/>
                  </a:cubicBezTo>
                  <a:cubicBezTo>
                    <a:pt x="4382" y="434"/>
                    <a:pt x="4480" y="281"/>
                    <a:pt x="4559" y="128"/>
                  </a:cubicBezTo>
                  <a:cubicBezTo>
                    <a:pt x="4574" y="104"/>
                    <a:pt x="4604" y="84"/>
                    <a:pt x="4628" y="74"/>
                  </a:cubicBezTo>
                  <a:cubicBezTo>
                    <a:pt x="4801" y="0"/>
                    <a:pt x="4998" y="99"/>
                    <a:pt x="5023" y="281"/>
                  </a:cubicBezTo>
                  <a:cubicBezTo>
                    <a:pt x="5037" y="399"/>
                    <a:pt x="5082" y="503"/>
                    <a:pt x="5126" y="611"/>
                  </a:cubicBezTo>
                  <a:cubicBezTo>
                    <a:pt x="5146" y="660"/>
                    <a:pt x="5175" y="715"/>
                    <a:pt x="5170" y="764"/>
                  </a:cubicBezTo>
                  <a:cubicBezTo>
                    <a:pt x="5161" y="887"/>
                    <a:pt x="5205" y="991"/>
                    <a:pt x="5254" y="1094"/>
                  </a:cubicBezTo>
                  <a:cubicBezTo>
                    <a:pt x="5284" y="1153"/>
                    <a:pt x="5313" y="1212"/>
                    <a:pt x="5323" y="1281"/>
                  </a:cubicBezTo>
                  <a:cubicBezTo>
                    <a:pt x="5333" y="1350"/>
                    <a:pt x="5358" y="1370"/>
                    <a:pt x="5437" y="1370"/>
                  </a:cubicBezTo>
                  <a:cubicBezTo>
                    <a:pt x="5486" y="1375"/>
                    <a:pt x="5535" y="1370"/>
                    <a:pt x="5584" y="1375"/>
                  </a:cubicBezTo>
                  <a:cubicBezTo>
                    <a:pt x="5614" y="1375"/>
                    <a:pt x="5648" y="1370"/>
                    <a:pt x="5673" y="1385"/>
                  </a:cubicBezTo>
                  <a:cubicBezTo>
                    <a:pt x="5821" y="1479"/>
                    <a:pt x="5993" y="1449"/>
                    <a:pt x="6151" y="1454"/>
                  </a:cubicBezTo>
                  <a:cubicBezTo>
                    <a:pt x="6299" y="1464"/>
                    <a:pt x="6447" y="1444"/>
                    <a:pt x="6585" y="1513"/>
                  </a:cubicBezTo>
                  <a:cubicBezTo>
                    <a:pt x="6624" y="1533"/>
                    <a:pt x="6679" y="1528"/>
                    <a:pt x="6728" y="1528"/>
                  </a:cubicBezTo>
                  <a:cubicBezTo>
                    <a:pt x="6940" y="1528"/>
                    <a:pt x="7157" y="1523"/>
                    <a:pt x="7369" y="1523"/>
                  </a:cubicBezTo>
                  <a:cubicBezTo>
                    <a:pt x="7457" y="1523"/>
                    <a:pt x="7551" y="1523"/>
                    <a:pt x="7635" y="1572"/>
                  </a:cubicBezTo>
                  <a:cubicBezTo>
                    <a:pt x="7669" y="1592"/>
                    <a:pt x="7713" y="1592"/>
                    <a:pt x="7758" y="1592"/>
                  </a:cubicBezTo>
                  <a:cubicBezTo>
                    <a:pt x="8354" y="1592"/>
                    <a:pt x="8955" y="1592"/>
                    <a:pt x="9552" y="1592"/>
                  </a:cubicBezTo>
                  <a:cubicBezTo>
                    <a:pt x="9591" y="1592"/>
                    <a:pt x="9645" y="1592"/>
                    <a:pt x="9675" y="1572"/>
                  </a:cubicBezTo>
                  <a:cubicBezTo>
                    <a:pt x="9764" y="1513"/>
                    <a:pt x="9862" y="1518"/>
                    <a:pt x="9956" y="1518"/>
                  </a:cubicBezTo>
                  <a:cubicBezTo>
                    <a:pt x="10641" y="1518"/>
                    <a:pt x="11326" y="1523"/>
                    <a:pt x="12006" y="1518"/>
                  </a:cubicBezTo>
                  <a:cubicBezTo>
                    <a:pt x="12139" y="1518"/>
                    <a:pt x="12262" y="1528"/>
                    <a:pt x="12376" y="1597"/>
                  </a:cubicBezTo>
                  <a:cubicBezTo>
                    <a:pt x="12391" y="1607"/>
                    <a:pt x="12410" y="1612"/>
                    <a:pt x="12425" y="1622"/>
                  </a:cubicBezTo>
                  <a:cubicBezTo>
                    <a:pt x="12598" y="1705"/>
                    <a:pt x="12593" y="1705"/>
                    <a:pt x="12686" y="1878"/>
                  </a:cubicBezTo>
                  <a:cubicBezTo>
                    <a:pt x="12755" y="2006"/>
                    <a:pt x="12785" y="2154"/>
                    <a:pt x="12849" y="2282"/>
                  </a:cubicBezTo>
                  <a:cubicBezTo>
                    <a:pt x="12864" y="2311"/>
                    <a:pt x="12854" y="2356"/>
                    <a:pt x="12859" y="2390"/>
                  </a:cubicBezTo>
                  <a:cubicBezTo>
                    <a:pt x="12864" y="2420"/>
                    <a:pt x="12859" y="2454"/>
                    <a:pt x="12874" y="2479"/>
                  </a:cubicBezTo>
                  <a:cubicBezTo>
                    <a:pt x="12943" y="2578"/>
                    <a:pt x="12933" y="2686"/>
                    <a:pt x="12933" y="2794"/>
                  </a:cubicBezTo>
                  <a:cubicBezTo>
                    <a:pt x="12933" y="4431"/>
                    <a:pt x="12933" y="6067"/>
                    <a:pt x="12933" y="7703"/>
                  </a:cubicBezTo>
                  <a:cubicBezTo>
                    <a:pt x="12933" y="7876"/>
                    <a:pt x="12928" y="8043"/>
                    <a:pt x="12918" y="8216"/>
                  </a:cubicBezTo>
                  <a:cubicBezTo>
                    <a:pt x="12918" y="8245"/>
                    <a:pt x="12913" y="8280"/>
                    <a:pt x="12898" y="8300"/>
                  </a:cubicBezTo>
                  <a:cubicBezTo>
                    <a:pt x="12839" y="8378"/>
                    <a:pt x="12849" y="8462"/>
                    <a:pt x="12849" y="8546"/>
                  </a:cubicBezTo>
                  <a:cubicBezTo>
                    <a:pt x="12849" y="8630"/>
                    <a:pt x="12859" y="8719"/>
                    <a:pt x="12800" y="8792"/>
                  </a:cubicBezTo>
                  <a:cubicBezTo>
                    <a:pt x="12785" y="8822"/>
                    <a:pt x="12780" y="8861"/>
                    <a:pt x="12780" y="8896"/>
                  </a:cubicBezTo>
                  <a:cubicBezTo>
                    <a:pt x="12775" y="8960"/>
                    <a:pt x="12775" y="9019"/>
                    <a:pt x="12775" y="9078"/>
                  </a:cubicBezTo>
                  <a:cubicBezTo>
                    <a:pt x="12785" y="9241"/>
                    <a:pt x="12716" y="9364"/>
                    <a:pt x="12612" y="9468"/>
                  </a:cubicBezTo>
                  <a:cubicBezTo>
                    <a:pt x="12558" y="9522"/>
                    <a:pt x="12504" y="9566"/>
                    <a:pt x="12445" y="9606"/>
                  </a:cubicBezTo>
                  <a:cubicBezTo>
                    <a:pt x="12351" y="9675"/>
                    <a:pt x="12243" y="9675"/>
                    <a:pt x="12129" y="9685"/>
                  </a:cubicBezTo>
                  <a:cubicBezTo>
                    <a:pt x="11548" y="9719"/>
                    <a:pt x="10961" y="9699"/>
                    <a:pt x="10375" y="9699"/>
                  </a:cubicBezTo>
                  <a:cubicBezTo>
                    <a:pt x="8261" y="9699"/>
                    <a:pt x="6141" y="9689"/>
                    <a:pt x="4022" y="9685"/>
                  </a:cubicBezTo>
                  <a:cubicBezTo>
                    <a:pt x="3899" y="9685"/>
                    <a:pt x="3766" y="9709"/>
                    <a:pt x="3657" y="9620"/>
                  </a:cubicBezTo>
                  <a:cubicBezTo>
                    <a:pt x="3652" y="9616"/>
                    <a:pt x="3643" y="9616"/>
                    <a:pt x="3638" y="9616"/>
                  </a:cubicBezTo>
                  <a:cubicBezTo>
                    <a:pt x="3460" y="9635"/>
                    <a:pt x="3293" y="9547"/>
                    <a:pt x="3115" y="9551"/>
                  </a:cubicBezTo>
                  <a:cubicBezTo>
                    <a:pt x="2445" y="9556"/>
                    <a:pt x="1775" y="9551"/>
                    <a:pt x="1100" y="9551"/>
                  </a:cubicBezTo>
                  <a:cubicBezTo>
                    <a:pt x="1006" y="9551"/>
                    <a:pt x="907" y="9561"/>
                    <a:pt x="819" y="9502"/>
                  </a:cubicBezTo>
                  <a:cubicBezTo>
                    <a:pt x="804" y="9492"/>
                    <a:pt x="784" y="9482"/>
                    <a:pt x="769" y="9482"/>
                  </a:cubicBezTo>
                  <a:cubicBezTo>
                    <a:pt x="641" y="9502"/>
                    <a:pt x="538" y="9418"/>
                    <a:pt x="419" y="9399"/>
                  </a:cubicBezTo>
                  <a:cubicBezTo>
                    <a:pt x="380" y="9389"/>
                    <a:pt x="336" y="9364"/>
                    <a:pt x="311" y="9335"/>
                  </a:cubicBezTo>
                  <a:cubicBezTo>
                    <a:pt x="207" y="9226"/>
                    <a:pt x="134" y="9103"/>
                    <a:pt x="138" y="8950"/>
                  </a:cubicBezTo>
                  <a:cubicBezTo>
                    <a:pt x="138" y="8886"/>
                    <a:pt x="138" y="8827"/>
                    <a:pt x="138" y="8763"/>
                  </a:cubicBezTo>
                  <a:cubicBezTo>
                    <a:pt x="138" y="8728"/>
                    <a:pt x="143" y="8684"/>
                    <a:pt x="124" y="8659"/>
                  </a:cubicBezTo>
                  <a:cubicBezTo>
                    <a:pt x="60" y="8566"/>
                    <a:pt x="69" y="8462"/>
                    <a:pt x="69" y="8359"/>
                  </a:cubicBezTo>
                  <a:cubicBezTo>
                    <a:pt x="69" y="7255"/>
                    <a:pt x="69" y="6151"/>
                    <a:pt x="69" y="5047"/>
                  </a:cubicBezTo>
                  <a:cubicBezTo>
                    <a:pt x="69" y="4953"/>
                    <a:pt x="74" y="4864"/>
                    <a:pt x="25" y="4781"/>
                  </a:cubicBezTo>
                  <a:cubicBezTo>
                    <a:pt x="0" y="4741"/>
                    <a:pt x="0" y="4687"/>
                    <a:pt x="0" y="4638"/>
                  </a:cubicBezTo>
                  <a:cubicBezTo>
                    <a:pt x="0" y="4298"/>
                    <a:pt x="5" y="3953"/>
                    <a:pt x="10" y="3613"/>
                  </a:cubicBezTo>
                  <a:cubicBezTo>
                    <a:pt x="10" y="3514"/>
                    <a:pt x="10" y="3420"/>
                    <a:pt x="50" y="3327"/>
                  </a:cubicBezTo>
                  <a:cubicBezTo>
                    <a:pt x="69" y="3282"/>
                    <a:pt x="65" y="3228"/>
                    <a:pt x="65" y="3179"/>
                  </a:cubicBezTo>
                  <a:cubicBezTo>
                    <a:pt x="65" y="2977"/>
                    <a:pt x="65" y="2780"/>
                    <a:pt x="65" y="2578"/>
                  </a:cubicBezTo>
                  <a:cubicBezTo>
                    <a:pt x="65" y="2494"/>
                    <a:pt x="65" y="2415"/>
                    <a:pt x="109" y="2346"/>
                  </a:cubicBezTo>
                  <a:cubicBezTo>
                    <a:pt x="148" y="2277"/>
                    <a:pt x="143" y="2203"/>
                    <a:pt x="138" y="2129"/>
                  </a:cubicBezTo>
                  <a:cubicBezTo>
                    <a:pt x="129" y="1976"/>
                    <a:pt x="207" y="1863"/>
                    <a:pt x="301" y="1759"/>
                  </a:cubicBezTo>
                  <a:cubicBezTo>
                    <a:pt x="341" y="1715"/>
                    <a:pt x="390" y="1676"/>
                    <a:pt x="429" y="1631"/>
                  </a:cubicBezTo>
                  <a:cubicBezTo>
                    <a:pt x="483" y="1577"/>
                    <a:pt x="538" y="1533"/>
                    <a:pt x="617" y="1528"/>
                  </a:cubicBezTo>
                  <a:cubicBezTo>
                    <a:pt x="646" y="1523"/>
                    <a:pt x="676" y="1508"/>
                    <a:pt x="700" y="1493"/>
                  </a:cubicBezTo>
                  <a:cubicBezTo>
                    <a:pt x="764" y="1459"/>
                    <a:pt x="828" y="1454"/>
                    <a:pt x="897" y="1454"/>
                  </a:cubicBezTo>
                  <a:cubicBezTo>
                    <a:pt x="991" y="1454"/>
                    <a:pt x="1090" y="1454"/>
                    <a:pt x="1188" y="1454"/>
                  </a:cubicBezTo>
                  <a:cubicBezTo>
                    <a:pt x="1282" y="1454"/>
                    <a:pt x="1371" y="1454"/>
                    <a:pt x="1459" y="1419"/>
                  </a:cubicBezTo>
                  <a:cubicBezTo>
                    <a:pt x="1523" y="1395"/>
                    <a:pt x="1602" y="1395"/>
                    <a:pt x="1676" y="1395"/>
                  </a:cubicBezTo>
                  <a:cubicBezTo>
                    <a:pt x="1858" y="1385"/>
                    <a:pt x="2041" y="1385"/>
                    <a:pt x="2223" y="1385"/>
                  </a:cubicBezTo>
                  <a:cubicBezTo>
                    <a:pt x="2307" y="1385"/>
                    <a:pt x="2391" y="1355"/>
                    <a:pt x="2460" y="1434"/>
                  </a:cubicBezTo>
                  <a:cubicBezTo>
                    <a:pt x="2479" y="1454"/>
                    <a:pt x="2529" y="1449"/>
                    <a:pt x="2568" y="1449"/>
                  </a:cubicBezTo>
                  <a:cubicBezTo>
                    <a:pt x="2854" y="1449"/>
                    <a:pt x="3140" y="1444"/>
                    <a:pt x="3426" y="1444"/>
                  </a:cubicBezTo>
                  <a:cubicBezTo>
                    <a:pt x="3514" y="1444"/>
                    <a:pt x="3593" y="1449"/>
                    <a:pt x="3672" y="1493"/>
                  </a:cubicBezTo>
                  <a:cubicBezTo>
                    <a:pt x="3766" y="1548"/>
                    <a:pt x="3874" y="1518"/>
                    <a:pt x="3978" y="1508"/>
                  </a:cubicBezTo>
                  <a:close/>
                  <a:moveTo>
                    <a:pt x="4742" y="444"/>
                  </a:moveTo>
                  <a:cubicBezTo>
                    <a:pt x="4702" y="508"/>
                    <a:pt x="4673" y="542"/>
                    <a:pt x="4668" y="577"/>
                  </a:cubicBezTo>
                  <a:cubicBezTo>
                    <a:pt x="4653" y="646"/>
                    <a:pt x="4628" y="705"/>
                    <a:pt x="4594" y="764"/>
                  </a:cubicBezTo>
                  <a:cubicBezTo>
                    <a:pt x="4540" y="867"/>
                    <a:pt x="4485" y="971"/>
                    <a:pt x="4451" y="1079"/>
                  </a:cubicBezTo>
                  <a:cubicBezTo>
                    <a:pt x="4387" y="1252"/>
                    <a:pt x="4342" y="1434"/>
                    <a:pt x="4283" y="1612"/>
                  </a:cubicBezTo>
                  <a:cubicBezTo>
                    <a:pt x="4254" y="1695"/>
                    <a:pt x="4190" y="1769"/>
                    <a:pt x="4106" y="1784"/>
                  </a:cubicBezTo>
                  <a:cubicBezTo>
                    <a:pt x="3914" y="1814"/>
                    <a:pt x="3721" y="1819"/>
                    <a:pt x="3524" y="1779"/>
                  </a:cubicBezTo>
                  <a:cubicBezTo>
                    <a:pt x="3519" y="1779"/>
                    <a:pt x="3514" y="1779"/>
                    <a:pt x="3510" y="1774"/>
                  </a:cubicBezTo>
                  <a:cubicBezTo>
                    <a:pt x="3445" y="1720"/>
                    <a:pt x="3372" y="1730"/>
                    <a:pt x="3298" y="1730"/>
                  </a:cubicBezTo>
                  <a:cubicBezTo>
                    <a:pt x="2938" y="1725"/>
                    <a:pt x="2578" y="1725"/>
                    <a:pt x="2218" y="1720"/>
                  </a:cubicBezTo>
                  <a:cubicBezTo>
                    <a:pt x="2130" y="1715"/>
                    <a:pt x="2041" y="1690"/>
                    <a:pt x="1947" y="1690"/>
                  </a:cubicBezTo>
                  <a:cubicBezTo>
                    <a:pt x="1858" y="1690"/>
                    <a:pt x="1770" y="1715"/>
                    <a:pt x="1681" y="1715"/>
                  </a:cubicBezTo>
                  <a:cubicBezTo>
                    <a:pt x="1499" y="1720"/>
                    <a:pt x="1311" y="1720"/>
                    <a:pt x="1129" y="1715"/>
                  </a:cubicBezTo>
                  <a:cubicBezTo>
                    <a:pt x="976" y="1710"/>
                    <a:pt x="833" y="1730"/>
                    <a:pt x="686" y="1789"/>
                  </a:cubicBezTo>
                  <a:cubicBezTo>
                    <a:pt x="533" y="1853"/>
                    <a:pt x="444" y="1957"/>
                    <a:pt x="419" y="2109"/>
                  </a:cubicBezTo>
                  <a:cubicBezTo>
                    <a:pt x="400" y="2252"/>
                    <a:pt x="405" y="2400"/>
                    <a:pt x="345" y="2538"/>
                  </a:cubicBezTo>
                  <a:cubicBezTo>
                    <a:pt x="336" y="2553"/>
                    <a:pt x="341" y="2573"/>
                    <a:pt x="341" y="2592"/>
                  </a:cubicBezTo>
                  <a:cubicBezTo>
                    <a:pt x="336" y="2794"/>
                    <a:pt x="331" y="2992"/>
                    <a:pt x="331" y="3194"/>
                  </a:cubicBezTo>
                  <a:cubicBezTo>
                    <a:pt x="331" y="3898"/>
                    <a:pt x="331" y="4598"/>
                    <a:pt x="331" y="5298"/>
                  </a:cubicBezTo>
                  <a:cubicBezTo>
                    <a:pt x="336" y="6318"/>
                    <a:pt x="336" y="7339"/>
                    <a:pt x="336" y="8359"/>
                  </a:cubicBezTo>
                  <a:cubicBezTo>
                    <a:pt x="336" y="8433"/>
                    <a:pt x="345" y="8502"/>
                    <a:pt x="400" y="8561"/>
                  </a:cubicBezTo>
                  <a:cubicBezTo>
                    <a:pt x="459" y="8625"/>
                    <a:pt x="474" y="8694"/>
                    <a:pt x="439" y="8778"/>
                  </a:cubicBezTo>
                  <a:cubicBezTo>
                    <a:pt x="405" y="8857"/>
                    <a:pt x="419" y="8926"/>
                    <a:pt x="464" y="9004"/>
                  </a:cubicBezTo>
                  <a:cubicBezTo>
                    <a:pt x="503" y="9073"/>
                    <a:pt x="533" y="9123"/>
                    <a:pt x="612" y="9147"/>
                  </a:cubicBezTo>
                  <a:cubicBezTo>
                    <a:pt x="686" y="9177"/>
                    <a:pt x="755" y="9211"/>
                    <a:pt x="838" y="9206"/>
                  </a:cubicBezTo>
                  <a:cubicBezTo>
                    <a:pt x="868" y="9206"/>
                    <a:pt x="902" y="9211"/>
                    <a:pt x="922" y="9231"/>
                  </a:cubicBezTo>
                  <a:cubicBezTo>
                    <a:pt x="1001" y="9290"/>
                    <a:pt x="1085" y="9280"/>
                    <a:pt x="1169" y="9280"/>
                  </a:cubicBezTo>
                  <a:cubicBezTo>
                    <a:pt x="1824" y="9280"/>
                    <a:pt x="2475" y="9280"/>
                    <a:pt x="3130" y="9280"/>
                  </a:cubicBezTo>
                  <a:cubicBezTo>
                    <a:pt x="3243" y="9280"/>
                    <a:pt x="3362" y="9275"/>
                    <a:pt x="3475" y="9280"/>
                  </a:cubicBezTo>
                  <a:cubicBezTo>
                    <a:pt x="3505" y="9280"/>
                    <a:pt x="3554" y="9280"/>
                    <a:pt x="3564" y="9295"/>
                  </a:cubicBezTo>
                  <a:cubicBezTo>
                    <a:pt x="3613" y="9379"/>
                    <a:pt x="3707" y="9349"/>
                    <a:pt x="3771" y="9389"/>
                  </a:cubicBezTo>
                  <a:cubicBezTo>
                    <a:pt x="3835" y="9428"/>
                    <a:pt x="3909" y="9433"/>
                    <a:pt x="3983" y="9433"/>
                  </a:cubicBezTo>
                  <a:cubicBezTo>
                    <a:pt x="4998" y="9428"/>
                    <a:pt x="6018" y="9428"/>
                    <a:pt x="7038" y="9428"/>
                  </a:cubicBezTo>
                  <a:cubicBezTo>
                    <a:pt x="7881" y="9428"/>
                    <a:pt x="8724" y="9428"/>
                    <a:pt x="9567" y="9428"/>
                  </a:cubicBezTo>
                  <a:cubicBezTo>
                    <a:pt x="9655" y="9428"/>
                    <a:pt x="9744" y="9423"/>
                    <a:pt x="9833" y="9379"/>
                  </a:cubicBezTo>
                  <a:cubicBezTo>
                    <a:pt x="9931" y="9325"/>
                    <a:pt x="10050" y="9330"/>
                    <a:pt x="10148" y="9379"/>
                  </a:cubicBezTo>
                  <a:cubicBezTo>
                    <a:pt x="10227" y="9418"/>
                    <a:pt x="10296" y="9423"/>
                    <a:pt x="10375" y="9423"/>
                  </a:cubicBezTo>
                  <a:cubicBezTo>
                    <a:pt x="10690" y="9423"/>
                    <a:pt x="11001" y="9423"/>
                    <a:pt x="11311" y="9423"/>
                  </a:cubicBezTo>
                  <a:cubicBezTo>
                    <a:pt x="11572" y="9423"/>
                    <a:pt x="11834" y="9428"/>
                    <a:pt x="12100" y="9423"/>
                  </a:cubicBezTo>
                  <a:cubicBezTo>
                    <a:pt x="12144" y="9423"/>
                    <a:pt x="12203" y="9423"/>
                    <a:pt x="12238" y="9399"/>
                  </a:cubicBezTo>
                  <a:cubicBezTo>
                    <a:pt x="12400" y="9300"/>
                    <a:pt x="12553" y="9182"/>
                    <a:pt x="12519" y="8955"/>
                  </a:cubicBezTo>
                  <a:cubicBezTo>
                    <a:pt x="12514" y="8945"/>
                    <a:pt x="12519" y="8940"/>
                    <a:pt x="12519" y="8935"/>
                  </a:cubicBezTo>
                  <a:cubicBezTo>
                    <a:pt x="12519" y="8832"/>
                    <a:pt x="12504" y="8728"/>
                    <a:pt x="12573" y="8635"/>
                  </a:cubicBezTo>
                  <a:cubicBezTo>
                    <a:pt x="12588" y="8615"/>
                    <a:pt x="12588" y="8576"/>
                    <a:pt x="12588" y="8546"/>
                  </a:cubicBezTo>
                  <a:cubicBezTo>
                    <a:pt x="12598" y="8319"/>
                    <a:pt x="12603" y="8098"/>
                    <a:pt x="12612" y="7871"/>
                  </a:cubicBezTo>
                  <a:cubicBezTo>
                    <a:pt x="12617" y="7777"/>
                    <a:pt x="12627" y="7688"/>
                    <a:pt x="12632" y="7595"/>
                  </a:cubicBezTo>
                  <a:cubicBezTo>
                    <a:pt x="12637" y="7506"/>
                    <a:pt x="12652" y="7412"/>
                    <a:pt x="12652" y="7324"/>
                  </a:cubicBezTo>
                  <a:cubicBezTo>
                    <a:pt x="12652" y="6535"/>
                    <a:pt x="12652" y="5747"/>
                    <a:pt x="12652" y="4963"/>
                  </a:cubicBezTo>
                  <a:cubicBezTo>
                    <a:pt x="12652" y="4258"/>
                    <a:pt x="12652" y="3558"/>
                    <a:pt x="12652" y="2854"/>
                  </a:cubicBezTo>
                  <a:cubicBezTo>
                    <a:pt x="12652" y="2794"/>
                    <a:pt x="12657" y="2730"/>
                    <a:pt x="12637" y="2676"/>
                  </a:cubicBezTo>
                  <a:cubicBezTo>
                    <a:pt x="12612" y="2607"/>
                    <a:pt x="12573" y="2543"/>
                    <a:pt x="12578" y="2469"/>
                  </a:cubicBezTo>
                  <a:cubicBezTo>
                    <a:pt x="12593" y="2380"/>
                    <a:pt x="12514" y="2326"/>
                    <a:pt x="12509" y="2242"/>
                  </a:cubicBezTo>
                  <a:cubicBezTo>
                    <a:pt x="12509" y="2154"/>
                    <a:pt x="12450" y="2085"/>
                    <a:pt x="12420" y="2006"/>
                  </a:cubicBezTo>
                  <a:cubicBezTo>
                    <a:pt x="12386" y="1932"/>
                    <a:pt x="12327" y="1883"/>
                    <a:pt x="12238" y="1873"/>
                  </a:cubicBezTo>
                  <a:cubicBezTo>
                    <a:pt x="12208" y="1873"/>
                    <a:pt x="12174" y="1863"/>
                    <a:pt x="12149" y="1848"/>
                  </a:cubicBezTo>
                  <a:cubicBezTo>
                    <a:pt x="12090" y="1804"/>
                    <a:pt x="12026" y="1804"/>
                    <a:pt x="11957" y="1804"/>
                  </a:cubicBezTo>
                  <a:cubicBezTo>
                    <a:pt x="11296" y="1804"/>
                    <a:pt x="10641" y="1804"/>
                    <a:pt x="9981" y="1804"/>
                  </a:cubicBezTo>
                  <a:cubicBezTo>
                    <a:pt x="9912" y="1804"/>
                    <a:pt x="9852" y="1809"/>
                    <a:pt x="9788" y="1843"/>
                  </a:cubicBezTo>
                  <a:cubicBezTo>
                    <a:pt x="9734" y="1868"/>
                    <a:pt x="9670" y="1873"/>
                    <a:pt x="9611" y="1873"/>
                  </a:cubicBezTo>
                  <a:cubicBezTo>
                    <a:pt x="8980" y="1873"/>
                    <a:pt x="8354" y="1873"/>
                    <a:pt x="7723" y="1873"/>
                  </a:cubicBezTo>
                  <a:cubicBezTo>
                    <a:pt x="7644" y="1873"/>
                    <a:pt x="7571" y="1863"/>
                    <a:pt x="7497" y="1824"/>
                  </a:cubicBezTo>
                  <a:cubicBezTo>
                    <a:pt x="7447" y="1804"/>
                    <a:pt x="7388" y="1799"/>
                    <a:pt x="7334" y="1799"/>
                  </a:cubicBezTo>
                  <a:cubicBezTo>
                    <a:pt x="7122" y="1794"/>
                    <a:pt x="6910" y="1794"/>
                    <a:pt x="6693" y="1789"/>
                  </a:cubicBezTo>
                  <a:cubicBezTo>
                    <a:pt x="6629" y="1789"/>
                    <a:pt x="6555" y="1789"/>
                    <a:pt x="6496" y="1764"/>
                  </a:cubicBezTo>
                  <a:cubicBezTo>
                    <a:pt x="6398" y="1720"/>
                    <a:pt x="6299" y="1720"/>
                    <a:pt x="6196" y="1710"/>
                  </a:cubicBezTo>
                  <a:cubicBezTo>
                    <a:pt x="5964" y="1695"/>
                    <a:pt x="5732" y="1735"/>
                    <a:pt x="5506" y="1661"/>
                  </a:cubicBezTo>
                  <a:cubicBezTo>
                    <a:pt x="5471" y="1651"/>
                    <a:pt x="5432" y="1656"/>
                    <a:pt x="5397" y="1656"/>
                  </a:cubicBezTo>
                  <a:cubicBezTo>
                    <a:pt x="5358" y="1656"/>
                    <a:pt x="5323" y="1656"/>
                    <a:pt x="5284" y="1656"/>
                  </a:cubicBezTo>
                  <a:cubicBezTo>
                    <a:pt x="5175" y="1641"/>
                    <a:pt x="5067" y="1548"/>
                    <a:pt x="5047" y="1434"/>
                  </a:cubicBezTo>
                  <a:cubicBezTo>
                    <a:pt x="5023" y="1316"/>
                    <a:pt x="4968" y="1208"/>
                    <a:pt x="4934" y="1094"/>
                  </a:cubicBezTo>
                  <a:cubicBezTo>
                    <a:pt x="4924" y="1060"/>
                    <a:pt x="4899" y="1025"/>
                    <a:pt x="4904" y="991"/>
                  </a:cubicBezTo>
                  <a:cubicBezTo>
                    <a:pt x="4924" y="853"/>
                    <a:pt x="4855" y="729"/>
                    <a:pt x="4820" y="606"/>
                  </a:cubicBezTo>
                  <a:cubicBezTo>
                    <a:pt x="4806" y="562"/>
                    <a:pt x="4776" y="518"/>
                    <a:pt x="4742" y="44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8"/>
            <p:cNvSpPr/>
            <p:nvPr/>
          </p:nvSpPr>
          <p:spPr>
            <a:xfrm>
              <a:off x="3474343" y="2984049"/>
              <a:ext cx="58343" cy="51743"/>
            </a:xfrm>
            <a:custGeom>
              <a:avLst/>
              <a:gdLst/>
              <a:ahLst/>
              <a:cxnLst/>
              <a:rect l="l" t="t" r="r" b="b"/>
              <a:pathLst>
                <a:path w="573" h="568" extrusionOk="0">
                  <a:moveTo>
                    <a:pt x="572" y="69"/>
                  </a:moveTo>
                  <a:cubicBezTo>
                    <a:pt x="474" y="148"/>
                    <a:pt x="390" y="217"/>
                    <a:pt x="311" y="291"/>
                  </a:cubicBezTo>
                  <a:cubicBezTo>
                    <a:pt x="252" y="345"/>
                    <a:pt x="193" y="400"/>
                    <a:pt x="198" y="488"/>
                  </a:cubicBezTo>
                  <a:cubicBezTo>
                    <a:pt x="198" y="498"/>
                    <a:pt x="193" y="518"/>
                    <a:pt x="183" y="523"/>
                  </a:cubicBezTo>
                  <a:cubicBezTo>
                    <a:pt x="158" y="543"/>
                    <a:pt x="134" y="562"/>
                    <a:pt x="109" y="567"/>
                  </a:cubicBezTo>
                  <a:cubicBezTo>
                    <a:pt x="89" y="567"/>
                    <a:pt x="60" y="548"/>
                    <a:pt x="50" y="528"/>
                  </a:cubicBezTo>
                  <a:cubicBezTo>
                    <a:pt x="11" y="464"/>
                    <a:pt x="1" y="380"/>
                    <a:pt x="45" y="321"/>
                  </a:cubicBezTo>
                  <a:cubicBezTo>
                    <a:pt x="149" y="183"/>
                    <a:pt x="257" y="55"/>
                    <a:pt x="439" y="15"/>
                  </a:cubicBezTo>
                  <a:cubicBezTo>
                    <a:pt x="494" y="0"/>
                    <a:pt x="533" y="20"/>
                    <a:pt x="572" y="6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8"/>
            <p:cNvSpPr/>
            <p:nvPr/>
          </p:nvSpPr>
          <p:spPr>
            <a:xfrm>
              <a:off x="4622066" y="3466241"/>
              <a:ext cx="46226" cy="42269"/>
            </a:xfrm>
            <a:custGeom>
              <a:avLst/>
              <a:gdLst/>
              <a:ahLst/>
              <a:cxnLst/>
              <a:rect l="l" t="t" r="r" b="b"/>
              <a:pathLst>
                <a:path w="454" h="464" extrusionOk="0">
                  <a:moveTo>
                    <a:pt x="291" y="1"/>
                  </a:moveTo>
                  <a:cubicBezTo>
                    <a:pt x="335" y="15"/>
                    <a:pt x="375" y="30"/>
                    <a:pt x="409" y="50"/>
                  </a:cubicBezTo>
                  <a:cubicBezTo>
                    <a:pt x="444" y="75"/>
                    <a:pt x="454" y="144"/>
                    <a:pt x="424" y="163"/>
                  </a:cubicBezTo>
                  <a:cubicBezTo>
                    <a:pt x="325" y="227"/>
                    <a:pt x="281" y="341"/>
                    <a:pt x="192" y="410"/>
                  </a:cubicBezTo>
                  <a:cubicBezTo>
                    <a:pt x="158" y="439"/>
                    <a:pt x="123" y="464"/>
                    <a:pt x="79" y="439"/>
                  </a:cubicBezTo>
                  <a:cubicBezTo>
                    <a:pt x="30" y="410"/>
                    <a:pt x="0" y="346"/>
                    <a:pt x="25" y="296"/>
                  </a:cubicBezTo>
                  <a:cubicBezTo>
                    <a:pt x="74" y="213"/>
                    <a:pt x="123" y="129"/>
                    <a:pt x="182" y="55"/>
                  </a:cubicBezTo>
                  <a:cubicBezTo>
                    <a:pt x="202" y="25"/>
                    <a:pt x="251" y="20"/>
                    <a:pt x="2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8"/>
            <p:cNvSpPr/>
            <p:nvPr/>
          </p:nvSpPr>
          <p:spPr>
            <a:xfrm>
              <a:off x="3484423" y="3039711"/>
              <a:ext cx="40728" cy="46369"/>
            </a:xfrm>
            <a:custGeom>
              <a:avLst/>
              <a:gdLst/>
              <a:ahLst/>
              <a:cxnLst/>
              <a:rect l="l" t="t" r="r" b="b"/>
              <a:pathLst>
                <a:path w="400" h="509" extrusionOk="0">
                  <a:moveTo>
                    <a:pt x="390" y="1"/>
                  </a:moveTo>
                  <a:cubicBezTo>
                    <a:pt x="395" y="45"/>
                    <a:pt x="400" y="65"/>
                    <a:pt x="395" y="79"/>
                  </a:cubicBezTo>
                  <a:cubicBezTo>
                    <a:pt x="375" y="114"/>
                    <a:pt x="350" y="148"/>
                    <a:pt x="326" y="183"/>
                  </a:cubicBezTo>
                  <a:cubicBezTo>
                    <a:pt x="252" y="277"/>
                    <a:pt x="148" y="355"/>
                    <a:pt x="128" y="484"/>
                  </a:cubicBezTo>
                  <a:cubicBezTo>
                    <a:pt x="128" y="493"/>
                    <a:pt x="104" y="508"/>
                    <a:pt x="89" y="508"/>
                  </a:cubicBezTo>
                  <a:cubicBezTo>
                    <a:pt x="74" y="508"/>
                    <a:pt x="50" y="493"/>
                    <a:pt x="45" y="479"/>
                  </a:cubicBezTo>
                  <a:cubicBezTo>
                    <a:pt x="10" y="405"/>
                    <a:pt x="0" y="331"/>
                    <a:pt x="59" y="262"/>
                  </a:cubicBezTo>
                  <a:cubicBezTo>
                    <a:pt x="148" y="163"/>
                    <a:pt x="252" y="79"/>
                    <a:pt x="3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8"/>
            <p:cNvSpPr/>
            <p:nvPr/>
          </p:nvSpPr>
          <p:spPr>
            <a:xfrm>
              <a:off x="4622983" y="3521448"/>
              <a:ext cx="43274" cy="31975"/>
            </a:xfrm>
            <a:custGeom>
              <a:avLst/>
              <a:gdLst/>
              <a:ahLst/>
              <a:cxnLst/>
              <a:rect l="l" t="t" r="r" b="b"/>
              <a:pathLst>
                <a:path w="425" h="351" extrusionOk="0">
                  <a:moveTo>
                    <a:pt x="1" y="351"/>
                  </a:moveTo>
                  <a:cubicBezTo>
                    <a:pt x="21" y="257"/>
                    <a:pt x="35" y="198"/>
                    <a:pt x="45" y="134"/>
                  </a:cubicBezTo>
                  <a:cubicBezTo>
                    <a:pt x="95" y="99"/>
                    <a:pt x="144" y="65"/>
                    <a:pt x="193" y="35"/>
                  </a:cubicBezTo>
                  <a:cubicBezTo>
                    <a:pt x="238" y="6"/>
                    <a:pt x="287" y="1"/>
                    <a:pt x="336" y="16"/>
                  </a:cubicBezTo>
                  <a:cubicBezTo>
                    <a:pt x="385" y="30"/>
                    <a:pt x="425" y="65"/>
                    <a:pt x="420" y="99"/>
                  </a:cubicBezTo>
                  <a:cubicBezTo>
                    <a:pt x="415" y="139"/>
                    <a:pt x="380" y="159"/>
                    <a:pt x="346" y="173"/>
                  </a:cubicBezTo>
                  <a:cubicBezTo>
                    <a:pt x="272" y="213"/>
                    <a:pt x="203" y="257"/>
                    <a:pt x="124" y="297"/>
                  </a:cubicBezTo>
                  <a:cubicBezTo>
                    <a:pt x="95" y="316"/>
                    <a:pt x="65" y="326"/>
                    <a:pt x="1" y="35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8"/>
            <p:cNvSpPr/>
            <p:nvPr/>
          </p:nvSpPr>
          <p:spPr>
            <a:xfrm>
              <a:off x="3470881" y="3107945"/>
              <a:ext cx="31157" cy="49921"/>
            </a:xfrm>
            <a:custGeom>
              <a:avLst/>
              <a:gdLst/>
              <a:ahLst/>
              <a:cxnLst/>
              <a:rect l="l" t="t" r="r" b="b"/>
              <a:pathLst>
                <a:path w="306" h="548" extrusionOk="0">
                  <a:moveTo>
                    <a:pt x="64" y="548"/>
                  </a:moveTo>
                  <a:cubicBezTo>
                    <a:pt x="5" y="503"/>
                    <a:pt x="0" y="439"/>
                    <a:pt x="20" y="385"/>
                  </a:cubicBezTo>
                  <a:cubicBezTo>
                    <a:pt x="69" y="252"/>
                    <a:pt x="128" y="124"/>
                    <a:pt x="237" y="30"/>
                  </a:cubicBezTo>
                  <a:cubicBezTo>
                    <a:pt x="247" y="16"/>
                    <a:pt x="266" y="16"/>
                    <a:pt x="296" y="1"/>
                  </a:cubicBezTo>
                  <a:cubicBezTo>
                    <a:pt x="301" y="30"/>
                    <a:pt x="306" y="55"/>
                    <a:pt x="301" y="70"/>
                  </a:cubicBezTo>
                  <a:cubicBezTo>
                    <a:pt x="227" y="203"/>
                    <a:pt x="158" y="341"/>
                    <a:pt x="128" y="489"/>
                  </a:cubicBezTo>
                  <a:cubicBezTo>
                    <a:pt x="123" y="508"/>
                    <a:pt x="114" y="523"/>
                    <a:pt x="99" y="538"/>
                  </a:cubicBezTo>
                  <a:cubicBezTo>
                    <a:pt x="89" y="543"/>
                    <a:pt x="74" y="543"/>
                    <a:pt x="64" y="54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8"/>
            <p:cNvSpPr/>
            <p:nvPr/>
          </p:nvSpPr>
          <p:spPr>
            <a:xfrm>
              <a:off x="4619012" y="3561440"/>
              <a:ext cx="36248" cy="32886"/>
            </a:xfrm>
            <a:custGeom>
              <a:avLst/>
              <a:gdLst/>
              <a:ahLst/>
              <a:cxnLst/>
              <a:rect l="l" t="t" r="r" b="b"/>
              <a:pathLst>
                <a:path w="356" h="361" extrusionOk="0">
                  <a:moveTo>
                    <a:pt x="355" y="1"/>
                  </a:moveTo>
                  <a:cubicBezTo>
                    <a:pt x="321" y="168"/>
                    <a:pt x="232" y="281"/>
                    <a:pt x="89" y="350"/>
                  </a:cubicBezTo>
                  <a:cubicBezTo>
                    <a:pt x="65" y="360"/>
                    <a:pt x="30" y="341"/>
                    <a:pt x="20" y="316"/>
                  </a:cubicBezTo>
                  <a:cubicBezTo>
                    <a:pt x="1" y="257"/>
                    <a:pt x="10" y="212"/>
                    <a:pt x="55" y="188"/>
                  </a:cubicBezTo>
                  <a:cubicBezTo>
                    <a:pt x="134" y="134"/>
                    <a:pt x="212" y="84"/>
                    <a:pt x="296" y="35"/>
                  </a:cubicBezTo>
                  <a:cubicBezTo>
                    <a:pt x="316" y="20"/>
                    <a:pt x="336" y="10"/>
                    <a:pt x="3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3" name="Google Shape;1343;p38"/>
          <p:cNvSpPr/>
          <p:nvPr/>
        </p:nvSpPr>
        <p:spPr>
          <a:xfrm>
            <a:off x="321790" y="3109552"/>
            <a:ext cx="2262937" cy="1470832"/>
          </a:xfrm>
          <a:custGeom>
            <a:avLst/>
            <a:gdLst/>
            <a:ahLst/>
            <a:cxnLst/>
            <a:rect l="l" t="t" r="r" b="b"/>
            <a:pathLst>
              <a:path w="46868" h="46868" extrusionOk="0">
                <a:moveTo>
                  <a:pt x="2936" y="0"/>
                </a:moveTo>
                <a:cubicBezTo>
                  <a:pt x="1302" y="0"/>
                  <a:pt x="1" y="1335"/>
                  <a:pt x="1" y="2936"/>
                </a:cubicBezTo>
                <a:lnTo>
                  <a:pt x="1" y="43932"/>
                </a:lnTo>
                <a:cubicBezTo>
                  <a:pt x="1" y="45566"/>
                  <a:pt x="1335" y="46867"/>
                  <a:pt x="2936" y="46867"/>
                </a:cubicBezTo>
                <a:lnTo>
                  <a:pt x="43932" y="46867"/>
                </a:lnTo>
                <a:cubicBezTo>
                  <a:pt x="45567" y="46867"/>
                  <a:pt x="46868" y="45566"/>
                  <a:pt x="46868" y="43932"/>
                </a:cubicBezTo>
                <a:lnTo>
                  <a:pt x="46868" y="2936"/>
                </a:lnTo>
                <a:cubicBezTo>
                  <a:pt x="46868" y="1335"/>
                  <a:pt x="45567" y="0"/>
                  <a:pt x="43932" y="0"/>
                </a:cubicBezTo>
                <a:close/>
              </a:path>
            </a:pathLst>
          </a:custGeom>
          <a:noFill/>
          <a:ln>
            <a:noFill/>
          </a:ln>
        </p:spPr>
        <p:txBody>
          <a:bodyPr spcFirstLastPara="1" wrap="square" lIns="182875" tIns="91425" rIns="274300" bIns="91425" anchor="ctr" anchorCtr="0">
            <a:noAutofit/>
          </a:bodyPr>
          <a:lstStyle/>
          <a:p>
            <a:pPr lvl="1"/>
            <a:r>
              <a:rPr lang="en-US" sz="1050" i="1" dirty="0"/>
              <a:t>Schools demand pencils for classes like math and writing.</a:t>
            </a:r>
          </a:p>
          <a:p>
            <a:pPr lvl="1"/>
            <a:endParaRPr lang="en-US" sz="1050" i="1" dirty="0"/>
          </a:p>
          <a:p>
            <a:pPr lvl="1"/>
            <a:r>
              <a:rPr lang="en-US" sz="1050" i="1" dirty="0"/>
              <a:t>Standardized tests require number 2 pencils for their machines.</a:t>
            </a:r>
          </a:p>
        </p:txBody>
      </p:sp>
      <p:sp>
        <p:nvSpPr>
          <p:cNvPr id="1344" name="Google Shape;1344;p38"/>
          <p:cNvSpPr/>
          <p:nvPr/>
        </p:nvSpPr>
        <p:spPr>
          <a:xfrm>
            <a:off x="3366963" y="3058551"/>
            <a:ext cx="2454994" cy="1585105"/>
          </a:xfrm>
          <a:custGeom>
            <a:avLst/>
            <a:gdLst/>
            <a:ahLst/>
            <a:cxnLst/>
            <a:rect l="l" t="t" r="r" b="b"/>
            <a:pathLst>
              <a:path w="46901" h="46868" extrusionOk="0">
                <a:moveTo>
                  <a:pt x="2969" y="0"/>
                </a:moveTo>
                <a:cubicBezTo>
                  <a:pt x="1335" y="0"/>
                  <a:pt x="0" y="1335"/>
                  <a:pt x="0" y="2969"/>
                </a:cubicBezTo>
                <a:lnTo>
                  <a:pt x="0" y="43932"/>
                </a:lnTo>
                <a:cubicBezTo>
                  <a:pt x="0" y="45566"/>
                  <a:pt x="1335" y="46867"/>
                  <a:pt x="2969" y="46867"/>
                </a:cubicBezTo>
                <a:lnTo>
                  <a:pt x="43932" y="46867"/>
                </a:lnTo>
                <a:cubicBezTo>
                  <a:pt x="45566" y="46867"/>
                  <a:pt x="46901" y="45566"/>
                  <a:pt x="46901" y="43932"/>
                </a:cubicBezTo>
                <a:lnTo>
                  <a:pt x="46901" y="2969"/>
                </a:lnTo>
                <a:cubicBezTo>
                  <a:pt x="46901" y="1335"/>
                  <a:pt x="45566" y="0"/>
                  <a:pt x="43932" y="0"/>
                </a:cubicBezTo>
                <a:close/>
              </a:path>
            </a:pathLst>
          </a:custGeom>
          <a:noFill/>
          <a:ln>
            <a:noFill/>
          </a:ln>
        </p:spPr>
        <p:txBody>
          <a:bodyPr spcFirstLastPara="1" wrap="square" lIns="182875" tIns="91425" rIns="274300" bIns="91425" anchor="ctr" anchorCtr="0">
            <a:noAutofit/>
          </a:bodyPr>
          <a:lstStyle/>
          <a:p>
            <a:pPr lvl="1"/>
            <a:r>
              <a:rPr lang="en-US" sz="1050" i="1" dirty="0"/>
              <a:t>Students desire a writing utensil that they can use to erase any mistakes they do while learning.</a:t>
            </a:r>
          </a:p>
        </p:txBody>
      </p:sp>
      <p:sp>
        <p:nvSpPr>
          <p:cNvPr id="1345" name="Google Shape;1345;p38"/>
          <p:cNvSpPr/>
          <p:nvPr/>
        </p:nvSpPr>
        <p:spPr>
          <a:xfrm>
            <a:off x="6386716" y="3058551"/>
            <a:ext cx="2377595" cy="1547195"/>
          </a:xfrm>
          <a:custGeom>
            <a:avLst/>
            <a:gdLst/>
            <a:ahLst/>
            <a:cxnLst/>
            <a:rect l="l" t="t" r="r" b="b"/>
            <a:pathLst>
              <a:path w="46868" h="46868" extrusionOk="0">
                <a:moveTo>
                  <a:pt x="2969" y="0"/>
                </a:moveTo>
                <a:cubicBezTo>
                  <a:pt x="1335" y="0"/>
                  <a:pt x="0" y="1335"/>
                  <a:pt x="0" y="2936"/>
                </a:cubicBezTo>
                <a:lnTo>
                  <a:pt x="0" y="43932"/>
                </a:lnTo>
                <a:cubicBezTo>
                  <a:pt x="0" y="45566"/>
                  <a:pt x="1335" y="46867"/>
                  <a:pt x="2969" y="46867"/>
                </a:cubicBezTo>
                <a:lnTo>
                  <a:pt x="43932" y="46867"/>
                </a:lnTo>
                <a:cubicBezTo>
                  <a:pt x="45566" y="46867"/>
                  <a:pt x="46867" y="45566"/>
                  <a:pt x="46867" y="43932"/>
                </a:cubicBezTo>
                <a:lnTo>
                  <a:pt x="46867" y="2936"/>
                </a:lnTo>
                <a:cubicBezTo>
                  <a:pt x="46867" y="1335"/>
                  <a:pt x="45566" y="0"/>
                  <a:pt x="43932" y="0"/>
                </a:cubicBezTo>
                <a:close/>
              </a:path>
            </a:pathLst>
          </a:custGeom>
          <a:noFill/>
          <a:ln>
            <a:noFill/>
          </a:ln>
        </p:spPr>
        <p:txBody>
          <a:bodyPr spcFirstLastPara="1" wrap="square" lIns="182875" tIns="91425" rIns="182875" bIns="91425" anchor="ctr" anchorCtr="0">
            <a:noAutofit/>
          </a:bodyPr>
          <a:lstStyle/>
          <a:p>
            <a:pPr lvl="1"/>
            <a:r>
              <a:rPr lang="en-US" sz="1050" i="1" dirty="0"/>
              <a:t>Being that it is an inexpensive product, a pack of 18 costing 5$, there is no real social status created in buying the products/who can afford it.	</a:t>
            </a:r>
          </a:p>
        </p:txBody>
      </p:sp>
      <p:sp>
        <p:nvSpPr>
          <p:cNvPr id="1346" name="Google Shape;1346;p38"/>
          <p:cNvSpPr/>
          <p:nvPr/>
        </p:nvSpPr>
        <p:spPr>
          <a:xfrm>
            <a:off x="4198789" y="2046456"/>
            <a:ext cx="176825" cy="175385"/>
          </a:xfrm>
          <a:custGeom>
            <a:avLst/>
            <a:gdLst/>
            <a:ahLst/>
            <a:cxnLst/>
            <a:rect l="l" t="t" r="r" b="b"/>
            <a:pathLst>
              <a:path w="7858" h="7401" extrusionOk="0">
                <a:moveTo>
                  <a:pt x="7679" y="3680"/>
                </a:moveTo>
                <a:cubicBezTo>
                  <a:pt x="7858" y="4397"/>
                  <a:pt x="7440" y="5073"/>
                  <a:pt x="6823" y="5670"/>
                </a:cubicBezTo>
                <a:cubicBezTo>
                  <a:pt x="6405" y="6068"/>
                  <a:pt x="6047" y="6545"/>
                  <a:pt x="5550" y="6824"/>
                </a:cubicBezTo>
                <a:cubicBezTo>
                  <a:pt x="4555" y="7400"/>
                  <a:pt x="3402" y="7400"/>
                  <a:pt x="2288" y="7341"/>
                </a:cubicBezTo>
                <a:cubicBezTo>
                  <a:pt x="1930" y="7321"/>
                  <a:pt x="1572" y="7122"/>
                  <a:pt x="1452" y="6784"/>
                </a:cubicBezTo>
                <a:cubicBezTo>
                  <a:pt x="1273" y="6306"/>
                  <a:pt x="915" y="6028"/>
                  <a:pt x="597" y="5710"/>
                </a:cubicBezTo>
                <a:cubicBezTo>
                  <a:pt x="239" y="5332"/>
                  <a:pt x="20" y="4914"/>
                  <a:pt x="60" y="4357"/>
                </a:cubicBezTo>
                <a:cubicBezTo>
                  <a:pt x="100" y="3641"/>
                  <a:pt x="0" y="2905"/>
                  <a:pt x="358" y="2208"/>
                </a:cubicBezTo>
                <a:cubicBezTo>
                  <a:pt x="657" y="1691"/>
                  <a:pt x="1015" y="1293"/>
                  <a:pt x="1532" y="975"/>
                </a:cubicBezTo>
                <a:cubicBezTo>
                  <a:pt x="2546" y="339"/>
                  <a:pt x="3640" y="0"/>
                  <a:pt x="4834" y="159"/>
                </a:cubicBezTo>
                <a:cubicBezTo>
                  <a:pt x="5252" y="219"/>
                  <a:pt x="5669" y="339"/>
                  <a:pt x="6047" y="498"/>
                </a:cubicBezTo>
                <a:cubicBezTo>
                  <a:pt x="7201" y="935"/>
                  <a:pt x="7679" y="1830"/>
                  <a:pt x="7679" y="302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7" name="Google Shape;1347;p38"/>
          <p:cNvSpPr/>
          <p:nvPr/>
        </p:nvSpPr>
        <p:spPr>
          <a:xfrm>
            <a:off x="7652339" y="2050868"/>
            <a:ext cx="186942" cy="175377"/>
          </a:xfrm>
          <a:custGeom>
            <a:avLst/>
            <a:gdLst/>
            <a:ahLst/>
            <a:cxnLst/>
            <a:rect l="l" t="t" r="r" b="b"/>
            <a:pathLst>
              <a:path w="8754" h="7798" extrusionOk="0">
                <a:moveTo>
                  <a:pt x="8495" y="3800"/>
                </a:moveTo>
                <a:cubicBezTo>
                  <a:pt x="8754" y="4953"/>
                  <a:pt x="8117" y="6008"/>
                  <a:pt x="7043" y="6943"/>
                </a:cubicBezTo>
                <a:cubicBezTo>
                  <a:pt x="6466" y="7480"/>
                  <a:pt x="5770" y="7798"/>
                  <a:pt x="4855" y="7738"/>
                </a:cubicBezTo>
                <a:cubicBezTo>
                  <a:pt x="4397" y="7718"/>
                  <a:pt x="3959" y="7718"/>
                  <a:pt x="3502" y="7738"/>
                </a:cubicBezTo>
                <a:cubicBezTo>
                  <a:pt x="2627" y="7758"/>
                  <a:pt x="1950" y="7440"/>
                  <a:pt x="1552" y="6883"/>
                </a:cubicBezTo>
                <a:cubicBezTo>
                  <a:pt x="677" y="5650"/>
                  <a:pt x="60" y="4357"/>
                  <a:pt x="21" y="2924"/>
                </a:cubicBezTo>
                <a:cubicBezTo>
                  <a:pt x="1" y="2467"/>
                  <a:pt x="220" y="2109"/>
                  <a:pt x="617" y="1790"/>
                </a:cubicBezTo>
                <a:cubicBezTo>
                  <a:pt x="1990" y="756"/>
                  <a:pt x="3601" y="139"/>
                  <a:pt x="5511" y="60"/>
                </a:cubicBezTo>
                <a:cubicBezTo>
                  <a:pt x="6983" y="0"/>
                  <a:pt x="7838" y="497"/>
                  <a:pt x="8236" y="1611"/>
                </a:cubicBezTo>
                <a:cubicBezTo>
                  <a:pt x="8376" y="2049"/>
                  <a:pt x="8415" y="2526"/>
                  <a:pt x="8475" y="2984"/>
                </a:cubicBezTo>
                <a:cubicBezTo>
                  <a:pt x="8515" y="3203"/>
                  <a:pt x="8495" y="3441"/>
                  <a:pt x="8495" y="380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8" name="Google Shape;1348;p38"/>
          <p:cNvGrpSpPr/>
          <p:nvPr/>
        </p:nvGrpSpPr>
        <p:grpSpPr>
          <a:xfrm>
            <a:off x="346553" y="719119"/>
            <a:ext cx="982926" cy="1300038"/>
            <a:chOff x="168694" y="1280145"/>
            <a:chExt cx="1065156" cy="1408797"/>
          </a:xfrm>
        </p:grpSpPr>
        <p:sp>
          <p:nvSpPr>
            <p:cNvPr id="1349" name="Google Shape;1349;p38"/>
            <p:cNvSpPr/>
            <p:nvPr/>
          </p:nvSpPr>
          <p:spPr>
            <a:xfrm>
              <a:off x="402541" y="1570608"/>
              <a:ext cx="622790" cy="875452"/>
            </a:xfrm>
            <a:custGeom>
              <a:avLst/>
              <a:gdLst/>
              <a:ahLst/>
              <a:cxnLst/>
              <a:rect l="l" t="t" r="r" b="b"/>
              <a:pathLst>
                <a:path w="30835" h="41159" extrusionOk="0">
                  <a:moveTo>
                    <a:pt x="4039" y="1"/>
                  </a:moveTo>
                  <a:cubicBezTo>
                    <a:pt x="3700" y="61"/>
                    <a:pt x="3521" y="319"/>
                    <a:pt x="3283" y="518"/>
                  </a:cubicBezTo>
                  <a:cubicBezTo>
                    <a:pt x="2825" y="956"/>
                    <a:pt x="2328" y="1373"/>
                    <a:pt x="1751" y="1692"/>
                  </a:cubicBezTo>
                  <a:cubicBezTo>
                    <a:pt x="1572" y="1791"/>
                    <a:pt x="1353" y="1911"/>
                    <a:pt x="1254" y="2070"/>
                  </a:cubicBezTo>
                  <a:cubicBezTo>
                    <a:pt x="955" y="2547"/>
                    <a:pt x="498" y="2865"/>
                    <a:pt x="0" y="3204"/>
                  </a:cubicBezTo>
                  <a:cubicBezTo>
                    <a:pt x="80" y="3363"/>
                    <a:pt x="140" y="3542"/>
                    <a:pt x="239" y="3681"/>
                  </a:cubicBezTo>
                  <a:cubicBezTo>
                    <a:pt x="1274" y="5113"/>
                    <a:pt x="2328" y="6546"/>
                    <a:pt x="3382" y="7958"/>
                  </a:cubicBezTo>
                  <a:cubicBezTo>
                    <a:pt x="3561" y="8197"/>
                    <a:pt x="3780" y="8435"/>
                    <a:pt x="4039" y="8614"/>
                  </a:cubicBezTo>
                  <a:cubicBezTo>
                    <a:pt x="4516" y="8953"/>
                    <a:pt x="4854" y="9390"/>
                    <a:pt x="5192" y="9848"/>
                  </a:cubicBezTo>
                  <a:cubicBezTo>
                    <a:pt x="8534" y="14542"/>
                    <a:pt x="11896" y="19217"/>
                    <a:pt x="15238" y="23912"/>
                  </a:cubicBezTo>
                  <a:cubicBezTo>
                    <a:pt x="18461" y="28428"/>
                    <a:pt x="19137" y="29382"/>
                    <a:pt x="22360" y="33898"/>
                  </a:cubicBezTo>
                  <a:cubicBezTo>
                    <a:pt x="22459" y="34057"/>
                    <a:pt x="22638" y="34236"/>
                    <a:pt x="22897" y="34515"/>
                  </a:cubicBezTo>
                  <a:cubicBezTo>
                    <a:pt x="22897" y="34574"/>
                    <a:pt x="22917" y="34654"/>
                    <a:pt x="22937" y="34714"/>
                  </a:cubicBezTo>
                  <a:cubicBezTo>
                    <a:pt x="22996" y="34813"/>
                    <a:pt x="23036" y="34913"/>
                    <a:pt x="23076" y="35012"/>
                  </a:cubicBezTo>
                  <a:cubicBezTo>
                    <a:pt x="23116" y="35032"/>
                    <a:pt x="23136" y="35052"/>
                    <a:pt x="23156" y="35072"/>
                  </a:cubicBezTo>
                  <a:cubicBezTo>
                    <a:pt x="23732" y="35867"/>
                    <a:pt x="24588" y="36424"/>
                    <a:pt x="25145" y="37220"/>
                  </a:cubicBezTo>
                  <a:cubicBezTo>
                    <a:pt x="25642" y="37897"/>
                    <a:pt x="26517" y="39011"/>
                    <a:pt x="27214" y="39548"/>
                  </a:cubicBezTo>
                  <a:cubicBezTo>
                    <a:pt x="27810" y="40005"/>
                    <a:pt x="28865" y="40284"/>
                    <a:pt x="29501" y="40801"/>
                  </a:cubicBezTo>
                  <a:cubicBezTo>
                    <a:pt x="29939" y="40920"/>
                    <a:pt x="30337" y="41139"/>
                    <a:pt x="30834" y="41159"/>
                  </a:cubicBezTo>
                  <a:cubicBezTo>
                    <a:pt x="30834" y="41000"/>
                    <a:pt x="30834" y="40900"/>
                    <a:pt x="30814" y="40801"/>
                  </a:cubicBezTo>
                  <a:cubicBezTo>
                    <a:pt x="30794" y="40622"/>
                    <a:pt x="30715" y="40443"/>
                    <a:pt x="30715" y="40284"/>
                  </a:cubicBezTo>
                  <a:cubicBezTo>
                    <a:pt x="30715" y="39687"/>
                    <a:pt x="30755" y="39090"/>
                    <a:pt x="30755" y="38513"/>
                  </a:cubicBezTo>
                  <a:cubicBezTo>
                    <a:pt x="30755" y="38394"/>
                    <a:pt x="30715" y="38274"/>
                    <a:pt x="30675" y="38155"/>
                  </a:cubicBezTo>
                  <a:cubicBezTo>
                    <a:pt x="30655" y="38076"/>
                    <a:pt x="30556" y="37996"/>
                    <a:pt x="30556" y="37916"/>
                  </a:cubicBezTo>
                  <a:cubicBezTo>
                    <a:pt x="30556" y="37121"/>
                    <a:pt x="29501" y="35788"/>
                    <a:pt x="28507" y="34276"/>
                  </a:cubicBezTo>
                  <a:cubicBezTo>
                    <a:pt x="28228" y="33838"/>
                    <a:pt x="26677" y="31789"/>
                    <a:pt x="26418" y="31412"/>
                  </a:cubicBezTo>
                  <a:cubicBezTo>
                    <a:pt x="19396" y="21565"/>
                    <a:pt x="14940" y="15279"/>
                    <a:pt x="7938" y="5432"/>
                  </a:cubicBezTo>
                  <a:cubicBezTo>
                    <a:pt x="6824" y="3860"/>
                    <a:pt x="5749" y="2269"/>
                    <a:pt x="4635" y="697"/>
                  </a:cubicBezTo>
                  <a:cubicBezTo>
                    <a:pt x="4476" y="458"/>
                    <a:pt x="4357" y="160"/>
                    <a:pt x="4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8"/>
            <p:cNvSpPr/>
            <p:nvPr/>
          </p:nvSpPr>
          <p:spPr>
            <a:xfrm>
              <a:off x="287233" y="1463152"/>
              <a:ext cx="273232" cy="226930"/>
            </a:xfrm>
            <a:custGeom>
              <a:avLst/>
              <a:gdLst/>
              <a:ahLst/>
              <a:cxnLst/>
              <a:rect l="l" t="t" r="r" b="b"/>
              <a:pathLst>
                <a:path w="13528" h="10669" extrusionOk="0">
                  <a:moveTo>
                    <a:pt x="12891" y="0"/>
                  </a:moveTo>
                  <a:cubicBezTo>
                    <a:pt x="12692" y="119"/>
                    <a:pt x="12433" y="239"/>
                    <a:pt x="12194" y="378"/>
                  </a:cubicBezTo>
                  <a:cubicBezTo>
                    <a:pt x="9827" y="1790"/>
                    <a:pt x="7440" y="3223"/>
                    <a:pt x="5073" y="4635"/>
                  </a:cubicBezTo>
                  <a:cubicBezTo>
                    <a:pt x="4755" y="4834"/>
                    <a:pt x="4456" y="5013"/>
                    <a:pt x="4257" y="5351"/>
                  </a:cubicBezTo>
                  <a:cubicBezTo>
                    <a:pt x="4138" y="5570"/>
                    <a:pt x="3899" y="5749"/>
                    <a:pt x="3660" y="5908"/>
                  </a:cubicBezTo>
                  <a:cubicBezTo>
                    <a:pt x="3203" y="6207"/>
                    <a:pt x="2706" y="6465"/>
                    <a:pt x="2228" y="6764"/>
                  </a:cubicBezTo>
                  <a:cubicBezTo>
                    <a:pt x="1830" y="7002"/>
                    <a:pt x="1393" y="7201"/>
                    <a:pt x="1214" y="7659"/>
                  </a:cubicBezTo>
                  <a:cubicBezTo>
                    <a:pt x="1174" y="7778"/>
                    <a:pt x="1035" y="7898"/>
                    <a:pt x="895" y="7977"/>
                  </a:cubicBezTo>
                  <a:cubicBezTo>
                    <a:pt x="418" y="8216"/>
                    <a:pt x="179" y="8614"/>
                    <a:pt x="0" y="9111"/>
                  </a:cubicBezTo>
                  <a:cubicBezTo>
                    <a:pt x="358" y="9608"/>
                    <a:pt x="716" y="10126"/>
                    <a:pt x="1094" y="10663"/>
                  </a:cubicBezTo>
                  <a:cubicBezTo>
                    <a:pt x="1128" y="10667"/>
                    <a:pt x="1160" y="10669"/>
                    <a:pt x="1191" y="10669"/>
                  </a:cubicBezTo>
                  <a:cubicBezTo>
                    <a:pt x="1457" y="10669"/>
                    <a:pt x="1644" y="10523"/>
                    <a:pt x="1751" y="10344"/>
                  </a:cubicBezTo>
                  <a:cubicBezTo>
                    <a:pt x="2149" y="9748"/>
                    <a:pt x="2566" y="9171"/>
                    <a:pt x="3143" y="8693"/>
                  </a:cubicBezTo>
                  <a:cubicBezTo>
                    <a:pt x="3342" y="8534"/>
                    <a:pt x="3501" y="8236"/>
                    <a:pt x="3501" y="8017"/>
                  </a:cubicBezTo>
                  <a:cubicBezTo>
                    <a:pt x="3481" y="7579"/>
                    <a:pt x="3680" y="7341"/>
                    <a:pt x="3979" y="7102"/>
                  </a:cubicBezTo>
                  <a:cubicBezTo>
                    <a:pt x="4397" y="6803"/>
                    <a:pt x="4914" y="6565"/>
                    <a:pt x="5093" y="6048"/>
                  </a:cubicBezTo>
                  <a:cubicBezTo>
                    <a:pt x="5093" y="6028"/>
                    <a:pt x="5113" y="6008"/>
                    <a:pt x="5152" y="5988"/>
                  </a:cubicBezTo>
                  <a:cubicBezTo>
                    <a:pt x="6266" y="5351"/>
                    <a:pt x="6983" y="4317"/>
                    <a:pt x="8156" y="3720"/>
                  </a:cubicBezTo>
                  <a:cubicBezTo>
                    <a:pt x="9768" y="2885"/>
                    <a:pt x="11299" y="1930"/>
                    <a:pt x="12851" y="1035"/>
                  </a:cubicBezTo>
                  <a:cubicBezTo>
                    <a:pt x="13070" y="915"/>
                    <a:pt x="13289" y="776"/>
                    <a:pt x="13527" y="637"/>
                  </a:cubicBezTo>
                  <a:cubicBezTo>
                    <a:pt x="13368" y="358"/>
                    <a:pt x="13249" y="119"/>
                    <a:pt x="128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8"/>
            <p:cNvSpPr/>
            <p:nvPr/>
          </p:nvSpPr>
          <p:spPr>
            <a:xfrm>
              <a:off x="348694" y="1657347"/>
              <a:ext cx="575790" cy="873346"/>
            </a:xfrm>
            <a:custGeom>
              <a:avLst/>
              <a:gdLst/>
              <a:ahLst/>
              <a:cxnLst/>
              <a:rect l="l" t="t" r="r" b="b"/>
              <a:pathLst>
                <a:path w="28508" h="41060" extrusionOk="0">
                  <a:moveTo>
                    <a:pt x="1970" y="1"/>
                  </a:moveTo>
                  <a:cubicBezTo>
                    <a:pt x="1473" y="180"/>
                    <a:pt x="1075" y="379"/>
                    <a:pt x="856" y="797"/>
                  </a:cubicBezTo>
                  <a:cubicBezTo>
                    <a:pt x="777" y="956"/>
                    <a:pt x="637" y="1095"/>
                    <a:pt x="498" y="1214"/>
                  </a:cubicBezTo>
                  <a:cubicBezTo>
                    <a:pt x="80" y="1533"/>
                    <a:pt x="1" y="1950"/>
                    <a:pt x="60" y="2408"/>
                  </a:cubicBezTo>
                  <a:cubicBezTo>
                    <a:pt x="120" y="2945"/>
                    <a:pt x="279" y="3442"/>
                    <a:pt x="617" y="3920"/>
                  </a:cubicBezTo>
                  <a:cubicBezTo>
                    <a:pt x="2010" y="5810"/>
                    <a:pt x="3383" y="7739"/>
                    <a:pt x="4735" y="9649"/>
                  </a:cubicBezTo>
                  <a:cubicBezTo>
                    <a:pt x="4934" y="9947"/>
                    <a:pt x="5173" y="10285"/>
                    <a:pt x="5233" y="10624"/>
                  </a:cubicBezTo>
                  <a:cubicBezTo>
                    <a:pt x="5332" y="11081"/>
                    <a:pt x="5571" y="11459"/>
                    <a:pt x="5829" y="11837"/>
                  </a:cubicBezTo>
                  <a:cubicBezTo>
                    <a:pt x="6943" y="13409"/>
                    <a:pt x="8077" y="14960"/>
                    <a:pt x="9171" y="16532"/>
                  </a:cubicBezTo>
                  <a:cubicBezTo>
                    <a:pt x="9430" y="16910"/>
                    <a:pt x="9669" y="17308"/>
                    <a:pt x="9828" y="17725"/>
                  </a:cubicBezTo>
                  <a:cubicBezTo>
                    <a:pt x="10047" y="18302"/>
                    <a:pt x="10365" y="18839"/>
                    <a:pt x="10723" y="19337"/>
                  </a:cubicBezTo>
                  <a:cubicBezTo>
                    <a:pt x="17387" y="28666"/>
                    <a:pt x="17805" y="28169"/>
                    <a:pt x="24469" y="37499"/>
                  </a:cubicBezTo>
                  <a:cubicBezTo>
                    <a:pt x="24544" y="37607"/>
                    <a:pt x="24572" y="37652"/>
                    <a:pt x="24568" y="37652"/>
                  </a:cubicBezTo>
                  <a:cubicBezTo>
                    <a:pt x="24547" y="37652"/>
                    <a:pt x="23831" y="36709"/>
                    <a:pt x="23800" y="36709"/>
                  </a:cubicBezTo>
                  <a:cubicBezTo>
                    <a:pt x="23794" y="36709"/>
                    <a:pt x="23820" y="36754"/>
                    <a:pt x="23892" y="36862"/>
                  </a:cubicBezTo>
                  <a:cubicBezTo>
                    <a:pt x="24250" y="37399"/>
                    <a:pt x="24628" y="37936"/>
                    <a:pt x="25006" y="38454"/>
                  </a:cubicBezTo>
                  <a:cubicBezTo>
                    <a:pt x="25444" y="39050"/>
                    <a:pt x="25901" y="39647"/>
                    <a:pt x="26339" y="40244"/>
                  </a:cubicBezTo>
                  <a:cubicBezTo>
                    <a:pt x="26518" y="40502"/>
                    <a:pt x="26697" y="40741"/>
                    <a:pt x="26916" y="41059"/>
                  </a:cubicBezTo>
                  <a:cubicBezTo>
                    <a:pt x="27234" y="40940"/>
                    <a:pt x="27433" y="40861"/>
                    <a:pt x="27652" y="40761"/>
                  </a:cubicBezTo>
                  <a:cubicBezTo>
                    <a:pt x="27652" y="40542"/>
                    <a:pt x="27612" y="40323"/>
                    <a:pt x="27612" y="40125"/>
                  </a:cubicBezTo>
                  <a:cubicBezTo>
                    <a:pt x="27632" y="39826"/>
                    <a:pt x="27652" y="39548"/>
                    <a:pt x="27711" y="39249"/>
                  </a:cubicBezTo>
                  <a:cubicBezTo>
                    <a:pt x="27851" y="38533"/>
                    <a:pt x="28169" y="37837"/>
                    <a:pt x="28030" y="37081"/>
                  </a:cubicBezTo>
                  <a:cubicBezTo>
                    <a:pt x="28010" y="36882"/>
                    <a:pt x="28507" y="36902"/>
                    <a:pt x="27990" y="36226"/>
                  </a:cubicBezTo>
                  <a:cubicBezTo>
                    <a:pt x="27930" y="36146"/>
                    <a:pt x="13408" y="15577"/>
                    <a:pt x="6943" y="6486"/>
                  </a:cubicBezTo>
                  <a:cubicBezTo>
                    <a:pt x="6625" y="6028"/>
                    <a:pt x="6287" y="5611"/>
                    <a:pt x="5809" y="5253"/>
                  </a:cubicBezTo>
                  <a:cubicBezTo>
                    <a:pt x="5491" y="5014"/>
                    <a:pt x="5213" y="4696"/>
                    <a:pt x="4994" y="4357"/>
                  </a:cubicBezTo>
                  <a:cubicBezTo>
                    <a:pt x="4178" y="3204"/>
                    <a:pt x="3383" y="2010"/>
                    <a:pt x="2587" y="836"/>
                  </a:cubicBezTo>
                  <a:cubicBezTo>
                    <a:pt x="2388" y="558"/>
                    <a:pt x="2189" y="299"/>
                    <a:pt x="1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8"/>
            <p:cNvSpPr/>
            <p:nvPr/>
          </p:nvSpPr>
          <p:spPr>
            <a:xfrm>
              <a:off x="914810" y="2358321"/>
              <a:ext cx="319040" cy="330621"/>
            </a:xfrm>
            <a:custGeom>
              <a:avLst/>
              <a:gdLst/>
              <a:ahLst/>
              <a:cxnLst/>
              <a:rect l="l" t="t" r="r" b="b"/>
              <a:pathLst>
                <a:path w="15796" h="15544" extrusionOk="0">
                  <a:moveTo>
                    <a:pt x="7056" y="0"/>
                  </a:moveTo>
                  <a:cubicBezTo>
                    <a:pt x="6738" y="0"/>
                    <a:pt x="6486" y="245"/>
                    <a:pt x="6565" y="644"/>
                  </a:cubicBezTo>
                  <a:cubicBezTo>
                    <a:pt x="6625" y="942"/>
                    <a:pt x="6685" y="1240"/>
                    <a:pt x="6744" y="1519"/>
                  </a:cubicBezTo>
                  <a:cubicBezTo>
                    <a:pt x="6764" y="1618"/>
                    <a:pt x="6844" y="1698"/>
                    <a:pt x="6824" y="1778"/>
                  </a:cubicBezTo>
                  <a:cubicBezTo>
                    <a:pt x="6605" y="2593"/>
                    <a:pt x="7003" y="3369"/>
                    <a:pt x="7003" y="4165"/>
                  </a:cubicBezTo>
                  <a:cubicBezTo>
                    <a:pt x="7023" y="4483"/>
                    <a:pt x="6963" y="4801"/>
                    <a:pt x="6923" y="5179"/>
                  </a:cubicBezTo>
                  <a:cubicBezTo>
                    <a:pt x="6605" y="5358"/>
                    <a:pt x="6366" y="5498"/>
                    <a:pt x="6128" y="5637"/>
                  </a:cubicBezTo>
                  <a:cubicBezTo>
                    <a:pt x="5846" y="5794"/>
                    <a:pt x="5584" y="5872"/>
                    <a:pt x="5332" y="5872"/>
                  </a:cubicBezTo>
                  <a:cubicBezTo>
                    <a:pt x="4980" y="5872"/>
                    <a:pt x="4645" y="5720"/>
                    <a:pt x="4297" y="5418"/>
                  </a:cubicBezTo>
                  <a:cubicBezTo>
                    <a:pt x="4198" y="5338"/>
                    <a:pt x="4138" y="5219"/>
                    <a:pt x="4019" y="5179"/>
                  </a:cubicBezTo>
                  <a:cubicBezTo>
                    <a:pt x="3164" y="4901"/>
                    <a:pt x="2388" y="4403"/>
                    <a:pt x="1473" y="4344"/>
                  </a:cubicBezTo>
                  <a:cubicBezTo>
                    <a:pt x="1413" y="4344"/>
                    <a:pt x="1353" y="4364"/>
                    <a:pt x="1294" y="4384"/>
                  </a:cubicBezTo>
                  <a:cubicBezTo>
                    <a:pt x="1035" y="4722"/>
                    <a:pt x="975" y="5100"/>
                    <a:pt x="1075" y="5478"/>
                  </a:cubicBezTo>
                  <a:cubicBezTo>
                    <a:pt x="1274" y="6234"/>
                    <a:pt x="1095" y="6970"/>
                    <a:pt x="1134" y="7706"/>
                  </a:cubicBezTo>
                  <a:cubicBezTo>
                    <a:pt x="1134" y="7825"/>
                    <a:pt x="1075" y="7924"/>
                    <a:pt x="1015" y="8044"/>
                  </a:cubicBezTo>
                  <a:cubicBezTo>
                    <a:pt x="955" y="8223"/>
                    <a:pt x="816" y="8422"/>
                    <a:pt x="796" y="8621"/>
                  </a:cubicBezTo>
                  <a:cubicBezTo>
                    <a:pt x="737" y="9098"/>
                    <a:pt x="498" y="9436"/>
                    <a:pt x="1" y="9675"/>
                  </a:cubicBezTo>
                  <a:cubicBezTo>
                    <a:pt x="200" y="9954"/>
                    <a:pt x="418" y="10113"/>
                    <a:pt x="657" y="10232"/>
                  </a:cubicBezTo>
                  <a:cubicBezTo>
                    <a:pt x="2487" y="11227"/>
                    <a:pt x="4297" y="12221"/>
                    <a:pt x="6108" y="13216"/>
                  </a:cubicBezTo>
                  <a:cubicBezTo>
                    <a:pt x="6267" y="13295"/>
                    <a:pt x="6426" y="13415"/>
                    <a:pt x="6545" y="13554"/>
                  </a:cubicBezTo>
                  <a:cubicBezTo>
                    <a:pt x="7062" y="14032"/>
                    <a:pt x="7779" y="14230"/>
                    <a:pt x="8336" y="14628"/>
                  </a:cubicBezTo>
                  <a:cubicBezTo>
                    <a:pt x="8375" y="14648"/>
                    <a:pt x="8395" y="14648"/>
                    <a:pt x="8435" y="14648"/>
                  </a:cubicBezTo>
                  <a:cubicBezTo>
                    <a:pt x="8507" y="14640"/>
                    <a:pt x="8578" y="14637"/>
                    <a:pt x="8648" y="14637"/>
                  </a:cubicBezTo>
                  <a:cubicBezTo>
                    <a:pt x="9475" y="14637"/>
                    <a:pt x="10105" y="15155"/>
                    <a:pt x="10802" y="15504"/>
                  </a:cubicBezTo>
                  <a:cubicBezTo>
                    <a:pt x="10862" y="15523"/>
                    <a:pt x="10922" y="15523"/>
                    <a:pt x="11061" y="15543"/>
                  </a:cubicBezTo>
                  <a:cubicBezTo>
                    <a:pt x="11678" y="15245"/>
                    <a:pt x="12314" y="14927"/>
                    <a:pt x="12752" y="14290"/>
                  </a:cubicBezTo>
                  <a:cubicBezTo>
                    <a:pt x="13050" y="13852"/>
                    <a:pt x="13567" y="13554"/>
                    <a:pt x="13945" y="13156"/>
                  </a:cubicBezTo>
                  <a:cubicBezTo>
                    <a:pt x="14204" y="12918"/>
                    <a:pt x="14502" y="12699"/>
                    <a:pt x="14681" y="12361"/>
                  </a:cubicBezTo>
                  <a:cubicBezTo>
                    <a:pt x="14761" y="12201"/>
                    <a:pt x="15000" y="12102"/>
                    <a:pt x="15199" y="11983"/>
                  </a:cubicBezTo>
                  <a:cubicBezTo>
                    <a:pt x="15238" y="11784"/>
                    <a:pt x="15238" y="11505"/>
                    <a:pt x="15358" y="11326"/>
                  </a:cubicBezTo>
                  <a:cubicBezTo>
                    <a:pt x="15795" y="10690"/>
                    <a:pt x="15656" y="10013"/>
                    <a:pt x="15457" y="9357"/>
                  </a:cubicBezTo>
                  <a:cubicBezTo>
                    <a:pt x="15199" y="8521"/>
                    <a:pt x="14920" y="7706"/>
                    <a:pt x="14781" y="6850"/>
                  </a:cubicBezTo>
                  <a:cubicBezTo>
                    <a:pt x="14602" y="5836"/>
                    <a:pt x="14343" y="4861"/>
                    <a:pt x="14065" y="3866"/>
                  </a:cubicBezTo>
                  <a:cubicBezTo>
                    <a:pt x="13846" y="3110"/>
                    <a:pt x="13468" y="2414"/>
                    <a:pt x="13070" y="1718"/>
                  </a:cubicBezTo>
                  <a:cubicBezTo>
                    <a:pt x="12811" y="1300"/>
                    <a:pt x="12414" y="1161"/>
                    <a:pt x="11936" y="1121"/>
                  </a:cubicBezTo>
                  <a:cubicBezTo>
                    <a:pt x="11887" y="1113"/>
                    <a:pt x="11831" y="1108"/>
                    <a:pt x="11774" y="1108"/>
                  </a:cubicBezTo>
                  <a:cubicBezTo>
                    <a:pt x="11695" y="1108"/>
                    <a:pt x="11617" y="1118"/>
                    <a:pt x="11558" y="1141"/>
                  </a:cubicBezTo>
                  <a:cubicBezTo>
                    <a:pt x="11335" y="1262"/>
                    <a:pt x="11115" y="1310"/>
                    <a:pt x="10901" y="1310"/>
                  </a:cubicBezTo>
                  <a:cubicBezTo>
                    <a:pt x="10448" y="1310"/>
                    <a:pt x="10020" y="1098"/>
                    <a:pt x="9629" y="922"/>
                  </a:cubicBezTo>
                  <a:cubicBezTo>
                    <a:pt x="9052" y="684"/>
                    <a:pt x="8375" y="604"/>
                    <a:pt x="7878" y="186"/>
                  </a:cubicBezTo>
                  <a:cubicBezTo>
                    <a:pt x="7739" y="87"/>
                    <a:pt x="7500" y="107"/>
                    <a:pt x="7301" y="47"/>
                  </a:cubicBezTo>
                  <a:cubicBezTo>
                    <a:pt x="7218" y="15"/>
                    <a:pt x="7135" y="0"/>
                    <a:pt x="70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8"/>
            <p:cNvSpPr/>
            <p:nvPr/>
          </p:nvSpPr>
          <p:spPr>
            <a:xfrm>
              <a:off x="168694" y="1280145"/>
              <a:ext cx="291712" cy="261302"/>
            </a:xfrm>
            <a:custGeom>
              <a:avLst/>
              <a:gdLst/>
              <a:ahLst/>
              <a:cxnLst/>
              <a:rect l="l" t="t" r="r" b="b"/>
              <a:pathLst>
                <a:path w="14443" h="12285" extrusionOk="0">
                  <a:moveTo>
                    <a:pt x="9587" y="0"/>
                  </a:moveTo>
                  <a:cubicBezTo>
                    <a:pt x="9377" y="0"/>
                    <a:pt x="9166" y="21"/>
                    <a:pt x="8953" y="70"/>
                  </a:cubicBezTo>
                  <a:cubicBezTo>
                    <a:pt x="8694" y="130"/>
                    <a:pt x="8455" y="190"/>
                    <a:pt x="8236" y="309"/>
                  </a:cubicBezTo>
                  <a:cubicBezTo>
                    <a:pt x="7083" y="985"/>
                    <a:pt x="5929" y="1681"/>
                    <a:pt x="4795" y="2358"/>
                  </a:cubicBezTo>
                  <a:cubicBezTo>
                    <a:pt x="4596" y="2477"/>
                    <a:pt x="4417" y="2597"/>
                    <a:pt x="4278" y="2756"/>
                  </a:cubicBezTo>
                  <a:cubicBezTo>
                    <a:pt x="3960" y="3114"/>
                    <a:pt x="3601" y="3432"/>
                    <a:pt x="3223" y="3750"/>
                  </a:cubicBezTo>
                  <a:cubicBezTo>
                    <a:pt x="2766" y="4148"/>
                    <a:pt x="2408" y="4626"/>
                    <a:pt x="2030" y="5083"/>
                  </a:cubicBezTo>
                  <a:cubicBezTo>
                    <a:pt x="1732" y="5441"/>
                    <a:pt x="1493" y="5819"/>
                    <a:pt x="1175" y="6137"/>
                  </a:cubicBezTo>
                  <a:cubicBezTo>
                    <a:pt x="618" y="6734"/>
                    <a:pt x="379" y="7470"/>
                    <a:pt x="120" y="8166"/>
                  </a:cubicBezTo>
                  <a:cubicBezTo>
                    <a:pt x="1" y="8525"/>
                    <a:pt x="41" y="8942"/>
                    <a:pt x="299" y="9280"/>
                  </a:cubicBezTo>
                  <a:cubicBezTo>
                    <a:pt x="737" y="9877"/>
                    <a:pt x="1175" y="10494"/>
                    <a:pt x="1592" y="11111"/>
                  </a:cubicBezTo>
                  <a:cubicBezTo>
                    <a:pt x="1831" y="11449"/>
                    <a:pt x="2050" y="11827"/>
                    <a:pt x="2328" y="12284"/>
                  </a:cubicBezTo>
                  <a:cubicBezTo>
                    <a:pt x="2806" y="12065"/>
                    <a:pt x="3243" y="11867"/>
                    <a:pt x="3482" y="11389"/>
                  </a:cubicBezTo>
                  <a:cubicBezTo>
                    <a:pt x="3582" y="11170"/>
                    <a:pt x="3880" y="11011"/>
                    <a:pt x="4099" y="10872"/>
                  </a:cubicBezTo>
                  <a:cubicBezTo>
                    <a:pt x="4517" y="10593"/>
                    <a:pt x="5014" y="10414"/>
                    <a:pt x="5173" y="9897"/>
                  </a:cubicBezTo>
                  <a:cubicBezTo>
                    <a:pt x="5810" y="9261"/>
                    <a:pt x="6386" y="8604"/>
                    <a:pt x="7242" y="8147"/>
                  </a:cubicBezTo>
                  <a:cubicBezTo>
                    <a:pt x="9430" y="6933"/>
                    <a:pt x="11559" y="5640"/>
                    <a:pt x="13707" y="4387"/>
                  </a:cubicBezTo>
                  <a:cubicBezTo>
                    <a:pt x="13966" y="4228"/>
                    <a:pt x="14204" y="4049"/>
                    <a:pt x="14443" y="3909"/>
                  </a:cubicBezTo>
                  <a:cubicBezTo>
                    <a:pt x="14423" y="3790"/>
                    <a:pt x="14443" y="3730"/>
                    <a:pt x="14423" y="3691"/>
                  </a:cubicBezTo>
                  <a:cubicBezTo>
                    <a:pt x="13826" y="2815"/>
                    <a:pt x="13249" y="1940"/>
                    <a:pt x="12593" y="1105"/>
                  </a:cubicBezTo>
                  <a:cubicBezTo>
                    <a:pt x="12275" y="687"/>
                    <a:pt x="11738" y="448"/>
                    <a:pt x="11220" y="289"/>
                  </a:cubicBezTo>
                  <a:cubicBezTo>
                    <a:pt x="10686" y="145"/>
                    <a:pt x="10142" y="0"/>
                    <a:pt x="95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8"/>
            <p:cNvSpPr/>
            <p:nvPr/>
          </p:nvSpPr>
          <p:spPr>
            <a:xfrm>
              <a:off x="247040" y="1419144"/>
              <a:ext cx="288905" cy="207340"/>
            </a:xfrm>
            <a:custGeom>
              <a:avLst/>
              <a:gdLst/>
              <a:ahLst/>
              <a:cxnLst/>
              <a:rect l="l" t="t" r="r" b="b"/>
              <a:pathLst>
                <a:path w="14304" h="9748" extrusionOk="0">
                  <a:moveTo>
                    <a:pt x="13468" y="0"/>
                  </a:moveTo>
                  <a:cubicBezTo>
                    <a:pt x="13269" y="80"/>
                    <a:pt x="13051" y="159"/>
                    <a:pt x="12872" y="259"/>
                  </a:cubicBezTo>
                  <a:cubicBezTo>
                    <a:pt x="10226" y="1830"/>
                    <a:pt x="7580" y="3402"/>
                    <a:pt x="4934" y="4993"/>
                  </a:cubicBezTo>
                  <a:cubicBezTo>
                    <a:pt x="4676" y="5153"/>
                    <a:pt x="4477" y="5391"/>
                    <a:pt x="4258" y="5590"/>
                  </a:cubicBezTo>
                  <a:cubicBezTo>
                    <a:pt x="3979" y="5849"/>
                    <a:pt x="3721" y="6107"/>
                    <a:pt x="3422" y="6306"/>
                  </a:cubicBezTo>
                  <a:cubicBezTo>
                    <a:pt x="2925" y="6625"/>
                    <a:pt x="2408" y="6903"/>
                    <a:pt x="1911" y="7221"/>
                  </a:cubicBezTo>
                  <a:cubicBezTo>
                    <a:pt x="1553" y="7420"/>
                    <a:pt x="1234" y="7619"/>
                    <a:pt x="1035" y="7997"/>
                  </a:cubicBezTo>
                  <a:cubicBezTo>
                    <a:pt x="916" y="8236"/>
                    <a:pt x="578" y="8395"/>
                    <a:pt x="339" y="8574"/>
                  </a:cubicBezTo>
                  <a:cubicBezTo>
                    <a:pt x="120" y="8753"/>
                    <a:pt x="1" y="8952"/>
                    <a:pt x="100" y="9191"/>
                  </a:cubicBezTo>
                  <a:cubicBezTo>
                    <a:pt x="213" y="9452"/>
                    <a:pt x="360" y="9731"/>
                    <a:pt x="723" y="9731"/>
                  </a:cubicBezTo>
                  <a:cubicBezTo>
                    <a:pt x="747" y="9731"/>
                    <a:pt x="771" y="9730"/>
                    <a:pt x="797" y="9728"/>
                  </a:cubicBezTo>
                  <a:cubicBezTo>
                    <a:pt x="843" y="9722"/>
                    <a:pt x="890" y="9720"/>
                    <a:pt x="937" y="9720"/>
                  </a:cubicBezTo>
                  <a:cubicBezTo>
                    <a:pt x="1051" y="9720"/>
                    <a:pt x="1167" y="9734"/>
                    <a:pt x="1294" y="9748"/>
                  </a:cubicBezTo>
                  <a:cubicBezTo>
                    <a:pt x="1752" y="9449"/>
                    <a:pt x="2169" y="9250"/>
                    <a:pt x="2368" y="8793"/>
                  </a:cubicBezTo>
                  <a:cubicBezTo>
                    <a:pt x="2468" y="8614"/>
                    <a:pt x="2726" y="8475"/>
                    <a:pt x="2925" y="8335"/>
                  </a:cubicBezTo>
                  <a:cubicBezTo>
                    <a:pt x="3403" y="8037"/>
                    <a:pt x="3900" y="7758"/>
                    <a:pt x="4377" y="7480"/>
                  </a:cubicBezTo>
                  <a:cubicBezTo>
                    <a:pt x="4775" y="7241"/>
                    <a:pt x="5153" y="7022"/>
                    <a:pt x="5392" y="6585"/>
                  </a:cubicBezTo>
                  <a:cubicBezTo>
                    <a:pt x="5551" y="6326"/>
                    <a:pt x="5909" y="6167"/>
                    <a:pt x="6188" y="5988"/>
                  </a:cubicBezTo>
                  <a:cubicBezTo>
                    <a:pt x="8614" y="4556"/>
                    <a:pt x="11041" y="3143"/>
                    <a:pt x="13448" y="1731"/>
                  </a:cubicBezTo>
                  <a:cubicBezTo>
                    <a:pt x="13747" y="1552"/>
                    <a:pt x="14065" y="1413"/>
                    <a:pt x="14304" y="1154"/>
                  </a:cubicBezTo>
                  <a:cubicBezTo>
                    <a:pt x="14105" y="716"/>
                    <a:pt x="13866" y="338"/>
                    <a:pt x="13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8"/>
            <p:cNvSpPr/>
            <p:nvPr/>
          </p:nvSpPr>
          <p:spPr>
            <a:xfrm>
              <a:off x="229771" y="1379284"/>
              <a:ext cx="280462" cy="202363"/>
            </a:xfrm>
            <a:custGeom>
              <a:avLst/>
              <a:gdLst/>
              <a:ahLst/>
              <a:cxnLst/>
              <a:rect l="l" t="t" r="r" b="b"/>
              <a:pathLst>
                <a:path w="13886" h="9514" extrusionOk="0">
                  <a:moveTo>
                    <a:pt x="12999" y="1"/>
                  </a:moveTo>
                  <a:cubicBezTo>
                    <a:pt x="12275" y="1"/>
                    <a:pt x="11697" y="267"/>
                    <a:pt x="11101" y="621"/>
                  </a:cubicBezTo>
                  <a:cubicBezTo>
                    <a:pt x="8992" y="1934"/>
                    <a:pt x="6844" y="3187"/>
                    <a:pt x="4715" y="4480"/>
                  </a:cubicBezTo>
                  <a:cubicBezTo>
                    <a:pt x="4317" y="4719"/>
                    <a:pt x="3880" y="4918"/>
                    <a:pt x="3721" y="5375"/>
                  </a:cubicBezTo>
                  <a:cubicBezTo>
                    <a:pt x="3144" y="5913"/>
                    <a:pt x="2805" y="6668"/>
                    <a:pt x="1990" y="6967"/>
                  </a:cubicBezTo>
                  <a:cubicBezTo>
                    <a:pt x="1910" y="7007"/>
                    <a:pt x="1811" y="7066"/>
                    <a:pt x="1791" y="7146"/>
                  </a:cubicBezTo>
                  <a:cubicBezTo>
                    <a:pt x="1592" y="7703"/>
                    <a:pt x="1075" y="7942"/>
                    <a:pt x="597" y="8240"/>
                  </a:cubicBezTo>
                  <a:cubicBezTo>
                    <a:pt x="279" y="8419"/>
                    <a:pt x="180" y="8737"/>
                    <a:pt x="80" y="9036"/>
                  </a:cubicBezTo>
                  <a:cubicBezTo>
                    <a:pt x="1" y="9254"/>
                    <a:pt x="160" y="9453"/>
                    <a:pt x="498" y="9513"/>
                  </a:cubicBezTo>
                  <a:cubicBezTo>
                    <a:pt x="836" y="8777"/>
                    <a:pt x="1592" y="8479"/>
                    <a:pt x="2288" y="8061"/>
                  </a:cubicBezTo>
                  <a:cubicBezTo>
                    <a:pt x="2686" y="7822"/>
                    <a:pt x="3084" y="7603"/>
                    <a:pt x="3482" y="7345"/>
                  </a:cubicBezTo>
                  <a:cubicBezTo>
                    <a:pt x="3721" y="7186"/>
                    <a:pt x="3979" y="7046"/>
                    <a:pt x="4118" y="6828"/>
                  </a:cubicBezTo>
                  <a:cubicBezTo>
                    <a:pt x="4397" y="6410"/>
                    <a:pt x="4795" y="6151"/>
                    <a:pt x="5232" y="5893"/>
                  </a:cubicBezTo>
                  <a:cubicBezTo>
                    <a:pt x="7838" y="4361"/>
                    <a:pt x="10444" y="2829"/>
                    <a:pt x="13030" y="1297"/>
                  </a:cubicBezTo>
                  <a:cubicBezTo>
                    <a:pt x="13329" y="1138"/>
                    <a:pt x="13647" y="999"/>
                    <a:pt x="13886" y="721"/>
                  </a:cubicBezTo>
                  <a:cubicBezTo>
                    <a:pt x="13607" y="462"/>
                    <a:pt x="13368" y="223"/>
                    <a:pt x="13150" y="4"/>
                  </a:cubicBezTo>
                  <a:cubicBezTo>
                    <a:pt x="13099" y="2"/>
                    <a:pt x="13049" y="1"/>
                    <a:pt x="129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8"/>
            <p:cNvSpPr/>
            <p:nvPr/>
          </p:nvSpPr>
          <p:spPr>
            <a:xfrm>
              <a:off x="499367" y="1509478"/>
              <a:ext cx="662155" cy="853267"/>
            </a:xfrm>
            <a:custGeom>
              <a:avLst/>
              <a:gdLst/>
              <a:ahLst/>
              <a:cxnLst/>
              <a:rect l="l" t="t" r="r" b="b"/>
              <a:pathLst>
                <a:path w="32784" h="40116" extrusionOk="0">
                  <a:moveTo>
                    <a:pt x="2844" y="1"/>
                  </a:moveTo>
                  <a:cubicBezTo>
                    <a:pt x="2386" y="1"/>
                    <a:pt x="2002" y="99"/>
                    <a:pt x="1632" y="368"/>
                  </a:cubicBezTo>
                  <a:cubicBezTo>
                    <a:pt x="1174" y="726"/>
                    <a:pt x="637" y="985"/>
                    <a:pt x="80" y="1303"/>
                  </a:cubicBezTo>
                  <a:cubicBezTo>
                    <a:pt x="60" y="1522"/>
                    <a:pt x="40" y="1761"/>
                    <a:pt x="1" y="2019"/>
                  </a:cubicBezTo>
                  <a:cubicBezTo>
                    <a:pt x="160" y="2238"/>
                    <a:pt x="319" y="2457"/>
                    <a:pt x="478" y="2696"/>
                  </a:cubicBezTo>
                  <a:cubicBezTo>
                    <a:pt x="5630" y="9897"/>
                    <a:pt x="8256" y="13557"/>
                    <a:pt x="13408" y="20758"/>
                  </a:cubicBezTo>
                  <a:cubicBezTo>
                    <a:pt x="16472" y="25015"/>
                    <a:pt x="19495" y="29292"/>
                    <a:pt x="22539" y="33549"/>
                  </a:cubicBezTo>
                  <a:cubicBezTo>
                    <a:pt x="22837" y="33967"/>
                    <a:pt x="23096" y="34385"/>
                    <a:pt x="23335" y="34823"/>
                  </a:cubicBezTo>
                  <a:cubicBezTo>
                    <a:pt x="23951" y="35559"/>
                    <a:pt x="24608" y="36275"/>
                    <a:pt x="25224" y="37031"/>
                  </a:cubicBezTo>
                  <a:cubicBezTo>
                    <a:pt x="25762" y="37687"/>
                    <a:pt x="26438" y="38304"/>
                    <a:pt x="26677" y="39100"/>
                  </a:cubicBezTo>
                  <a:cubicBezTo>
                    <a:pt x="26975" y="38940"/>
                    <a:pt x="27254" y="38801"/>
                    <a:pt x="27512" y="38662"/>
                  </a:cubicBezTo>
                  <a:cubicBezTo>
                    <a:pt x="28467" y="39259"/>
                    <a:pt x="29501" y="39676"/>
                    <a:pt x="30576" y="39975"/>
                  </a:cubicBezTo>
                  <a:cubicBezTo>
                    <a:pt x="30826" y="40037"/>
                    <a:pt x="31084" y="40116"/>
                    <a:pt x="31355" y="40116"/>
                  </a:cubicBezTo>
                  <a:cubicBezTo>
                    <a:pt x="31515" y="40116"/>
                    <a:pt x="31679" y="40088"/>
                    <a:pt x="31849" y="40015"/>
                  </a:cubicBezTo>
                  <a:cubicBezTo>
                    <a:pt x="32784" y="39617"/>
                    <a:pt x="31769" y="38264"/>
                    <a:pt x="31789" y="38264"/>
                  </a:cubicBezTo>
                  <a:cubicBezTo>
                    <a:pt x="29362" y="35758"/>
                    <a:pt x="27293" y="32714"/>
                    <a:pt x="25781" y="29770"/>
                  </a:cubicBezTo>
                  <a:cubicBezTo>
                    <a:pt x="24648" y="28238"/>
                    <a:pt x="23414" y="26786"/>
                    <a:pt x="22360" y="25214"/>
                  </a:cubicBezTo>
                  <a:cubicBezTo>
                    <a:pt x="19615" y="21136"/>
                    <a:pt x="19217" y="20739"/>
                    <a:pt x="16392" y="16700"/>
                  </a:cubicBezTo>
                  <a:cubicBezTo>
                    <a:pt x="16094" y="16263"/>
                    <a:pt x="15756" y="15865"/>
                    <a:pt x="15318" y="15547"/>
                  </a:cubicBezTo>
                  <a:cubicBezTo>
                    <a:pt x="15039" y="15348"/>
                    <a:pt x="14801" y="15069"/>
                    <a:pt x="14602" y="14811"/>
                  </a:cubicBezTo>
                  <a:cubicBezTo>
                    <a:pt x="14184" y="14273"/>
                    <a:pt x="13786" y="13697"/>
                    <a:pt x="13408" y="13140"/>
                  </a:cubicBezTo>
                  <a:cubicBezTo>
                    <a:pt x="13229" y="12901"/>
                    <a:pt x="13030" y="12702"/>
                    <a:pt x="12672" y="12602"/>
                  </a:cubicBezTo>
                  <a:cubicBezTo>
                    <a:pt x="12155" y="12463"/>
                    <a:pt x="11658" y="12185"/>
                    <a:pt x="11419" y="11667"/>
                  </a:cubicBezTo>
                  <a:cubicBezTo>
                    <a:pt x="11379" y="11548"/>
                    <a:pt x="11300" y="11429"/>
                    <a:pt x="11200" y="11389"/>
                  </a:cubicBezTo>
                  <a:cubicBezTo>
                    <a:pt x="10484" y="11031"/>
                    <a:pt x="10146" y="10315"/>
                    <a:pt x="9529" y="9877"/>
                  </a:cubicBezTo>
                  <a:cubicBezTo>
                    <a:pt x="9509" y="9857"/>
                    <a:pt x="9509" y="9817"/>
                    <a:pt x="9509" y="9778"/>
                  </a:cubicBezTo>
                  <a:lnTo>
                    <a:pt x="9509" y="9778"/>
                  </a:lnTo>
                  <a:cubicBezTo>
                    <a:pt x="9927" y="9798"/>
                    <a:pt x="10245" y="9977"/>
                    <a:pt x="10504" y="10275"/>
                  </a:cubicBezTo>
                  <a:cubicBezTo>
                    <a:pt x="10723" y="10534"/>
                    <a:pt x="11001" y="10733"/>
                    <a:pt x="11300" y="10912"/>
                  </a:cubicBezTo>
                  <a:cubicBezTo>
                    <a:pt x="11538" y="11071"/>
                    <a:pt x="11717" y="11290"/>
                    <a:pt x="11916" y="11488"/>
                  </a:cubicBezTo>
                  <a:cubicBezTo>
                    <a:pt x="12056" y="11608"/>
                    <a:pt x="12095" y="11827"/>
                    <a:pt x="12394" y="11827"/>
                  </a:cubicBezTo>
                  <a:cubicBezTo>
                    <a:pt x="12314" y="11687"/>
                    <a:pt x="12274" y="11548"/>
                    <a:pt x="12195" y="11449"/>
                  </a:cubicBezTo>
                  <a:cubicBezTo>
                    <a:pt x="11876" y="10991"/>
                    <a:pt x="11518" y="10553"/>
                    <a:pt x="11220" y="10076"/>
                  </a:cubicBezTo>
                  <a:cubicBezTo>
                    <a:pt x="10842" y="9439"/>
                    <a:pt x="10345" y="9002"/>
                    <a:pt x="9629" y="8723"/>
                  </a:cubicBezTo>
                  <a:cubicBezTo>
                    <a:pt x="9072" y="8524"/>
                    <a:pt x="8912" y="8087"/>
                    <a:pt x="8773" y="7450"/>
                  </a:cubicBezTo>
                  <a:lnTo>
                    <a:pt x="8773" y="7450"/>
                  </a:lnTo>
                  <a:cubicBezTo>
                    <a:pt x="9151" y="7808"/>
                    <a:pt x="9430" y="8047"/>
                    <a:pt x="9688" y="8306"/>
                  </a:cubicBezTo>
                  <a:cubicBezTo>
                    <a:pt x="9887" y="8047"/>
                    <a:pt x="9688" y="7928"/>
                    <a:pt x="9589" y="7788"/>
                  </a:cubicBezTo>
                  <a:cubicBezTo>
                    <a:pt x="8634" y="6436"/>
                    <a:pt x="7659" y="5063"/>
                    <a:pt x="6685" y="3690"/>
                  </a:cubicBezTo>
                  <a:cubicBezTo>
                    <a:pt x="6366" y="3273"/>
                    <a:pt x="6088" y="2835"/>
                    <a:pt x="5769" y="2417"/>
                  </a:cubicBezTo>
                  <a:cubicBezTo>
                    <a:pt x="5610" y="2218"/>
                    <a:pt x="5451" y="2000"/>
                    <a:pt x="5252" y="1880"/>
                  </a:cubicBezTo>
                  <a:cubicBezTo>
                    <a:pt x="4815" y="1622"/>
                    <a:pt x="4476" y="1303"/>
                    <a:pt x="4258" y="906"/>
                  </a:cubicBezTo>
                  <a:cubicBezTo>
                    <a:pt x="3999" y="428"/>
                    <a:pt x="3442" y="329"/>
                    <a:pt x="3104" y="10"/>
                  </a:cubicBezTo>
                  <a:cubicBezTo>
                    <a:pt x="3015" y="4"/>
                    <a:pt x="2928" y="1"/>
                    <a:pt x="2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7" name="Google Shape;1357;p38"/>
          <p:cNvGrpSpPr/>
          <p:nvPr/>
        </p:nvGrpSpPr>
        <p:grpSpPr>
          <a:xfrm>
            <a:off x="710298" y="2021794"/>
            <a:ext cx="8232819" cy="261217"/>
            <a:chOff x="1533156" y="2248781"/>
            <a:chExt cx="6952464" cy="261217"/>
          </a:xfrm>
        </p:grpSpPr>
        <p:sp>
          <p:nvSpPr>
            <p:cNvPr id="1358" name="Google Shape;1358;p38"/>
            <p:cNvSpPr/>
            <p:nvPr/>
          </p:nvSpPr>
          <p:spPr>
            <a:xfrm>
              <a:off x="1533156" y="2261138"/>
              <a:ext cx="243905" cy="228078"/>
            </a:xfrm>
            <a:custGeom>
              <a:avLst/>
              <a:gdLst/>
              <a:ahLst/>
              <a:cxnLst/>
              <a:rect l="l" t="t" r="r" b="b"/>
              <a:pathLst>
                <a:path w="12076" h="10723" extrusionOk="0">
                  <a:moveTo>
                    <a:pt x="12036" y="6048"/>
                  </a:moveTo>
                  <a:cubicBezTo>
                    <a:pt x="12016" y="5710"/>
                    <a:pt x="12036" y="5372"/>
                    <a:pt x="12075" y="5034"/>
                  </a:cubicBezTo>
                  <a:cubicBezTo>
                    <a:pt x="11896" y="5034"/>
                    <a:pt x="11697" y="4994"/>
                    <a:pt x="11479" y="4954"/>
                  </a:cubicBezTo>
                  <a:cubicBezTo>
                    <a:pt x="11439" y="4715"/>
                    <a:pt x="11399" y="4536"/>
                    <a:pt x="11399" y="4357"/>
                  </a:cubicBezTo>
                  <a:cubicBezTo>
                    <a:pt x="11399" y="1592"/>
                    <a:pt x="9171" y="180"/>
                    <a:pt x="7003" y="41"/>
                  </a:cubicBezTo>
                  <a:cubicBezTo>
                    <a:pt x="6505" y="1"/>
                    <a:pt x="5988" y="21"/>
                    <a:pt x="5491" y="60"/>
                  </a:cubicBezTo>
                  <a:cubicBezTo>
                    <a:pt x="4078" y="160"/>
                    <a:pt x="2905" y="876"/>
                    <a:pt x="1890" y="1771"/>
                  </a:cubicBezTo>
                  <a:cubicBezTo>
                    <a:pt x="975" y="2567"/>
                    <a:pt x="219" y="4417"/>
                    <a:pt x="80" y="5611"/>
                  </a:cubicBezTo>
                  <a:cubicBezTo>
                    <a:pt x="0" y="6287"/>
                    <a:pt x="160" y="7023"/>
                    <a:pt x="677" y="7461"/>
                  </a:cubicBezTo>
                  <a:cubicBezTo>
                    <a:pt x="876" y="7620"/>
                    <a:pt x="1134" y="7759"/>
                    <a:pt x="1274" y="7978"/>
                  </a:cubicBezTo>
                  <a:cubicBezTo>
                    <a:pt x="1433" y="8276"/>
                    <a:pt x="1373" y="8634"/>
                    <a:pt x="1492" y="8933"/>
                  </a:cubicBezTo>
                  <a:cubicBezTo>
                    <a:pt x="2109" y="10723"/>
                    <a:pt x="5590" y="10564"/>
                    <a:pt x="6963" y="10365"/>
                  </a:cubicBezTo>
                  <a:cubicBezTo>
                    <a:pt x="7997" y="10226"/>
                    <a:pt x="8853" y="9728"/>
                    <a:pt x="9569" y="8972"/>
                  </a:cubicBezTo>
                  <a:cubicBezTo>
                    <a:pt x="10305" y="8177"/>
                    <a:pt x="11041" y="7381"/>
                    <a:pt x="11459" y="6327"/>
                  </a:cubicBezTo>
                  <a:cubicBezTo>
                    <a:pt x="11658" y="6347"/>
                    <a:pt x="11856" y="6347"/>
                    <a:pt x="12055" y="6366"/>
                  </a:cubicBezTo>
                  <a:cubicBezTo>
                    <a:pt x="12055" y="6247"/>
                    <a:pt x="12036" y="6148"/>
                    <a:pt x="12036" y="6048"/>
                  </a:cubicBezTo>
                  <a:close/>
                  <a:moveTo>
                    <a:pt x="8873" y="7182"/>
                  </a:moveTo>
                  <a:cubicBezTo>
                    <a:pt x="8455" y="7580"/>
                    <a:pt x="8097" y="8077"/>
                    <a:pt x="7599" y="8356"/>
                  </a:cubicBezTo>
                  <a:cubicBezTo>
                    <a:pt x="6605" y="8913"/>
                    <a:pt x="5451" y="8913"/>
                    <a:pt x="4337" y="8853"/>
                  </a:cubicBezTo>
                  <a:cubicBezTo>
                    <a:pt x="3979" y="8833"/>
                    <a:pt x="3621" y="8634"/>
                    <a:pt x="3502" y="8296"/>
                  </a:cubicBezTo>
                  <a:cubicBezTo>
                    <a:pt x="3323" y="7839"/>
                    <a:pt x="2964" y="7560"/>
                    <a:pt x="2646" y="7222"/>
                  </a:cubicBezTo>
                  <a:cubicBezTo>
                    <a:pt x="2288" y="6864"/>
                    <a:pt x="2069" y="6426"/>
                    <a:pt x="2109" y="5889"/>
                  </a:cubicBezTo>
                  <a:cubicBezTo>
                    <a:pt x="2149" y="5153"/>
                    <a:pt x="2049" y="4417"/>
                    <a:pt x="2407" y="3721"/>
                  </a:cubicBezTo>
                  <a:cubicBezTo>
                    <a:pt x="2706" y="3204"/>
                    <a:pt x="3064" y="2806"/>
                    <a:pt x="3581" y="2487"/>
                  </a:cubicBezTo>
                  <a:cubicBezTo>
                    <a:pt x="4596" y="1851"/>
                    <a:pt x="5690" y="1513"/>
                    <a:pt x="6883" y="1692"/>
                  </a:cubicBezTo>
                  <a:cubicBezTo>
                    <a:pt x="7301" y="1751"/>
                    <a:pt x="7719" y="1851"/>
                    <a:pt x="8097" y="2010"/>
                  </a:cubicBezTo>
                  <a:cubicBezTo>
                    <a:pt x="9251" y="2448"/>
                    <a:pt x="9728" y="3363"/>
                    <a:pt x="9728" y="4556"/>
                  </a:cubicBezTo>
                  <a:lnTo>
                    <a:pt x="9728" y="5193"/>
                  </a:lnTo>
                  <a:cubicBezTo>
                    <a:pt x="9907" y="5909"/>
                    <a:pt x="9489" y="6585"/>
                    <a:pt x="8873" y="7182"/>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8"/>
            <p:cNvSpPr/>
            <p:nvPr/>
          </p:nvSpPr>
          <p:spPr>
            <a:xfrm>
              <a:off x="1723195" y="2248781"/>
              <a:ext cx="6762426" cy="261217"/>
            </a:xfrm>
            <a:custGeom>
              <a:avLst/>
              <a:gdLst/>
              <a:ahLst/>
              <a:cxnLst/>
              <a:rect l="l" t="t" r="r" b="b"/>
              <a:pathLst>
                <a:path w="334815" h="12281" extrusionOk="0">
                  <a:moveTo>
                    <a:pt x="286010" y="1711"/>
                  </a:moveTo>
                  <a:cubicBezTo>
                    <a:pt x="287341" y="1711"/>
                    <a:pt x="288128" y="2212"/>
                    <a:pt x="288504" y="3247"/>
                  </a:cubicBezTo>
                  <a:cubicBezTo>
                    <a:pt x="288644" y="3685"/>
                    <a:pt x="288683" y="4163"/>
                    <a:pt x="288743" y="4620"/>
                  </a:cubicBezTo>
                  <a:cubicBezTo>
                    <a:pt x="288783" y="4859"/>
                    <a:pt x="288763" y="5078"/>
                    <a:pt x="288763" y="5456"/>
                  </a:cubicBezTo>
                  <a:cubicBezTo>
                    <a:pt x="289022" y="6609"/>
                    <a:pt x="288385" y="7644"/>
                    <a:pt x="287311" y="8599"/>
                  </a:cubicBezTo>
                  <a:cubicBezTo>
                    <a:pt x="286766" y="9087"/>
                    <a:pt x="286116" y="9398"/>
                    <a:pt x="285275" y="9398"/>
                  </a:cubicBezTo>
                  <a:cubicBezTo>
                    <a:pt x="285225" y="9398"/>
                    <a:pt x="285174" y="9397"/>
                    <a:pt x="285123" y="9394"/>
                  </a:cubicBezTo>
                  <a:cubicBezTo>
                    <a:pt x="284894" y="9374"/>
                    <a:pt x="284670" y="9369"/>
                    <a:pt x="284446" y="9369"/>
                  </a:cubicBezTo>
                  <a:cubicBezTo>
                    <a:pt x="284222" y="9369"/>
                    <a:pt x="283999" y="9374"/>
                    <a:pt x="283770" y="9374"/>
                  </a:cubicBezTo>
                  <a:cubicBezTo>
                    <a:pt x="283723" y="9377"/>
                    <a:pt x="283677" y="9378"/>
                    <a:pt x="283632" y="9378"/>
                  </a:cubicBezTo>
                  <a:cubicBezTo>
                    <a:pt x="282823" y="9378"/>
                    <a:pt x="282197" y="9046"/>
                    <a:pt x="281820" y="8519"/>
                  </a:cubicBezTo>
                  <a:cubicBezTo>
                    <a:pt x="280945" y="7286"/>
                    <a:pt x="280328" y="5993"/>
                    <a:pt x="280289" y="4560"/>
                  </a:cubicBezTo>
                  <a:cubicBezTo>
                    <a:pt x="280269" y="4103"/>
                    <a:pt x="280488" y="3745"/>
                    <a:pt x="280885" y="3426"/>
                  </a:cubicBezTo>
                  <a:cubicBezTo>
                    <a:pt x="282258" y="2392"/>
                    <a:pt x="283869" y="1775"/>
                    <a:pt x="285779" y="1716"/>
                  </a:cubicBezTo>
                  <a:cubicBezTo>
                    <a:pt x="285858" y="1713"/>
                    <a:pt x="285935" y="1711"/>
                    <a:pt x="286010" y="1711"/>
                  </a:cubicBezTo>
                  <a:close/>
                  <a:moveTo>
                    <a:pt x="140007" y="2265"/>
                  </a:moveTo>
                  <a:cubicBezTo>
                    <a:pt x="140216" y="2265"/>
                    <a:pt x="140427" y="2280"/>
                    <a:pt x="140642" y="2312"/>
                  </a:cubicBezTo>
                  <a:cubicBezTo>
                    <a:pt x="141060" y="2372"/>
                    <a:pt x="141477" y="2492"/>
                    <a:pt x="141855" y="2631"/>
                  </a:cubicBezTo>
                  <a:cubicBezTo>
                    <a:pt x="143009" y="3068"/>
                    <a:pt x="143487" y="3983"/>
                    <a:pt x="143487" y="5177"/>
                  </a:cubicBezTo>
                  <a:lnTo>
                    <a:pt x="143487" y="5814"/>
                  </a:lnTo>
                  <a:cubicBezTo>
                    <a:pt x="143666" y="6530"/>
                    <a:pt x="143248" y="7206"/>
                    <a:pt x="142631" y="7803"/>
                  </a:cubicBezTo>
                  <a:cubicBezTo>
                    <a:pt x="142213" y="8201"/>
                    <a:pt x="141855" y="8698"/>
                    <a:pt x="141358" y="8977"/>
                  </a:cubicBezTo>
                  <a:cubicBezTo>
                    <a:pt x="140626" y="9401"/>
                    <a:pt x="139807" y="9503"/>
                    <a:pt x="138981" y="9503"/>
                  </a:cubicBezTo>
                  <a:cubicBezTo>
                    <a:pt x="138686" y="9503"/>
                    <a:pt x="138389" y="9490"/>
                    <a:pt x="138096" y="9474"/>
                  </a:cubicBezTo>
                  <a:cubicBezTo>
                    <a:pt x="137738" y="9454"/>
                    <a:pt x="137380" y="9255"/>
                    <a:pt x="137260" y="8917"/>
                  </a:cubicBezTo>
                  <a:cubicBezTo>
                    <a:pt x="137081" y="8459"/>
                    <a:pt x="136723" y="8181"/>
                    <a:pt x="136405" y="7843"/>
                  </a:cubicBezTo>
                  <a:cubicBezTo>
                    <a:pt x="136047" y="7485"/>
                    <a:pt x="135828" y="7067"/>
                    <a:pt x="135868" y="6510"/>
                  </a:cubicBezTo>
                  <a:cubicBezTo>
                    <a:pt x="135908" y="5774"/>
                    <a:pt x="135808" y="5038"/>
                    <a:pt x="136166" y="4342"/>
                  </a:cubicBezTo>
                  <a:cubicBezTo>
                    <a:pt x="136465" y="3824"/>
                    <a:pt x="136823" y="3426"/>
                    <a:pt x="137340" y="3108"/>
                  </a:cubicBezTo>
                  <a:cubicBezTo>
                    <a:pt x="138172" y="2586"/>
                    <a:pt x="139057" y="2265"/>
                    <a:pt x="140007" y="2265"/>
                  </a:cubicBezTo>
                  <a:close/>
                  <a:moveTo>
                    <a:pt x="286237" y="0"/>
                  </a:moveTo>
                  <a:cubicBezTo>
                    <a:pt x="283905" y="0"/>
                    <a:pt x="281828" y="616"/>
                    <a:pt x="279990" y="1775"/>
                  </a:cubicBezTo>
                  <a:cubicBezTo>
                    <a:pt x="278936" y="2452"/>
                    <a:pt x="278100" y="3267"/>
                    <a:pt x="278140" y="4421"/>
                  </a:cubicBezTo>
                  <a:cubicBezTo>
                    <a:pt x="278140" y="4501"/>
                    <a:pt x="278061" y="4560"/>
                    <a:pt x="278041" y="4600"/>
                  </a:cubicBezTo>
                  <a:cubicBezTo>
                    <a:pt x="276410" y="4819"/>
                    <a:pt x="274798" y="5038"/>
                    <a:pt x="273187" y="5257"/>
                  </a:cubicBezTo>
                  <a:cubicBezTo>
                    <a:pt x="272362" y="5350"/>
                    <a:pt x="271520" y="5497"/>
                    <a:pt x="270693" y="5497"/>
                  </a:cubicBezTo>
                  <a:cubicBezTo>
                    <a:pt x="270642" y="5497"/>
                    <a:pt x="270592" y="5496"/>
                    <a:pt x="270541" y="5495"/>
                  </a:cubicBezTo>
                  <a:cubicBezTo>
                    <a:pt x="267955" y="5495"/>
                    <a:pt x="265389" y="5416"/>
                    <a:pt x="262803" y="5356"/>
                  </a:cubicBezTo>
                  <a:cubicBezTo>
                    <a:pt x="261172" y="5316"/>
                    <a:pt x="259521" y="5257"/>
                    <a:pt x="257889" y="5217"/>
                  </a:cubicBezTo>
                  <a:cubicBezTo>
                    <a:pt x="257441" y="5211"/>
                    <a:pt x="256990" y="5209"/>
                    <a:pt x="256539" y="5209"/>
                  </a:cubicBezTo>
                  <a:cubicBezTo>
                    <a:pt x="255451" y="5209"/>
                    <a:pt x="254357" y="5223"/>
                    <a:pt x="253274" y="5237"/>
                  </a:cubicBezTo>
                  <a:lnTo>
                    <a:pt x="249296" y="5237"/>
                  </a:lnTo>
                  <a:lnTo>
                    <a:pt x="249276" y="5157"/>
                  </a:lnTo>
                  <a:cubicBezTo>
                    <a:pt x="249137" y="5177"/>
                    <a:pt x="249017" y="5217"/>
                    <a:pt x="248898" y="5237"/>
                  </a:cubicBezTo>
                  <a:lnTo>
                    <a:pt x="247963" y="5237"/>
                  </a:lnTo>
                  <a:cubicBezTo>
                    <a:pt x="247943" y="5316"/>
                    <a:pt x="247943" y="5376"/>
                    <a:pt x="247943" y="5456"/>
                  </a:cubicBezTo>
                  <a:cubicBezTo>
                    <a:pt x="244215" y="6264"/>
                    <a:pt x="241171" y="6679"/>
                    <a:pt x="239145" y="6679"/>
                  </a:cubicBezTo>
                  <a:cubicBezTo>
                    <a:pt x="238079" y="6679"/>
                    <a:pt x="237296" y="6564"/>
                    <a:pt x="236843" y="6331"/>
                  </a:cubicBezTo>
                  <a:cubicBezTo>
                    <a:pt x="235672" y="5729"/>
                    <a:pt x="233661" y="5533"/>
                    <a:pt x="231569" y="5533"/>
                  </a:cubicBezTo>
                  <a:cubicBezTo>
                    <a:pt x="228543" y="5533"/>
                    <a:pt x="225349" y="5944"/>
                    <a:pt x="224291" y="6132"/>
                  </a:cubicBezTo>
                  <a:cubicBezTo>
                    <a:pt x="223846" y="6210"/>
                    <a:pt x="223112" y="6244"/>
                    <a:pt x="222186" y="6244"/>
                  </a:cubicBezTo>
                  <a:cubicBezTo>
                    <a:pt x="218885" y="6244"/>
                    <a:pt x="213152" y="5817"/>
                    <a:pt x="209471" y="5475"/>
                  </a:cubicBezTo>
                  <a:cubicBezTo>
                    <a:pt x="209292" y="5456"/>
                    <a:pt x="209113" y="5436"/>
                    <a:pt x="208934" y="5436"/>
                  </a:cubicBezTo>
                  <a:cubicBezTo>
                    <a:pt x="208814" y="5416"/>
                    <a:pt x="208695" y="5416"/>
                    <a:pt x="208575" y="5396"/>
                  </a:cubicBezTo>
                  <a:lnTo>
                    <a:pt x="208556" y="5436"/>
                  </a:lnTo>
                  <a:cubicBezTo>
                    <a:pt x="208304" y="5443"/>
                    <a:pt x="208052" y="5447"/>
                    <a:pt x="207800" y="5447"/>
                  </a:cubicBezTo>
                  <a:cubicBezTo>
                    <a:pt x="205386" y="5447"/>
                    <a:pt x="202970" y="5132"/>
                    <a:pt x="200539" y="5078"/>
                  </a:cubicBezTo>
                  <a:cubicBezTo>
                    <a:pt x="199385" y="5038"/>
                    <a:pt x="198211" y="4958"/>
                    <a:pt x="197058" y="4899"/>
                  </a:cubicBezTo>
                  <a:cubicBezTo>
                    <a:pt x="195287" y="4799"/>
                    <a:pt x="193517" y="4700"/>
                    <a:pt x="191726" y="4620"/>
                  </a:cubicBezTo>
                  <a:cubicBezTo>
                    <a:pt x="189876" y="4521"/>
                    <a:pt x="188006" y="4540"/>
                    <a:pt x="186156" y="4342"/>
                  </a:cubicBezTo>
                  <a:cubicBezTo>
                    <a:pt x="184171" y="4136"/>
                    <a:pt x="182179" y="4075"/>
                    <a:pt x="180184" y="4075"/>
                  </a:cubicBezTo>
                  <a:cubicBezTo>
                    <a:pt x="178701" y="4075"/>
                    <a:pt x="177217" y="4109"/>
                    <a:pt x="175733" y="4143"/>
                  </a:cubicBezTo>
                  <a:cubicBezTo>
                    <a:pt x="174758" y="4163"/>
                    <a:pt x="173783" y="4222"/>
                    <a:pt x="172828" y="4302"/>
                  </a:cubicBezTo>
                  <a:cubicBezTo>
                    <a:pt x="170481" y="4521"/>
                    <a:pt x="168134" y="4819"/>
                    <a:pt x="165786" y="5018"/>
                  </a:cubicBezTo>
                  <a:cubicBezTo>
                    <a:pt x="162584" y="5257"/>
                    <a:pt x="159381" y="5475"/>
                    <a:pt x="156158" y="5654"/>
                  </a:cubicBezTo>
                  <a:cubicBezTo>
                    <a:pt x="154129" y="5754"/>
                    <a:pt x="152060" y="5754"/>
                    <a:pt x="150011" y="5754"/>
                  </a:cubicBezTo>
                  <a:cubicBezTo>
                    <a:pt x="148659" y="5754"/>
                    <a:pt x="147306" y="5714"/>
                    <a:pt x="145953" y="5674"/>
                  </a:cubicBezTo>
                  <a:cubicBezTo>
                    <a:pt x="145734" y="5674"/>
                    <a:pt x="145516" y="5615"/>
                    <a:pt x="145237" y="5575"/>
                  </a:cubicBezTo>
                  <a:cubicBezTo>
                    <a:pt x="145217" y="5336"/>
                    <a:pt x="145177" y="5157"/>
                    <a:pt x="145177" y="4978"/>
                  </a:cubicBezTo>
                  <a:cubicBezTo>
                    <a:pt x="145158" y="2213"/>
                    <a:pt x="142930" y="801"/>
                    <a:pt x="140761" y="661"/>
                  </a:cubicBezTo>
                  <a:cubicBezTo>
                    <a:pt x="140571" y="646"/>
                    <a:pt x="140379" y="640"/>
                    <a:pt x="140185" y="640"/>
                  </a:cubicBezTo>
                  <a:cubicBezTo>
                    <a:pt x="139872" y="640"/>
                    <a:pt x="139557" y="657"/>
                    <a:pt x="139249" y="681"/>
                  </a:cubicBezTo>
                  <a:cubicBezTo>
                    <a:pt x="137837" y="781"/>
                    <a:pt x="136663" y="1497"/>
                    <a:pt x="135649" y="2392"/>
                  </a:cubicBezTo>
                  <a:cubicBezTo>
                    <a:pt x="134774" y="3148"/>
                    <a:pt x="134376" y="4202"/>
                    <a:pt x="134296" y="5376"/>
                  </a:cubicBezTo>
                  <a:cubicBezTo>
                    <a:pt x="134276" y="5595"/>
                    <a:pt x="134237" y="5814"/>
                    <a:pt x="134177" y="6092"/>
                  </a:cubicBezTo>
                  <a:lnTo>
                    <a:pt x="132844" y="6092"/>
                  </a:lnTo>
                  <a:cubicBezTo>
                    <a:pt x="129283" y="6132"/>
                    <a:pt x="125722" y="6152"/>
                    <a:pt x="122162" y="6211"/>
                  </a:cubicBezTo>
                  <a:cubicBezTo>
                    <a:pt x="120928" y="6231"/>
                    <a:pt x="119695" y="6410"/>
                    <a:pt x="118462" y="6410"/>
                  </a:cubicBezTo>
                  <a:cubicBezTo>
                    <a:pt x="116373" y="6410"/>
                    <a:pt x="114284" y="6510"/>
                    <a:pt x="112195" y="6629"/>
                  </a:cubicBezTo>
                  <a:cubicBezTo>
                    <a:pt x="111758" y="6649"/>
                    <a:pt x="111340" y="6649"/>
                    <a:pt x="110922" y="6649"/>
                  </a:cubicBezTo>
                  <a:cubicBezTo>
                    <a:pt x="106964" y="6669"/>
                    <a:pt x="103025" y="6689"/>
                    <a:pt x="99066" y="6709"/>
                  </a:cubicBezTo>
                  <a:cubicBezTo>
                    <a:pt x="98529" y="6709"/>
                    <a:pt x="97992" y="6689"/>
                    <a:pt x="97455" y="6649"/>
                  </a:cubicBezTo>
                  <a:cubicBezTo>
                    <a:pt x="95903" y="6550"/>
                    <a:pt x="94352" y="6351"/>
                    <a:pt x="92820" y="6331"/>
                  </a:cubicBezTo>
                  <a:cubicBezTo>
                    <a:pt x="91384" y="6316"/>
                    <a:pt x="89948" y="6309"/>
                    <a:pt x="88513" y="6309"/>
                  </a:cubicBezTo>
                  <a:cubicBezTo>
                    <a:pt x="86191" y="6309"/>
                    <a:pt x="83872" y="6326"/>
                    <a:pt x="81561" y="6351"/>
                  </a:cubicBezTo>
                  <a:cubicBezTo>
                    <a:pt x="81282" y="6351"/>
                    <a:pt x="81004" y="6351"/>
                    <a:pt x="80725" y="6371"/>
                  </a:cubicBezTo>
                  <a:lnTo>
                    <a:pt x="80725" y="6351"/>
                  </a:lnTo>
                  <a:cubicBezTo>
                    <a:pt x="71634" y="5953"/>
                    <a:pt x="62563" y="5376"/>
                    <a:pt x="53492" y="4899"/>
                  </a:cubicBezTo>
                  <a:cubicBezTo>
                    <a:pt x="51801" y="4799"/>
                    <a:pt x="50090" y="4700"/>
                    <a:pt x="48400" y="4620"/>
                  </a:cubicBezTo>
                  <a:cubicBezTo>
                    <a:pt x="46510" y="4521"/>
                    <a:pt x="44600" y="4560"/>
                    <a:pt x="42710" y="4361"/>
                  </a:cubicBezTo>
                  <a:cubicBezTo>
                    <a:pt x="40654" y="4144"/>
                    <a:pt x="38592" y="4072"/>
                    <a:pt x="36526" y="4072"/>
                  </a:cubicBezTo>
                  <a:cubicBezTo>
                    <a:pt x="34995" y="4072"/>
                    <a:pt x="33462" y="4112"/>
                    <a:pt x="31928" y="4163"/>
                  </a:cubicBezTo>
                  <a:cubicBezTo>
                    <a:pt x="29840" y="4222"/>
                    <a:pt x="27771" y="4521"/>
                    <a:pt x="25682" y="4720"/>
                  </a:cubicBezTo>
                  <a:cubicBezTo>
                    <a:pt x="22460" y="5018"/>
                    <a:pt x="19217" y="5277"/>
                    <a:pt x="15975" y="5475"/>
                  </a:cubicBezTo>
                  <a:cubicBezTo>
                    <a:pt x="13082" y="5672"/>
                    <a:pt x="10181" y="5778"/>
                    <a:pt x="7283" y="5778"/>
                  </a:cubicBezTo>
                  <a:cubicBezTo>
                    <a:pt x="5497" y="5778"/>
                    <a:pt x="3712" y="5738"/>
                    <a:pt x="1930" y="5654"/>
                  </a:cubicBezTo>
                  <a:cubicBezTo>
                    <a:pt x="1621" y="5640"/>
                    <a:pt x="1321" y="5626"/>
                    <a:pt x="1025" y="5626"/>
                  </a:cubicBezTo>
                  <a:cubicBezTo>
                    <a:pt x="902" y="5626"/>
                    <a:pt x="779" y="5629"/>
                    <a:pt x="657" y="5635"/>
                  </a:cubicBezTo>
                  <a:cubicBezTo>
                    <a:pt x="219" y="5654"/>
                    <a:pt x="1" y="5853"/>
                    <a:pt x="1" y="6132"/>
                  </a:cubicBezTo>
                  <a:cubicBezTo>
                    <a:pt x="1" y="6390"/>
                    <a:pt x="180" y="6609"/>
                    <a:pt x="498" y="6689"/>
                  </a:cubicBezTo>
                  <a:cubicBezTo>
                    <a:pt x="597" y="6729"/>
                    <a:pt x="717" y="6749"/>
                    <a:pt x="836" y="6768"/>
                  </a:cubicBezTo>
                  <a:cubicBezTo>
                    <a:pt x="1572" y="6848"/>
                    <a:pt x="2288" y="6987"/>
                    <a:pt x="3024" y="7007"/>
                  </a:cubicBezTo>
                  <a:cubicBezTo>
                    <a:pt x="5635" y="7042"/>
                    <a:pt x="8245" y="7091"/>
                    <a:pt x="10843" y="7091"/>
                  </a:cubicBezTo>
                  <a:cubicBezTo>
                    <a:pt x="11254" y="7091"/>
                    <a:pt x="11665" y="7089"/>
                    <a:pt x="12076" y="7087"/>
                  </a:cubicBezTo>
                  <a:cubicBezTo>
                    <a:pt x="14244" y="7047"/>
                    <a:pt x="16412" y="6928"/>
                    <a:pt x="18580" y="6768"/>
                  </a:cubicBezTo>
                  <a:cubicBezTo>
                    <a:pt x="20928" y="6609"/>
                    <a:pt x="23275" y="6390"/>
                    <a:pt x="25642" y="6172"/>
                  </a:cubicBezTo>
                  <a:cubicBezTo>
                    <a:pt x="27831" y="5973"/>
                    <a:pt x="30019" y="5635"/>
                    <a:pt x="32227" y="5615"/>
                  </a:cubicBezTo>
                  <a:lnTo>
                    <a:pt x="39189" y="5615"/>
                  </a:lnTo>
                  <a:cubicBezTo>
                    <a:pt x="39886" y="5615"/>
                    <a:pt x="40582" y="5654"/>
                    <a:pt x="41278" y="5714"/>
                  </a:cubicBezTo>
                  <a:cubicBezTo>
                    <a:pt x="42969" y="5834"/>
                    <a:pt x="44680" y="5973"/>
                    <a:pt x="46371" y="6072"/>
                  </a:cubicBezTo>
                  <a:cubicBezTo>
                    <a:pt x="48539" y="6192"/>
                    <a:pt x="50707" y="6251"/>
                    <a:pt x="52875" y="6351"/>
                  </a:cubicBezTo>
                  <a:cubicBezTo>
                    <a:pt x="54606" y="6430"/>
                    <a:pt x="56337" y="6530"/>
                    <a:pt x="58087" y="6629"/>
                  </a:cubicBezTo>
                  <a:cubicBezTo>
                    <a:pt x="58306" y="6629"/>
                    <a:pt x="58545" y="6649"/>
                    <a:pt x="58784" y="6669"/>
                  </a:cubicBezTo>
                  <a:cubicBezTo>
                    <a:pt x="60932" y="6848"/>
                    <a:pt x="63080" y="7027"/>
                    <a:pt x="65229" y="7027"/>
                  </a:cubicBezTo>
                  <a:cubicBezTo>
                    <a:pt x="65229" y="6947"/>
                    <a:pt x="65229" y="6868"/>
                    <a:pt x="65229" y="6788"/>
                  </a:cubicBezTo>
                  <a:cubicBezTo>
                    <a:pt x="68730" y="7047"/>
                    <a:pt x="76767" y="7624"/>
                    <a:pt x="79890" y="7803"/>
                  </a:cubicBezTo>
                  <a:cubicBezTo>
                    <a:pt x="79870" y="7863"/>
                    <a:pt x="79870" y="7942"/>
                    <a:pt x="79870" y="8022"/>
                  </a:cubicBezTo>
                  <a:cubicBezTo>
                    <a:pt x="80248" y="8002"/>
                    <a:pt x="80626" y="7982"/>
                    <a:pt x="81004" y="7982"/>
                  </a:cubicBezTo>
                  <a:cubicBezTo>
                    <a:pt x="82122" y="7976"/>
                    <a:pt x="83243" y="7974"/>
                    <a:pt x="84364" y="7974"/>
                  </a:cubicBezTo>
                  <a:cubicBezTo>
                    <a:pt x="87072" y="7974"/>
                    <a:pt x="89787" y="7988"/>
                    <a:pt x="92502" y="8002"/>
                  </a:cubicBezTo>
                  <a:cubicBezTo>
                    <a:pt x="93079" y="8002"/>
                    <a:pt x="93655" y="8061"/>
                    <a:pt x="94232" y="8101"/>
                  </a:cubicBezTo>
                  <a:cubicBezTo>
                    <a:pt x="95704" y="8201"/>
                    <a:pt x="97157" y="8400"/>
                    <a:pt x="98629" y="8420"/>
                  </a:cubicBezTo>
                  <a:cubicBezTo>
                    <a:pt x="100598" y="8439"/>
                    <a:pt x="102572" y="8444"/>
                    <a:pt x="104547" y="8444"/>
                  </a:cubicBezTo>
                  <a:cubicBezTo>
                    <a:pt x="106521" y="8444"/>
                    <a:pt x="108495" y="8439"/>
                    <a:pt x="110465" y="8439"/>
                  </a:cubicBezTo>
                  <a:lnTo>
                    <a:pt x="119993" y="8439"/>
                  </a:lnTo>
                  <a:cubicBezTo>
                    <a:pt x="120130" y="8439"/>
                    <a:pt x="120284" y="8450"/>
                    <a:pt x="120429" y="8450"/>
                  </a:cubicBezTo>
                  <a:cubicBezTo>
                    <a:pt x="120622" y="8450"/>
                    <a:pt x="120798" y="8431"/>
                    <a:pt x="120889" y="8340"/>
                  </a:cubicBezTo>
                  <a:cubicBezTo>
                    <a:pt x="121207" y="8021"/>
                    <a:pt x="121565" y="7973"/>
                    <a:pt x="121927" y="7973"/>
                  </a:cubicBezTo>
                  <a:cubicBezTo>
                    <a:pt x="122085" y="7973"/>
                    <a:pt x="122244" y="7982"/>
                    <a:pt x="122400" y="7982"/>
                  </a:cubicBezTo>
                  <a:cubicBezTo>
                    <a:pt x="124529" y="7922"/>
                    <a:pt x="126657" y="7863"/>
                    <a:pt x="128786" y="7843"/>
                  </a:cubicBezTo>
                  <a:cubicBezTo>
                    <a:pt x="129621" y="7833"/>
                    <a:pt x="130457" y="7828"/>
                    <a:pt x="131290" y="7828"/>
                  </a:cubicBezTo>
                  <a:cubicBezTo>
                    <a:pt x="132123" y="7828"/>
                    <a:pt x="132953" y="7833"/>
                    <a:pt x="133779" y="7843"/>
                  </a:cubicBezTo>
                  <a:cubicBezTo>
                    <a:pt x="133998" y="7843"/>
                    <a:pt x="134316" y="7843"/>
                    <a:pt x="134435" y="7982"/>
                  </a:cubicBezTo>
                  <a:cubicBezTo>
                    <a:pt x="134813" y="8340"/>
                    <a:pt x="135311" y="8658"/>
                    <a:pt x="135171" y="9315"/>
                  </a:cubicBezTo>
                  <a:cubicBezTo>
                    <a:pt x="135112" y="9613"/>
                    <a:pt x="135211" y="9912"/>
                    <a:pt x="135490" y="9991"/>
                  </a:cubicBezTo>
                  <a:cubicBezTo>
                    <a:pt x="136007" y="10150"/>
                    <a:pt x="136345" y="10508"/>
                    <a:pt x="136763" y="10787"/>
                  </a:cubicBezTo>
                  <a:cubicBezTo>
                    <a:pt x="137148" y="11032"/>
                    <a:pt x="137548" y="11215"/>
                    <a:pt x="137991" y="11215"/>
                  </a:cubicBezTo>
                  <a:cubicBezTo>
                    <a:pt x="138052" y="11215"/>
                    <a:pt x="138113" y="11212"/>
                    <a:pt x="138175" y="11205"/>
                  </a:cubicBezTo>
                  <a:cubicBezTo>
                    <a:pt x="139031" y="11145"/>
                    <a:pt x="139886" y="11105"/>
                    <a:pt x="140722" y="10986"/>
                  </a:cubicBezTo>
                  <a:cubicBezTo>
                    <a:pt x="141756" y="10846"/>
                    <a:pt x="142611" y="10369"/>
                    <a:pt x="143327" y="9593"/>
                  </a:cubicBezTo>
                  <a:cubicBezTo>
                    <a:pt x="144064" y="8798"/>
                    <a:pt x="144800" y="8002"/>
                    <a:pt x="145217" y="6967"/>
                  </a:cubicBezTo>
                  <a:cubicBezTo>
                    <a:pt x="147627" y="7059"/>
                    <a:pt x="149967" y="7116"/>
                    <a:pt x="152290" y="7116"/>
                  </a:cubicBezTo>
                  <a:cubicBezTo>
                    <a:pt x="153496" y="7116"/>
                    <a:pt x="154697" y="7101"/>
                    <a:pt x="155900" y="7067"/>
                  </a:cubicBezTo>
                  <a:cubicBezTo>
                    <a:pt x="158028" y="7007"/>
                    <a:pt x="160157" y="6908"/>
                    <a:pt x="162285" y="6768"/>
                  </a:cubicBezTo>
                  <a:cubicBezTo>
                    <a:pt x="164593" y="6609"/>
                    <a:pt x="166920" y="6371"/>
                    <a:pt x="169228" y="6152"/>
                  </a:cubicBezTo>
                  <a:cubicBezTo>
                    <a:pt x="172911" y="5808"/>
                    <a:pt x="176587" y="5674"/>
                    <a:pt x="180260" y="5674"/>
                  </a:cubicBezTo>
                  <a:cubicBezTo>
                    <a:pt x="189761" y="5674"/>
                    <a:pt x="199237" y="6568"/>
                    <a:pt x="208735" y="7027"/>
                  </a:cubicBezTo>
                  <a:cubicBezTo>
                    <a:pt x="208846" y="7027"/>
                    <a:pt x="208957" y="7024"/>
                    <a:pt x="209068" y="7024"/>
                  </a:cubicBezTo>
                  <a:cubicBezTo>
                    <a:pt x="209233" y="7024"/>
                    <a:pt x="209395" y="7031"/>
                    <a:pt x="209550" y="7067"/>
                  </a:cubicBezTo>
                  <a:cubicBezTo>
                    <a:pt x="209869" y="7146"/>
                    <a:pt x="210187" y="7226"/>
                    <a:pt x="210505" y="7306"/>
                  </a:cubicBezTo>
                  <a:cubicBezTo>
                    <a:pt x="210505" y="7226"/>
                    <a:pt x="210505" y="7146"/>
                    <a:pt x="210485" y="7067"/>
                  </a:cubicBezTo>
                  <a:lnTo>
                    <a:pt x="210485" y="7067"/>
                  </a:lnTo>
                  <a:cubicBezTo>
                    <a:pt x="213440" y="7312"/>
                    <a:pt x="218857" y="7733"/>
                    <a:pt x="222212" y="7733"/>
                  </a:cubicBezTo>
                  <a:cubicBezTo>
                    <a:pt x="223216" y="7733"/>
                    <a:pt x="224036" y="7696"/>
                    <a:pt x="224549" y="7604"/>
                  </a:cubicBezTo>
                  <a:cubicBezTo>
                    <a:pt x="226263" y="7304"/>
                    <a:pt x="229059" y="7028"/>
                    <a:pt x="231543" y="7028"/>
                  </a:cubicBezTo>
                  <a:cubicBezTo>
                    <a:pt x="233499" y="7028"/>
                    <a:pt x="235261" y="7199"/>
                    <a:pt x="236147" y="7664"/>
                  </a:cubicBezTo>
                  <a:cubicBezTo>
                    <a:pt x="236843" y="8022"/>
                    <a:pt x="237917" y="8161"/>
                    <a:pt x="239210" y="8161"/>
                  </a:cubicBezTo>
                  <a:cubicBezTo>
                    <a:pt x="241856" y="8161"/>
                    <a:pt x="245417" y="7544"/>
                    <a:pt x="248560" y="6848"/>
                  </a:cubicBezTo>
                  <a:lnTo>
                    <a:pt x="260296" y="6848"/>
                  </a:lnTo>
                  <a:cubicBezTo>
                    <a:pt x="260655" y="6848"/>
                    <a:pt x="260993" y="6868"/>
                    <a:pt x="261331" y="6888"/>
                  </a:cubicBezTo>
                  <a:cubicBezTo>
                    <a:pt x="263764" y="7092"/>
                    <a:pt x="266184" y="7160"/>
                    <a:pt x="268611" y="7160"/>
                  </a:cubicBezTo>
                  <a:cubicBezTo>
                    <a:pt x="269261" y="7160"/>
                    <a:pt x="269910" y="7155"/>
                    <a:pt x="270561" y="7146"/>
                  </a:cubicBezTo>
                  <a:cubicBezTo>
                    <a:pt x="271556" y="7127"/>
                    <a:pt x="272530" y="6987"/>
                    <a:pt x="273505" y="6868"/>
                  </a:cubicBezTo>
                  <a:cubicBezTo>
                    <a:pt x="274480" y="6749"/>
                    <a:pt x="275455" y="6570"/>
                    <a:pt x="276429" y="6450"/>
                  </a:cubicBezTo>
                  <a:cubicBezTo>
                    <a:pt x="276813" y="6405"/>
                    <a:pt x="277202" y="6354"/>
                    <a:pt x="277594" y="6354"/>
                  </a:cubicBezTo>
                  <a:cubicBezTo>
                    <a:pt x="277894" y="6354"/>
                    <a:pt x="278196" y="6384"/>
                    <a:pt x="278498" y="6470"/>
                  </a:cubicBezTo>
                  <a:cubicBezTo>
                    <a:pt x="278757" y="6947"/>
                    <a:pt x="279015" y="7405"/>
                    <a:pt x="279234" y="7882"/>
                  </a:cubicBezTo>
                  <a:cubicBezTo>
                    <a:pt x="279354" y="8121"/>
                    <a:pt x="279354" y="8420"/>
                    <a:pt x="279453" y="8658"/>
                  </a:cubicBezTo>
                  <a:cubicBezTo>
                    <a:pt x="279612" y="8996"/>
                    <a:pt x="279752" y="9335"/>
                    <a:pt x="279990" y="9613"/>
                  </a:cubicBezTo>
                  <a:cubicBezTo>
                    <a:pt x="280965" y="10700"/>
                    <a:pt x="282819" y="11276"/>
                    <a:pt x="284660" y="11276"/>
                  </a:cubicBezTo>
                  <a:cubicBezTo>
                    <a:pt x="286086" y="11276"/>
                    <a:pt x="287506" y="10931"/>
                    <a:pt x="288504" y="10210"/>
                  </a:cubicBezTo>
                  <a:cubicBezTo>
                    <a:pt x="288644" y="10110"/>
                    <a:pt x="288803" y="9991"/>
                    <a:pt x="288902" y="9872"/>
                  </a:cubicBezTo>
                  <a:cubicBezTo>
                    <a:pt x="289419" y="9295"/>
                    <a:pt x="289917" y="8718"/>
                    <a:pt x="290414" y="8141"/>
                  </a:cubicBezTo>
                  <a:cubicBezTo>
                    <a:pt x="290613" y="7902"/>
                    <a:pt x="290812" y="7644"/>
                    <a:pt x="291011" y="7385"/>
                  </a:cubicBezTo>
                  <a:cubicBezTo>
                    <a:pt x="291448" y="7405"/>
                    <a:pt x="291787" y="7445"/>
                    <a:pt x="292125" y="7465"/>
                  </a:cubicBezTo>
                  <a:cubicBezTo>
                    <a:pt x="293617" y="7544"/>
                    <a:pt x="295089" y="7624"/>
                    <a:pt x="296581" y="7684"/>
                  </a:cubicBezTo>
                  <a:cubicBezTo>
                    <a:pt x="299000" y="7779"/>
                    <a:pt x="301419" y="7789"/>
                    <a:pt x="303839" y="7789"/>
                  </a:cubicBezTo>
                  <a:cubicBezTo>
                    <a:pt x="304444" y="7789"/>
                    <a:pt x="305049" y="7788"/>
                    <a:pt x="305654" y="7788"/>
                  </a:cubicBezTo>
                  <a:cubicBezTo>
                    <a:pt x="308680" y="7788"/>
                    <a:pt x="311709" y="7803"/>
                    <a:pt x="314743" y="7982"/>
                  </a:cubicBezTo>
                  <a:cubicBezTo>
                    <a:pt x="318184" y="8181"/>
                    <a:pt x="321685" y="8121"/>
                    <a:pt x="325147" y="8141"/>
                  </a:cubicBezTo>
                  <a:cubicBezTo>
                    <a:pt x="326579" y="8161"/>
                    <a:pt x="327971" y="8340"/>
                    <a:pt x="329563" y="8539"/>
                  </a:cubicBezTo>
                  <a:cubicBezTo>
                    <a:pt x="329264" y="8758"/>
                    <a:pt x="329105" y="8897"/>
                    <a:pt x="328926" y="8996"/>
                  </a:cubicBezTo>
                  <a:cubicBezTo>
                    <a:pt x="328290" y="9295"/>
                    <a:pt x="327633" y="9573"/>
                    <a:pt x="326997" y="9872"/>
                  </a:cubicBezTo>
                  <a:cubicBezTo>
                    <a:pt x="326420" y="10170"/>
                    <a:pt x="325803" y="10449"/>
                    <a:pt x="325286" y="10787"/>
                  </a:cubicBezTo>
                  <a:cubicBezTo>
                    <a:pt x="324769" y="11105"/>
                    <a:pt x="324709" y="11582"/>
                    <a:pt x="325007" y="11921"/>
                  </a:cubicBezTo>
                  <a:cubicBezTo>
                    <a:pt x="325191" y="12157"/>
                    <a:pt x="325504" y="12280"/>
                    <a:pt x="325867" y="12280"/>
                  </a:cubicBezTo>
                  <a:cubicBezTo>
                    <a:pt x="326055" y="12280"/>
                    <a:pt x="326256" y="12247"/>
                    <a:pt x="326460" y="12179"/>
                  </a:cubicBezTo>
                  <a:cubicBezTo>
                    <a:pt x="326539" y="12159"/>
                    <a:pt x="326639" y="12120"/>
                    <a:pt x="326718" y="12080"/>
                  </a:cubicBezTo>
                  <a:cubicBezTo>
                    <a:pt x="327593" y="11702"/>
                    <a:pt x="328469" y="11344"/>
                    <a:pt x="329324" y="10946"/>
                  </a:cubicBezTo>
                  <a:cubicBezTo>
                    <a:pt x="331095" y="10130"/>
                    <a:pt x="332507" y="8977"/>
                    <a:pt x="334039" y="7922"/>
                  </a:cubicBezTo>
                  <a:cubicBezTo>
                    <a:pt x="334814" y="7385"/>
                    <a:pt x="334755" y="6550"/>
                    <a:pt x="333999" y="5953"/>
                  </a:cubicBezTo>
                  <a:cubicBezTo>
                    <a:pt x="333561" y="5615"/>
                    <a:pt x="333024" y="5316"/>
                    <a:pt x="332487" y="5018"/>
                  </a:cubicBezTo>
                  <a:cubicBezTo>
                    <a:pt x="331274" y="4361"/>
                    <a:pt x="330040" y="3705"/>
                    <a:pt x="328807" y="3068"/>
                  </a:cubicBezTo>
                  <a:cubicBezTo>
                    <a:pt x="328688" y="2989"/>
                    <a:pt x="328568" y="2929"/>
                    <a:pt x="328429" y="2869"/>
                  </a:cubicBezTo>
                  <a:cubicBezTo>
                    <a:pt x="328237" y="2785"/>
                    <a:pt x="328038" y="2745"/>
                    <a:pt x="327850" y="2745"/>
                  </a:cubicBezTo>
                  <a:cubicBezTo>
                    <a:pt x="327552" y="2745"/>
                    <a:pt x="327279" y="2846"/>
                    <a:pt x="327096" y="3029"/>
                  </a:cubicBezTo>
                  <a:cubicBezTo>
                    <a:pt x="326798" y="3307"/>
                    <a:pt x="326798" y="3765"/>
                    <a:pt x="327176" y="4083"/>
                  </a:cubicBezTo>
                  <a:cubicBezTo>
                    <a:pt x="327514" y="4361"/>
                    <a:pt x="327892" y="4620"/>
                    <a:pt x="328290" y="4859"/>
                  </a:cubicBezTo>
                  <a:cubicBezTo>
                    <a:pt x="329125" y="5336"/>
                    <a:pt x="329981" y="5794"/>
                    <a:pt x="330816" y="6271"/>
                  </a:cubicBezTo>
                  <a:cubicBezTo>
                    <a:pt x="331015" y="6390"/>
                    <a:pt x="331254" y="6490"/>
                    <a:pt x="331095" y="6709"/>
                  </a:cubicBezTo>
                  <a:cubicBezTo>
                    <a:pt x="330568" y="6709"/>
                    <a:pt x="330042" y="6739"/>
                    <a:pt x="329520" y="6739"/>
                  </a:cubicBezTo>
                  <a:cubicBezTo>
                    <a:pt x="329194" y="6739"/>
                    <a:pt x="328870" y="6727"/>
                    <a:pt x="328548" y="6689"/>
                  </a:cubicBezTo>
                  <a:cubicBezTo>
                    <a:pt x="327238" y="6543"/>
                    <a:pt x="325944" y="6448"/>
                    <a:pt x="324622" y="6448"/>
                  </a:cubicBezTo>
                  <a:cubicBezTo>
                    <a:pt x="324498" y="6448"/>
                    <a:pt x="324375" y="6448"/>
                    <a:pt x="324251" y="6450"/>
                  </a:cubicBezTo>
                  <a:cubicBezTo>
                    <a:pt x="323018" y="6450"/>
                    <a:pt x="321765" y="6450"/>
                    <a:pt x="320532" y="6430"/>
                  </a:cubicBezTo>
                  <a:cubicBezTo>
                    <a:pt x="318602" y="6410"/>
                    <a:pt x="316652" y="6390"/>
                    <a:pt x="314723" y="6331"/>
                  </a:cubicBezTo>
                  <a:cubicBezTo>
                    <a:pt x="313688" y="6291"/>
                    <a:pt x="312654" y="6132"/>
                    <a:pt x="311620" y="6112"/>
                  </a:cubicBezTo>
                  <a:cubicBezTo>
                    <a:pt x="311115" y="6102"/>
                    <a:pt x="310609" y="6098"/>
                    <a:pt x="310102" y="6098"/>
                  </a:cubicBezTo>
                  <a:cubicBezTo>
                    <a:pt x="308963" y="6098"/>
                    <a:pt x="307821" y="6116"/>
                    <a:pt x="306683" y="6116"/>
                  </a:cubicBezTo>
                  <a:cubicBezTo>
                    <a:pt x="306392" y="6116"/>
                    <a:pt x="306101" y="6115"/>
                    <a:pt x="305811" y="6112"/>
                  </a:cubicBezTo>
                  <a:cubicBezTo>
                    <a:pt x="301892" y="6052"/>
                    <a:pt x="297973" y="5993"/>
                    <a:pt x="294054" y="5913"/>
                  </a:cubicBezTo>
                  <a:cubicBezTo>
                    <a:pt x="293060" y="5893"/>
                    <a:pt x="292085" y="5814"/>
                    <a:pt x="291130" y="5615"/>
                  </a:cubicBezTo>
                  <a:cubicBezTo>
                    <a:pt x="291051" y="4938"/>
                    <a:pt x="290991" y="4322"/>
                    <a:pt x="290911" y="3705"/>
                  </a:cubicBezTo>
                  <a:cubicBezTo>
                    <a:pt x="290752" y="2452"/>
                    <a:pt x="290076" y="1417"/>
                    <a:pt x="288803" y="622"/>
                  </a:cubicBezTo>
                  <a:cubicBezTo>
                    <a:pt x="288285" y="303"/>
                    <a:pt x="287728" y="85"/>
                    <a:pt x="287052" y="25"/>
                  </a:cubicBezTo>
                  <a:cubicBezTo>
                    <a:pt x="286777" y="8"/>
                    <a:pt x="286505" y="0"/>
                    <a:pt x="286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0" name="Google Shape;1360;p38"/>
          <p:cNvSpPr/>
          <p:nvPr/>
        </p:nvSpPr>
        <p:spPr>
          <a:xfrm>
            <a:off x="770808" y="2060064"/>
            <a:ext cx="176825" cy="175385"/>
          </a:xfrm>
          <a:custGeom>
            <a:avLst/>
            <a:gdLst/>
            <a:ahLst/>
            <a:cxnLst/>
            <a:rect l="l" t="t" r="r" b="b"/>
            <a:pathLst>
              <a:path w="7858" h="7401" extrusionOk="0">
                <a:moveTo>
                  <a:pt x="7679" y="3680"/>
                </a:moveTo>
                <a:cubicBezTo>
                  <a:pt x="7858" y="4397"/>
                  <a:pt x="7440" y="5073"/>
                  <a:pt x="6823" y="5670"/>
                </a:cubicBezTo>
                <a:cubicBezTo>
                  <a:pt x="6405" y="6068"/>
                  <a:pt x="6047" y="6545"/>
                  <a:pt x="5550" y="6824"/>
                </a:cubicBezTo>
                <a:cubicBezTo>
                  <a:pt x="4555" y="7400"/>
                  <a:pt x="3402" y="7400"/>
                  <a:pt x="2288" y="7341"/>
                </a:cubicBezTo>
                <a:cubicBezTo>
                  <a:pt x="1930" y="7321"/>
                  <a:pt x="1572" y="7122"/>
                  <a:pt x="1452" y="6784"/>
                </a:cubicBezTo>
                <a:cubicBezTo>
                  <a:pt x="1273" y="6306"/>
                  <a:pt x="915" y="6028"/>
                  <a:pt x="597" y="5710"/>
                </a:cubicBezTo>
                <a:cubicBezTo>
                  <a:pt x="239" y="5332"/>
                  <a:pt x="20" y="4914"/>
                  <a:pt x="60" y="4357"/>
                </a:cubicBezTo>
                <a:cubicBezTo>
                  <a:pt x="100" y="3641"/>
                  <a:pt x="0" y="2905"/>
                  <a:pt x="358" y="2208"/>
                </a:cubicBezTo>
                <a:cubicBezTo>
                  <a:pt x="657" y="1691"/>
                  <a:pt x="1015" y="1293"/>
                  <a:pt x="1532" y="975"/>
                </a:cubicBezTo>
                <a:cubicBezTo>
                  <a:pt x="2546" y="339"/>
                  <a:pt x="3640" y="0"/>
                  <a:pt x="4834" y="159"/>
                </a:cubicBezTo>
                <a:cubicBezTo>
                  <a:pt x="5252" y="219"/>
                  <a:pt x="5669" y="339"/>
                  <a:pt x="6047" y="498"/>
                </a:cubicBezTo>
                <a:cubicBezTo>
                  <a:pt x="7201" y="935"/>
                  <a:pt x="7679" y="1830"/>
                  <a:pt x="7679" y="302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1" name="Google Shape;1361;p38"/>
          <p:cNvGrpSpPr/>
          <p:nvPr/>
        </p:nvGrpSpPr>
        <p:grpSpPr>
          <a:xfrm>
            <a:off x="309348" y="643416"/>
            <a:ext cx="1054105" cy="1416648"/>
            <a:chOff x="536329" y="835070"/>
            <a:chExt cx="1142290" cy="1535162"/>
          </a:xfrm>
        </p:grpSpPr>
        <p:sp>
          <p:nvSpPr>
            <p:cNvPr id="1362" name="Google Shape;1362;p38"/>
            <p:cNvSpPr/>
            <p:nvPr/>
          </p:nvSpPr>
          <p:spPr>
            <a:xfrm>
              <a:off x="1351520" y="1863879"/>
              <a:ext cx="1252" cy="2106"/>
            </a:xfrm>
            <a:custGeom>
              <a:avLst/>
              <a:gdLst/>
              <a:ahLst/>
              <a:cxnLst/>
              <a:rect l="l" t="t" r="r" b="b"/>
              <a:pathLst>
                <a:path w="62" h="99" extrusionOk="0">
                  <a:moveTo>
                    <a:pt x="2" y="1"/>
                  </a:moveTo>
                  <a:cubicBezTo>
                    <a:pt x="0" y="1"/>
                    <a:pt x="20" y="36"/>
                    <a:pt x="62" y="98"/>
                  </a:cubicBezTo>
                  <a:cubicBezTo>
                    <a:pt x="23" y="31"/>
                    <a:pt x="3" y="1"/>
                    <a:pt x="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8"/>
            <p:cNvSpPr/>
            <p:nvPr/>
          </p:nvSpPr>
          <p:spPr>
            <a:xfrm>
              <a:off x="970252" y="1166967"/>
              <a:ext cx="75155" cy="43880"/>
            </a:xfrm>
            <a:custGeom>
              <a:avLst/>
              <a:gdLst/>
              <a:ahLst/>
              <a:cxnLst/>
              <a:rect l="l" t="t" r="r" b="b"/>
              <a:pathLst>
                <a:path w="3721" h="2063" extrusionOk="0">
                  <a:moveTo>
                    <a:pt x="1075" y="0"/>
                  </a:moveTo>
                  <a:cubicBezTo>
                    <a:pt x="717" y="40"/>
                    <a:pt x="399" y="80"/>
                    <a:pt x="100" y="120"/>
                  </a:cubicBezTo>
                  <a:cubicBezTo>
                    <a:pt x="1" y="338"/>
                    <a:pt x="160" y="398"/>
                    <a:pt x="319" y="418"/>
                  </a:cubicBezTo>
                  <a:cubicBezTo>
                    <a:pt x="637" y="478"/>
                    <a:pt x="956" y="498"/>
                    <a:pt x="1135" y="816"/>
                  </a:cubicBezTo>
                  <a:cubicBezTo>
                    <a:pt x="1135" y="836"/>
                    <a:pt x="1174" y="876"/>
                    <a:pt x="1194" y="876"/>
                  </a:cubicBezTo>
                  <a:cubicBezTo>
                    <a:pt x="2010" y="1134"/>
                    <a:pt x="2686" y="1612"/>
                    <a:pt x="3402" y="2049"/>
                  </a:cubicBezTo>
                  <a:cubicBezTo>
                    <a:pt x="3417" y="2059"/>
                    <a:pt x="3433" y="2063"/>
                    <a:pt x="3453" y="2063"/>
                  </a:cubicBezTo>
                  <a:cubicBezTo>
                    <a:pt x="3513" y="2063"/>
                    <a:pt x="3600" y="2024"/>
                    <a:pt x="3721" y="2009"/>
                  </a:cubicBezTo>
                  <a:cubicBezTo>
                    <a:pt x="3641" y="1890"/>
                    <a:pt x="3621" y="1771"/>
                    <a:pt x="3542" y="1691"/>
                  </a:cubicBezTo>
                  <a:cubicBezTo>
                    <a:pt x="3124" y="1253"/>
                    <a:pt x="2647" y="876"/>
                    <a:pt x="2070" y="677"/>
                  </a:cubicBezTo>
                  <a:cubicBezTo>
                    <a:pt x="1652" y="537"/>
                    <a:pt x="1294" y="358"/>
                    <a:pt x="10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8"/>
            <p:cNvSpPr/>
            <p:nvPr/>
          </p:nvSpPr>
          <p:spPr>
            <a:xfrm>
              <a:off x="1329444" y="1661580"/>
              <a:ext cx="55079" cy="47411"/>
            </a:xfrm>
            <a:custGeom>
              <a:avLst/>
              <a:gdLst/>
              <a:ahLst/>
              <a:cxnLst/>
              <a:rect l="l" t="t" r="r" b="b"/>
              <a:pathLst>
                <a:path w="2727" h="2229" extrusionOk="0">
                  <a:moveTo>
                    <a:pt x="41" y="1"/>
                  </a:moveTo>
                  <a:lnTo>
                    <a:pt x="41" y="1"/>
                  </a:lnTo>
                  <a:cubicBezTo>
                    <a:pt x="1" y="438"/>
                    <a:pt x="200" y="717"/>
                    <a:pt x="558" y="916"/>
                  </a:cubicBezTo>
                  <a:cubicBezTo>
                    <a:pt x="757" y="1035"/>
                    <a:pt x="976" y="1155"/>
                    <a:pt x="1075" y="1314"/>
                  </a:cubicBezTo>
                  <a:cubicBezTo>
                    <a:pt x="1373" y="1851"/>
                    <a:pt x="1851" y="2090"/>
                    <a:pt x="2507" y="2229"/>
                  </a:cubicBezTo>
                  <a:cubicBezTo>
                    <a:pt x="2726" y="1950"/>
                    <a:pt x="2607" y="1692"/>
                    <a:pt x="2368" y="1592"/>
                  </a:cubicBezTo>
                  <a:cubicBezTo>
                    <a:pt x="1950" y="1433"/>
                    <a:pt x="1672" y="1155"/>
                    <a:pt x="1453" y="816"/>
                  </a:cubicBezTo>
                  <a:cubicBezTo>
                    <a:pt x="1393" y="757"/>
                    <a:pt x="1334" y="677"/>
                    <a:pt x="1254" y="637"/>
                  </a:cubicBezTo>
                  <a:cubicBezTo>
                    <a:pt x="876" y="419"/>
                    <a:pt x="478" y="220"/>
                    <a:pt x="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8"/>
            <p:cNvSpPr/>
            <p:nvPr/>
          </p:nvSpPr>
          <p:spPr>
            <a:xfrm>
              <a:off x="1283253" y="1591772"/>
              <a:ext cx="48232" cy="38945"/>
            </a:xfrm>
            <a:custGeom>
              <a:avLst/>
              <a:gdLst/>
              <a:ahLst/>
              <a:cxnLst/>
              <a:rect l="l" t="t" r="r" b="b"/>
              <a:pathLst>
                <a:path w="2388" h="1831" extrusionOk="0">
                  <a:moveTo>
                    <a:pt x="20" y="1"/>
                  </a:moveTo>
                  <a:cubicBezTo>
                    <a:pt x="20" y="20"/>
                    <a:pt x="0" y="40"/>
                    <a:pt x="0" y="80"/>
                  </a:cubicBezTo>
                  <a:cubicBezTo>
                    <a:pt x="0" y="100"/>
                    <a:pt x="0" y="140"/>
                    <a:pt x="20" y="160"/>
                  </a:cubicBezTo>
                  <a:cubicBezTo>
                    <a:pt x="677" y="697"/>
                    <a:pt x="1393" y="1154"/>
                    <a:pt x="1950" y="1791"/>
                  </a:cubicBezTo>
                  <a:cubicBezTo>
                    <a:pt x="1970" y="1811"/>
                    <a:pt x="2069" y="1811"/>
                    <a:pt x="2228" y="1831"/>
                  </a:cubicBezTo>
                  <a:cubicBezTo>
                    <a:pt x="2387" y="1313"/>
                    <a:pt x="2029" y="995"/>
                    <a:pt x="1751" y="697"/>
                  </a:cubicBezTo>
                  <a:cubicBezTo>
                    <a:pt x="1532" y="418"/>
                    <a:pt x="517" y="60"/>
                    <a:pt x="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8"/>
            <p:cNvSpPr/>
            <p:nvPr/>
          </p:nvSpPr>
          <p:spPr>
            <a:xfrm>
              <a:off x="1211329" y="1503756"/>
              <a:ext cx="33366" cy="30076"/>
            </a:xfrm>
            <a:custGeom>
              <a:avLst/>
              <a:gdLst/>
              <a:ahLst/>
              <a:cxnLst/>
              <a:rect l="l" t="t" r="r" b="b"/>
              <a:pathLst>
                <a:path w="1652" h="1414" extrusionOk="0">
                  <a:moveTo>
                    <a:pt x="179" y="1"/>
                  </a:moveTo>
                  <a:lnTo>
                    <a:pt x="179" y="1"/>
                  </a:lnTo>
                  <a:cubicBezTo>
                    <a:pt x="0" y="200"/>
                    <a:pt x="60" y="438"/>
                    <a:pt x="279" y="518"/>
                  </a:cubicBezTo>
                  <a:cubicBezTo>
                    <a:pt x="736" y="717"/>
                    <a:pt x="1035" y="1075"/>
                    <a:pt x="1393" y="1373"/>
                  </a:cubicBezTo>
                  <a:cubicBezTo>
                    <a:pt x="1453" y="1413"/>
                    <a:pt x="1572" y="1393"/>
                    <a:pt x="1651" y="1413"/>
                  </a:cubicBezTo>
                  <a:cubicBezTo>
                    <a:pt x="1532" y="419"/>
                    <a:pt x="1313" y="200"/>
                    <a:pt x="1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8"/>
            <p:cNvSpPr/>
            <p:nvPr/>
          </p:nvSpPr>
          <p:spPr>
            <a:xfrm>
              <a:off x="1249099" y="1543106"/>
              <a:ext cx="19309" cy="13996"/>
            </a:xfrm>
            <a:custGeom>
              <a:avLst/>
              <a:gdLst/>
              <a:ahLst/>
              <a:cxnLst/>
              <a:rect l="l" t="t" r="r" b="b"/>
              <a:pathLst>
                <a:path w="956" h="658" extrusionOk="0">
                  <a:moveTo>
                    <a:pt x="0" y="1"/>
                  </a:moveTo>
                  <a:lnTo>
                    <a:pt x="0" y="1"/>
                  </a:lnTo>
                  <a:cubicBezTo>
                    <a:pt x="299" y="220"/>
                    <a:pt x="597" y="419"/>
                    <a:pt x="955" y="657"/>
                  </a:cubicBezTo>
                  <a:cubicBezTo>
                    <a:pt x="796" y="120"/>
                    <a:pt x="796" y="120"/>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8"/>
            <p:cNvSpPr/>
            <p:nvPr/>
          </p:nvSpPr>
          <p:spPr>
            <a:xfrm>
              <a:off x="1408598" y="1760911"/>
              <a:ext cx="14078" cy="8593"/>
            </a:xfrm>
            <a:custGeom>
              <a:avLst/>
              <a:gdLst/>
              <a:ahLst/>
              <a:cxnLst/>
              <a:rect l="l" t="t" r="r" b="b"/>
              <a:pathLst>
                <a:path w="697" h="404" extrusionOk="0">
                  <a:moveTo>
                    <a:pt x="141" y="0"/>
                  </a:moveTo>
                  <a:cubicBezTo>
                    <a:pt x="96" y="0"/>
                    <a:pt x="49" y="3"/>
                    <a:pt x="1" y="6"/>
                  </a:cubicBezTo>
                  <a:cubicBezTo>
                    <a:pt x="60" y="85"/>
                    <a:pt x="80" y="165"/>
                    <a:pt x="120" y="185"/>
                  </a:cubicBezTo>
                  <a:cubicBezTo>
                    <a:pt x="279" y="244"/>
                    <a:pt x="458" y="324"/>
                    <a:pt x="697" y="403"/>
                  </a:cubicBezTo>
                  <a:cubicBezTo>
                    <a:pt x="596" y="66"/>
                    <a:pt x="394" y="0"/>
                    <a:pt x="1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8"/>
            <p:cNvSpPr/>
            <p:nvPr/>
          </p:nvSpPr>
          <p:spPr>
            <a:xfrm>
              <a:off x="1538771" y="1995880"/>
              <a:ext cx="39203" cy="29268"/>
            </a:xfrm>
            <a:custGeom>
              <a:avLst/>
              <a:gdLst/>
              <a:ahLst/>
              <a:cxnLst/>
              <a:rect l="l" t="t" r="r" b="b"/>
              <a:pathLst>
                <a:path w="1941" h="1376" extrusionOk="0">
                  <a:moveTo>
                    <a:pt x="533" y="1"/>
                  </a:moveTo>
                  <a:cubicBezTo>
                    <a:pt x="375" y="1"/>
                    <a:pt x="188" y="72"/>
                    <a:pt x="1" y="118"/>
                  </a:cubicBezTo>
                  <a:cubicBezTo>
                    <a:pt x="240" y="914"/>
                    <a:pt x="896" y="1093"/>
                    <a:pt x="1473" y="1352"/>
                  </a:cubicBezTo>
                  <a:cubicBezTo>
                    <a:pt x="1505" y="1368"/>
                    <a:pt x="1539" y="1375"/>
                    <a:pt x="1574" y="1375"/>
                  </a:cubicBezTo>
                  <a:cubicBezTo>
                    <a:pt x="1753" y="1375"/>
                    <a:pt x="1941" y="1180"/>
                    <a:pt x="1891" y="1014"/>
                  </a:cubicBezTo>
                  <a:cubicBezTo>
                    <a:pt x="1871" y="835"/>
                    <a:pt x="1811" y="636"/>
                    <a:pt x="1672" y="536"/>
                  </a:cubicBezTo>
                  <a:cubicBezTo>
                    <a:pt x="1374" y="317"/>
                    <a:pt x="1015" y="138"/>
                    <a:pt x="657" y="19"/>
                  </a:cubicBezTo>
                  <a:cubicBezTo>
                    <a:pt x="619" y="6"/>
                    <a:pt x="577" y="1"/>
                    <a:pt x="53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8"/>
            <p:cNvSpPr/>
            <p:nvPr/>
          </p:nvSpPr>
          <p:spPr>
            <a:xfrm>
              <a:off x="1578964" y="2125755"/>
              <a:ext cx="25732" cy="22440"/>
            </a:xfrm>
            <a:custGeom>
              <a:avLst/>
              <a:gdLst/>
              <a:ahLst/>
              <a:cxnLst/>
              <a:rect l="l" t="t" r="r" b="b"/>
              <a:pathLst>
                <a:path w="1274" h="1055" extrusionOk="0">
                  <a:moveTo>
                    <a:pt x="955" y="0"/>
                  </a:moveTo>
                  <a:cubicBezTo>
                    <a:pt x="677" y="60"/>
                    <a:pt x="398" y="120"/>
                    <a:pt x="120" y="179"/>
                  </a:cubicBezTo>
                  <a:cubicBezTo>
                    <a:pt x="100" y="199"/>
                    <a:pt x="80" y="219"/>
                    <a:pt x="80" y="219"/>
                  </a:cubicBezTo>
                  <a:cubicBezTo>
                    <a:pt x="60" y="299"/>
                    <a:pt x="0" y="358"/>
                    <a:pt x="20" y="398"/>
                  </a:cubicBezTo>
                  <a:cubicBezTo>
                    <a:pt x="239" y="816"/>
                    <a:pt x="696" y="875"/>
                    <a:pt x="1094" y="1054"/>
                  </a:cubicBezTo>
                  <a:cubicBezTo>
                    <a:pt x="1114" y="1054"/>
                    <a:pt x="1273" y="895"/>
                    <a:pt x="1273" y="816"/>
                  </a:cubicBezTo>
                  <a:cubicBezTo>
                    <a:pt x="1253" y="677"/>
                    <a:pt x="1134" y="537"/>
                    <a:pt x="1094" y="398"/>
                  </a:cubicBezTo>
                  <a:cubicBezTo>
                    <a:pt x="1035" y="279"/>
                    <a:pt x="995" y="139"/>
                    <a:pt x="9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8"/>
            <p:cNvSpPr/>
            <p:nvPr/>
          </p:nvSpPr>
          <p:spPr>
            <a:xfrm>
              <a:off x="1576540" y="2095700"/>
              <a:ext cx="21733" cy="30076"/>
            </a:xfrm>
            <a:custGeom>
              <a:avLst/>
              <a:gdLst/>
              <a:ahLst/>
              <a:cxnLst/>
              <a:rect l="l" t="t" r="r" b="b"/>
              <a:pathLst>
                <a:path w="1076" h="1414" extrusionOk="0">
                  <a:moveTo>
                    <a:pt x="120" y="1"/>
                  </a:moveTo>
                  <a:cubicBezTo>
                    <a:pt x="1" y="598"/>
                    <a:pt x="339" y="1075"/>
                    <a:pt x="1075" y="1413"/>
                  </a:cubicBezTo>
                  <a:cubicBezTo>
                    <a:pt x="976" y="836"/>
                    <a:pt x="618" y="399"/>
                    <a:pt x="1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8"/>
            <p:cNvSpPr/>
            <p:nvPr/>
          </p:nvSpPr>
          <p:spPr>
            <a:xfrm>
              <a:off x="1561271" y="2057840"/>
              <a:ext cx="24540" cy="20696"/>
            </a:xfrm>
            <a:custGeom>
              <a:avLst/>
              <a:gdLst/>
              <a:ahLst/>
              <a:cxnLst/>
              <a:rect l="l" t="t" r="r" b="b"/>
              <a:pathLst>
                <a:path w="1215" h="973" extrusionOk="0">
                  <a:moveTo>
                    <a:pt x="362" y="0"/>
                  </a:moveTo>
                  <a:cubicBezTo>
                    <a:pt x="252" y="0"/>
                    <a:pt x="132" y="32"/>
                    <a:pt x="1" y="110"/>
                  </a:cubicBezTo>
                  <a:cubicBezTo>
                    <a:pt x="100" y="209"/>
                    <a:pt x="200" y="289"/>
                    <a:pt x="279" y="368"/>
                  </a:cubicBezTo>
                  <a:cubicBezTo>
                    <a:pt x="359" y="468"/>
                    <a:pt x="439" y="547"/>
                    <a:pt x="518" y="647"/>
                  </a:cubicBezTo>
                  <a:cubicBezTo>
                    <a:pt x="598" y="746"/>
                    <a:pt x="657" y="846"/>
                    <a:pt x="757" y="925"/>
                  </a:cubicBezTo>
                  <a:cubicBezTo>
                    <a:pt x="815" y="955"/>
                    <a:pt x="895" y="973"/>
                    <a:pt x="957" y="973"/>
                  </a:cubicBezTo>
                  <a:cubicBezTo>
                    <a:pt x="979" y="973"/>
                    <a:pt x="999" y="970"/>
                    <a:pt x="1015" y="965"/>
                  </a:cubicBezTo>
                  <a:cubicBezTo>
                    <a:pt x="1095" y="945"/>
                    <a:pt x="1175" y="866"/>
                    <a:pt x="1175" y="786"/>
                  </a:cubicBezTo>
                  <a:cubicBezTo>
                    <a:pt x="1214" y="528"/>
                    <a:pt x="1015" y="348"/>
                    <a:pt x="817" y="189"/>
                  </a:cubicBezTo>
                  <a:cubicBezTo>
                    <a:pt x="683" y="80"/>
                    <a:pt x="534" y="0"/>
                    <a:pt x="3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8"/>
            <p:cNvSpPr/>
            <p:nvPr/>
          </p:nvSpPr>
          <p:spPr>
            <a:xfrm>
              <a:off x="783425" y="901751"/>
              <a:ext cx="57886" cy="42668"/>
            </a:xfrm>
            <a:custGeom>
              <a:avLst/>
              <a:gdLst/>
              <a:ahLst/>
              <a:cxnLst/>
              <a:rect l="l" t="t" r="r" b="b"/>
              <a:pathLst>
                <a:path w="2866" h="2006" extrusionOk="0">
                  <a:moveTo>
                    <a:pt x="1278" y="0"/>
                  </a:moveTo>
                  <a:cubicBezTo>
                    <a:pt x="1209" y="0"/>
                    <a:pt x="1148" y="11"/>
                    <a:pt x="1115" y="36"/>
                  </a:cubicBezTo>
                  <a:cubicBezTo>
                    <a:pt x="876" y="235"/>
                    <a:pt x="677" y="454"/>
                    <a:pt x="458" y="673"/>
                  </a:cubicBezTo>
                  <a:cubicBezTo>
                    <a:pt x="1" y="1110"/>
                    <a:pt x="100" y="1508"/>
                    <a:pt x="717" y="1747"/>
                  </a:cubicBezTo>
                  <a:cubicBezTo>
                    <a:pt x="995" y="1866"/>
                    <a:pt x="1314" y="1926"/>
                    <a:pt x="1652" y="2006"/>
                  </a:cubicBezTo>
                  <a:cubicBezTo>
                    <a:pt x="1731" y="1827"/>
                    <a:pt x="1811" y="1687"/>
                    <a:pt x="1890" y="1508"/>
                  </a:cubicBezTo>
                  <a:cubicBezTo>
                    <a:pt x="2129" y="1568"/>
                    <a:pt x="2388" y="1648"/>
                    <a:pt x="2627" y="1687"/>
                  </a:cubicBezTo>
                  <a:cubicBezTo>
                    <a:pt x="2635" y="1689"/>
                    <a:pt x="2644" y="1690"/>
                    <a:pt x="2653" y="1690"/>
                  </a:cubicBezTo>
                  <a:cubicBezTo>
                    <a:pt x="2730" y="1690"/>
                    <a:pt x="2828" y="1621"/>
                    <a:pt x="2845" y="1568"/>
                  </a:cubicBezTo>
                  <a:cubicBezTo>
                    <a:pt x="2865" y="1508"/>
                    <a:pt x="2806" y="1349"/>
                    <a:pt x="2766" y="1349"/>
                  </a:cubicBezTo>
                  <a:cubicBezTo>
                    <a:pt x="2293" y="1297"/>
                    <a:pt x="1912" y="951"/>
                    <a:pt x="1420" y="951"/>
                  </a:cubicBezTo>
                  <a:cubicBezTo>
                    <a:pt x="1354" y="951"/>
                    <a:pt x="1285" y="957"/>
                    <a:pt x="1214" y="971"/>
                  </a:cubicBezTo>
                  <a:cubicBezTo>
                    <a:pt x="1199" y="975"/>
                    <a:pt x="1184" y="976"/>
                    <a:pt x="1170" y="976"/>
                  </a:cubicBezTo>
                  <a:cubicBezTo>
                    <a:pt x="1028" y="976"/>
                    <a:pt x="990" y="795"/>
                    <a:pt x="936" y="613"/>
                  </a:cubicBezTo>
                  <a:lnTo>
                    <a:pt x="936" y="613"/>
                  </a:lnTo>
                  <a:cubicBezTo>
                    <a:pt x="1115" y="633"/>
                    <a:pt x="1234" y="633"/>
                    <a:pt x="1353" y="653"/>
                  </a:cubicBezTo>
                  <a:cubicBezTo>
                    <a:pt x="1404" y="664"/>
                    <a:pt x="1451" y="671"/>
                    <a:pt x="1494" y="671"/>
                  </a:cubicBezTo>
                  <a:cubicBezTo>
                    <a:pt x="1606" y="671"/>
                    <a:pt x="1694" y="628"/>
                    <a:pt x="1751" y="514"/>
                  </a:cubicBezTo>
                  <a:cubicBezTo>
                    <a:pt x="1831" y="315"/>
                    <a:pt x="1711" y="156"/>
                    <a:pt x="1552" y="56"/>
                  </a:cubicBezTo>
                  <a:cubicBezTo>
                    <a:pt x="1483" y="21"/>
                    <a:pt x="1373" y="0"/>
                    <a:pt x="12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8"/>
            <p:cNvSpPr/>
            <p:nvPr/>
          </p:nvSpPr>
          <p:spPr>
            <a:xfrm>
              <a:off x="772983" y="876440"/>
              <a:ext cx="34174" cy="20589"/>
            </a:xfrm>
            <a:custGeom>
              <a:avLst/>
              <a:gdLst/>
              <a:ahLst/>
              <a:cxnLst/>
              <a:rect l="l" t="t" r="r" b="b"/>
              <a:pathLst>
                <a:path w="1692" h="968" extrusionOk="0">
                  <a:moveTo>
                    <a:pt x="714" y="0"/>
                  </a:moveTo>
                  <a:cubicBezTo>
                    <a:pt x="489" y="0"/>
                    <a:pt x="254" y="65"/>
                    <a:pt x="0" y="192"/>
                  </a:cubicBezTo>
                  <a:cubicBezTo>
                    <a:pt x="359" y="809"/>
                    <a:pt x="916" y="828"/>
                    <a:pt x="1393" y="968"/>
                  </a:cubicBezTo>
                  <a:cubicBezTo>
                    <a:pt x="1453" y="968"/>
                    <a:pt x="1612" y="848"/>
                    <a:pt x="1632" y="749"/>
                  </a:cubicBezTo>
                  <a:cubicBezTo>
                    <a:pt x="1691" y="530"/>
                    <a:pt x="1592" y="331"/>
                    <a:pt x="1393" y="212"/>
                  </a:cubicBezTo>
                  <a:cubicBezTo>
                    <a:pt x="1170" y="70"/>
                    <a:pt x="947" y="0"/>
                    <a:pt x="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8"/>
            <p:cNvSpPr/>
            <p:nvPr/>
          </p:nvSpPr>
          <p:spPr>
            <a:xfrm>
              <a:off x="536329" y="835070"/>
              <a:ext cx="1142290" cy="1535162"/>
            </a:xfrm>
            <a:custGeom>
              <a:avLst/>
              <a:gdLst/>
              <a:ahLst/>
              <a:cxnLst/>
              <a:rect l="l" t="t" r="r" b="b"/>
              <a:pathLst>
                <a:path w="56556" h="72175" extrusionOk="0">
                  <a:moveTo>
                    <a:pt x="11027" y="1319"/>
                  </a:moveTo>
                  <a:cubicBezTo>
                    <a:pt x="11577" y="1319"/>
                    <a:pt x="12110" y="1464"/>
                    <a:pt x="12633" y="1620"/>
                  </a:cubicBezTo>
                  <a:cubicBezTo>
                    <a:pt x="13150" y="1759"/>
                    <a:pt x="13687" y="1998"/>
                    <a:pt x="14005" y="2435"/>
                  </a:cubicBezTo>
                  <a:cubicBezTo>
                    <a:pt x="14642" y="3271"/>
                    <a:pt x="15219" y="4146"/>
                    <a:pt x="15815" y="5001"/>
                  </a:cubicBezTo>
                  <a:cubicBezTo>
                    <a:pt x="15855" y="5041"/>
                    <a:pt x="15835" y="5121"/>
                    <a:pt x="15855" y="5240"/>
                  </a:cubicBezTo>
                  <a:cubicBezTo>
                    <a:pt x="15616" y="5379"/>
                    <a:pt x="15378" y="5558"/>
                    <a:pt x="15119" y="5718"/>
                  </a:cubicBezTo>
                  <a:cubicBezTo>
                    <a:pt x="12971" y="6971"/>
                    <a:pt x="10842" y="8264"/>
                    <a:pt x="8654" y="9457"/>
                  </a:cubicBezTo>
                  <a:cubicBezTo>
                    <a:pt x="7799" y="9935"/>
                    <a:pt x="7222" y="10591"/>
                    <a:pt x="6585" y="11228"/>
                  </a:cubicBezTo>
                  <a:cubicBezTo>
                    <a:pt x="6426" y="11725"/>
                    <a:pt x="5929" y="11924"/>
                    <a:pt x="5511" y="12183"/>
                  </a:cubicBezTo>
                  <a:cubicBezTo>
                    <a:pt x="5292" y="12342"/>
                    <a:pt x="4994" y="12481"/>
                    <a:pt x="4894" y="12700"/>
                  </a:cubicBezTo>
                  <a:cubicBezTo>
                    <a:pt x="4656" y="13197"/>
                    <a:pt x="4218" y="13376"/>
                    <a:pt x="3741" y="13595"/>
                  </a:cubicBezTo>
                  <a:cubicBezTo>
                    <a:pt x="3462" y="13157"/>
                    <a:pt x="3243" y="12779"/>
                    <a:pt x="3004" y="12421"/>
                  </a:cubicBezTo>
                  <a:cubicBezTo>
                    <a:pt x="2587" y="11825"/>
                    <a:pt x="2149" y="11208"/>
                    <a:pt x="1711" y="10611"/>
                  </a:cubicBezTo>
                  <a:cubicBezTo>
                    <a:pt x="1453" y="10253"/>
                    <a:pt x="1393" y="9835"/>
                    <a:pt x="1532" y="9497"/>
                  </a:cubicBezTo>
                  <a:cubicBezTo>
                    <a:pt x="1791" y="8781"/>
                    <a:pt x="2010" y="8045"/>
                    <a:pt x="2587" y="7468"/>
                  </a:cubicBezTo>
                  <a:cubicBezTo>
                    <a:pt x="2905" y="7150"/>
                    <a:pt x="3144" y="6772"/>
                    <a:pt x="3442" y="6414"/>
                  </a:cubicBezTo>
                  <a:cubicBezTo>
                    <a:pt x="3820" y="5956"/>
                    <a:pt x="4178" y="5459"/>
                    <a:pt x="4636" y="5081"/>
                  </a:cubicBezTo>
                  <a:cubicBezTo>
                    <a:pt x="5014" y="4763"/>
                    <a:pt x="5372" y="4444"/>
                    <a:pt x="5690" y="4086"/>
                  </a:cubicBezTo>
                  <a:cubicBezTo>
                    <a:pt x="5829" y="3927"/>
                    <a:pt x="6008" y="3808"/>
                    <a:pt x="6207" y="3688"/>
                  </a:cubicBezTo>
                  <a:cubicBezTo>
                    <a:pt x="7341" y="2992"/>
                    <a:pt x="8495" y="2316"/>
                    <a:pt x="9649" y="1640"/>
                  </a:cubicBezTo>
                  <a:cubicBezTo>
                    <a:pt x="9867" y="1500"/>
                    <a:pt x="10106" y="1460"/>
                    <a:pt x="10345" y="1401"/>
                  </a:cubicBezTo>
                  <a:cubicBezTo>
                    <a:pt x="10576" y="1343"/>
                    <a:pt x="10803" y="1319"/>
                    <a:pt x="11027" y="1319"/>
                  </a:cubicBezTo>
                  <a:close/>
                  <a:moveTo>
                    <a:pt x="17483" y="5975"/>
                  </a:moveTo>
                  <a:cubicBezTo>
                    <a:pt x="17510" y="5975"/>
                    <a:pt x="17538" y="5975"/>
                    <a:pt x="17566" y="5976"/>
                  </a:cubicBezTo>
                  <a:cubicBezTo>
                    <a:pt x="17805" y="6215"/>
                    <a:pt x="18043" y="6454"/>
                    <a:pt x="18302" y="6692"/>
                  </a:cubicBezTo>
                  <a:cubicBezTo>
                    <a:pt x="18083" y="6991"/>
                    <a:pt x="17745" y="7110"/>
                    <a:pt x="17466" y="7289"/>
                  </a:cubicBezTo>
                  <a:cubicBezTo>
                    <a:pt x="14861" y="8821"/>
                    <a:pt x="12255" y="10353"/>
                    <a:pt x="9649" y="11884"/>
                  </a:cubicBezTo>
                  <a:cubicBezTo>
                    <a:pt x="9211" y="12123"/>
                    <a:pt x="8813" y="12382"/>
                    <a:pt x="8535" y="12799"/>
                  </a:cubicBezTo>
                  <a:cubicBezTo>
                    <a:pt x="8395" y="13018"/>
                    <a:pt x="8137" y="13177"/>
                    <a:pt x="7898" y="13317"/>
                  </a:cubicBezTo>
                  <a:cubicBezTo>
                    <a:pt x="7500" y="13575"/>
                    <a:pt x="7102" y="13794"/>
                    <a:pt x="6705" y="14053"/>
                  </a:cubicBezTo>
                  <a:cubicBezTo>
                    <a:pt x="6028" y="14450"/>
                    <a:pt x="5252" y="14769"/>
                    <a:pt x="4894" y="15485"/>
                  </a:cubicBezTo>
                  <a:cubicBezTo>
                    <a:pt x="4576" y="15425"/>
                    <a:pt x="4417" y="15246"/>
                    <a:pt x="4496" y="15027"/>
                  </a:cubicBezTo>
                  <a:cubicBezTo>
                    <a:pt x="4596" y="14729"/>
                    <a:pt x="4695" y="14411"/>
                    <a:pt x="5014" y="14212"/>
                  </a:cubicBezTo>
                  <a:cubicBezTo>
                    <a:pt x="5491" y="13933"/>
                    <a:pt x="6008" y="13675"/>
                    <a:pt x="6207" y="13118"/>
                  </a:cubicBezTo>
                  <a:cubicBezTo>
                    <a:pt x="6227" y="13058"/>
                    <a:pt x="6327" y="12978"/>
                    <a:pt x="6426" y="12958"/>
                  </a:cubicBezTo>
                  <a:cubicBezTo>
                    <a:pt x="7222" y="12640"/>
                    <a:pt x="7560" y="11884"/>
                    <a:pt x="8137" y="11367"/>
                  </a:cubicBezTo>
                  <a:cubicBezTo>
                    <a:pt x="8296" y="10910"/>
                    <a:pt x="8734" y="10711"/>
                    <a:pt x="9131" y="10452"/>
                  </a:cubicBezTo>
                  <a:cubicBezTo>
                    <a:pt x="11260" y="9179"/>
                    <a:pt x="13408" y="7906"/>
                    <a:pt x="15517" y="6613"/>
                  </a:cubicBezTo>
                  <a:cubicBezTo>
                    <a:pt x="16131" y="6229"/>
                    <a:pt x="16744" y="5975"/>
                    <a:pt x="17483" y="5975"/>
                  </a:cubicBezTo>
                  <a:close/>
                  <a:moveTo>
                    <a:pt x="18740" y="7866"/>
                  </a:moveTo>
                  <a:cubicBezTo>
                    <a:pt x="19137" y="8204"/>
                    <a:pt x="19376" y="8582"/>
                    <a:pt x="19575" y="9020"/>
                  </a:cubicBezTo>
                  <a:cubicBezTo>
                    <a:pt x="19336" y="9278"/>
                    <a:pt x="19018" y="9418"/>
                    <a:pt x="18720" y="9597"/>
                  </a:cubicBezTo>
                  <a:cubicBezTo>
                    <a:pt x="16313" y="11009"/>
                    <a:pt x="13886" y="12421"/>
                    <a:pt x="11479" y="13854"/>
                  </a:cubicBezTo>
                  <a:cubicBezTo>
                    <a:pt x="11180" y="14013"/>
                    <a:pt x="10822" y="14192"/>
                    <a:pt x="10683" y="14450"/>
                  </a:cubicBezTo>
                  <a:cubicBezTo>
                    <a:pt x="10444" y="14888"/>
                    <a:pt x="10046" y="15107"/>
                    <a:pt x="9649" y="15346"/>
                  </a:cubicBezTo>
                  <a:cubicBezTo>
                    <a:pt x="9171" y="15624"/>
                    <a:pt x="8674" y="15903"/>
                    <a:pt x="8216" y="16201"/>
                  </a:cubicBezTo>
                  <a:cubicBezTo>
                    <a:pt x="7998" y="16340"/>
                    <a:pt x="7739" y="16460"/>
                    <a:pt x="7639" y="16659"/>
                  </a:cubicBezTo>
                  <a:cubicBezTo>
                    <a:pt x="7441" y="17116"/>
                    <a:pt x="7023" y="17315"/>
                    <a:pt x="6565" y="17613"/>
                  </a:cubicBezTo>
                  <a:cubicBezTo>
                    <a:pt x="6439" y="17599"/>
                    <a:pt x="6322" y="17585"/>
                    <a:pt x="6208" y="17585"/>
                  </a:cubicBezTo>
                  <a:cubicBezTo>
                    <a:pt x="6161" y="17585"/>
                    <a:pt x="6115" y="17588"/>
                    <a:pt x="6068" y="17593"/>
                  </a:cubicBezTo>
                  <a:cubicBezTo>
                    <a:pt x="6054" y="17594"/>
                    <a:pt x="6040" y="17595"/>
                    <a:pt x="6026" y="17595"/>
                  </a:cubicBezTo>
                  <a:cubicBezTo>
                    <a:pt x="5639" y="17595"/>
                    <a:pt x="5487" y="17325"/>
                    <a:pt x="5372" y="17056"/>
                  </a:cubicBezTo>
                  <a:cubicBezTo>
                    <a:pt x="5272" y="16818"/>
                    <a:pt x="5392" y="16599"/>
                    <a:pt x="5610" y="16440"/>
                  </a:cubicBezTo>
                  <a:cubicBezTo>
                    <a:pt x="5869" y="16261"/>
                    <a:pt x="6187" y="16102"/>
                    <a:pt x="6307" y="15863"/>
                  </a:cubicBezTo>
                  <a:cubicBezTo>
                    <a:pt x="6506" y="15485"/>
                    <a:pt x="6844" y="15286"/>
                    <a:pt x="7182" y="15087"/>
                  </a:cubicBezTo>
                  <a:cubicBezTo>
                    <a:pt x="7679" y="14789"/>
                    <a:pt x="8216" y="14490"/>
                    <a:pt x="8694" y="14172"/>
                  </a:cubicBezTo>
                  <a:cubicBezTo>
                    <a:pt x="9012" y="13973"/>
                    <a:pt x="9251" y="13695"/>
                    <a:pt x="9529" y="13456"/>
                  </a:cubicBezTo>
                  <a:cubicBezTo>
                    <a:pt x="9768" y="13257"/>
                    <a:pt x="9947" y="13018"/>
                    <a:pt x="10206" y="12859"/>
                  </a:cubicBezTo>
                  <a:cubicBezTo>
                    <a:pt x="12851" y="11268"/>
                    <a:pt x="15497" y="9696"/>
                    <a:pt x="18163" y="8125"/>
                  </a:cubicBezTo>
                  <a:cubicBezTo>
                    <a:pt x="18342" y="8025"/>
                    <a:pt x="18541" y="7946"/>
                    <a:pt x="18740" y="7866"/>
                  </a:cubicBezTo>
                  <a:close/>
                  <a:moveTo>
                    <a:pt x="20172" y="9935"/>
                  </a:moveTo>
                  <a:cubicBezTo>
                    <a:pt x="20530" y="10034"/>
                    <a:pt x="20629" y="10273"/>
                    <a:pt x="20789" y="10551"/>
                  </a:cubicBezTo>
                  <a:cubicBezTo>
                    <a:pt x="20550" y="10711"/>
                    <a:pt x="20331" y="10830"/>
                    <a:pt x="20132" y="10949"/>
                  </a:cubicBezTo>
                  <a:cubicBezTo>
                    <a:pt x="18561" y="11864"/>
                    <a:pt x="17029" y="12819"/>
                    <a:pt x="15418" y="13635"/>
                  </a:cubicBezTo>
                  <a:cubicBezTo>
                    <a:pt x="14244" y="14232"/>
                    <a:pt x="13528" y="15286"/>
                    <a:pt x="12414" y="15923"/>
                  </a:cubicBezTo>
                  <a:cubicBezTo>
                    <a:pt x="12394" y="15923"/>
                    <a:pt x="12354" y="15962"/>
                    <a:pt x="12354" y="15982"/>
                  </a:cubicBezTo>
                  <a:cubicBezTo>
                    <a:pt x="12175" y="16499"/>
                    <a:pt x="11658" y="16718"/>
                    <a:pt x="11240" y="17036"/>
                  </a:cubicBezTo>
                  <a:cubicBezTo>
                    <a:pt x="10942" y="17275"/>
                    <a:pt x="10743" y="17514"/>
                    <a:pt x="10763" y="17932"/>
                  </a:cubicBezTo>
                  <a:cubicBezTo>
                    <a:pt x="10763" y="18170"/>
                    <a:pt x="10603" y="18469"/>
                    <a:pt x="10405" y="18628"/>
                  </a:cubicBezTo>
                  <a:cubicBezTo>
                    <a:pt x="9828" y="19105"/>
                    <a:pt x="9410" y="19682"/>
                    <a:pt x="9012" y="20279"/>
                  </a:cubicBezTo>
                  <a:cubicBezTo>
                    <a:pt x="8900" y="20465"/>
                    <a:pt x="8701" y="20599"/>
                    <a:pt x="8415" y="20599"/>
                  </a:cubicBezTo>
                  <a:cubicBezTo>
                    <a:pt x="8396" y="20599"/>
                    <a:pt x="8376" y="20599"/>
                    <a:pt x="8356" y="20597"/>
                  </a:cubicBezTo>
                  <a:cubicBezTo>
                    <a:pt x="7998" y="20060"/>
                    <a:pt x="7620" y="19543"/>
                    <a:pt x="7262" y="19046"/>
                  </a:cubicBezTo>
                  <a:cubicBezTo>
                    <a:pt x="7441" y="18548"/>
                    <a:pt x="7679" y="18150"/>
                    <a:pt x="8157" y="17892"/>
                  </a:cubicBezTo>
                  <a:cubicBezTo>
                    <a:pt x="8296" y="17832"/>
                    <a:pt x="8435" y="17713"/>
                    <a:pt x="8495" y="17593"/>
                  </a:cubicBezTo>
                  <a:cubicBezTo>
                    <a:pt x="8654" y="17136"/>
                    <a:pt x="9092" y="16937"/>
                    <a:pt x="9489" y="16698"/>
                  </a:cubicBezTo>
                  <a:cubicBezTo>
                    <a:pt x="9967" y="16400"/>
                    <a:pt x="10464" y="16141"/>
                    <a:pt x="10922" y="15823"/>
                  </a:cubicBezTo>
                  <a:cubicBezTo>
                    <a:pt x="11160" y="15684"/>
                    <a:pt x="11399" y="15505"/>
                    <a:pt x="11519" y="15286"/>
                  </a:cubicBezTo>
                  <a:cubicBezTo>
                    <a:pt x="11717" y="14948"/>
                    <a:pt x="12016" y="14769"/>
                    <a:pt x="12334" y="14570"/>
                  </a:cubicBezTo>
                  <a:cubicBezTo>
                    <a:pt x="14701" y="13138"/>
                    <a:pt x="17089" y="11725"/>
                    <a:pt x="19456" y="10313"/>
                  </a:cubicBezTo>
                  <a:cubicBezTo>
                    <a:pt x="19694" y="10174"/>
                    <a:pt x="19953" y="10034"/>
                    <a:pt x="20172" y="9935"/>
                  </a:cubicBezTo>
                  <a:close/>
                  <a:moveTo>
                    <a:pt x="20615" y="12114"/>
                  </a:moveTo>
                  <a:cubicBezTo>
                    <a:pt x="20698" y="12114"/>
                    <a:pt x="20782" y="12117"/>
                    <a:pt x="20868" y="12123"/>
                  </a:cubicBezTo>
                  <a:cubicBezTo>
                    <a:pt x="21206" y="12441"/>
                    <a:pt x="21763" y="12541"/>
                    <a:pt x="22022" y="13018"/>
                  </a:cubicBezTo>
                  <a:cubicBezTo>
                    <a:pt x="22241" y="13416"/>
                    <a:pt x="22579" y="13734"/>
                    <a:pt x="23017" y="13993"/>
                  </a:cubicBezTo>
                  <a:cubicBezTo>
                    <a:pt x="23215" y="14112"/>
                    <a:pt x="23375" y="14331"/>
                    <a:pt x="23534" y="14530"/>
                  </a:cubicBezTo>
                  <a:cubicBezTo>
                    <a:pt x="23852" y="14948"/>
                    <a:pt x="24150" y="15385"/>
                    <a:pt x="24449" y="15823"/>
                  </a:cubicBezTo>
                  <a:cubicBezTo>
                    <a:pt x="25424" y="17176"/>
                    <a:pt x="26398" y="18548"/>
                    <a:pt x="27353" y="19901"/>
                  </a:cubicBezTo>
                  <a:cubicBezTo>
                    <a:pt x="27453" y="20040"/>
                    <a:pt x="27652" y="20160"/>
                    <a:pt x="27453" y="20418"/>
                  </a:cubicBezTo>
                  <a:cubicBezTo>
                    <a:pt x="27194" y="20160"/>
                    <a:pt x="26935" y="19921"/>
                    <a:pt x="26538" y="19563"/>
                  </a:cubicBezTo>
                  <a:lnTo>
                    <a:pt x="26538" y="19563"/>
                  </a:lnTo>
                  <a:cubicBezTo>
                    <a:pt x="26677" y="20199"/>
                    <a:pt x="26856" y="20637"/>
                    <a:pt x="27393" y="20836"/>
                  </a:cubicBezTo>
                  <a:cubicBezTo>
                    <a:pt x="28109" y="21115"/>
                    <a:pt x="28626" y="21552"/>
                    <a:pt x="29004" y="22189"/>
                  </a:cubicBezTo>
                  <a:cubicBezTo>
                    <a:pt x="29283" y="22666"/>
                    <a:pt x="29641" y="23104"/>
                    <a:pt x="29959" y="23561"/>
                  </a:cubicBezTo>
                  <a:cubicBezTo>
                    <a:pt x="30039" y="23661"/>
                    <a:pt x="30078" y="23800"/>
                    <a:pt x="30158" y="23939"/>
                  </a:cubicBezTo>
                  <a:cubicBezTo>
                    <a:pt x="29860" y="23939"/>
                    <a:pt x="29820" y="23720"/>
                    <a:pt x="29681" y="23601"/>
                  </a:cubicBezTo>
                  <a:cubicBezTo>
                    <a:pt x="29482" y="23402"/>
                    <a:pt x="29303" y="23183"/>
                    <a:pt x="29064" y="23024"/>
                  </a:cubicBezTo>
                  <a:cubicBezTo>
                    <a:pt x="28766" y="22845"/>
                    <a:pt x="28487" y="22646"/>
                    <a:pt x="28268" y="22388"/>
                  </a:cubicBezTo>
                  <a:cubicBezTo>
                    <a:pt x="28010" y="22089"/>
                    <a:pt x="27691" y="21910"/>
                    <a:pt x="27274" y="21890"/>
                  </a:cubicBezTo>
                  <a:lnTo>
                    <a:pt x="27274" y="21890"/>
                  </a:lnTo>
                  <a:cubicBezTo>
                    <a:pt x="27274" y="21930"/>
                    <a:pt x="27274" y="21970"/>
                    <a:pt x="27293" y="21990"/>
                  </a:cubicBezTo>
                  <a:cubicBezTo>
                    <a:pt x="27910" y="22427"/>
                    <a:pt x="28248" y="23144"/>
                    <a:pt x="28964" y="23502"/>
                  </a:cubicBezTo>
                  <a:cubicBezTo>
                    <a:pt x="29064" y="23541"/>
                    <a:pt x="29143" y="23661"/>
                    <a:pt x="29203" y="23780"/>
                  </a:cubicBezTo>
                  <a:cubicBezTo>
                    <a:pt x="29422" y="24297"/>
                    <a:pt x="29919" y="24576"/>
                    <a:pt x="30436" y="24715"/>
                  </a:cubicBezTo>
                  <a:cubicBezTo>
                    <a:pt x="30814" y="24815"/>
                    <a:pt x="30993" y="25013"/>
                    <a:pt x="31173" y="25252"/>
                  </a:cubicBezTo>
                  <a:cubicBezTo>
                    <a:pt x="31570" y="25809"/>
                    <a:pt x="31948" y="26386"/>
                    <a:pt x="32366" y="26923"/>
                  </a:cubicBezTo>
                  <a:cubicBezTo>
                    <a:pt x="32565" y="27182"/>
                    <a:pt x="32804" y="27460"/>
                    <a:pt x="33082" y="27659"/>
                  </a:cubicBezTo>
                  <a:cubicBezTo>
                    <a:pt x="33520" y="27978"/>
                    <a:pt x="33858" y="28375"/>
                    <a:pt x="34156" y="28813"/>
                  </a:cubicBezTo>
                  <a:cubicBezTo>
                    <a:pt x="36981" y="32851"/>
                    <a:pt x="37379" y="33249"/>
                    <a:pt x="40124" y="37327"/>
                  </a:cubicBezTo>
                  <a:cubicBezTo>
                    <a:pt x="41179" y="38899"/>
                    <a:pt x="42412" y="40351"/>
                    <a:pt x="43546" y="41883"/>
                  </a:cubicBezTo>
                  <a:cubicBezTo>
                    <a:pt x="45078" y="44827"/>
                    <a:pt x="47126" y="47870"/>
                    <a:pt x="49553" y="50377"/>
                  </a:cubicBezTo>
                  <a:cubicBezTo>
                    <a:pt x="49553" y="50377"/>
                    <a:pt x="50548" y="51729"/>
                    <a:pt x="49613" y="52127"/>
                  </a:cubicBezTo>
                  <a:cubicBezTo>
                    <a:pt x="49443" y="52201"/>
                    <a:pt x="49279" y="52228"/>
                    <a:pt x="49119" y="52228"/>
                  </a:cubicBezTo>
                  <a:cubicBezTo>
                    <a:pt x="48848" y="52228"/>
                    <a:pt x="48590" y="52150"/>
                    <a:pt x="48340" y="52087"/>
                  </a:cubicBezTo>
                  <a:cubicBezTo>
                    <a:pt x="47266" y="51769"/>
                    <a:pt x="46231" y="51371"/>
                    <a:pt x="45276" y="50775"/>
                  </a:cubicBezTo>
                  <a:cubicBezTo>
                    <a:pt x="45018" y="50914"/>
                    <a:pt x="44759" y="51053"/>
                    <a:pt x="44441" y="51212"/>
                  </a:cubicBezTo>
                  <a:cubicBezTo>
                    <a:pt x="44202" y="50416"/>
                    <a:pt x="43546" y="49800"/>
                    <a:pt x="42989" y="49143"/>
                  </a:cubicBezTo>
                  <a:cubicBezTo>
                    <a:pt x="42372" y="48387"/>
                    <a:pt x="41716" y="47671"/>
                    <a:pt x="41099" y="46935"/>
                  </a:cubicBezTo>
                  <a:cubicBezTo>
                    <a:pt x="40880" y="46498"/>
                    <a:pt x="40602" y="46080"/>
                    <a:pt x="40303" y="45662"/>
                  </a:cubicBezTo>
                  <a:cubicBezTo>
                    <a:pt x="37260" y="41405"/>
                    <a:pt x="34236" y="37128"/>
                    <a:pt x="31192" y="32871"/>
                  </a:cubicBezTo>
                  <a:cubicBezTo>
                    <a:pt x="26020" y="25670"/>
                    <a:pt x="23414" y="22010"/>
                    <a:pt x="18242" y="14809"/>
                  </a:cubicBezTo>
                  <a:cubicBezTo>
                    <a:pt x="18083" y="14570"/>
                    <a:pt x="17924" y="14351"/>
                    <a:pt x="17765" y="14152"/>
                  </a:cubicBezTo>
                  <a:cubicBezTo>
                    <a:pt x="17805" y="13874"/>
                    <a:pt x="17825" y="13655"/>
                    <a:pt x="17844" y="13416"/>
                  </a:cubicBezTo>
                  <a:cubicBezTo>
                    <a:pt x="18401" y="13098"/>
                    <a:pt x="18939" y="12839"/>
                    <a:pt x="19396" y="12481"/>
                  </a:cubicBezTo>
                  <a:cubicBezTo>
                    <a:pt x="19766" y="12212"/>
                    <a:pt x="20164" y="12114"/>
                    <a:pt x="20615" y="12114"/>
                  </a:cubicBezTo>
                  <a:close/>
                  <a:moveTo>
                    <a:pt x="17009" y="14968"/>
                  </a:moveTo>
                  <a:cubicBezTo>
                    <a:pt x="17327" y="15127"/>
                    <a:pt x="17447" y="15425"/>
                    <a:pt x="17626" y="15684"/>
                  </a:cubicBezTo>
                  <a:cubicBezTo>
                    <a:pt x="18720" y="17255"/>
                    <a:pt x="19794" y="18827"/>
                    <a:pt x="20908" y="20398"/>
                  </a:cubicBezTo>
                  <a:cubicBezTo>
                    <a:pt x="27910" y="30245"/>
                    <a:pt x="32366" y="36531"/>
                    <a:pt x="39388" y="46378"/>
                  </a:cubicBezTo>
                  <a:cubicBezTo>
                    <a:pt x="39647" y="46756"/>
                    <a:pt x="41198" y="48825"/>
                    <a:pt x="41477" y="49263"/>
                  </a:cubicBezTo>
                  <a:cubicBezTo>
                    <a:pt x="42472" y="50755"/>
                    <a:pt x="43526" y="52087"/>
                    <a:pt x="43526" y="52903"/>
                  </a:cubicBezTo>
                  <a:cubicBezTo>
                    <a:pt x="43526" y="52983"/>
                    <a:pt x="43625" y="53062"/>
                    <a:pt x="43645" y="53142"/>
                  </a:cubicBezTo>
                  <a:cubicBezTo>
                    <a:pt x="43685" y="53261"/>
                    <a:pt x="43725" y="53381"/>
                    <a:pt x="43725" y="53480"/>
                  </a:cubicBezTo>
                  <a:cubicBezTo>
                    <a:pt x="43705" y="54077"/>
                    <a:pt x="43685" y="54654"/>
                    <a:pt x="43685" y="55250"/>
                  </a:cubicBezTo>
                  <a:cubicBezTo>
                    <a:pt x="43685" y="55429"/>
                    <a:pt x="43765" y="55589"/>
                    <a:pt x="43784" y="55768"/>
                  </a:cubicBezTo>
                  <a:cubicBezTo>
                    <a:pt x="43804" y="55867"/>
                    <a:pt x="43804" y="55986"/>
                    <a:pt x="43804" y="56146"/>
                  </a:cubicBezTo>
                  <a:cubicBezTo>
                    <a:pt x="43307" y="56126"/>
                    <a:pt x="42909" y="55907"/>
                    <a:pt x="42472" y="55788"/>
                  </a:cubicBezTo>
                  <a:cubicBezTo>
                    <a:pt x="41835" y="55250"/>
                    <a:pt x="40781" y="54972"/>
                    <a:pt x="40184" y="54514"/>
                  </a:cubicBezTo>
                  <a:cubicBezTo>
                    <a:pt x="39488" y="53977"/>
                    <a:pt x="38612" y="52883"/>
                    <a:pt x="38115" y="52187"/>
                  </a:cubicBezTo>
                  <a:cubicBezTo>
                    <a:pt x="37558" y="51411"/>
                    <a:pt x="36703" y="50834"/>
                    <a:pt x="36126" y="50058"/>
                  </a:cubicBezTo>
                  <a:cubicBezTo>
                    <a:pt x="36106" y="50019"/>
                    <a:pt x="36086" y="49999"/>
                    <a:pt x="36046" y="49979"/>
                  </a:cubicBezTo>
                  <a:cubicBezTo>
                    <a:pt x="36006" y="49879"/>
                    <a:pt x="35967" y="49780"/>
                    <a:pt x="35907" y="49680"/>
                  </a:cubicBezTo>
                  <a:cubicBezTo>
                    <a:pt x="35887" y="49621"/>
                    <a:pt x="35867" y="49561"/>
                    <a:pt x="35867" y="49501"/>
                  </a:cubicBezTo>
                  <a:cubicBezTo>
                    <a:pt x="35609" y="49223"/>
                    <a:pt x="35430" y="49044"/>
                    <a:pt x="35330" y="48885"/>
                  </a:cubicBezTo>
                  <a:cubicBezTo>
                    <a:pt x="32107" y="44369"/>
                    <a:pt x="31431" y="43394"/>
                    <a:pt x="28209" y="38879"/>
                  </a:cubicBezTo>
                  <a:cubicBezTo>
                    <a:pt x="24867" y="34184"/>
                    <a:pt x="21505" y="29509"/>
                    <a:pt x="18163" y="24815"/>
                  </a:cubicBezTo>
                  <a:cubicBezTo>
                    <a:pt x="17825" y="24357"/>
                    <a:pt x="17486" y="23939"/>
                    <a:pt x="17009" y="23601"/>
                  </a:cubicBezTo>
                  <a:cubicBezTo>
                    <a:pt x="16750" y="23422"/>
                    <a:pt x="16532" y="23183"/>
                    <a:pt x="16352" y="22925"/>
                  </a:cubicBezTo>
                  <a:cubicBezTo>
                    <a:pt x="15298" y="21512"/>
                    <a:pt x="14244" y="20080"/>
                    <a:pt x="13209" y="18648"/>
                  </a:cubicBezTo>
                  <a:cubicBezTo>
                    <a:pt x="13110" y="18509"/>
                    <a:pt x="13050" y="18349"/>
                    <a:pt x="12971" y="18170"/>
                  </a:cubicBezTo>
                  <a:cubicBezTo>
                    <a:pt x="13468" y="17832"/>
                    <a:pt x="13926" y="17534"/>
                    <a:pt x="14224" y="17056"/>
                  </a:cubicBezTo>
                  <a:cubicBezTo>
                    <a:pt x="14323" y="16877"/>
                    <a:pt x="14542" y="16778"/>
                    <a:pt x="14721" y="16659"/>
                  </a:cubicBezTo>
                  <a:cubicBezTo>
                    <a:pt x="15318" y="16360"/>
                    <a:pt x="15795" y="15923"/>
                    <a:pt x="16273" y="15485"/>
                  </a:cubicBezTo>
                  <a:cubicBezTo>
                    <a:pt x="16492" y="15286"/>
                    <a:pt x="16671" y="15047"/>
                    <a:pt x="17009" y="14968"/>
                  </a:cubicBezTo>
                  <a:close/>
                  <a:moveTo>
                    <a:pt x="12294" y="19066"/>
                  </a:moveTo>
                  <a:cubicBezTo>
                    <a:pt x="12493" y="19364"/>
                    <a:pt x="12692" y="19623"/>
                    <a:pt x="12891" y="19901"/>
                  </a:cubicBezTo>
                  <a:cubicBezTo>
                    <a:pt x="13687" y="21075"/>
                    <a:pt x="14483" y="22268"/>
                    <a:pt x="15298" y="23422"/>
                  </a:cubicBezTo>
                  <a:cubicBezTo>
                    <a:pt x="15537" y="23760"/>
                    <a:pt x="15795" y="24079"/>
                    <a:pt x="16114" y="24317"/>
                  </a:cubicBezTo>
                  <a:cubicBezTo>
                    <a:pt x="16591" y="24675"/>
                    <a:pt x="16929" y="25093"/>
                    <a:pt x="17248" y="25551"/>
                  </a:cubicBezTo>
                  <a:cubicBezTo>
                    <a:pt x="23017" y="33667"/>
                    <a:pt x="35211" y="50914"/>
                    <a:pt x="37797" y="54574"/>
                  </a:cubicBezTo>
                  <a:cubicBezTo>
                    <a:pt x="37936" y="54833"/>
                    <a:pt x="38234" y="55231"/>
                    <a:pt x="38354" y="55370"/>
                  </a:cubicBezTo>
                  <a:cubicBezTo>
                    <a:pt x="38752" y="55967"/>
                    <a:pt x="38314" y="55967"/>
                    <a:pt x="38354" y="56146"/>
                  </a:cubicBezTo>
                  <a:cubicBezTo>
                    <a:pt x="38473" y="56902"/>
                    <a:pt x="38155" y="57598"/>
                    <a:pt x="38016" y="58314"/>
                  </a:cubicBezTo>
                  <a:cubicBezTo>
                    <a:pt x="37956" y="58592"/>
                    <a:pt x="37936" y="58891"/>
                    <a:pt x="37916" y="59189"/>
                  </a:cubicBezTo>
                  <a:cubicBezTo>
                    <a:pt x="37916" y="59388"/>
                    <a:pt x="37956" y="59607"/>
                    <a:pt x="37976" y="59826"/>
                  </a:cubicBezTo>
                  <a:cubicBezTo>
                    <a:pt x="37737" y="59925"/>
                    <a:pt x="37538" y="60005"/>
                    <a:pt x="37240" y="60124"/>
                  </a:cubicBezTo>
                  <a:cubicBezTo>
                    <a:pt x="37001" y="59806"/>
                    <a:pt x="36842" y="59567"/>
                    <a:pt x="36643" y="59309"/>
                  </a:cubicBezTo>
                  <a:cubicBezTo>
                    <a:pt x="36205" y="58712"/>
                    <a:pt x="35748" y="58115"/>
                    <a:pt x="35310" y="57518"/>
                  </a:cubicBezTo>
                  <a:cubicBezTo>
                    <a:pt x="34932" y="57001"/>
                    <a:pt x="34574" y="56464"/>
                    <a:pt x="34216" y="55927"/>
                  </a:cubicBezTo>
                  <a:cubicBezTo>
                    <a:pt x="34144" y="55818"/>
                    <a:pt x="34118" y="55774"/>
                    <a:pt x="34123" y="55774"/>
                  </a:cubicBezTo>
                  <a:cubicBezTo>
                    <a:pt x="34150" y="55774"/>
                    <a:pt x="34856" y="56716"/>
                    <a:pt x="34873" y="56716"/>
                  </a:cubicBezTo>
                  <a:cubicBezTo>
                    <a:pt x="34877" y="56716"/>
                    <a:pt x="34848" y="56672"/>
                    <a:pt x="34773" y="56563"/>
                  </a:cubicBezTo>
                  <a:cubicBezTo>
                    <a:pt x="28129" y="47234"/>
                    <a:pt x="27691" y="47731"/>
                    <a:pt x="21027" y="38401"/>
                  </a:cubicBezTo>
                  <a:cubicBezTo>
                    <a:pt x="20669" y="37904"/>
                    <a:pt x="20351" y="37367"/>
                    <a:pt x="20132" y="36790"/>
                  </a:cubicBezTo>
                  <a:cubicBezTo>
                    <a:pt x="19973" y="36372"/>
                    <a:pt x="19734" y="35974"/>
                    <a:pt x="19476" y="35596"/>
                  </a:cubicBezTo>
                  <a:cubicBezTo>
                    <a:pt x="18382" y="34025"/>
                    <a:pt x="17248" y="32473"/>
                    <a:pt x="16134" y="30902"/>
                  </a:cubicBezTo>
                  <a:cubicBezTo>
                    <a:pt x="15875" y="30524"/>
                    <a:pt x="15636" y="30146"/>
                    <a:pt x="15537" y="29688"/>
                  </a:cubicBezTo>
                  <a:cubicBezTo>
                    <a:pt x="15477" y="29350"/>
                    <a:pt x="15238" y="29012"/>
                    <a:pt x="15040" y="28714"/>
                  </a:cubicBezTo>
                  <a:cubicBezTo>
                    <a:pt x="13687" y="26804"/>
                    <a:pt x="12314" y="24874"/>
                    <a:pt x="10922" y="22984"/>
                  </a:cubicBezTo>
                  <a:cubicBezTo>
                    <a:pt x="10584" y="22507"/>
                    <a:pt x="10424" y="22010"/>
                    <a:pt x="10365" y="21473"/>
                  </a:cubicBezTo>
                  <a:cubicBezTo>
                    <a:pt x="10305" y="21015"/>
                    <a:pt x="10385" y="20597"/>
                    <a:pt x="10802" y="20279"/>
                  </a:cubicBezTo>
                  <a:cubicBezTo>
                    <a:pt x="10942" y="20160"/>
                    <a:pt x="11081" y="20020"/>
                    <a:pt x="11160" y="19861"/>
                  </a:cubicBezTo>
                  <a:cubicBezTo>
                    <a:pt x="11379" y="19444"/>
                    <a:pt x="11777" y="19245"/>
                    <a:pt x="12294" y="19066"/>
                  </a:cubicBezTo>
                  <a:close/>
                  <a:moveTo>
                    <a:pt x="45414" y="52009"/>
                  </a:moveTo>
                  <a:cubicBezTo>
                    <a:pt x="45490" y="52009"/>
                    <a:pt x="45572" y="52021"/>
                    <a:pt x="45654" y="52048"/>
                  </a:cubicBezTo>
                  <a:cubicBezTo>
                    <a:pt x="45833" y="52107"/>
                    <a:pt x="46072" y="52087"/>
                    <a:pt x="46211" y="52207"/>
                  </a:cubicBezTo>
                  <a:cubicBezTo>
                    <a:pt x="46709" y="52605"/>
                    <a:pt x="47385" y="52684"/>
                    <a:pt x="47962" y="52943"/>
                  </a:cubicBezTo>
                  <a:cubicBezTo>
                    <a:pt x="48358" y="53107"/>
                    <a:pt x="48792" y="53318"/>
                    <a:pt x="49250" y="53318"/>
                  </a:cubicBezTo>
                  <a:cubicBezTo>
                    <a:pt x="49459" y="53318"/>
                    <a:pt x="49673" y="53274"/>
                    <a:pt x="49892" y="53162"/>
                  </a:cubicBezTo>
                  <a:cubicBezTo>
                    <a:pt x="49951" y="53126"/>
                    <a:pt x="50032" y="53119"/>
                    <a:pt x="50114" y="53119"/>
                  </a:cubicBezTo>
                  <a:cubicBezTo>
                    <a:pt x="50168" y="53119"/>
                    <a:pt x="50222" y="53122"/>
                    <a:pt x="50270" y="53122"/>
                  </a:cubicBezTo>
                  <a:cubicBezTo>
                    <a:pt x="50747" y="53162"/>
                    <a:pt x="51145" y="53301"/>
                    <a:pt x="51403" y="53739"/>
                  </a:cubicBezTo>
                  <a:cubicBezTo>
                    <a:pt x="51801" y="54435"/>
                    <a:pt x="52179" y="55131"/>
                    <a:pt x="52398" y="55887"/>
                  </a:cubicBezTo>
                  <a:cubicBezTo>
                    <a:pt x="52677" y="56862"/>
                    <a:pt x="52935" y="57856"/>
                    <a:pt x="53114" y="58851"/>
                  </a:cubicBezTo>
                  <a:cubicBezTo>
                    <a:pt x="53253" y="59706"/>
                    <a:pt x="53532" y="60522"/>
                    <a:pt x="53791" y="61358"/>
                  </a:cubicBezTo>
                  <a:cubicBezTo>
                    <a:pt x="53989" y="62034"/>
                    <a:pt x="54129" y="62710"/>
                    <a:pt x="53691" y="63347"/>
                  </a:cubicBezTo>
                  <a:cubicBezTo>
                    <a:pt x="53572" y="63526"/>
                    <a:pt x="53572" y="63784"/>
                    <a:pt x="53532" y="63983"/>
                  </a:cubicBezTo>
                  <a:cubicBezTo>
                    <a:pt x="53353" y="64123"/>
                    <a:pt x="53094" y="64202"/>
                    <a:pt x="53015" y="64361"/>
                  </a:cubicBezTo>
                  <a:cubicBezTo>
                    <a:pt x="52836" y="64699"/>
                    <a:pt x="52557" y="64918"/>
                    <a:pt x="52299" y="65177"/>
                  </a:cubicBezTo>
                  <a:cubicBezTo>
                    <a:pt x="51901" y="65555"/>
                    <a:pt x="51383" y="65873"/>
                    <a:pt x="51085" y="66291"/>
                  </a:cubicBezTo>
                  <a:cubicBezTo>
                    <a:pt x="50647" y="66927"/>
                    <a:pt x="50011" y="67246"/>
                    <a:pt x="49394" y="67564"/>
                  </a:cubicBezTo>
                  <a:cubicBezTo>
                    <a:pt x="49255" y="67524"/>
                    <a:pt x="49175" y="67524"/>
                    <a:pt x="49136" y="67504"/>
                  </a:cubicBezTo>
                  <a:cubicBezTo>
                    <a:pt x="48440" y="67157"/>
                    <a:pt x="47812" y="66657"/>
                    <a:pt x="46987" y="66657"/>
                  </a:cubicBezTo>
                  <a:cubicBezTo>
                    <a:pt x="46916" y="66657"/>
                    <a:pt x="46843" y="66661"/>
                    <a:pt x="46768" y="66669"/>
                  </a:cubicBezTo>
                  <a:cubicBezTo>
                    <a:pt x="46729" y="66669"/>
                    <a:pt x="46709" y="66649"/>
                    <a:pt x="46669" y="66629"/>
                  </a:cubicBezTo>
                  <a:cubicBezTo>
                    <a:pt x="46112" y="66231"/>
                    <a:pt x="45396" y="66032"/>
                    <a:pt x="44879" y="65555"/>
                  </a:cubicBezTo>
                  <a:cubicBezTo>
                    <a:pt x="44759" y="65436"/>
                    <a:pt x="44600" y="65316"/>
                    <a:pt x="44441" y="65217"/>
                  </a:cubicBezTo>
                  <a:cubicBezTo>
                    <a:pt x="42631" y="64222"/>
                    <a:pt x="40820" y="63247"/>
                    <a:pt x="38990" y="62253"/>
                  </a:cubicBezTo>
                  <a:cubicBezTo>
                    <a:pt x="38752" y="62113"/>
                    <a:pt x="38533" y="61954"/>
                    <a:pt x="38334" y="61696"/>
                  </a:cubicBezTo>
                  <a:cubicBezTo>
                    <a:pt x="38831" y="61457"/>
                    <a:pt x="39070" y="61099"/>
                    <a:pt x="39130" y="60621"/>
                  </a:cubicBezTo>
                  <a:cubicBezTo>
                    <a:pt x="39149" y="60423"/>
                    <a:pt x="39289" y="60244"/>
                    <a:pt x="39348" y="60045"/>
                  </a:cubicBezTo>
                  <a:cubicBezTo>
                    <a:pt x="39408" y="59945"/>
                    <a:pt x="39468" y="59826"/>
                    <a:pt x="39468" y="59706"/>
                  </a:cubicBezTo>
                  <a:cubicBezTo>
                    <a:pt x="39428" y="58970"/>
                    <a:pt x="39607" y="58234"/>
                    <a:pt x="39408" y="57498"/>
                  </a:cubicBezTo>
                  <a:cubicBezTo>
                    <a:pt x="39309" y="57100"/>
                    <a:pt x="39368" y="56722"/>
                    <a:pt x="39627" y="56404"/>
                  </a:cubicBezTo>
                  <a:cubicBezTo>
                    <a:pt x="39675" y="56388"/>
                    <a:pt x="39723" y="56359"/>
                    <a:pt x="39772" y="56359"/>
                  </a:cubicBezTo>
                  <a:cubicBezTo>
                    <a:pt x="39783" y="56359"/>
                    <a:pt x="39795" y="56361"/>
                    <a:pt x="39806" y="56364"/>
                  </a:cubicBezTo>
                  <a:cubicBezTo>
                    <a:pt x="40005" y="56364"/>
                    <a:pt x="40204" y="56404"/>
                    <a:pt x="40403" y="56464"/>
                  </a:cubicBezTo>
                  <a:cubicBezTo>
                    <a:pt x="40880" y="56722"/>
                    <a:pt x="41358" y="56921"/>
                    <a:pt x="41835" y="57001"/>
                  </a:cubicBezTo>
                  <a:cubicBezTo>
                    <a:pt x="41994" y="57061"/>
                    <a:pt x="42173" y="57140"/>
                    <a:pt x="42352" y="57180"/>
                  </a:cubicBezTo>
                  <a:cubicBezTo>
                    <a:pt x="42472" y="57220"/>
                    <a:pt x="42531" y="57359"/>
                    <a:pt x="42631" y="57439"/>
                  </a:cubicBezTo>
                  <a:cubicBezTo>
                    <a:pt x="42977" y="57739"/>
                    <a:pt x="43309" y="57885"/>
                    <a:pt x="43660" y="57885"/>
                  </a:cubicBezTo>
                  <a:cubicBezTo>
                    <a:pt x="43914" y="57885"/>
                    <a:pt x="44177" y="57808"/>
                    <a:pt x="44461" y="57657"/>
                  </a:cubicBezTo>
                  <a:cubicBezTo>
                    <a:pt x="44700" y="57518"/>
                    <a:pt x="44938" y="57359"/>
                    <a:pt x="45257" y="57180"/>
                  </a:cubicBezTo>
                  <a:cubicBezTo>
                    <a:pt x="45296" y="56822"/>
                    <a:pt x="45356" y="56484"/>
                    <a:pt x="45336" y="56165"/>
                  </a:cubicBezTo>
                  <a:cubicBezTo>
                    <a:pt x="45336" y="55370"/>
                    <a:pt x="44938" y="54594"/>
                    <a:pt x="45157" y="53798"/>
                  </a:cubicBezTo>
                  <a:cubicBezTo>
                    <a:pt x="45177" y="53719"/>
                    <a:pt x="45097" y="53619"/>
                    <a:pt x="45078" y="53540"/>
                  </a:cubicBezTo>
                  <a:cubicBezTo>
                    <a:pt x="45018" y="53241"/>
                    <a:pt x="44958" y="52943"/>
                    <a:pt x="44898" y="52664"/>
                  </a:cubicBezTo>
                  <a:cubicBezTo>
                    <a:pt x="44834" y="52245"/>
                    <a:pt x="45083" y="52009"/>
                    <a:pt x="45414" y="52009"/>
                  </a:cubicBezTo>
                  <a:close/>
                  <a:moveTo>
                    <a:pt x="11030" y="1"/>
                  </a:moveTo>
                  <a:cubicBezTo>
                    <a:pt x="10882" y="1"/>
                    <a:pt x="10740" y="25"/>
                    <a:pt x="10603" y="88"/>
                  </a:cubicBezTo>
                  <a:cubicBezTo>
                    <a:pt x="10504" y="128"/>
                    <a:pt x="10424" y="187"/>
                    <a:pt x="10325" y="187"/>
                  </a:cubicBezTo>
                  <a:cubicBezTo>
                    <a:pt x="10290" y="186"/>
                    <a:pt x="10256" y="185"/>
                    <a:pt x="10222" y="185"/>
                  </a:cubicBezTo>
                  <a:cubicBezTo>
                    <a:pt x="9501" y="185"/>
                    <a:pt x="8985" y="580"/>
                    <a:pt x="8415" y="903"/>
                  </a:cubicBezTo>
                  <a:cubicBezTo>
                    <a:pt x="7480" y="1460"/>
                    <a:pt x="6545" y="1998"/>
                    <a:pt x="5610" y="2574"/>
                  </a:cubicBezTo>
                  <a:cubicBezTo>
                    <a:pt x="5312" y="2754"/>
                    <a:pt x="5034" y="2952"/>
                    <a:pt x="4795" y="3171"/>
                  </a:cubicBezTo>
                  <a:cubicBezTo>
                    <a:pt x="4437" y="3509"/>
                    <a:pt x="4138" y="3887"/>
                    <a:pt x="3701" y="4146"/>
                  </a:cubicBezTo>
                  <a:cubicBezTo>
                    <a:pt x="3542" y="4226"/>
                    <a:pt x="3442" y="4405"/>
                    <a:pt x="3323" y="4544"/>
                  </a:cubicBezTo>
                  <a:cubicBezTo>
                    <a:pt x="3243" y="4643"/>
                    <a:pt x="3223" y="4783"/>
                    <a:pt x="3124" y="4822"/>
                  </a:cubicBezTo>
                  <a:cubicBezTo>
                    <a:pt x="2467" y="5180"/>
                    <a:pt x="2249" y="5817"/>
                    <a:pt x="1811" y="6314"/>
                  </a:cubicBezTo>
                  <a:cubicBezTo>
                    <a:pt x="1711" y="6434"/>
                    <a:pt x="1652" y="6573"/>
                    <a:pt x="1532" y="6672"/>
                  </a:cubicBezTo>
                  <a:cubicBezTo>
                    <a:pt x="299" y="7548"/>
                    <a:pt x="180" y="8861"/>
                    <a:pt x="21" y="10154"/>
                  </a:cubicBezTo>
                  <a:cubicBezTo>
                    <a:pt x="1" y="10353"/>
                    <a:pt x="160" y="10611"/>
                    <a:pt x="299" y="10790"/>
                  </a:cubicBezTo>
                  <a:cubicBezTo>
                    <a:pt x="757" y="11486"/>
                    <a:pt x="1274" y="12163"/>
                    <a:pt x="1731" y="12859"/>
                  </a:cubicBezTo>
                  <a:cubicBezTo>
                    <a:pt x="1871" y="13038"/>
                    <a:pt x="2030" y="13277"/>
                    <a:pt x="2030" y="13496"/>
                  </a:cubicBezTo>
                  <a:cubicBezTo>
                    <a:pt x="2050" y="14072"/>
                    <a:pt x="2368" y="14371"/>
                    <a:pt x="3004" y="14510"/>
                  </a:cubicBezTo>
                  <a:cubicBezTo>
                    <a:pt x="2885" y="14948"/>
                    <a:pt x="3084" y="15306"/>
                    <a:pt x="3343" y="15664"/>
                  </a:cubicBezTo>
                  <a:cubicBezTo>
                    <a:pt x="3661" y="16082"/>
                    <a:pt x="4039" y="16499"/>
                    <a:pt x="3959" y="17056"/>
                  </a:cubicBezTo>
                  <a:cubicBezTo>
                    <a:pt x="4357" y="17613"/>
                    <a:pt x="4715" y="18170"/>
                    <a:pt x="5153" y="18707"/>
                  </a:cubicBezTo>
                  <a:cubicBezTo>
                    <a:pt x="5292" y="18867"/>
                    <a:pt x="5610" y="18887"/>
                    <a:pt x="5889" y="18986"/>
                  </a:cubicBezTo>
                  <a:cubicBezTo>
                    <a:pt x="6167" y="19802"/>
                    <a:pt x="6804" y="20478"/>
                    <a:pt x="7301" y="21214"/>
                  </a:cubicBezTo>
                  <a:cubicBezTo>
                    <a:pt x="7586" y="21651"/>
                    <a:pt x="7998" y="21852"/>
                    <a:pt x="8519" y="21852"/>
                  </a:cubicBezTo>
                  <a:cubicBezTo>
                    <a:pt x="8544" y="21852"/>
                    <a:pt x="8569" y="21851"/>
                    <a:pt x="8594" y="21851"/>
                  </a:cubicBezTo>
                  <a:cubicBezTo>
                    <a:pt x="8753" y="21851"/>
                    <a:pt x="8913" y="21851"/>
                    <a:pt x="9092" y="21831"/>
                  </a:cubicBezTo>
                  <a:cubicBezTo>
                    <a:pt x="9151" y="22149"/>
                    <a:pt x="9151" y="22427"/>
                    <a:pt x="9271" y="22646"/>
                  </a:cubicBezTo>
                  <a:cubicBezTo>
                    <a:pt x="9430" y="22984"/>
                    <a:pt x="9669" y="23283"/>
                    <a:pt x="9887" y="23581"/>
                  </a:cubicBezTo>
                  <a:cubicBezTo>
                    <a:pt x="11220" y="25451"/>
                    <a:pt x="12533" y="27321"/>
                    <a:pt x="13866" y="29191"/>
                  </a:cubicBezTo>
                  <a:cubicBezTo>
                    <a:pt x="14124" y="29529"/>
                    <a:pt x="14323" y="29887"/>
                    <a:pt x="14423" y="30325"/>
                  </a:cubicBezTo>
                  <a:cubicBezTo>
                    <a:pt x="14502" y="30663"/>
                    <a:pt x="14721" y="31001"/>
                    <a:pt x="14920" y="31280"/>
                  </a:cubicBezTo>
                  <a:cubicBezTo>
                    <a:pt x="16034" y="32891"/>
                    <a:pt x="17168" y="34482"/>
                    <a:pt x="18322" y="36054"/>
                  </a:cubicBezTo>
                  <a:cubicBezTo>
                    <a:pt x="18620" y="36492"/>
                    <a:pt x="18899" y="36929"/>
                    <a:pt x="19058" y="37427"/>
                  </a:cubicBezTo>
                  <a:cubicBezTo>
                    <a:pt x="19217" y="37984"/>
                    <a:pt x="19555" y="38461"/>
                    <a:pt x="19893" y="38958"/>
                  </a:cubicBezTo>
                  <a:cubicBezTo>
                    <a:pt x="26856" y="48726"/>
                    <a:pt x="25622" y="45841"/>
                    <a:pt x="32565" y="55609"/>
                  </a:cubicBezTo>
                  <a:cubicBezTo>
                    <a:pt x="32923" y="56106"/>
                    <a:pt x="33401" y="56543"/>
                    <a:pt x="33440" y="57200"/>
                  </a:cubicBezTo>
                  <a:cubicBezTo>
                    <a:pt x="33460" y="57279"/>
                    <a:pt x="33540" y="57359"/>
                    <a:pt x="33599" y="57419"/>
                  </a:cubicBezTo>
                  <a:cubicBezTo>
                    <a:pt x="34256" y="58354"/>
                    <a:pt x="34912" y="59289"/>
                    <a:pt x="35589" y="60224"/>
                  </a:cubicBezTo>
                  <a:cubicBezTo>
                    <a:pt x="35907" y="60681"/>
                    <a:pt x="36265" y="61119"/>
                    <a:pt x="36583" y="61576"/>
                  </a:cubicBezTo>
                  <a:cubicBezTo>
                    <a:pt x="36742" y="61795"/>
                    <a:pt x="36862" y="62054"/>
                    <a:pt x="37021" y="62273"/>
                  </a:cubicBezTo>
                  <a:cubicBezTo>
                    <a:pt x="37260" y="62670"/>
                    <a:pt x="37518" y="63028"/>
                    <a:pt x="38016" y="63208"/>
                  </a:cubicBezTo>
                  <a:cubicBezTo>
                    <a:pt x="38294" y="63307"/>
                    <a:pt x="38513" y="63506"/>
                    <a:pt x="38752" y="63665"/>
                  </a:cubicBezTo>
                  <a:cubicBezTo>
                    <a:pt x="38851" y="63745"/>
                    <a:pt x="38931" y="63884"/>
                    <a:pt x="39050" y="63904"/>
                  </a:cubicBezTo>
                  <a:cubicBezTo>
                    <a:pt x="39925" y="64043"/>
                    <a:pt x="40462" y="64719"/>
                    <a:pt x="41179" y="65077"/>
                  </a:cubicBezTo>
                  <a:cubicBezTo>
                    <a:pt x="41934" y="65475"/>
                    <a:pt x="42690" y="65913"/>
                    <a:pt x="43426" y="66311"/>
                  </a:cubicBezTo>
                  <a:cubicBezTo>
                    <a:pt x="44162" y="66729"/>
                    <a:pt x="44879" y="67126"/>
                    <a:pt x="45615" y="67504"/>
                  </a:cubicBezTo>
                  <a:cubicBezTo>
                    <a:pt x="46271" y="67843"/>
                    <a:pt x="46868" y="68260"/>
                    <a:pt x="47504" y="68598"/>
                  </a:cubicBezTo>
                  <a:cubicBezTo>
                    <a:pt x="48380" y="69076"/>
                    <a:pt x="49275" y="69533"/>
                    <a:pt x="50230" y="69812"/>
                  </a:cubicBezTo>
                  <a:cubicBezTo>
                    <a:pt x="50389" y="69872"/>
                    <a:pt x="50588" y="69891"/>
                    <a:pt x="50667" y="69991"/>
                  </a:cubicBezTo>
                  <a:cubicBezTo>
                    <a:pt x="51045" y="70429"/>
                    <a:pt x="51563" y="70548"/>
                    <a:pt x="52040" y="70807"/>
                  </a:cubicBezTo>
                  <a:cubicBezTo>
                    <a:pt x="52497" y="71045"/>
                    <a:pt x="52995" y="71204"/>
                    <a:pt x="53313" y="71622"/>
                  </a:cubicBezTo>
                  <a:cubicBezTo>
                    <a:pt x="53393" y="71742"/>
                    <a:pt x="53572" y="71821"/>
                    <a:pt x="53731" y="71861"/>
                  </a:cubicBezTo>
                  <a:cubicBezTo>
                    <a:pt x="54168" y="71960"/>
                    <a:pt x="54606" y="72080"/>
                    <a:pt x="55044" y="72159"/>
                  </a:cubicBezTo>
                  <a:cubicBezTo>
                    <a:pt x="55128" y="72169"/>
                    <a:pt x="55207" y="72174"/>
                    <a:pt x="55281" y="72174"/>
                  </a:cubicBezTo>
                  <a:cubicBezTo>
                    <a:pt x="55806" y="72174"/>
                    <a:pt x="56095" y="71926"/>
                    <a:pt x="56217" y="71403"/>
                  </a:cubicBezTo>
                  <a:cubicBezTo>
                    <a:pt x="56396" y="70707"/>
                    <a:pt x="56556" y="70031"/>
                    <a:pt x="56436" y="69295"/>
                  </a:cubicBezTo>
                  <a:cubicBezTo>
                    <a:pt x="56377" y="68917"/>
                    <a:pt x="56416" y="68519"/>
                    <a:pt x="56396" y="68141"/>
                  </a:cubicBezTo>
                  <a:cubicBezTo>
                    <a:pt x="56396" y="67962"/>
                    <a:pt x="56377" y="67783"/>
                    <a:pt x="56317" y="67624"/>
                  </a:cubicBezTo>
                  <a:cubicBezTo>
                    <a:pt x="55959" y="66649"/>
                    <a:pt x="55839" y="65634"/>
                    <a:pt x="55740" y="64640"/>
                  </a:cubicBezTo>
                  <a:cubicBezTo>
                    <a:pt x="55660" y="64003"/>
                    <a:pt x="55342" y="63426"/>
                    <a:pt x="55422" y="62770"/>
                  </a:cubicBezTo>
                  <a:cubicBezTo>
                    <a:pt x="55461" y="62511"/>
                    <a:pt x="55203" y="62213"/>
                    <a:pt x="55103" y="61934"/>
                  </a:cubicBezTo>
                  <a:cubicBezTo>
                    <a:pt x="54785" y="61059"/>
                    <a:pt x="54646" y="60124"/>
                    <a:pt x="54546" y="59209"/>
                  </a:cubicBezTo>
                  <a:cubicBezTo>
                    <a:pt x="54487" y="58592"/>
                    <a:pt x="54248" y="57996"/>
                    <a:pt x="54109" y="57379"/>
                  </a:cubicBezTo>
                  <a:cubicBezTo>
                    <a:pt x="53989" y="56822"/>
                    <a:pt x="53850" y="56285"/>
                    <a:pt x="53651" y="55748"/>
                  </a:cubicBezTo>
                  <a:cubicBezTo>
                    <a:pt x="53373" y="54992"/>
                    <a:pt x="53035" y="54236"/>
                    <a:pt x="52696" y="53500"/>
                  </a:cubicBezTo>
                  <a:cubicBezTo>
                    <a:pt x="52617" y="53341"/>
                    <a:pt x="52497" y="53182"/>
                    <a:pt x="52378" y="53042"/>
                  </a:cubicBezTo>
                  <a:cubicBezTo>
                    <a:pt x="52080" y="52724"/>
                    <a:pt x="51801" y="52366"/>
                    <a:pt x="51543" y="52008"/>
                  </a:cubicBezTo>
                  <a:cubicBezTo>
                    <a:pt x="51563" y="51968"/>
                    <a:pt x="51563" y="51908"/>
                    <a:pt x="51543" y="51849"/>
                  </a:cubicBezTo>
                  <a:cubicBezTo>
                    <a:pt x="51304" y="50635"/>
                    <a:pt x="50349" y="49482"/>
                    <a:pt x="49434" y="48387"/>
                  </a:cubicBezTo>
                  <a:cubicBezTo>
                    <a:pt x="48658" y="47234"/>
                    <a:pt x="47902" y="46060"/>
                    <a:pt x="47027" y="45105"/>
                  </a:cubicBezTo>
                  <a:cubicBezTo>
                    <a:pt x="46967" y="45045"/>
                    <a:pt x="46908" y="44986"/>
                    <a:pt x="46868" y="44926"/>
                  </a:cubicBezTo>
                  <a:cubicBezTo>
                    <a:pt x="45913" y="43613"/>
                    <a:pt x="44958" y="42280"/>
                    <a:pt x="44003" y="40948"/>
                  </a:cubicBezTo>
                  <a:cubicBezTo>
                    <a:pt x="43964" y="40848"/>
                    <a:pt x="43904" y="40729"/>
                    <a:pt x="43844" y="40629"/>
                  </a:cubicBezTo>
                  <a:cubicBezTo>
                    <a:pt x="43804" y="40510"/>
                    <a:pt x="43824" y="40430"/>
                    <a:pt x="43864" y="40371"/>
                  </a:cubicBezTo>
                  <a:cubicBezTo>
                    <a:pt x="43566" y="39873"/>
                    <a:pt x="43208" y="39416"/>
                    <a:pt x="42889" y="38938"/>
                  </a:cubicBezTo>
                  <a:cubicBezTo>
                    <a:pt x="39468" y="34144"/>
                    <a:pt x="38592" y="32891"/>
                    <a:pt x="35191" y="28097"/>
                  </a:cubicBezTo>
                  <a:cubicBezTo>
                    <a:pt x="34853" y="27639"/>
                    <a:pt x="34475" y="27241"/>
                    <a:pt x="34037" y="26864"/>
                  </a:cubicBezTo>
                  <a:cubicBezTo>
                    <a:pt x="33699" y="26605"/>
                    <a:pt x="33420" y="26247"/>
                    <a:pt x="33162" y="25909"/>
                  </a:cubicBezTo>
                  <a:cubicBezTo>
                    <a:pt x="30397" y="22030"/>
                    <a:pt x="27612" y="18131"/>
                    <a:pt x="24847" y="14252"/>
                  </a:cubicBezTo>
                  <a:cubicBezTo>
                    <a:pt x="24489" y="13734"/>
                    <a:pt x="24150" y="13237"/>
                    <a:pt x="23554" y="12919"/>
                  </a:cubicBezTo>
                  <a:cubicBezTo>
                    <a:pt x="23355" y="12819"/>
                    <a:pt x="23215" y="12620"/>
                    <a:pt x="23096" y="12461"/>
                  </a:cubicBezTo>
                  <a:cubicBezTo>
                    <a:pt x="22758" y="11964"/>
                    <a:pt x="22420" y="11486"/>
                    <a:pt x="21763" y="11367"/>
                  </a:cubicBezTo>
                  <a:cubicBezTo>
                    <a:pt x="21704" y="10850"/>
                    <a:pt x="21664" y="10512"/>
                    <a:pt x="21604" y="10174"/>
                  </a:cubicBezTo>
                  <a:cubicBezTo>
                    <a:pt x="21564" y="9975"/>
                    <a:pt x="21505" y="9736"/>
                    <a:pt x="21385" y="9577"/>
                  </a:cubicBezTo>
                  <a:cubicBezTo>
                    <a:pt x="20709" y="8801"/>
                    <a:pt x="20271" y="7886"/>
                    <a:pt x="19655" y="7090"/>
                  </a:cubicBezTo>
                  <a:cubicBezTo>
                    <a:pt x="19356" y="6712"/>
                    <a:pt x="19376" y="6712"/>
                    <a:pt x="18759" y="6473"/>
                  </a:cubicBezTo>
                  <a:cubicBezTo>
                    <a:pt x="18839" y="5916"/>
                    <a:pt x="18461" y="5499"/>
                    <a:pt x="18123" y="5081"/>
                  </a:cubicBezTo>
                  <a:cubicBezTo>
                    <a:pt x="17978" y="4904"/>
                    <a:pt x="17795" y="4805"/>
                    <a:pt x="17593" y="4805"/>
                  </a:cubicBezTo>
                  <a:cubicBezTo>
                    <a:pt x="17545" y="4805"/>
                    <a:pt x="17496" y="4811"/>
                    <a:pt x="17447" y="4822"/>
                  </a:cubicBezTo>
                  <a:cubicBezTo>
                    <a:pt x="17287" y="4862"/>
                    <a:pt x="17128" y="4922"/>
                    <a:pt x="17049" y="4942"/>
                  </a:cubicBezTo>
                  <a:cubicBezTo>
                    <a:pt x="16850" y="4524"/>
                    <a:pt x="16671" y="4146"/>
                    <a:pt x="16452" y="3788"/>
                  </a:cubicBezTo>
                  <a:cubicBezTo>
                    <a:pt x="15994" y="3131"/>
                    <a:pt x="15517" y="2475"/>
                    <a:pt x="15040" y="1819"/>
                  </a:cubicBezTo>
                  <a:cubicBezTo>
                    <a:pt x="14801" y="1480"/>
                    <a:pt x="14502" y="1262"/>
                    <a:pt x="14124" y="1023"/>
                  </a:cubicBezTo>
                  <a:cubicBezTo>
                    <a:pt x="13289" y="506"/>
                    <a:pt x="12414" y="207"/>
                    <a:pt x="11439" y="48"/>
                  </a:cubicBezTo>
                  <a:cubicBezTo>
                    <a:pt x="11298" y="20"/>
                    <a:pt x="11162" y="1"/>
                    <a:pt x="110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6D3EC635-76FB-4830-BC3D-9E2B31DE160B}"/>
              </a:ext>
            </a:extLst>
          </p:cNvPr>
          <p:cNvSpPr txBox="1"/>
          <p:nvPr/>
        </p:nvSpPr>
        <p:spPr>
          <a:xfrm>
            <a:off x="1398190" y="1714612"/>
            <a:ext cx="1530394" cy="400110"/>
          </a:xfrm>
          <a:prstGeom prst="rect">
            <a:avLst/>
          </a:prstGeom>
          <a:noFill/>
        </p:spPr>
        <p:txBody>
          <a:bodyPr wrap="square" rtlCol="0">
            <a:spAutoFit/>
          </a:bodyPr>
          <a:lstStyle/>
          <a:p>
            <a:r>
              <a:rPr lang="en-US" sz="2000" dirty="0">
                <a:solidFill>
                  <a:schemeClr val="accent4">
                    <a:lumMod val="75000"/>
                  </a:schemeClr>
                </a:solidFill>
                <a:latin typeface="Fira Sans Extra Condensed Medium" panose="020B0604020202020204" charset="0"/>
              </a:rPr>
              <a:t>Demands</a:t>
            </a:r>
          </a:p>
        </p:txBody>
      </p:sp>
      <p:sp>
        <p:nvSpPr>
          <p:cNvPr id="3" name="TextBox 2">
            <a:extLst>
              <a:ext uri="{FF2B5EF4-FFF2-40B4-BE49-F238E27FC236}">
                <a16:creationId xmlns:a16="http://schemas.microsoft.com/office/drawing/2014/main" id="{68C03A2B-3649-4E6C-A91A-BD0992E13420}"/>
              </a:ext>
            </a:extLst>
          </p:cNvPr>
          <p:cNvSpPr txBox="1"/>
          <p:nvPr/>
        </p:nvSpPr>
        <p:spPr>
          <a:xfrm>
            <a:off x="4371947" y="1788935"/>
            <a:ext cx="1259305" cy="400110"/>
          </a:xfrm>
          <a:prstGeom prst="rect">
            <a:avLst/>
          </a:prstGeom>
          <a:noFill/>
        </p:spPr>
        <p:txBody>
          <a:bodyPr wrap="square" rtlCol="0">
            <a:spAutoFit/>
          </a:bodyPr>
          <a:lstStyle/>
          <a:p>
            <a:r>
              <a:rPr lang="en-US" sz="2000" dirty="0">
                <a:solidFill>
                  <a:schemeClr val="accent5">
                    <a:lumMod val="75000"/>
                  </a:schemeClr>
                </a:solidFill>
                <a:latin typeface="Fira Sans Extra Condensed Medium" panose="020B0604020202020204" charset="0"/>
              </a:rPr>
              <a:t>Desires</a:t>
            </a:r>
          </a:p>
        </p:txBody>
      </p:sp>
      <p:sp>
        <p:nvSpPr>
          <p:cNvPr id="4" name="TextBox 3">
            <a:extLst>
              <a:ext uri="{FF2B5EF4-FFF2-40B4-BE49-F238E27FC236}">
                <a16:creationId xmlns:a16="http://schemas.microsoft.com/office/drawing/2014/main" id="{3FE124F6-29AD-430F-9779-4E755A929ABC}"/>
              </a:ext>
            </a:extLst>
          </p:cNvPr>
          <p:cNvSpPr txBox="1"/>
          <p:nvPr/>
        </p:nvSpPr>
        <p:spPr>
          <a:xfrm>
            <a:off x="7784354" y="1804670"/>
            <a:ext cx="1480125" cy="400110"/>
          </a:xfrm>
          <a:prstGeom prst="rect">
            <a:avLst/>
          </a:prstGeom>
          <a:noFill/>
        </p:spPr>
        <p:txBody>
          <a:bodyPr wrap="square" rtlCol="0">
            <a:spAutoFit/>
          </a:bodyPr>
          <a:lstStyle/>
          <a:p>
            <a:r>
              <a:rPr lang="en-US" sz="1950" dirty="0">
                <a:solidFill>
                  <a:schemeClr val="accent1">
                    <a:lumMod val="60000"/>
                    <a:lumOff val="40000"/>
                  </a:schemeClr>
                </a:solidFill>
                <a:latin typeface="Fira Sans Extra Condensed Medium" panose="020B0604020202020204" charset="0"/>
              </a:rPr>
              <a:t>Social Status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sp>
        <p:nvSpPr>
          <p:cNvPr id="1270" name="Google Shape;1270;p36"/>
          <p:cNvSpPr txBox="1">
            <a:spLocks noGrp="1"/>
          </p:cNvSpPr>
          <p:nvPr>
            <p:ph type="title"/>
          </p:nvPr>
        </p:nvSpPr>
        <p:spPr>
          <a:xfrm>
            <a:off x="2087662" y="313518"/>
            <a:ext cx="5210724"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a:solidFill>
                  <a:schemeClr val="accent5">
                    <a:lumMod val="75000"/>
                  </a:schemeClr>
                </a:solidFill>
              </a:rPr>
              <a:t>Advertisement Examples</a:t>
            </a:r>
            <a:endParaRPr b="1" u="sng" dirty="0">
              <a:solidFill>
                <a:schemeClr val="accent5">
                  <a:lumMod val="75000"/>
                </a:schemeClr>
              </a:solidFill>
            </a:endParaRPr>
          </a:p>
        </p:txBody>
      </p:sp>
      <p:pic>
        <p:nvPicPr>
          <p:cNvPr id="25" name="Picture 2" descr="Vintage Pencil Ad--I love old advertising! | Vintage ads, School days,  Pencil">
            <a:extLst>
              <a:ext uri="{FF2B5EF4-FFF2-40B4-BE49-F238E27FC236}">
                <a16:creationId xmlns:a16="http://schemas.microsoft.com/office/drawing/2014/main" id="{26CD3DF7-B28D-4212-A5E2-FFDFC0ED14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658"/>
          <a:stretch/>
        </p:blipFill>
        <p:spPr bwMode="auto">
          <a:xfrm>
            <a:off x="6311893" y="1549720"/>
            <a:ext cx="2832107" cy="359378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A clever ad campaign for Dixon Ticonderoga | Woodclinched">
            <a:extLst>
              <a:ext uri="{FF2B5EF4-FFF2-40B4-BE49-F238E27FC236}">
                <a16:creationId xmlns:a16="http://schemas.microsoft.com/office/drawing/2014/main" id="{840446A2-DC8A-43F4-9C8A-EBB7539514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1610" y="1243230"/>
            <a:ext cx="2530283" cy="390027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BT: Vintage Ticonderoga Ads — Lead Fast">
            <a:extLst>
              <a:ext uri="{FF2B5EF4-FFF2-40B4-BE49-F238E27FC236}">
                <a16:creationId xmlns:a16="http://schemas.microsoft.com/office/drawing/2014/main" id="{9CD22B76-DABC-485B-A87D-61D260232D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4972" y="1609442"/>
            <a:ext cx="1966638" cy="35340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BT: Vintage Ticonderoga Ads — Lead Fast">
            <a:extLst>
              <a:ext uri="{FF2B5EF4-FFF2-40B4-BE49-F238E27FC236}">
                <a16:creationId xmlns:a16="http://schemas.microsoft.com/office/drawing/2014/main" id="{964235CE-9E21-461E-9968-587DE8A894B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17" t="1164" r="2285" b="23007"/>
          <a:stretch/>
        </p:blipFill>
        <p:spPr bwMode="auto">
          <a:xfrm>
            <a:off x="0" y="2511114"/>
            <a:ext cx="1814972" cy="26192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29"/>
          <p:cNvSpPr txBox="1">
            <a:spLocks noGrp="1"/>
          </p:cNvSpPr>
          <p:nvPr>
            <p:ph type="title"/>
          </p:nvPr>
        </p:nvSpPr>
        <p:spPr>
          <a:xfrm>
            <a:off x="2111188" y="421216"/>
            <a:ext cx="4733365"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solidFill>
                  <a:schemeClr val="accent3">
                    <a:lumMod val="50000"/>
                  </a:schemeClr>
                </a:solidFill>
              </a:rPr>
              <a:t>Strategy and Campaign for Consumers</a:t>
            </a:r>
            <a:endParaRPr b="1" dirty="0">
              <a:solidFill>
                <a:schemeClr val="accent3">
                  <a:lumMod val="50000"/>
                </a:schemeClr>
              </a:solidFill>
            </a:endParaRPr>
          </a:p>
        </p:txBody>
      </p:sp>
      <p:sp>
        <p:nvSpPr>
          <p:cNvPr id="807" name="Google Shape;807;p29"/>
          <p:cNvSpPr/>
          <p:nvPr/>
        </p:nvSpPr>
        <p:spPr>
          <a:xfrm>
            <a:off x="1901338" y="1451175"/>
            <a:ext cx="6583873" cy="707059"/>
          </a:xfrm>
          <a:custGeom>
            <a:avLst/>
            <a:gdLst/>
            <a:ahLst/>
            <a:cxnLst/>
            <a:rect l="l" t="t" r="r" b="b"/>
            <a:pathLst>
              <a:path w="68979" h="8966" extrusionOk="0">
                <a:moveTo>
                  <a:pt x="0" y="0"/>
                </a:moveTo>
                <a:lnTo>
                  <a:pt x="0" y="8965"/>
                </a:lnTo>
                <a:lnTo>
                  <a:pt x="68979" y="8965"/>
                </a:lnTo>
                <a:lnTo>
                  <a:pt x="68979"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9"/>
          <p:cNvSpPr/>
          <p:nvPr/>
        </p:nvSpPr>
        <p:spPr>
          <a:xfrm>
            <a:off x="954121" y="1451175"/>
            <a:ext cx="1267514" cy="707059"/>
          </a:xfrm>
          <a:custGeom>
            <a:avLst/>
            <a:gdLst/>
            <a:ahLst/>
            <a:cxnLst/>
            <a:rect l="l" t="t" r="r" b="b"/>
            <a:pathLst>
              <a:path w="13170" h="8966" extrusionOk="0">
                <a:moveTo>
                  <a:pt x="1" y="0"/>
                </a:moveTo>
                <a:lnTo>
                  <a:pt x="1" y="8965"/>
                </a:lnTo>
                <a:lnTo>
                  <a:pt x="12391" y="8965"/>
                </a:lnTo>
                <a:lnTo>
                  <a:pt x="12391" y="5111"/>
                </a:lnTo>
                <a:lnTo>
                  <a:pt x="13170" y="4273"/>
                </a:lnTo>
                <a:lnTo>
                  <a:pt x="12391" y="3450"/>
                </a:lnTo>
                <a:lnTo>
                  <a:pt x="12391" y="0"/>
                </a:ln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lt1"/>
                </a:solidFill>
                <a:latin typeface="Roboto"/>
                <a:ea typeface="Roboto"/>
                <a:cs typeface="Roboto"/>
                <a:sym typeface="Roboto"/>
              </a:rPr>
              <a:t>1</a:t>
            </a:r>
            <a:endParaRPr sz="3000" b="1">
              <a:solidFill>
                <a:schemeClr val="lt1"/>
              </a:solidFill>
              <a:latin typeface="Roboto"/>
              <a:ea typeface="Roboto"/>
              <a:cs typeface="Roboto"/>
              <a:sym typeface="Roboto"/>
            </a:endParaRPr>
          </a:p>
        </p:txBody>
      </p:sp>
      <p:sp>
        <p:nvSpPr>
          <p:cNvPr id="809" name="Google Shape;809;p29"/>
          <p:cNvSpPr/>
          <p:nvPr/>
        </p:nvSpPr>
        <p:spPr>
          <a:xfrm>
            <a:off x="1901338" y="2210086"/>
            <a:ext cx="6583873" cy="707453"/>
          </a:xfrm>
          <a:custGeom>
            <a:avLst/>
            <a:gdLst/>
            <a:ahLst/>
            <a:cxnLst/>
            <a:rect l="l" t="t" r="r" b="b"/>
            <a:pathLst>
              <a:path w="68979" h="8971" extrusionOk="0">
                <a:moveTo>
                  <a:pt x="0" y="1"/>
                </a:moveTo>
                <a:lnTo>
                  <a:pt x="0" y="8971"/>
                </a:lnTo>
                <a:lnTo>
                  <a:pt x="68979" y="8971"/>
                </a:lnTo>
                <a:lnTo>
                  <a:pt x="68979"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9"/>
          <p:cNvSpPr/>
          <p:nvPr/>
        </p:nvSpPr>
        <p:spPr>
          <a:xfrm>
            <a:off x="954121" y="2210086"/>
            <a:ext cx="1267514" cy="707453"/>
          </a:xfrm>
          <a:custGeom>
            <a:avLst/>
            <a:gdLst/>
            <a:ahLst/>
            <a:cxnLst/>
            <a:rect l="l" t="t" r="r" b="b"/>
            <a:pathLst>
              <a:path w="13170" h="8971" extrusionOk="0">
                <a:moveTo>
                  <a:pt x="1" y="1"/>
                </a:moveTo>
                <a:lnTo>
                  <a:pt x="1" y="8971"/>
                </a:lnTo>
                <a:lnTo>
                  <a:pt x="12391" y="8971"/>
                </a:lnTo>
                <a:lnTo>
                  <a:pt x="12391" y="5117"/>
                </a:lnTo>
                <a:lnTo>
                  <a:pt x="13170" y="4274"/>
                </a:lnTo>
                <a:lnTo>
                  <a:pt x="12391" y="3451"/>
                </a:lnTo>
                <a:lnTo>
                  <a:pt x="12391" y="1"/>
                </a:ln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3000" b="1">
                <a:solidFill>
                  <a:schemeClr val="lt1"/>
                </a:solidFill>
                <a:latin typeface="Roboto"/>
                <a:ea typeface="Roboto"/>
                <a:cs typeface="Roboto"/>
                <a:sym typeface="Roboto"/>
              </a:rPr>
              <a:t>2</a:t>
            </a:r>
            <a:endParaRPr/>
          </a:p>
        </p:txBody>
      </p:sp>
      <p:sp>
        <p:nvSpPr>
          <p:cNvPr id="811" name="Google Shape;811;p29"/>
          <p:cNvSpPr/>
          <p:nvPr/>
        </p:nvSpPr>
        <p:spPr>
          <a:xfrm>
            <a:off x="1901338" y="2969390"/>
            <a:ext cx="6583873" cy="707453"/>
          </a:xfrm>
          <a:custGeom>
            <a:avLst/>
            <a:gdLst/>
            <a:ahLst/>
            <a:cxnLst/>
            <a:rect l="l" t="t" r="r" b="b"/>
            <a:pathLst>
              <a:path w="68979" h="8971" extrusionOk="0">
                <a:moveTo>
                  <a:pt x="0" y="1"/>
                </a:moveTo>
                <a:lnTo>
                  <a:pt x="0" y="8970"/>
                </a:lnTo>
                <a:lnTo>
                  <a:pt x="68979" y="8970"/>
                </a:lnTo>
                <a:lnTo>
                  <a:pt x="68979"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9"/>
          <p:cNvSpPr/>
          <p:nvPr/>
        </p:nvSpPr>
        <p:spPr>
          <a:xfrm>
            <a:off x="954121" y="2969390"/>
            <a:ext cx="1267514" cy="707453"/>
          </a:xfrm>
          <a:custGeom>
            <a:avLst/>
            <a:gdLst/>
            <a:ahLst/>
            <a:cxnLst/>
            <a:rect l="l" t="t" r="r" b="b"/>
            <a:pathLst>
              <a:path w="13170" h="8971" extrusionOk="0">
                <a:moveTo>
                  <a:pt x="1" y="1"/>
                </a:moveTo>
                <a:lnTo>
                  <a:pt x="1" y="8970"/>
                </a:lnTo>
                <a:lnTo>
                  <a:pt x="12391" y="8970"/>
                </a:lnTo>
                <a:lnTo>
                  <a:pt x="12391" y="5116"/>
                </a:lnTo>
                <a:lnTo>
                  <a:pt x="13170" y="4279"/>
                </a:lnTo>
                <a:lnTo>
                  <a:pt x="12391" y="3455"/>
                </a:lnTo>
                <a:lnTo>
                  <a:pt x="12391"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3000" b="1">
                <a:solidFill>
                  <a:schemeClr val="lt1"/>
                </a:solidFill>
                <a:latin typeface="Roboto"/>
                <a:ea typeface="Roboto"/>
                <a:cs typeface="Roboto"/>
                <a:sym typeface="Roboto"/>
              </a:rPr>
              <a:t>3</a:t>
            </a:r>
            <a:endParaRPr/>
          </a:p>
        </p:txBody>
      </p:sp>
      <p:sp>
        <p:nvSpPr>
          <p:cNvPr id="813" name="Google Shape;813;p29"/>
          <p:cNvSpPr/>
          <p:nvPr/>
        </p:nvSpPr>
        <p:spPr>
          <a:xfrm>
            <a:off x="1856575" y="3728700"/>
            <a:ext cx="6628633" cy="707453"/>
          </a:xfrm>
          <a:custGeom>
            <a:avLst/>
            <a:gdLst/>
            <a:ahLst/>
            <a:cxnLst/>
            <a:rect l="l" t="t" r="r" b="b"/>
            <a:pathLst>
              <a:path w="68980" h="8971" extrusionOk="0">
                <a:moveTo>
                  <a:pt x="1" y="0"/>
                </a:moveTo>
                <a:lnTo>
                  <a:pt x="1" y="8970"/>
                </a:lnTo>
                <a:lnTo>
                  <a:pt x="68980" y="8970"/>
                </a:lnTo>
                <a:lnTo>
                  <a:pt x="68980"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9"/>
          <p:cNvSpPr/>
          <p:nvPr/>
        </p:nvSpPr>
        <p:spPr>
          <a:xfrm>
            <a:off x="936125" y="3728700"/>
            <a:ext cx="1285491" cy="707453"/>
          </a:xfrm>
          <a:custGeom>
            <a:avLst/>
            <a:gdLst/>
            <a:ahLst/>
            <a:cxnLst/>
            <a:rect l="l" t="t" r="r" b="b"/>
            <a:pathLst>
              <a:path w="13170" h="8971" extrusionOk="0">
                <a:moveTo>
                  <a:pt x="0" y="0"/>
                </a:moveTo>
                <a:lnTo>
                  <a:pt x="0" y="8970"/>
                </a:lnTo>
                <a:lnTo>
                  <a:pt x="12391" y="8970"/>
                </a:lnTo>
                <a:lnTo>
                  <a:pt x="12391" y="5116"/>
                </a:lnTo>
                <a:lnTo>
                  <a:pt x="13169" y="4278"/>
                </a:lnTo>
                <a:lnTo>
                  <a:pt x="12391" y="3455"/>
                </a:lnTo>
                <a:lnTo>
                  <a:pt x="1239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3000" b="1">
                <a:solidFill>
                  <a:schemeClr val="lt1"/>
                </a:solidFill>
                <a:latin typeface="Roboto"/>
                <a:ea typeface="Roboto"/>
                <a:cs typeface="Roboto"/>
                <a:sym typeface="Roboto"/>
              </a:rPr>
              <a:t>4</a:t>
            </a:r>
            <a:endParaRPr/>
          </a:p>
        </p:txBody>
      </p:sp>
      <p:grpSp>
        <p:nvGrpSpPr>
          <p:cNvPr id="815" name="Google Shape;815;p29"/>
          <p:cNvGrpSpPr/>
          <p:nvPr/>
        </p:nvGrpSpPr>
        <p:grpSpPr>
          <a:xfrm>
            <a:off x="658800" y="1017850"/>
            <a:ext cx="447452" cy="3466922"/>
            <a:chOff x="658800" y="1017850"/>
            <a:chExt cx="447452" cy="3466922"/>
          </a:xfrm>
        </p:grpSpPr>
        <p:sp>
          <p:nvSpPr>
            <p:cNvPr id="816" name="Google Shape;816;p29"/>
            <p:cNvSpPr/>
            <p:nvPr/>
          </p:nvSpPr>
          <p:spPr>
            <a:xfrm>
              <a:off x="658800" y="1017850"/>
              <a:ext cx="447452" cy="3466922"/>
            </a:xfrm>
            <a:custGeom>
              <a:avLst/>
              <a:gdLst/>
              <a:ahLst/>
              <a:cxnLst/>
              <a:rect l="l" t="t" r="r" b="b"/>
              <a:pathLst>
                <a:path w="5674" h="43963" extrusionOk="0">
                  <a:moveTo>
                    <a:pt x="2412" y="271"/>
                  </a:moveTo>
                  <a:cubicBezTo>
                    <a:pt x="2475" y="271"/>
                    <a:pt x="2548" y="312"/>
                    <a:pt x="2637" y="409"/>
                  </a:cubicBezTo>
                  <a:cubicBezTo>
                    <a:pt x="2903" y="695"/>
                    <a:pt x="3061" y="1222"/>
                    <a:pt x="3224" y="1651"/>
                  </a:cubicBezTo>
                  <a:cubicBezTo>
                    <a:pt x="3283" y="1799"/>
                    <a:pt x="3337" y="1952"/>
                    <a:pt x="3396" y="2100"/>
                  </a:cubicBezTo>
                  <a:cubicBezTo>
                    <a:pt x="3177" y="2461"/>
                    <a:pt x="2952" y="2691"/>
                    <a:pt x="2613" y="2691"/>
                  </a:cubicBezTo>
                  <a:cubicBezTo>
                    <a:pt x="2610" y="2691"/>
                    <a:pt x="2606" y="2691"/>
                    <a:pt x="2603" y="2691"/>
                  </a:cubicBezTo>
                  <a:cubicBezTo>
                    <a:pt x="2243" y="2686"/>
                    <a:pt x="1908" y="2430"/>
                    <a:pt x="1597" y="2169"/>
                  </a:cubicBezTo>
                  <a:cubicBezTo>
                    <a:pt x="1661" y="1976"/>
                    <a:pt x="1730" y="1779"/>
                    <a:pt x="1799" y="1587"/>
                  </a:cubicBezTo>
                  <a:cubicBezTo>
                    <a:pt x="1893" y="1316"/>
                    <a:pt x="1982" y="1045"/>
                    <a:pt x="2080" y="774"/>
                  </a:cubicBezTo>
                  <a:cubicBezTo>
                    <a:pt x="2165" y="524"/>
                    <a:pt x="2254" y="271"/>
                    <a:pt x="2412" y="271"/>
                  </a:cubicBezTo>
                  <a:close/>
                  <a:moveTo>
                    <a:pt x="3470" y="2297"/>
                  </a:moveTo>
                  <a:lnTo>
                    <a:pt x="3756" y="3046"/>
                  </a:lnTo>
                  <a:cubicBezTo>
                    <a:pt x="4101" y="3958"/>
                    <a:pt x="4416" y="4933"/>
                    <a:pt x="4801" y="5801"/>
                  </a:cubicBezTo>
                  <a:cubicBezTo>
                    <a:pt x="4801" y="5826"/>
                    <a:pt x="4801" y="5845"/>
                    <a:pt x="4811" y="5870"/>
                  </a:cubicBezTo>
                  <a:cubicBezTo>
                    <a:pt x="4906" y="6185"/>
                    <a:pt x="4411" y="6276"/>
                    <a:pt x="4270" y="6276"/>
                  </a:cubicBezTo>
                  <a:cubicBezTo>
                    <a:pt x="4259" y="6276"/>
                    <a:pt x="4250" y="6275"/>
                    <a:pt x="4244" y="6274"/>
                  </a:cubicBezTo>
                  <a:cubicBezTo>
                    <a:pt x="4052" y="6244"/>
                    <a:pt x="3894" y="6111"/>
                    <a:pt x="3761" y="5885"/>
                  </a:cubicBezTo>
                  <a:cubicBezTo>
                    <a:pt x="3749" y="5863"/>
                    <a:pt x="3732" y="5853"/>
                    <a:pt x="3715" y="5853"/>
                  </a:cubicBezTo>
                  <a:cubicBezTo>
                    <a:pt x="3689" y="5853"/>
                    <a:pt x="3662" y="5874"/>
                    <a:pt x="3647" y="5909"/>
                  </a:cubicBezTo>
                  <a:cubicBezTo>
                    <a:pt x="3517" y="6259"/>
                    <a:pt x="3241" y="6586"/>
                    <a:pt x="2994" y="6586"/>
                  </a:cubicBezTo>
                  <a:cubicBezTo>
                    <a:pt x="2841" y="6586"/>
                    <a:pt x="2698" y="6461"/>
                    <a:pt x="2608" y="6136"/>
                  </a:cubicBezTo>
                  <a:cubicBezTo>
                    <a:pt x="2598" y="6100"/>
                    <a:pt x="2574" y="6082"/>
                    <a:pt x="2549" y="6082"/>
                  </a:cubicBezTo>
                  <a:cubicBezTo>
                    <a:pt x="2523" y="6082"/>
                    <a:pt x="2497" y="6101"/>
                    <a:pt x="2484" y="6136"/>
                  </a:cubicBezTo>
                  <a:cubicBezTo>
                    <a:pt x="2380" y="6486"/>
                    <a:pt x="2216" y="6627"/>
                    <a:pt x="2042" y="6627"/>
                  </a:cubicBezTo>
                  <a:cubicBezTo>
                    <a:pt x="1781" y="6627"/>
                    <a:pt x="1499" y="6309"/>
                    <a:pt x="1366" y="5909"/>
                  </a:cubicBezTo>
                  <a:cubicBezTo>
                    <a:pt x="1353" y="5874"/>
                    <a:pt x="1328" y="5856"/>
                    <a:pt x="1303" y="5856"/>
                  </a:cubicBezTo>
                  <a:cubicBezTo>
                    <a:pt x="1280" y="5856"/>
                    <a:pt x="1257" y="5873"/>
                    <a:pt x="1247" y="5909"/>
                  </a:cubicBezTo>
                  <a:cubicBezTo>
                    <a:pt x="1132" y="6279"/>
                    <a:pt x="926" y="6465"/>
                    <a:pt x="716" y="6465"/>
                  </a:cubicBezTo>
                  <a:cubicBezTo>
                    <a:pt x="539" y="6465"/>
                    <a:pt x="360" y="6333"/>
                    <a:pt x="232" y="6067"/>
                  </a:cubicBezTo>
                  <a:cubicBezTo>
                    <a:pt x="232" y="6052"/>
                    <a:pt x="232" y="6037"/>
                    <a:pt x="232" y="6018"/>
                  </a:cubicBezTo>
                  <a:cubicBezTo>
                    <a:pt x="232" y="6013"/>
                    <a:pt x="232" y="6008"/>
                    <a:pt x="232" y="6003"/>
                  </a:cubicBezTo>
                  <a:cubicBezTo>
                    <a:pt x="242" y="5998"/>
                    <a:pt x="257" y="5988"/>
                    <a:pt x="267" y="5964"/>
                  </a:cubicBezTo>
                  <a:cubicBezTo>
                    <a:pt x="626" y="5012"/>
                    <a:pt x="957" y="4027"/>
                    <a:pt x="1292" y="3051"/>
                  </a:cubicBezTo>
                  <a:cubicBezTo>
                    <a:pt x="1375" y="2809"/>
                    <a:pt x="1459" y="2568"/>
                    <a:pt x="1543" y="2321"/>
                  </a:cubicBezTo>
                  <a:cubicBezTo>
                    <a:pt x="1874" y="2626"/>
                    <a:pt x="2240" y="2910"/>
                    <a:pt x="2628" y="2910"/>
                  </a:cubicBezTo>
                  <a:cubicBezTo>
                    <a:pt x="2673" y="2910"/>
                    <a:pt x="2719" y="2906"/>
                    <a:pt x="2765" y="2898"/>
                  </a:cubicBezTo>
                  <a:cubicBezTo>
                    <a:pt x="3022" y="2849"/>
                    <a:pt x="3322" y="2661"/>
                    <a:pt x="3470" y="2297"/>
                  </a:cubicBezTo>
                  <a:close/>
                  <a:moveTo>
                    <a:pt x="1306" y="6175"/>
                  </a:moveTo>
                  <a:lnTo>
                    <a:pt x="1306" y="6175"/>
                  </a:lnTo>
                  <a:cubicBezTo>
                    <a:pt x="1483" y="6569"/>
                    <a:pt x="1778" y="6844"/>
                    <a:pt x="2055" y="6844"/>
                  </a:cubicBezTo>
                  <a:cubicBezTo>
                    <a:pt x="2242" y="6844"/>
                    <a:pt x="2421" y="6718"/>
                    <a:pt x="2548" y="6417"/>
                  </a:cubicBezTo>
                  <a:cubicBezTo>
                    <a:pt x="2548" y="6417"/>
                    <a:pt x="2548" y="6422"/>
                    <a:pt x="2548" y="6422"/>
                  </a:cubicBezTo>
                  <a:cubicBezTo>
                    <a:pt x="2346" y="10379"/>
                    <a:pt x="2386" y="14381"/>
                    <a:pt x="2420" y="18349"/>
                  </a:cubicBezTo>
                  <a:cubicBezTo>
                    <a:pt x="2460" y="22292"/>
                    <a:pt x="2544" y="26234"/>
                    <a:pt x="2617" y="30182"/>
                  </a:cubicBezTo>
                  <a:cubicBezTo>
                    <a:pt x="2657" y="32395"/>
                    <a:pt x="2672" y="34623"/>
                    <a:pt x="2741" y="36836"/>
                  </a:cubicBezTo>
                  <a:cubicBezTo>
                    <a:pt x="2401" y="36850"/>
                    <a:pt x="2061" y="36860"/>
                    <a:pt x="1725" y="36875"/>
                  </a:cubicBezTo>
                  <a:cubicBezTo>
                    <a:pt x="1627" y="28852"/>
                    <a:pt x="1523" y="20833"/>
                    <a:pt x="1415" y="12814"/>
                  </a:cubicBezTo>
                  <a:cubicBezTo>
                    <a:pt x="1385" y="10601"/>
                    <a:pt x="1380" y="8388"/>
                    <a:pt x="1306" y="6175"/>
                  </a:cubicBezTo>
                  <a:close/>
                  <a:moveTo>
                    <a:pt x="1237" y="6309"/>
                  </a:moveTo>
                  <a:lnTo>
                    <a:pt x="1237" y="6309"/>
                  </a:lnTo>
                  <a:cubicBezTo>
                    <a:pt x="1213" y="10237"/>
                    <a:pt x="1316" y="14174"/>
                    <a:pt x="1366" y="18102"/>
                  </a:cubicBezTo>
                  <a:cubicBezTo>
                    <a:pt x="1420" y="22149"/>
                    <a:pt x="1469" y="26200"/>
                    <a:pt x="1523" y="30251"/>
                  </a:cubicBezTo>
                  <a:cubicBezTo>
                    <a:pt x="1553" y="32459"/>
                    <a:pt x="1578" y="34667"/>
                    <a:pt x="1607" y="36880"/>
                  </a:cubicBezTo>
                  <a:cubicBezTo>
                    <a:pt x="1518" y="36880"/>
                    <a:pt x="1425" y="36885"/>
                    <a:pt x="1336" y="36885"/>
                  </a:cubicBezTo>
                  <a:cubicBezTo>
                    <a:pt x="1313" y="36886"/>
                    <a:pt x="1290" y="36886"/>
                    <a:pt x="1266" y="36886"/>
                  </a:cubicBezTo>
                  <a:cubicBezTo>
                    <a:pt x="1229" y="36886"/>
                    <a:pt x="1190" y="36885"/>
                    <a:pt x="1151" y="36885"/>
                  </a:cubicBezTo>
                  <a:cubicBezTo>
                    <a:pt x="1001" y="36885"/>
                    <a:pt x="842" y="36892"/>
                    <a:pt x="700" y="36954"/>
                  </a:cubicBezTo>
                  <a:cubicBezTo>
                    <a:pt x="513" y="28935"/>
                    <a:pt x="350" y="20922"/>
                    <a:pt x="281" y="12898"/>
                  </a:cubicBezTo>
                  <a:cubicBezTo>
                    <a:pt x="267" y="10715"/>
                    <a:pt x="252" y="8531"/>
                    <a:pt x="237" y="6348"/>
                  </a:cubicBezTo>
                  <a:lnTo>
                    <a:pt x="237" y="6348"/>
                  </a:lnTo>
                  <a:cubicBezTo>
                    <a:pt x="372" y="6562"/>
                    <a:pt x="547" y="6667"/>
                    <a:pt x="722" y="6667"/>
                  </a:cubicBezTo>
                  <a:cubicBezTo>
                    <a:pt x="909" y="6667"/>
                    <a:pt x="1097" y="6546"/>
                    <a:pt x="1237" y="6309"/>
                  </a:cubicBezTo>
                  <a:close/>
                  <a:moveTo>
                    <a:pt x="4919" y="6126"/>
                  </a:moveTo>
                  <a:cubicBezTo>
                    <a:pt x="4993" y="14184"/>
                    <a:pt x="5072" y="22242"/>
                    <a:pt x="5146" y="30296"/>
                  </a:cubicBezTo>
                  <a:cubicBezTo>
                    <a:pt x="5170" y="32573"/>
                    <a:pt x="5170" y="34854"/>
                    <a:pt x="5230" y="37126"/>
                  </a:cubicBezTo>
                  <a:cubicBezTo>
                    <a:pt x="5008" y="36900"/>
                    <a:pt x="4692" y="36811"/>
                    <a:pt x="4431" y="36811"/>
                  </a:cubicBezTo>
                  <a:cubicBezTo>
                    <a:pt x="4320" y="36809"/>
                    <a:pt x="4207" y="36807"/>
                    <a:pt x="4093" y="36807"/>
                  </a:cubicBezTo>
                  <a:cubicBezTo>
                    <a:pt x="3979" y="36807"/>
                    <a:pt x="3864" y="36809"/>
                    <a:pt x="3751" y="36811"/>
                  </a:cubicBezTo>
                  <a:cubicBezTo>
                    <a:pt x="3761" y="36791"/>
                    <a:pt x="3766" y="36767"/>
                    <a:pt x="3771" y="36742"/>
                  </a:cubicBezTo>
                  <a:cubicBezTo>
                    <a:pt x="3840" y="36274"/>
                    <a:pt x="3776" y="35648"/>
                    <a:pt x="3776" y="35160"/>
                  </a:cubicBezTo>
                  <a:cubicBezTo>
                    <a:pt x="3776" y="34608"/>
                    <a:pt x="3776" y="34051"/>
                    <a:pt x="3776" y="33499"/>
                  </a:cubicBezTo>
                  <a:cubicBezTo>
                    <a:pt x="3781" y="31281"/>
                    <a:pt x="3781" y="29059"/>
                    <a:pt x="3785" y="26841"/>
                  </a:cubicBezTo>
                  <a:cubicBezTo>
                    <a:pt x="3785" y="22449"/>
                    <a:pt x="3795" y="18058"/>
                    <a:pt x="3795" y="13667"/>
                  </a:cubicBezTo>
                  <a:cubicBezTo>
                    <a:pt x="3795" y="11193"/>
                    <a:pt x="3800" y="8719"/>
                    <a:pt x="3776" y="6249"/>
                  </a:cubicBezTo>
                  <a:cubicBezTo>
                    <a:pt x="3776" y="6230"/>
                    <a:pt x="3771" y="6220"/>
                    <a:pt x="3766" y="6210"/>
                  </a:cubicBezTo>
                  <a:cubicBezTo>
                    <a:pt x="3759" y="6202"/>
                    <a:pt x="3752" y="6198"/>
                    <a:pt x="3744" y="6198"/>
                  </a:cubicBezTo>
                  <a:cubicBezTo>
                    <a:pt x="3728" y="6198"/>
                    <a:pt x="3712" y="6216"/>
                    <a:pt x="3712" y="6249"/>
                  </a:cubicBezTo>
                  <a:cubicBezTo>
                    <a:pt x="3618" y="14189"/>
                    <a:pt x="3672" y="22139"/>
                    <a:pt x="3662" y="30079"/>
                  </a:cubicBezTo>
                  <a:cubicBezTo>
                    <a:pt x="3662" y="30591"/>
                    <a:pt x="3652" y="35702"/>
                    <a:pt x="3643" y="36678"/>
                  </a:cubicBezTo>
                  <a:cubicBezTo>
                    <a:pt x="3638" y="36678"/>
                    <a:pt x="3638" y="36673"/>
                    <a:pt x="3633" y="36673"/>
                  </a:cubicBezTo>
                  <a:cubicBezTo>
                    <a:pt x="3628" y="36673"/>
                    <a:pt x="3618" y="36673"/>
                    <a:pt x="3608" y="36668"/>
                  </a:cubicBezTo>
                  <a:cubicBezTo>
                    <a:pt x="3583" y="36668"/>
                    <a:pt x="3564" y="36698"/>
                    <a:pt x="3559" y="36732"/>
                  </a:cubicBezTo>
                  <a:cubicBezTo>
                    <a:pt x="3549" y="36762"/>
                    <a:pt x="3549" y="36786"/>
                    <a:pt x="3549" y="36811"/>
                  </a:cubicBezTo>
                  <a:cubicBezTo>
                    <a:pt x="3312" y="36816"/>
                    <a:pt x="3081" y="36821"/>
                    <a:pt x="2844" y="36831"/>
                  </a:cubicBezTo>
                  <a:cubicBezTo>
                    <a:pt x="2824" y="32898"/>
                    <a:pt x="2706" y="28955"/>
                    <a:pt x="2637" y="25022"/>
                  </a:cubicBezTo>
                  <a:cubicBezTo>
                    <a:pt x="2563" y="21069"/>
                    <a:pt x="2504" y="17112"/>
                    <a:pt x="2519" y="13159"/>
                  </a:cubicBezTo>
                  <a:cubicBezTo>
                    <a:pt x="2524" y="10946"/>
                    <a:pt x="2578" y="8733"/>
                    <a:pt x="2603" y="6520"/>
                  </a:cubicBezTo>
                  <a:cubicBezTo>
                    <a:pt x="2715" y="6706"/>
                    <a:pt x="2872" y="6808"/>
                    <a:pt x="3041" y="6808"/>
                  </a:cubicBezTo>
                  <a:cubicBezTo>
                    <a:pt x="3065" y="6808"/>
                    <a:pt x="3090" y="6806"/>
                    <a:pt x="3115" y="6801"/>
                  </a:cubicBezTo>
                  <a:cubicBezTo>
                    <a:pt x="3376" y="6757"/>
                    <a:pt x="3578" y="6471"/>
                    <a:pt x="3721" y="6136"/>
                  </a:cubicBezTo>
                  <a:cubicBezTo>
                    <a:pt x="3736" y="6161"/>
                    <a:pt x="3751" y="6180"/>
                    <a:pt x="3771" y="6200"/>
                  </a:cubicBezTo>
                  <a:cubicBezTo>
                    <a:pt x="3930" y="6401"/>
                    <a:pt x="4127" y="6512"/>
                    <a:pt x="4331" y="6512"/>
                  </a:cubicBezTo>
                  <a:cubicBezTo>
                    <a:pt x="4392" y="6512"/>
                    <a:pt x="4453" y="6502"/>
                    <a:pt x="4515" y="6481"/>
                  </a:cubicBezTo>
                  <a:cubicBezTo>
                    <a:pt x="4633" y="6442"/>
                    <a:pt x="4830" y="6313"/>
                    <a:pt x="4919" y="6126"/>
                  </a:cubicBezTo>
                  <a:close/>
                  <a:moveTo>
                    <a:pt x="4423" y="36988"/>
                  </a:moveTo>
                  <a:cubicBezTo>
                    <a:pt x="4671" y="36988"/>
                    <a:pt x="4921" y="37029"/>
                    <a:pt x="5126" y="37225"/>
                  </a:cubicBezTo>
                  <a:cubicBezTo>
                    <a:pt x="5343" y="37432"/>
                    <a:pt x="5437" y="37826"/>
                    <a:pt x="5353" y="38201"/>
                  </a:cubicBezTo>
                  <a:cubicBezTo>
                    <a:pt x="5249" y="38659"/>
                    <a:pt x="4983" y="38738"/>
                    <a:pt x="4712" y="38778"/>
                  </a:cubicBezTo>
                  <a:cubicBezTo>
                    <a:pt x="4259" y="38842"/>
                    <a:pt x="3805" y="38851"/>
                    <a:pt x="3352" y="38856"/>
                  </a:cubicBezTo>
                  <a:cubicBezTo>
                    <a:pt x="3326" y="38857"/>
                    <a:pt x="3300" y="38857"/>
                    <a:pt x="3274" y="38857"/>
                  </a:cubicBezTo>
                  <a:cubicBezTo>
                    <a:pt x="2389" y="38857"/>
                    <a:pt x="1512" y="38697"/>
                    <a:pt x="631" y="38635"/>
                  </a:cubicBezTo>
                  <a:lnTo>
                    <a:pt x="626" y="38635"/>
                  </a:lnTo>
                  <a:cubicBezTo>
                    <a:pt x="498" y="38344"/>
                    <a:pt x="375" y="37984"/>
                    <a:pt x="429" y="37614"/>
                  </a:cubicBezTo>
                  <a:cubicBezTo>
                    <a:pt x="513" y="37057"/>
                    <a:pt x="883" y="37092"/>
                    <a:pt x="1159" y="37082"/>
                  </a:cubicBezTo>
                  <a:cubicBezTo>
                    <a:pt x="1311" y="37077"/>
                    <a:pt x="1459" y="37072"/>
                    <a:pt x="1612" y="37067"/>
                  </a:cubicBezTo>
                  <a:cubicBezTo>
                    <a:pt x="1612" y="37082"/>
                    <a:pt x="1612" y="37097"/>
                    <a:pt x="1612" y="37112"/>
                  </a:cubicBezTo>
                  <a:cubicBezTo>
                    <a:pt x="1612" y="37171"/>
                    <a:pt x="1642" y="37200"/>
                    <a:pt x="1671" y="37200"/>
                  </a:cubicBezTo>
                  <a:cubicBezTo>
                    <a:pt x="1700" y="37200"/>
                    <a:pt x="1728" y="37171"/>
                    <a:pt x="1725" y="37112"/>
                  </a:cubicBezTo>
                  <a:cubicBezTo>
                    <a:pt x="1725" y="37097"/>
                    <a:pt x="1725" y="37082"/>
                    <a:pt x="1725" y="37067"/>
                  </a:cubicBezTo>
                  <a:cubicBezTo>
                    <a:pt x="2006" y="37057"/>
                    <a:pt x="2282" y="37053"/>
                    <a:pt x="2563" y="37043"/>
                  </a:cubicBezTo>
                  <a:cubicBezTo>
                    <a:pt x="3027" y="37033"/>
                    <a:pt x="3495" y="37018"/>
                    <a:pt x="3963" y="37008"/>
                  </a:cubicBezTo>
                  <a:cubicBezTo>
                    <a:pt x="4108" y="37004"/>
                    <a:pt x="4265" y="36988"/>
                    <a:pt x="4423" y="36988"/>
                  </a:cubicBezTo>
                  <a:close/>
                  <a:moveTo>
                    <a:pt x="602" y="38792"/>
                  </a:moveTo>
                  <a:cubicBezTo>
                    <a:pt x="607" y="38797"/>
                    <a:pt x="607" y="38802"/>
                    <a:pt x="616" y="38802"/>
                  </a:cubicBezTo>
                  <a:cubicBezTo>
                    <a:pt x="1346" y="39012"/>
                    <a:pt x="2113" y="39059"/>
                    <a:pt x="2867" y="39059"/>
                  </a:cubicBezTo>
                  <a:cubicBezTo>
                    <a:pt x="3106" y="39059"/>
                    <a:pt x="3343" y="39055"/>
                    <a:pt x="3578" y="39049"/>
                  </a:cubicBezTo>
                  <a:cubicBezTo>
                    <a:pt x="4027" y="39039"/>
                    <a:pt x="4510" y="39063"/>
                    <a:pt x="4949" y="38930"/>
                  </a:cubicBezTo>
                  <a:cubicBezTo>
                    <a:pt x="5032" y="38906"/>
                    <a:pt x="5106" y="38861"/>
                    <a:pt x="5175" y="38802"/>
                  </a:cubicBezTo>
                  <a:cubicBezTo>
                    <a:pt x="5180" y="38832"/>
                    <a:pt x="5190" y="38856"/>
                    <a:pt x="5215" y="38866"/>
                  </a:cubicBezTo>
                  <a:cubicBezTo>
                    <a:pt x="5412" y="38945"/>
                    <a:pt x="5412" y="39329"/>
                    <a:pt x="5402" y="39571"/>
                  </a:cubicBezTo>
                  <a:cubicBezTo>
                    <a:pt x="5387" y="39985"/>
                    <a:pt x="5220" y="40162"/>
                    <a:pt x="4978" y="40167"/>
                  </a:cubicBezTo>
                  <a:cubicBezTo>
                    <a:pt x="4947" y="40169"/>
                    <a:pt x="4915" y="40169"/>
                    <a:pt x="4884" y="40169"/>
                  </a:cubicBezTo>
                  <a:cubicBezTo>
                    <a:pt x="4663" y="40169"/>
                    <a:pt x="4439" y="40143"/>
                    <a:pt x="4214" y="40143"/>
                  </a:cubicBezTo>
                  <a:cubicBezTo>
                    <a:pt x="4179" y="40142"/>
                    <a:pt x="4145" y="40142"/>
                    <a:pt x="4110" y="40142"/>
                  </a:cubicBezTo>
                  <a:cubicBezTo>
                    <a:pt x="3592" y="40142"/>
                    <a:pt x="3071" y="40176"/>
                    <a:pt x="2553" y="40236"/>
                  </a:cubicBezTo>
                  <a:cubicBezTo>
                    <a:pt x="2041" y="40295"/>
                    <a:pt x="1518" y="40453"/>
                    <a:pt x="1006" y="40463"/>
                  </a:cubicBezTo>
                  <a:cubicBezTo>
                    <a:pt x="999" y="40463"/>
                    <a:pt x="992" y="40463"/>
                    <a:pt x="986" y="40463"/>
                  </a:cubicBezTo>
                  <a:cubicBezTo>
                    <a:pt x="713" y="40463"/>
                    <a:pt x="378" y="40363"/>
                    <a:pt x="281" y="39891"/>
                  </a:cubicBezTo>
                  <a:cubicBezTo>
                    <a:pt x="193" y="39458"/>
                    <a:pt x="340" y="39004"/>
                    <a:pt x="592" y="38807"/>
                  </a:cubicBezTo>
                  <a:cubicBezTo>
                    <a:pt x="597" y="38802"/>
                    <a:pt x="597" y="38797"/>
                    <a:pt x="602" y="38792"/>
                  </a:cubicBezTo>
                  <a:close/>
                  <a:moveTo>
                    <a:pt x="4047" y="40330"/>
                  </a:moveTo>
                  <a:cubicBezTo>
                    <a:pt x="4293" y="40330"/>
                    <a:pt x="4544" y="40335"/>
                    <a:pt x="4791" y="40350"/>
                  </a:cubicBezTo>
                  <a:cubicBezTo>
                    <a:pt x="4870" y="40355"/>
                    <a:pt x="4954" y="40364"/>
                    <a:pt x="5032" y="40364"/>
                  </a:cubicBezTo>
                  <a:cubicBezTo>
                    <a:pt x="5032" y="40872"/>
                    <a:pt x="5032" y="41380"/>
                    <a:pt x="5032" y="41892"/>
                  </a:cubicBezTo>
                  <a:cubicBezTo>
                    <a:pt x="5032" y="42331"/>
                    <a:pt x="5092" y="42873"/>
                    <a:pt x="5003" y="43297"/>
                  </a:cubicBezTo>
                  <a:cubicBezTo>
                    <a:pt x="4906" y="43751"/>
                    <a:pt x="4673" y="43755"/>
                    <a:pt x="4422" y="43755"/>
                  </a:cubicBezTo>
                  <a:cubicBezTo>
                    <a:pt x="4417" y="43755"/>
                    <a:pt x="4412" y="43755"/>
                    <a:pt x="4406" y="43755"/>
                  </a:cubicBezTo>
                  <a:lnTo>
                    <a:pt x="3889" y="43755"/>
                  </a:lnTo>
                  <a:cubicBezTo>
                    <a:pt x="3539" y="43760"/>
                    <a:pt x="3194" y="43760"/>
                    <a:pt x="2849" y="43760"/>
                  </a:cubicBezTo>
                  <a:cubicBezTo>
                    <a:pt x="2519" y="43760"/>
                    <a:pt x="2194" y="43765"/>
                    <a:pt x="1863" y="43765"/>
                  </a:cubicBezTo>
                  <a:cubicBezTo>
                    <a:pt x="1725" y="43765"/>
                    <a:pt x="1513" y="43805"/>
                    <a:pt x="1306" y="43805"/>
                  </a:cubicBezTo>
                  <a:cubicBezTo>
                    <a:pt x="1093" y="43805"/>
                    <a:pt x="887" y="43763"/>
                    <a:pt x="774" y="43593"/>
                  </a:cubicBezTo>
                  <a:cubicBezTo>
                    <a:pt x="557" y="43267"/>
                    <a:pt x="602" y="42622"/>
                    <a:pt x="597" y="42193"/>
                  </a:cubicBezTo>
                  <a:cubicBezTo>
                    <a:pt x="592" y="41651"/>
                    <a:pt x="587" y="41109"/>
                    <a:pt x="587" y="40571"/>
                  </a:cubicBezTo>
                  <a:lnTo>
                    <a:pt x="587" y="40571"/>
                  </a:lnTo>
                  <a:cubicBezTo>
                    <a:pt x="706" y="40631"/>
                    <a:pt x="838" y="40651"/>
                    <a:pt x="966" y="40651"/>
                  </a:cubicBezTo>
                  <a:cubicBezTo>
                    <a:pt x="1039" y="40651"/>
                    <a:pt x="1110" y="40644"/>
                    <a:pt x="1178" y="40636"/>
                  </a:cubicBezTo>
                  <a:cubicBezTo>
                    <a:pt x="1656" y="40576"/>
                    <a:pt x="2130" y="40468"/>
                    <a:pt x="2608" y="40419"/>
                  </a:cubicBezTo>
                  <a:cubicBezTo>
                    <a:pt x="3086" y="40364"/>
                    <a:pt x="3564" y="40335"/>
                    <a:pt x="4047" y="40330"/>
                  </a:cubicBezTo>
                  <a:close/>
                  <a:moveTo>
                    <a:pt x="2403" y="1"/>
                  </a:moveTo>
                  <a:cubicBezTo>
                    <a:pt x="2231" y="1"/>
                    <a:pt x="2119" y="219"/>
                    <a:pt x="2031" y="449"/>
                  </a:cubicBezTo>
                  <a:cubicBezTo>
                    <a:pt x="1814" y="1015"/>
                    <a:pt x="1627" y="1622"/>
                    <a:pt x="1425" y="2203"/>
                  </a:cubicBezTo>
                  <a:cubicBezTo>
                    <a:pt x="1006" y="3425"/>
                    <a:pt x="567" y="4638"/>
                    <a:pt x="178" y="5885"/>
                  </a:cubicBezTo>
                  <a:cubicBezTo>
                    <a:pt x="178" y="5895"/>
                    <a:pt x="173" y="5904"/>
                    <a:pt x="173" y="5914"/>
                  </a:cubicBezTo>
                  <a:cubicBezTo>
                    <a:pt x="169" y="5913"/>
                    <a:pt x="164" y="5913"/>
                    <a:pt x="160" y="5913"/>
                  </a:cubicBezTo>
                  <a:cubicBezTo>
                    <a:pt x="125" y="5913"/>
                    <a:pt x="94" y="5948"/>
                    <a:pt x="94" y="6018"/>
                  </a:cubicBezTo>
                  <a:cubicBezTo>
                    <a:pt x="148" y="14076"/>
                    <a:pt x="202" y="22134"/>
                    <a:pt x="390" y="30187"/>
                  </a:cubicBezTo>
                  <a:cubicBezTo>
                    <a:pt x="444" y="32464"/>
                    <a:pt x="508" y="34736"/>
                    <a:pt x="607" y="37008"/>
                  </a:cubicBezTo>
                  <a:cubicBezTo>
                    <a:pt x="503" y="37077"/>
                    <a:pt x="419" y="37195"/>
                    <a:pt x="360" y="37373"/>
                  </a:cubicBezTo>
                  <a:cubicBezTo>
                    <a:pt x="207" y="37861"/>
                    <a:pt x="365" y="38354"/>
                    <a:pt x="577" y="38709"/>
                  </a:cubicBezTo>
                  <a:cubicBezTo>
                    <a:pt x="577" y="38713"/>
                    <a:pt x="577" y="38718"/>
                    <a:pt x="577" y="38723"/>
                  </a:cubicBezTo>
                  <a:cubicBezTo>
                    <a:pt x="577" y="38723"/>
                    <a:pt x="572" y="38723"/>
                    <a:pt x="567" y="38728"/>
                  </a:cubicBezTo>
                  <a:cubicBezTo>
                    <a:pt x="129" y="38930"/>
                    <a:pt x="0" y="39891"/>
                    <a:pt x="345" y="40364"/>
                  </a:cubicBezTo>
                  <a:cubicBezTo>
                    <a:pt x="400" y="40433"/>
                    <a:pt x="459" y="40488"/>
                    <a:pt x="523" y="40532"/>
                  </a:cubicBezTo>
                  <a:cubicBezTo>
                    <a:pt x="523" y="40532"/>
                    <a:pt x="518" y="40537"/>
                    <a:pt x="518" y="40537"/>
                  </a:cubicBezTo>
                  <a:cubicBezTo>
                    <a:pt x="493" y="41232"/>
                    <a:pt x="474" y="41932"/>
                    <a:pt x="488" y="42627"/>
                  </a:cubicBezTo>
                  <a:cubicBezTo>
                    <a:pt x="498" y="43001"/>
                    <a:pt x="518" y="43440"/>
                    <a:pt x="690" y="43721"/>
                  </a:cubicBezTo>
                  <a:cubicBezTo>
                    <a:pt x="819" y="43927"/>
                    <a:pt x="1003" y="43963"/>
                    <a:pt x="1183" y="43963"/>
                  </a:cubicBezTo>
                  <a:cubicBezTo>
                    <a:pt x="1279" y="43963"/>
                    <a:pt x="1374" y="43952"/>
                    <a:pt x="1459" y="43952"/>
                  </a:cubicBezTo>
                  <a:cubicBezTo>
                    <a:pt x="1923" y="43952"/>
                    <a:pt x="2386" y="43948"/>
                    <a:pt x="2849" y="43948"/>
                  </a:cubicBezTo>
                  <a:cubicBezTo>
                    <a:pt x="3293" y="43948"/>
                    <a:pt x="3736" y="43943"/>
                    <a:pt x="4180" y="43943"/>
                  </a:cubicBezTo>
                  <a:cubicBezTo>
                    <a:pt x="4275" y="43943"/>
                    <a:pt x="4385" y="43956"/>
                    <a:pt x="4495" y="43956"/>
                  </a:cubicBezTo>
                  <a:cubicBezTo>
                    <a:pt x="4698" y="43956"/>
                    <a:pt x="4903" y="43910"/>
                    <a:pt x="5027" y="43652"/>
                  </a:cubicBezTo>
                  <a:cubicBezTo>
                    <a:pt x="5185" y="43312"/>
                    <a:pt x="5156" y="42809"/>
                    <a:pt x="5156" y="42415"/>
                  </a:cubicBezTo>
                  <a:cubicBezTo>
                    <a:pt x="5156" y="41725"/>
                    <a:pt x="5156" y="41035"/>
                    <a:pt x="5151" y="40345"/>
                  </a:cubicBezTo>
                  <a:cubicBezTo>
                    <a:pt x="5175" y="40340"/>
                    <a:pt x="5200" y="40335"/>
                    <a:pt x="5220" y="40320"/>
                  </a:cubicBezTo>
                  <a:cubicBezTo>
                    <a:pt x="5609" y="40138"/>
                    <a:pt x="5673" y="38911"/>
                    <a:pt x="5274" y="38694"/>
                  </a:cubicBezTo>
                  <a:cubicBezTo>
                    <a:pt x="5377" y="38561"/>
                    <a:pt x="5456" y="38378"/>
                    <a:pt x="5486" y="38147"/>
                  </a:cubicBezTo>
                  <a:cubicBezTo>
                    <a:pt x="5545" y="37738"/>
                    <a:pt x="5466" y="37442"/>
                    <a:pt x="5318" y="37235"/>
                  </a:cubicBezTo>
                  <a:cubicBezTo>
                    <a:pt x="5328" y="37225"/>
                    <a:pt x="5333" y="37205"/>
                    <a:pt x="5333" y="37181"/>
                  </a:cubicBezTo>
                  <a:cubicBezTo>
                    <a:pt x="5363" y="33090"/>
                    <a:pt x="5274" y="28994"/>
                    <a:pt x="5234" y="24904"/>
                  </a:cubicBezTo>
                  <a:lnTo>
                    <a:pt x="5121" y="12622"/>
                  </a:lnTo>
                  <a:cubicBezTo>
                    <a:pt x="5101" y="10325"/>
                    <a:pt x="5077" y="8029"/>
                    <a:pt x="5057" y="5737"/>
                  </a:cubicBezTo>
                  <a:cubicBezTo>
                    <a:pt x="5057" y="5664"/>
                    <a:pt x="5022" y="5628"/>
                    <a:pt x="4987" y="5628"/>
                  </a:cubicBezTo>
                  <a:cubicBezTo>
                    <a:pt x="4957" y="5628"/>
                    <a:pt x="4928" y="5653"/>
                    <a:pt x="4919" y="5702"/>
                  </a:cubicBezTo>
                  <a:cubicBezTo>
                    <a:pt x="4559" y="4564"/>
                    <a:pt x="4086" y="3485"/>
                    <a:pt x="3672" y="2390"/>
                  </a:cubicBezTo>
                  <a:cubicBezTo>
                    <a:pt x="3470" y="1863"/>
                    <a:pt x="3283" y="1306"/>
                    <a:pt x="3056" y="803"/>
                  </a:cubicBezTo>
                  <a:cubicBezTo>
                    <a:pt x="2918" y="498"/>
                    <a:pt x="2711" y="79"/>
                    <a:pt x="2465" y="10"/>
                  </a:cubicBezTo>
                  <a:cubicBezTo>
                    <a:pt x="2443" y="4"/>
                    <a:pt x="2423" y="1"/>
                    <a:pt x="240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9"/>
            <p:cNvSpPr/>
            <p:nvPr/>
          </p:nvSpPr>
          <p:spPr>
            <a:xfrm>
              <a:off x="673941" y="4076932"/>
              <a:ext cx="411649" cy="131854"/>
            </a:xfrm>
            <a:custGeom>
              <a:avLst/>
              <a:gdLst/>
              <a:ahLst/>
              <a:cxnLst/>
              <a:rect l="l" t="t" r="r" b="b"/>
              <a:pathLst>
                <a:path w="5220" h="1672" extrusionOk="0">
                  <a:moveTo>
                    <a:pt x="410" y="0"/>
                  </a:moveTo>
                  <a:cubicBezTo>
                    <a:pt x="405" y="5"/>
                    <a:pt x="405" y="10"/>
                    <a:pt x="400" y="15"/>
                  </a:cubicBezTo>
                  <a:cubicBezTo>
                    <a:pt x="148" y="212"/>
                    <a:pt x="1" y="661"/>
                    <a:pt x="89" y="1099"/>
                  </a:cubicBezTo>
                  <a:cubicBezTo>
                    <a:pt x="190" y="1571"/>
                    <a:pt x="526" y="1671"/>
                    <a:pt x="794" y="1671"/>
                  </a:cubicBezTo>
                  <a:cubicBezTo>
                    <a:pt x="801" y="1671"/>
                    <a:pt x="807" y="1671"/>
                    <a:pt x="814" y="1671"/>
                  </a:cubicBezTo>
                  <a:cubicBezTo>
                    <a:pt x="1331" y="1661"/>
                    <a:pt x="1849" y="1499"/>
                    <a:pt x="2361" y="1439"/>
                  </a:cubicBezTo>
                  <a:cubicBezTo>
                    <a:pt x="2913" y="1375"/>
                    <a:pt x="3470" y="1346"/>
                    <a:pt x="4027" y="1346"/>
                  </a:cubicBezTo>
                  <a:cubicBezTo>
                    <a:pt x="4247" y="1350"/>
                    <a:pt x="4471" y="1377"/>
                    <a:pt x="4696" y="1377"/>
                  </a:cubicBezTo>
                  <a:cubicBezTo>
                    <a:pt x="4728" y="1377"/>
                    <a:pt x="4759" y="1377"/>
                    <a:pt x="4791" y="1375"/>
                  </a:cubicBezTo>
                  <a:cubicBezTo>
                    <a:pt x="5028" y="1370"/>
                    <a:pt x="5195" y="1188"/>
                    <a:pt x="5210" y="779"/>
                  </a:cubicBezTo>
                  <a:cubicBezTo>
                    <a:pt x="5220" y="537"/>
                    <a:pt x="5220" y="153"/>
                    <a:pt x="5023" y="74"/>
                  </a:cubicBezTo>
                  <a:cubicBezTo>
                    <a:pt x="4998" y="64"/>
                    <a:pt x="4988" y="40"/>
                    <a:pt x="4983" y="10"/>
                  </a:cubicBezTo>
                  <a:cubicBezTo>
                    <a:pt x="4914" y="69"/>
                    <a:pt x="4840" y="114"/>
                    <a:pt x="4762" y="138"/>
                  </a:cubicBezTo>
                  <a:cubicBezTo>
                    <a:pt x="4318" y="271"/>
                    <a:pt x="3835" y="242"/>
                    <a:pt x="3386" y="257"/>
                  </a:cubicBezTo>
                  <a:cubicBezTo>
                    <a:pt x="3151" y="263"/>
                    <a:pt x="2914" y="267"/>
                    <a:pt x="2675" y="267"/>
                  </a:cubicBezTo>
                  <a:cubicBezTo>
                    <a:pt x="1921" y="267"/>
                    <a:pt x="1154" y="220"/>
                    <a:pt x="424" y="10"/>
                  </a:cubicBezTo>
                  <a:cubicBezTo>
                    <a:pt x="420" y="10"/>
                    <a:pt x="415" y="5"/>
                    <a:pt x="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9"/>
            <p:cNvSpPr/>
            <p:nvPr/>
          </p:nvSpPr>
          <p:spPr>
            <a:xfrm>
              <a:off x="688293" y="3934592"/>
              <a:ext cx="399268" cy="147468"/>
            </a:xfrm>
            <a:custGeom>
              <a:avLst/>
              <a:gdLst/>
              <a:ahLst/>
              <a:cxnLst/>
              <a:rect l="l" t="t" r="r" b="b"/>
              <a:pathLst>
                <a:path w="5063" h="1870" extrusionOk="0">
                  <a:moveTo>
                    <a:pt x="4049" y="1"/>
                  </a:moveTo>
                  <a:cubicBezTo>
                    <a:pt x="3891" y="1"/>
                    <a:pt x="3734" y="17"/>
                    <a:pt x="3589" y="21"/>
                  </a:cubicBezTo>
                  <a:cubicBezTo>
                    <a:pt x="3121" y="36"/>
                    <a:pt x="2653" y="46"/>
                    <a:pt x="2189" y="56"/>
                  </a:cubicBezTo>
                  <a:cubicBezTo>
                    <a:pt x="1908" y="66"/>
                    <a:pt x="1627" y="70"/>
                    <a:pt x="1351" y="80"/>
                  </a:cubicBezTo>
                  <a:cubicBezTo>
                    <a:pt x="1351" y="95"/>
                    <a:pt x="1351" y="110"/>
                    <a:pt x="1351" y="125"/>
                  </a:cubicBezTo>
                  <a:cubicBezTo>
                    <a:pt x="1351" y="184"/>
                    <a:pt x="1323" y="213"/>
                    <a:pt x="1295" y="213"/>
                  </a:cubicBezTo>
                  <a:cubicBezTo>
                    <a:pt x="1266" y="213"/>
                    <a:pt x="1238" y="184"/>
                    <a:pt x="1238" y="125"/>
                  </a:cubicBezTo>
                  <a:cubicBezTo>
                    <a:pt x="1238" y="110"/>
                    <a:pt x="1238" y="95"/>
                    <a:pt x="1238" y="80"/>
                  </a:cubicBezTo>
                  <a:cubicBezTo>
                    <a:pt x="1085" y="85"/>
                    <a:pt x="937" y="90"/>
                    <a:pt x="785" y="95"/>
                  </a:cubicBezTo>
                  <a:cubicBezTo>
                    <a:pt x="509" y="105"/>
                    <a:pt x="139" y="75"/>
                    <a:pt x="55" y="632"/>
                  </a:cubicBezTo>
                  <a:cubicBezTo>
                    <a:pt x="1" y="997"/>
                    <a:pt x="124" y="1357"/>
                    <a:pt x="252" y="1648"/>
                  </a:cubicBezTo>
                  <a:lnTo>
                    <a:pt x="257" y="1648"/>
                  </a:lnTo>
                  <a:cubicBezTo>
                    <a:pt x="1138" y="1710"/>
                    <a:pt x="2010" y="1870"/>
                    <a:pt x="2900" y="1870"/>
                  </a:cubicBezTo>
                  <a:cubicBezTo>
                    <a:pt x="2926" y="1870"/>
                    <a:pt x="2952" y="1870"/>
                    <a:pt x="2978" y="1869"/>
                  </a:cubicBezTo>
                  <a:cubicBezTo>
                    <a:pt x="3431" y="1864"/>
                    <a:pt x="3885" y="1855"/>
                    <a:pt x="4338" y="1791"/>
                  </a:cubicBezTo>
                  <a:cubicBezTo>
                    <a:pt x="4609" y="1751"/>
                    <a:pt x="4875" y="1672"/>
                    <a:pt x="4979" y="1214"/>
                  </a:cubicBezTo>
                  <a:cubicBezTo>
                    <a:pt x="5063" y="839"/>
                    <a:pt x="4969" y="445"/>
                    <a:pt x="4752" y="238"/>
                  </a:cubicBezTo>
                  <a:cubicBezTo>
                    <a:pt x="4547" y="42"/>
                    <a:pt x="4297" y="1"/>
                    <a:pt x="40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9"/>
            <p:cNvSpPr/>
            <p:nvPr/>
          </p:nvSpPr>
          <p:spPr>
            <a:xfrm>
              <a:off x="954518" y="1500938"/>
              <a:ext cx="116713" cy="2444739"/>
            </a:xfrm>
            <a:custGeom>
              <a:avLst/>
              <a:gdLst/>
              <a:ahLst/>
              <a:cxnLst/>
              <a:rect l="l" t="t" r="r" b="b"/>
              <a:pathLst>
                <a:path w="1480" h="31001" extrusionOk="0">
                  <a:moveTo>
                    <a:pt x="1169" y="0"/>
                  </a:moveTo>
                  <a:cubicBezTo>
                    <a:pt x="1080" y="187"/>
                    <a:pt x="883" y="311"/>
                    <a:pt x="765" y="350"/>
                  </a:cubicBezTo>
                  <a:cubicBezTo>
                    <a:pt x="702" y="372"/>
                    <a:pt x="638" y="383"/>
                    <a:pt x="575" y="383"/>
                  </a:cubicBezTo>
                  <a:cubicBezTo>
                    <a:pt x="373" y="383"/>
                    <a:pt x="178" y="272"/>
                    <a:pt x="21" y="69"/>
                  </a:cubicBezTo>
                  <a:lnTo>
                    <a:pt x="11" y="84"/>
                  </a:lnTo>
                  <a:cubicBezTo>
                    <a:pt x="21" y="94"/>
                    <a:pt x="26" y="104"/>
                    <a:pt x="26" y="118"/>
                  </a:cubicBezTo>
                  <a:cubicBezTo>
                    <a:pt x="45" y="2593"/>
                    <a:pt x="40" y="5067"/>
                    <a:pt x="45" y="7536"/>
                  </a:cubicBezTo>
                  <a:cubicBezTo>
                    <a:pt x="45" y="11932"/>
                    <a:pt x="35" y="16323"/>
                    <a:pt x="31" y="20715"/>
                  </a:cubicBezTo>
                  <a:cubicBezTo>
                    <a:pt x="31" y="22933"/>
                    <a:pt x="31" y="25150"/>
                    <a:pt x="26" y="27373"/>
                  </a:cubicBezTo>
                  <a:cubicBezTo>
                    <a:pt x="26" y="27925"/>
                    <a:pt x="26" y="28482"/>
                    <a:pt x="26" y="29034"/>
                  </a:cubicBezTo>
                  <a:cubicBezTo>
                    <a:pt x="26" y="29522"/>
                    <a:pt x="90" y="30148"/>
                    <a:pt x="21" y="30616"/>
                  </a:cubicBezTo>
                  <a:cubicBezTo>
                    <a:pt x="16" y="30641"/>
                    <a:pt x="11" y="30660"/>
                    <a:pt x="1" y="30680"/>
                  </a:cubicBezTo>
                  <a:cubicBezTo>
                    <a:pt x="152" y="30680"/>
                    <a:pt x="303" y="30678"/>
                    <a:pt x="454" y="30678"/>
                  </a:cubicBezTo>
                  <a:cubicBezTo>
                    <a:pt x="530" y="30678"/>
                    <a:pt x="606" y="30678"/>
                    <a:pt x="681" y="30680"/>
                  </a:cubicBezTo>
                  <a:cubicBezTo>
                    <a:pt x="942" y="30685"/>
                    <a:pt x="1258" y="30774"/>
                    <a:pt x="1480" y="31000"/>
                  </a:cubicBezTo>
                  <a:cubicBezTo>
                    <a:pt x="1420" y="28728"/>
                    <a:pt x="1415" y="26447"/>
                    <a:pt x="1396" y="24170"/>
                  </a:cubicBezTo>
                  <a:cubicBezTo>
                    <a:pt x="1322" y="16116"/>
                    <a:pt x="1243" y="8058"/>
                    <a:pt x="1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9"/>
            <p:cNvSpPr/>
            <p:nvPr/>
          </p:nvSpPr>
          <p:spPr>
            <a:xfrm>
              <a:off x="702724" y="4198453"/>
              <a:ext cx="357630" cy="273802"/>
            </a:xfrm>
            <a:custGeom>
              <a:avLst/>
              <a:gdLst/>
              <a:ahLst/>
              <a:cxnLst/>
              <a:rect l="l" t="t" r="r" b="b"/>
              <a:pathLst>
                <a:path w="4535" h="3472" extrusionOk="0">
                  <a:moveTo>
                    <a:pt x="3626" y="1"/>
                  </a:moveTo>
                  <a:cubicBezTo>
                    <a:pt x="3580" y="1"/>
                    <a:pt x="3535" y="1"/>
                    <a:pt x="3490" y="2"/>
                  </a:cubicBezTo>
                  <a:cubicBezTo>
                    <a:pt x="3007" y="2"/>
                    <a:pt x="2529" y="31"/>
                    <a:pt x="2051" y="86"/>
                  </a:cubicBezTo>
                  <a:cubicBezTo>
                    <a:pt x="1577" y="140"/>
                    <a:pt x="1099" y="243"/>
                    <a:pt x="626" y="303"/>
                  </a:cubicBezTo>
                  <a:cubicBezTo>
                    <a:pt x="557" y="311"/>
                    <a:pt x="484" y="318"/>
                    <a:pt x="410" y="318"/>
                  </a:cubicBezTo>
                  <a:cubicBezTo>
                    <a:pt x="281" y="318"/>
                    <a:pt x="149" y="298"/>
                    <a:pt x="30" y="238"/>
                  </a:cubicBezTo>
                  <a:lnTo>
                    <a:pt x="30" y="238"/>
                  </a:lnTo>
                  <a:cubicBezTo>
                    <a:pt x="30" y="781"/>
                    <a:pt x="40" y="1318"/>
                    <a:pt x="40" y="1860"/>
                  </a:cubicBezTo>
                  <a:cubicBezTo>
                    <a:pt x="45" y="2289"/>
                    <a:pt x="0" y="2934"/>
                    <a:pt x="217" y="3260"/>
                  </a:cubicBezTo>
                  <a:cubicBezTo>
                    <a:pt x="330" y="3430"/>
                    <a:pt x="536" y="3472"/>
                    <a:pt x="750" y="3472"/>
                  </a:cubicBezTo>
                  <a:cubicBezTo>
                    <a:pt x="957" y="3472"/>
                    <a:pt x="1171" y="3432"/>
                    <a:pt x="1311" y="3432"/>
                  </a:cubicBezTo>
                  <a:cubicBezTo>
                    <a:pt x="1637" y="3432"/>
                    <a:pt x="1962" y="3432"/>
                    <a:pt x="2292" y="3427"/>
                  </a:cubicBezTo>
                  <a:cubicBezTo>
                    <a:pt x="2637" y="3427"/>
                    <a:pt x="2987" y="3427"/>
                    <a:pt x="3332" y="3422"/>
                  </a:cubicBezTo>
                  <a:lnTo>
                    <a:pt x="3849" y="3422"/>
                  </a:lnTo>
                  <a:cubicBezTo>
                    <a:pt x="3855" y="3422"/>
                    <a:pt x="3860" y="3422"/>
                    <a:pt x="3865" y="3422"/>
                  </a:cubicBezTo>
                  <a:cubicBezTo>
                    <a:pt x="4116" y="3422"/>
                    <a:pt x="4349" y="3418"/>
                    <a:pt x="4446" y="2964"/>
                  </a:cubicBezTo>
                  <a:cubicBezTo>
                    <a:pt x="4535" y="2540"/>
                    <a:pt x="4475" y="1998"/>
                    <a:pt x="4475" y="1559"/>
                  </a:cubicBezTo>
                  <a:cubicBezTo>
                    <a:pt x="4475" y="1047"/>
                    <a:pt x="4475" y="539"/>
                    <a:pt x="4475" y="31"/>
                  </a:cubicBezTo>
                  <a:cubicBezTo>
                    <a:pt x="4397" y="31"/>
                    <a:pt x="4313" y="22"/>
                    <a:pt x="4234" y="17"/>
                  </a:cubicBezTo>
                  <a:cubicBezTo>
                    <a:pt x="4033" y="9"/>
                    <a:pt x="3828" y="1"/>
                    <a:pt x="3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9"/>
            <p:cNvSpPr/>
            <p:nvPr/>
          </p:nvSpPr>
          <p:spPr>
            <a:xfrm>
              <a:off x="677095" y="1198910"/>
              <a:ext cx="368513" cy="341464"/>
            </a:xfrm>
            <a:custGeom>
              <a:avLst/>
              <a:gdLst/>
              <a:ahLst/>
              <a:cxnLst/>
              <a:rect l="l" t="t" r="r" b="b"/>
              <a:pathLst>
                <a:path w="4673" h="4330" extrusionOk="0">
                  <a:moveTo>
                    <a:pt x="3238" y="1"/>
                  </a:moveTo>
                  <a:cubicBezTo>
                    <a:pt x="3090" y="361"/>
                    <a:pt x="2795" y="553"/>
                    <a:pt x="2533" y="602"/>
                  </a:cubicBezTo>
                  <a:cubicBezTo>
                    <a:pt x="2487" y="610"/>
                    <a:pt x="2441" y="614"/>
                    <a:pt x="2396" y="614"/>
                  </a:cubicBezTo>
                  <a:cubicBezTo>
                    <a:pt x="2008" y="614"/>
                    <a:pt x="1642" y="330"/>
                    <a:pt x="1311" y="25"/>
                  </a:cubicBezTo>
                  <a:cubicBezTo>
                    <a:pt x="1227" y="267"/>
                    <a:pt x="1143" y="513"/>
                    <a:pt x="1060" y="755"/>
                  </a:cubicBezTo>
                  <a:cubicBezTo>
                    <a:pt x="725" y="1731"/>
                    <a:pt x="394" y="2716"/>
                    <a:pt x="35" y="3668"/>
                  </a:cubicBezTo>
                  <a:cubicBezTo>
                    <a:pt x="25" y="3692"/>
                    <a:pt x="15" y="3702"/>
                    <a:pt x="0" y="3707"/>
                  </a:cubicBezTo>
                  <a:cubicBezTo>
                    <a:pt x="0" y="3712"/>
                    <a:pt x="0" y="3717"/>
                    <a:pt x="0" y="3722"/>
                  </a:cubicBezTo>
                  <a:cubicBezTo>
                    <a:pt x="0" y="3737"/>
                    <a:pt x="0" y="3756"/>
                    <a:pt x="0" y="3771"/>
                  </a:cubicBezTo>
                  <a:cubicBezTo>
                    <a:pt x="128" y="4037"/>
                    <a:pt x="307" y="4169"/>
                    <a:pt x="484" y="4169"/>
                  </a:cubicBezTo>
                  <a:cubicBezTo>
                    <a:pt x="694" y="4169"/>
                    <a:pt x="900" y="3983"/>
                    <a:pt x="1015" y="3613"/>
                  </a:cubicBezTo>
                  <a:cubicBezTo>
                    <a:pt x="1027" y="3577"/>
                    <a:pt x="1050" y="3560"/>
                    <a:pt x="1073" y="3560"/>
                  </a:cubicBezTo>
                  <a:cubicBezTo>
                    <a:pt x="1097" y="3560"/>
                    <a:pt x="1121" y="3578"/>
                    <a:pt x="1134" y="3613"/>
                  </a:cubicBezTo>
                  <a:cubicBezTo>
                    <a:pt x="1267" y="4011"/>
                    <a:pt x="1550" y="4329"/>
                    <a:pt x="1812" y="4329"/>
                  </a:cubicBezTo>
                  <a:cubicBezTo>
                    <a:pt x="1985" y="4329"/>
                    <a:pt x="2148" y="4190"/>
                    <a:pt x="2252" y="3840"/>
                  </a:cubicBezTo>
                  <a:cubicBezTo>
                    <a:pt x="2265" y="3805"/>
                    <a:pt x="2291" y="3786"/>
                    <a:pt x="2317" y="3786"/>
                  </a:cubicBezTo>
                  <a:cubicBezTo>
                    <a:pt x="2342" y="3786"/>
                    <a:pt x="2366" y="3804"/>
                    <a:pt x="2376" y="3840"/>
                  </a:cubicBezTo>
                  <a:cubicBezTo>
                    <a:pt x="2466" y="4165"/>
                    <a:pt x="2609" y="4290"/>
                    <a:pt x="2762" y="4290"/>
                  </a:cubicBezTo>
                  <a:cubicBezTo>
                    <a:pt x="3010" y="4290"/>
                    <a:pt x="3287" y="3963"/>
                    <a:pt x="3420" y="3613"/>
                  </a:cubicBezTo>
                  <a:cubicBezTo>
                    <a:pt x="3432" y="3578"/>
                    <a:pt x="3458" y="3557"/>
                    <a:pt x="3483" y="3557"/>
                  </a:cubicBezTo>
                  <a:cubicBezTo>
                    <a:pt x="3500" y="3557"/>
                    <a:pt x="3517" y="3567"/>
                    <a:pt x="3529" y="3589"/>
                  </a:cubicBezTo>
                  <a:cubicBezTo>
                    <a:pt x="3662" y="3815"/>
                    <a:pt x="3820" y="3948"/>
                    <a:pt x="4012" y="3978"/>
                  </a:cubicBezTo>
                  <a:cubicBezTo>
                    <a:pt x="4019" y="3980"/>
                    <a:pt x="4031" y="3981"/>
                    <a:pt x="4045" y="3981"/>
                  </a:cubicBezTo>
                  <a:cubicBezTo>
                    <a:pt x="4195" y="3981"/>
                    <a:pt x="4673" y="3884"/>
                    <a:pt x="4579" y="3574"/>
                  </a:cubicBezTo>
                  <a:cubicBezTo>
                    <a:pt x="4569" y="3549"/>
                    <a:pt x="4569" y="3530"/>
                    <a:pt x="4574" y="3505"/>
                  </a:cubicBezTo>
                  <a:cubicBezTo>
                    <a:pt x="4184" y="2637"/>
                    <a:pt x="3869" y="1662"/>
                    <a:pt x="3524" y="750"/>
                  </a:cubicBezTo>
                  <a:lnTo>
                    <a:pt x="32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9"/>
            <p:cNvSpPr/>
            <p:nvPr/>
          </p:nvSpPr>
          <p:spPr>
            <a:xfrm>
              <a:off x="855867" y="1501727"/>
              <a:ext cx="100310" cy="2420608"/>
            </a:xfrm>
            <a:custGeom>
              <a:avLst/>
              <a:gdLst/>
              <a:ahLst/>
              <a:cxnLst/>
              <a:rect l="l" t="t" r="r" b="b"/>
              <a:pathLst>
                <a:path w="1272" h="30695" extrusionOk="0">
                  <a:moveTo>
                    <a:pt x="1222" y="0"/>
                  </a:moveTo>
                  <a:cubicBezTo>
                    <a:pt x="1079" y="335"/>
                    <a:pt x="877" y="621"/>
                    <a:pt x="616" y="665"/>
                  </a:cubicBezTo>
                  <a:cubicBezTo>
                    <a:pt x="591" y="670"/>
                    <a:pt x="566" y="672"/>
                    <a:pt x="542" y="672"/>
                  </a:cubicBezTo>
                  <a:cubicBezTo>
                    <a:pt x="373" y="672"/>
                    <a:pt x="216" y="570"/>
                    <a:pt x="104" y="384"/>
                  </a:cubicBezTo>
                  <a:cubicBezTo>
                    <a:pt x="74" y="2597"/>
                    <a:pt x="25" y="4810"/>
                    <a:pt x="15" y="7023"/>
                  </a:cubicBezTo>
                  <a:cubicBezTo>
                    <a:pt x="0" y="10981"/>
                    <a:pt x="64" y="14933"/>
                    <a:pt x="133" y="18886"/>
                  </a:cubicBezTo>
                  <a:cubicBezTo>
                    <a:pt x="207" y="22819"/>
                    <a:pt x="325" y="26762"/>
                    <a:pt x="345" y="30695"/>
                  </a:cubicBezTo>
                  <a:cubicBezTo>
                    <a:pt x="582" y="30690"/>
                    <a:pt x="813" y="30680"/>
                    <a:pt x="1050" y="30675"/>
                  </a:cubicBezTo>
                  <a:cubicBezTo>
                    <a:pt x="1050" y="30650"/>
                    <a:pt x="1050" y="30626"/>
                    <a:pt x="1060" y="30596"/>
                  </a:cubicBezTo>
                  <a:cubicBezTo>
                    <a:pt x="1065" y="30562"/>
                    <a:pt x="1084" y="30532"/>
                    <a:pt x="1109" y="30532"/>
                  </a:cubicBezTo>
                  <a:cubicBezTo>
                    <a:pt x="1119" y="30537"/>
                    <a:pt x="1124" y="30537"/>
                    <a:pt x="1134" y="30537"/>
                  </a:cubicBezTo>
                  <a:cubicBezTo>
                    <a:pt x="1139" y="30537"/>
                    <a:pt x="1139" y="30542"/>
                    <a:pt x="1139" y="30542"/>
                  </a:cubicBezTo>
                  <a:cubicBezTo>
                    <a:pt x="1153" y="29566"/>
                    <a:pt x="1163" y="24455"/>
                    <a:pt x="1163" y="23943"/>
                  </a:cubicBezTo>
                  <a:cubicBezTo>
                    <a:pt x="1168" y="15998"/>
                    <a:pt x="1119" y="8053"/>
                    <a:pt x="1208" y="113"/>
                  </a:cubicBezTo>
                  <a:cubicBezTo>
                    <a:pt x="1211" y="80"/>
                    <a:pt x="1228" y="62"/>
                    <a:pt x="1243" y="62"/>
                  </a:cubicBezTo>
                  <a:cubicBezTo>
                    <a:pt x="1250" y="62"/>
                    <a:pt x="1257" y="66"/>
                    <a:pt x="1262" y="74"/>
                  </a:cubicBezTo>
                  <a:lnTo>
                    <a:pt x="1272" y="64"/>
                  </a:lnTo>
                  <a:cubicBezTo>
                    <a:pt x="1257" y="44"/>
                    <a:pt x="1237" y="25"/>
                    <a:pt x="12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9"/>
            <p:cNvSpPr/>
            <p:nvPr/>
          </p:nvSpPr>
          <p:spPr>
            <a:xfrm>
              <a:off x="784737" y="1039221"/>
              <a:ext cx="141948" cy="190920"/>
            </a:xfrm>
            <a:custGeom>
              <a:avLst/>
              <a:gdLst/>
              <a:ahLst/>
              <a:cxnLst/>
              <a:rect l="l" t="t" r="r" b="b"/>
              <a:pathLst>
                <a:path w="1800" h="2421" extrusionOk="0">
                  <a:moveTo>
                    <a:pt x="815" y="0"/>
                  </a:moveTo>
                  <a:cubicBezTo>
                    <a:pt x="657" y="0"/>
                    <a:pt x="568" y="253"/>
                    <a:pt x="483" y="503"/>
                  </a:cubicBezTo>
                  <a:cubicBezTo>
                    <a:pt x="390" y="774"/>
                    <a:pt x="296" y="1045"/>
                    <a:pt x="202" y="1316"/>
                  </a:cubicBezTo>
                  <a:cubicBezTo>
                    <a:pt x="133" y="1508"/>
                    <a:pt x="69" y="1705"/>
                    <a:pt x="0" y="1898"/>
                  </a:cubicBezTo>
                  <a:cubicBezTo>
                    <a:pt x="316" y="2159"/>
                    <a:pt x="646" y="2415"/>
                    <a:pt x="1006" y="2420"/>
                  </a:cubicBezTo>
                  <a:cubicBezTo>
                    <a:pt x="1009" y="2420"/>
                    <a:pt x="1013" y="2420"/>
                    <a:pt x="1016" y="2420"/>
                  </a:cubicBezTo>
                  <a:cubicBezTo>
                    <a:pt x="1355" y="2420"/>
                    <a:pt x="1580" y="2190"/>
                    <a:pt x="1799" y="1829"/>
                  </a:cubicBezTo>
                  <a:cubicBezTo>
                    <a:pt x="1740" y="1681"/>
                    <a:pt x="1686" y="1528"/>
                    <a:pt x="1627" y="1380"/>
                  </a:cubicBezTo>
                  <a:cubicBezTo>
                    <a:pt x="1464" y="951"/>
                    <a:pt x="1306" y="424"/>
                    <a:pt x="1040" y="138"/>
                  </a:cubicBezTo>
                  <a:cubicBezTo>
                    <a:pt x="951" y="41"/>
                    <a:pt x="878" y="0"/>
                    <a:pt x="8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9"/>
            <p:cNvSpPr/>
            <p:nvPr/>
          </p:nvSpPr>
          <p:spPr>
            <a:xfrm>
              <a:off x="761789" y="1505196"/>
              <a:ext cx="113164" cy="2420687"/>
            </a:xfrm>
            <a:custGeom>
              <a:avLst/>
              <a:gdLst/>
              <a:ahLst/>
              <a:cxnLst/>
              <a:rect l="l" t="t" r="r" b="b"/>
              <a:pathLst>
                <a:path w="1435" h="30696" extrusionOk="0">
                  <a:moveTo>
                    <a:pt x="0" y="0"/>
                  </a:moveTo>
                  <a:cubicBezTo>
                    <a:pt x="74" y="2208"/>
                    <a:pt x="79" y="4426"/>
                    <a:pt x="109" y="6634"/>
                  </a:cubicBezTo>
                  <a:cubicBezTo>
                    <a:pt x="217" y="14653"/>
                    <a:pt x="321" y="22676"/>
                    <a:pt x="419" y="30695"/>
                  </a:cubicBezTo>
                  <a:cubicBezTo>
                    <a:pt x="755" y="30680"/>
                    <a:pt x="1095" y="30670"/>
                    <a:pt x="1435" y="30656"/>
                  </a:cubicBezTo>
                  <a:cubicBezTo>
                    <a:pt x="1366" y="28443"/>
                    <a:pt x="1351" y="26220"/>
                    <a:pt x="1311" y="24002"/>
                  </a:cubicBezTo>
                  <a:cubicBezTo>
                    <a:pt x="1238" y="20054"/>
                    <a:pt x="1154" y="16112"/>
                    <a:pt x="1114" y="12169"/>
                  </a:cubicBezTo>
                  <a:cubicBezTo>
                    <a:pt x="1080" y="8201"/>
                    <a:pt x="1040" y="4199"/>
                    <a:pt x="1242" y="242"/>
                  </a:cubicBezTo>
                  <a:cubicBezTo>
                    <a:pt x="1242" y="242"/>
                    <a:pt x="1242" y="237"/>
                    <a:pt x="1238" y="237"/>
                  </a:cubicBezTo>
                  <a:cubicBezTo>
                    <a:pt x="1112" y="538"/>
                    <a:pt x="934" y="664"/>
                    <a:pt x="747" y="664"/>
                  </a:cubicBezTo>
                  <a:cubicBezTo>
                    <a:pt x="472" y="664"/>
                    <a:pt x="177" y="39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9"/>
            <p:cNvSpPr/>
            <p:nvPr/>
          </p:nvSpPr>
          <p:spPr>
            <a:xfrm>
              <a:off x="677411" y="1515290"/>
              <a:ext cx="108196" cy="2416744"/>
            </a:xfrm>
            <a:custGeom>
              <a:avLst/>
              <a:gdLst/>
              <a:ahLst/>
              <a:cxnLst/>
              <a:rect l="l" t="t" r="r" b="b"/>
              <a:pathLst>
                <a:path w="1372" h="30646" extrusionOk="0">
                  <a:moveTo>
                    <a:pt x="1001" y="1"/>
                  </a:moveTo>
                  <a:lnTo>
                    <a:pt x="1001" y="1"/>
                  </a:lnTo>
                  <a:cubicBezTo>
                    <a:pt x="861" y="239"/>
                    <a:pt x="672" y="360"/>
                    <a:pt x="484" y="360"/>
                  </a:cubicBezTo>
                  <a:cubicBezTo>
                    <a:pt x="310" y="360"/>
                    <a:pt x="136" y="256"/>
                    <a:pt x="1" y="45"/>
                  </a:cubicBezTo>
                  <a:lnTo>
                    <a:pt x="1" y="45"/>
                  </a:lnTo>
                  <a:cubicBezTo>
                    <a:pt x="16" y="2228"/>
                    <a:pt x="31" y="4407"/>
                    <a:pt x="45" y="6590"/>
                  </a:cubicBezTo>
                  <a:cubicBezTo>
                    <a:pt x="114" y="14614"/>
                    <a:pt x="277" y="22627"/>
                    <a:pt x="464" y="30646"/>
                  </a:cubicBezTo>
                  <a:cubicBezTo>
                    <a:pt x="606" y="30584"/>
                    <a:pt x="765" y="30577"/>
                    <a:pt x="915" y="30577"/>
                  </a:cubicBezTo>
                  <a:cubicBezTo>
                    <a:pt x="954" y="30577"/>
                    <a:pt x="993" y="30578"/>
                    <a:pt x="1030" y="30578"/>
                  </a:cubicBezTo>
                  <a:cubicBezTo>
                    <a:pt x="1054" y="30578"/>
                    <a:pt x="1077" y="30578"/>
                    <a:pt x="1100" y="30577"/>
                  </a:cubicBezTo>
                  <a:cubicBezTo>
                    <a:pt x="1189" y="30577"/>
                    <a:pt x="1282" y="30572"/>
                    <a:pt x="1371" y="30572"/>
                  </a:cubicBezTo>
                  <a:cubicBezTo>
                    <a:pt x="1342" y="28359"/>
                    <a:pt x="1317" y="26151"/>
                    <a:pt x="1287" y="23943"/>
                  </a:cubicBezTo>
                  <a:cubicBezTo>
                    <a:pt x="1233" y="19892"/>
                    <a:pt x="1184" y="15846"/>
                    <a:pt x="1130" y="11794"/>
                  </a:cubicBezTo>
                  <a:cubicBezTo>
                    <a:pt x="1080" y="7866"/>
                    <a:pt x="977" y="3929"/>
                    <a:pt x="10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6" name="Google Shape;826;p29"/>
          <p:cNvSpPr txBox="1"/>
          <p:nvPr/>
        </p:nvSpPr>
        <p:spPr>
          <a:xfrm>
            <a:off x="2589900" y="1557500"/>
            <a:ext cx="3964200" cy="49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200" dirty="0">
                <a:solidFill>
                  <a:schemeClr val="dk1"/>
                </a:solidFill>
                <a:latin typeface="Roboto"/>
                <a:ea typeface="Roboto"/>
                <a:cs typeface="Roboto"/>
                <a:sym typeface="Roboto"/>
              </a:rPr>
              <a:t>Petitions </a:t>
            </a:r>
            <a:endParaRPr sz="1200" dirty="0">
              <a:solidFill>
                <a:schemeClr val="dk1"/>
              </a:solidFill>
              <a:latin typeface="Roboto"/>
              <a:ea typeface="Roboto"/>
              <a:cs typeface="Roboto"/>
              <a:sym typeface="Roboto"/>
            </a:endParaRPr>
          </a:p>
          <a:p>
            <a:pPr marL="0" lvl="0" indent="0" algn="ctr" rtl="0">
              <a:spcBef>
                <a:spcPts val="1600"/>
              </a:spcBef>
              <a:spcAft>
                <a:spcPts val="0"/>
              </a:spcAft>
              <a:buClr>
                <a:srgbClr val="000000"/>
              </a:buClr>
              <a:buSzPts val="1100"/>
              <a:buFont typeface="Arial"/>
              <a:buNone/>
            </a:pPr>
            <a:endParaRPr sz="1200" dirty="0">
              <a:latin typeface="Roboto"/>
              <a:ea typeface="Roboto"/>
              <a:cs typeface="Roboto"/>
              <a:sym typeface="Roboto"/>
            </a:endParaRPr>
          </a:p>
          <a:p>
            <a:pPr marL="0" lvl="0" indent="0" algn="ctr" rtl="0">
              <a:spcBef>
                <a:spcPts val="0"/>
              </a:spcBef>
              <a:spcAft>
                <a:spcPts val="0"/>
              </a:spcAft>
              <a:buClr>
                <a:srgbClr val="000000"/>
              </a:buClr>
              <a:buSzPts val="1100"/>
              <a:buFont typeface="Arial"/>
              <a:buNone/>
            </a:pPr>
            <a:endParaRPr sz="1200" dirty="0">
              <a:solidFill>
                <a:srgbClr val="000000"/>
              </a:solidFill>
              <a:latin typeface="Roboto"/>
              <a:ea typeface="Roboto"/>
              <a:cs typeface="Roboto"/>
              <a:sym typeface="Roboto"/>
            </a:endParaRPr>
          </a:p>
          <a:p>
            <a:pPr marL="0" lvl="0" indent="0" algn="ctr" rtl="0">
              <a:spcBef>
                <a:spcPts val="0"/>
              </a:spcBef>
              <a:spcAft>
                <a:spcPts val="0"/>
              </a:spcAft>
              <a:buNone/>
            </a:pPr>
            <a:endParaRPr sz="1200" dirty="0">
              <a:solidFill>
                <a:srgbClr val="000000"/>
              </a:solidFill>
              <a:latin typeface="Roboto"/>
              <a:ea typeface="Roboto"/>
              <a:cs typeface="Roboto"/>
              <a:sym typeface="Roboto"/>
            </a:endParaRPr>
          </a:p>
        </p:txBody>
      </p:sp>
      <p:sp>
        <p:nvSpPr>
          <p:cNvPr id="827" name="Google Shape;827;p29"/>
          <p:cNvSpPr txBox="1"/>
          <p:nvPr/>
        </p:nvSpPr>
        <p:spPr>
          <a:xfrm>
            <a:off x="2589900" y="2316625"/>
            <a:ext cx="3964200" cy="49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200" dirty="0">
                <a:solidFill>
                  <a:schemeClr val="dk1"/>
                </a:solidFill>
                <a:latin typeface="Roboto"/>
                <a:ea typeface="Roboto"/>
                <a:cs typeface="Roboto"/>
                <a:sym typeface="Roboto"/>
              </a:rPr>
              <a:t>GoFundMe Links for Sri Lankan factory/mining workers</a:t>
            </a:r>
            <a:endParaRPr sz="1200" dirty="0">
              <a:solidFill>
                <a:schemeClr val="dk1"/>
              </a:solidFill>
              <a:latin typeface="Roboto"/>
              <a:ea typeface="Roboto"/>
              <a:cs typeface="Roboto"/>
              <a:sym typeface="Roboto"/>
            </a:endParaRPr>
          </a:p>
          <a:p>
            <a:pPr marL="0" lvl="0" indent="0" algn="ctr" rtl="0">
              <a:spcBef>
                <a:spcPts val="1600"/>
              </a:spcBef>
              <a:spcAft>
                <a:spcPts val="0"/>
              </a:spcAft>
              <a:buNone/>
            </a:pPr>
            <a:endParaRPr sz="1200" dirty="0">
              <a:latin typeface="Roboto"/>
              <a:ea typeface="Roboto"/>
              <a:cs typeface="Roboto"/>
              <a:sym typeface="Roboto"/>
            </a:endParaRPr>
          </a:p>
        </p:txBody>
      </p:sp>
      <p:sp>
        <p:nvSpPr>
          <p:cNvPr id="828" name="Google Shape;828;p29"/>
          <p:cNvSpPr txBox="1"/>
          <p:nvPr/>
        </p:nvSpPr>
        <p:spPr>
          <a:xfrm>
            <a:off x="2589900" y="3075925"/>
            <a:ext cx="3964200" cy="49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200" dirty="0">
                <a:solidFill>
                  <a:schemeClr val="dk1"/>
                </a:solidFill>
                <a:latin typeface="Roboto"/>
                <a:ea typeface="Roboto"/>
                <a:cs typeface="Roboto"/>
                <a:sym typeface="Roboto"/>
              </a:rPr>
              <a:t>Refrain from buying Ticonderoga products</a:t>
            </a:r>
            <a:endParaRPr sz="1200" dirty="0">
              <a:solidFill>
                <a:schemeClr val="dk1"/>
              </a:solidFill>
              <a:latin typeface="Roboto"/>
              <a:ea typeface="Roboto"/>
              <a:cs typeface="Roboto"/>
              <a:sym typeface="Roboto"/>
            </a:endParaRPr>
          </a:p>
          <a:p>
            <a:pPr marL="0" lvl="0" indent="0" algn="ctr" rtl="0">
              <a:spcBef>
                <a:spcPts val="1600"/>
              </a:spcBef>
              <a:spcAft>
                <a:spcPts val="0"/>
              </a:spcAft>
              <a:buNone/>
            </a:pPr>
            <a:endParaRPr sz="1200" dirty="0">
              <a:latin typeface="Roboto"/>
              <a:ea typeface="Roboto"/>
              <a:cs typeface="Roboto"/>
              <a:sym typeface="Roboto"/>
            </a:endParaRPr>
          </a:p>
          <a:p>
            <a:pPr marL="0" lvl="0" indent="0" algn="ctr" rtl="0">
              <a:spcBef>
                <a:spcPts val="0"/>
              </a:spcBef>
              <a:spcAft>
                <a:spcPts val="0"/>
              </a:spcAft>
              <a:buNone/>
            </a:pPr>
            <a:endParaRPr sz="1200" dirty="0">
              <a:solidFill>
                <a:srgbClr val="000000"/>
              </a:solidFill>
              <a:latin typeface="Roboto"/>
              <a:ea typeface="Roboto"/>
              <a:cs typeface="Roboto"/>
              <a:sym typeface="Roboto"/>
            </a:endParaRPr>
          </a:p>
        </p:txBody>
      </p:sp>
      <p:sp>
        <p:nvSpPr>
          <p:cNvPr id="829" name="Google Shape;829;p29"/>
          <p:cNvSpPr txBox="1"/>
          <p:nvPr/>
        </p:nvSpPr>
        <p:spPr>
          <a:xfrm>
            <a:off x="2589900" y="3839900"/>
            <a:ext cx="3964200" cy="49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200" dirty="0">
                <a:solidFill>
                  <a:schemeClr val="dk1"/>
                </a:solidFill>
                <a:latin typeface="Roboto"/>
                <a:ea typeface="Roboto"/>
                <a:cs typeface="Roboto"/>
                <a:sym typeface="Roboto"/>
              </a:rPr>
              <a:t>Social Media Posts to raise awareness for the statuses of these underpaid workers</a:t>
            </a:r>
            <a:endParaRPr sz="1200" dirty="0">
              <a:solidFill>
                <a:schemeClr val="dk1"/>
              </a:solidFill>
              <a:latin typeface="Roboto"/>
              <a:ea typeface="Roboto"/>
              <a:cs typeface="Roboto"/>
              <a:sym typeface="Roboto"/>
            </a:endParaRPr>
          </a:p>
          <a:p>
            <a:pPr marL="0" lvl="0" indent="0" algn="ctr" rtl="0">
              <a:spcBef>
                <a:spcPts val="1600"/>
              </a:spcBef>
              <a:spcAft>
                <a:spcPts val="0"/>
              </a:spcAft>
              <a:buNone/>
            </a:pPr>
            <a:endParaRPr sz="1200" dirty="0">
              <a:latin typeface="Roboto"/>
              <a:ea typeface="Roboto"/>
              <a:cs typeface="Roboto"/>
              <a:sym typeface="Roboto"/>
            </a:endParaRPr>
          </a:p>
          <a:p>
            <a:pPr marL="0" lvl="0" indent="0" algn="ctr" rtl="0">
              <a:spcBef>
                <a:spcPts val="0"/>
              </a:spcBef>
              <a:spcAft>
                <a:spcPts val="0"/>
              </a:spcAft>
              <a:buNone/>
            </a:pPr>
            <a:endParaRPr sz="1200" dirty="0">
              <a:solidFill>
                <a:srgbClr val="000000"/>
              </a:solidFill>
              <a:latin typeface="Roboto"/>
              <a:ea typeface="Roboto"/>
              <a:cs typeface="Roboto"/>
              <a:sym typeface="Roboto"/>
            </a:endParaRPr>
          </a:p>
        </p:txBody>
      </p:sp>
      <p:sp>
        <p:nvSpPr>
          <p:cNvPr id="830" name="Google Shape;830;p29"/>
          <p:cNvSpPr/>
          <p:nvPr/>
        </p:nvSpPr>
        <p:spPr>
          <a:xfrm flipH="1">
            <a:off x="6958098" y="1451175"/>
            <a:ext cx="1249767" cy="707059"/>
          </a:xfrm>
          <a:custGeom>
            <a:avLst/>
            <a:gdLst/>
            <a:ahLst/>
            <a:cxnLst/>
            <a:rect l="l" t="t" r="r" b="b"/>
            <a:pathLst>
              <a:path w="13170" h="8966" extrusionOk="0">
                <a:moveTo>
                  <a:pt x="1" y="0"/>
                </a:moveTo>
                <a:lnTo>
                  <a:pt x="1" y="8965"/>
                </a:lnTo>
                <a:lnTo>
                  <a:pt x="12391" y="8965"/>
                </a:lnTo>
                <a:lnTo>
                  <a:pt x="12391" y="5111"/>
                </a:lnTo>
                <a:lnTo>
                  <a:pt x="13170" y="4273"/>
                </a:lnTo>
                <a:lnTo>
                  <a:pt x="12391" y="3450"/>
                </a:lnTo>
                <a:lnTo>
                  <a:pt x="12391" y="0"/>
                </a:ln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0" b="1" dirty="0">
              <a:solidFill>
                <a:schemeClr val="lt1"/>
              </a:solidFill>
              <a:latin typeface="Roboto"/>
              <a:ea typeface="Roboto"/>
              <a:cs typeface="Roboto"/>
              <a:sym typeface="Roboto"/>
            </a:endParaRPr>
          </a:p>
        </p:txBody>
      </p:sp>
      <p:sp>
        <p:nvSpPr>
          <p:cNvPr id="831" name="Google Shape;831;p29"/>
          <p:cNvSpPr/>
          <p:nvPr/>
        </p:nvSpPr>
        <p:spPr>
          <a:xfrm flipH="1">
            <a:off x="6958098" y="2210086"/>
            <a:ext cx="1249767" cy="707453"/>
          </a:xfrm>
          <a:custGeom>
            <a:avLst/>
            <a:gdLst/>
            <a:ahLst/>
            <a:cxnLst/>
            <a:rect l="l" t="t" r="r" b="b"/>
            <a:pathLst>
              <a:path w="13170" h="8971" extrusionOk="0">
                <a:moveTo>
                  <a:pt x="1" y="1"/>
                </a:moveTo>
                <a:lnTo>
                  <a:pt x="1" y="8971"/>
                </a:lnTo>
                <a:lnTo>
                  <a:pt x="12391" y="8971"/>
                </a:lnTo>
                <a:lnTo>
                  <a:pt x="12391" y="5117"/>
                </a:lnTo>
                <a:lnTo>
                  <a:pt x="13170" y="4274"/>
                </a:lnTo>
                <a:lnTo>
                  <a:pt x="12391" y="3451"/>
                </a:lnTo>
                <a:lnTo>
                  <a:pt x="12391" y="1"/>
                </a:ln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400" dirty="0"/>
          </a:p>
        </p:txBody>
      </p:sp>
      <p:sp>
        <p:nvSpPr>
          <p:cNvPr id="832" name="Google Shape;832;p29"/>
          <p:cNvSpPr/>
          <p:nvPr/>
        </p:nvSpPr>
        <p:spPr>
          <a:xfrm flipH="1">
            <a:off x="6958098" y="2969390"/>
            <a:ext cx="1249767" cy="707453"/>
          </a:xfrm>
          <a:custGeom>
            <a:avLst/>
            <a:gdLst/>
            <a:ahLst/>
            <a:cxnLst/>
            <a:rect l="l" t="t" r="r" b="b"/>
            <a:pathLst>
              <a:path w="13170" h="8971" extrusionOk="0">
                <a:moveTo>
                  <a:pt x="1" y="1"/>
                </a:moveTo>
                <a:lnTo>
                  <a:pt x="1" y="8970"/>
                </a:lnTo>
                <a:lnTo>
                  <a:pt x="12391" y="8970"/>
                </a:lnTo>
                <a:lnTo>
                  <a:pt x="12391" y="5116"/>
                </a:lnTo>
                <a:lnTo>
                  <a:pt x="13170" y="4279"/>
                </a:lnTo>
                <a:lnTo>
                  <a:pt x="12391" y="3455"/>
                </a:lnTo>
                <a:lnTo>
                  <a:pt x="12391"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400" dirty="0"/>
          </a:p>
        </p:txBody>
      </p:sp>
      <p:sp>
        <p:nvSpPr>
          <p:cNvPr id="833" name="Google Shape;833;p29"/>
          <p:cNvSpPr/>
          <p:nvPr/>
        </p:nvSpPr>
        <p:spPr>
          <a:xfrm flipH="1">
            <a:off x="6958076" y="3728695"/>
            <a:ext cx="1249767" cy="707453"/>
          </a:xfrm>
          <a:custGeom>
            <a:avLst/>
            <a:gdLst/>
            <a:ahLst/>
            <a:cxnLst/>
            <a:rect l="l" t="t" r="r" b="b"/>
            <a:pathLst>
              <a:path w="13170" h="8971" extrusionOk="0">
                <a:moveTo>
                  <a:pt x="0" y="0"/>
                </a:moveTo>
                <a:lnTo>
                  <a:pt x="0" y="8970"/>
                </a:lnTo>
                <a:lnTo>
                  <a:pt x="12391" y="8970"/>
                </a:lnTo>
                <a:lnTo>
                  <a:pt x="12391" y="5116"/>
                </a:lnTo>
                <a:lnTo>
                  <a:pt x="13169" y="4278"/>
                </a:lnTo>
                <a:lnTo>
                  <a:pt x="12391" y="3455"/>
                </a:lnTo>
                <a:lnTo>
                  <a:pt x="1239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81"/>
        <p:cNvGrpSpPr/>
        <p:nvPr/>
      </p:nvGrpSpPr>
      <p:grpSpPr>
        <a:xfrm>
          <a:off x="0" y="0"/>
          <a:ext cx="0" cy="0"/>
          <a:chOff x="0" y="0"/>
          <a:chExt cx="0" cy="0"/>
        </a:xfrm>
      </p:grpSpPr>
      <p:sp>
        <p:nvSpPr>
          <p:cNvPr id="1182" name="Google Shape;1182;p34"/>
          <p:cNvSpPr/>
          <p:nvPr/>
        </p:nvSpPr>
        <p:spPr>
          <a:xfrm>
            <a:off x="3561590" y="1604948"/>
            <a:ext cx="3894884" cy="552900"/>
          </a:xfrm>
          <a:prstGeom prst="rect">
            <a:avLst/>
          </a:prstGeom>
          <a:solidFill>
            <a:srgbClr val="EEEEEE"/>
          </a:solidFill>
          <a:ln>
            <a:noFill/>
          </a:ln>
        </p:spPr>
        <p:txBody>
          <a:bodyPr spcFirstLastPara="1" wrap="square" lIns="91425" tIns="91425" rIns="320025" bIns="91425" anchor="ctr" anchorCtr="0">
            <a:noAutofit/>
          </a:bodyPr>
          <a:lstStyle/>
          <a:p>
            <a:pPr marL="0" lvl="0" indent="0" algn="ctr" rtl="0">
              <a:spcBef>
                <a:spcPts val="0"/>
              </a:spcBef>
              <a:spcAft>
                <a:spcPts val="0"/>
              </a:spcAft>
              <a:buNone/>
            </a:pPr>
            <a:r>
              <a:rPr lang="en" sz="1600" b="1" dirty="0">
                <a:solidFill>
                  <a:schemeClr val="accent4">
                    <a:lumMod val="50000"/>
                  </a:schemeClr>
                </a:solidFill>
                <a:latin typeface="Fira Sans Extra Condensed Medium" panose="020B0604020202020204" charset="0"/>
                <a:ea typeface="Roboto"/>
                <a:sym typeface="Roboto"/>
              </a:rPr>
              <a:t>Climate Change- Carbon Emissions Protest</a:t>
            </a:r>
            <a:endParaRPr sz="1600" b="1" dirty="0">
              <a:solidFill>
                <a:schemeClr val="accent4">
                  <a:lumMod val="50000"/>
                </a:schemeClr>
              </a:solidFill>
              <a:latin typeface="Fira Sans Extra Condensed Medium" panose="020B0604020202020204" charset="0"/>
            </a:endParaRPr>
          </a:p>
        </p:txBody>
      </p:sp>
      <p:sp>
        <p:nvSpPr>
          <p:cNvPr id="1183" name="Google Shape;1183;p34"/>
          <p:cNvSpPr/>
          <p:nvPr/>
        </p:nvSpPr>
        <p:spPr>
          <a:xfrm>
            <a:off x="3551340" y="2147209"/>
            <a:ext cx="3895560" cy="552900"/>
          </a:xfrm>
          <a:prstGeom prst="rect">
            <a:avLst/>
          </a:prstGeom>
          <a:solidFill>
            <a:srgbClr val="EEEEEE"/>
          </a:solidFill>
          <a:ln>
            <a:noFill/>
          </a:ln>
        </p:spPr>
        <p:txBody>
          <a:bodyPr spcFirstLastPara="1" wrap="square" lIns="91425" tIns="91425" rIns="320025" bIns="91425" anchor="ctr" anchorCtr="0">
            <a:noAutofit/>
          </a:bodyPr>
          <a:lstStyle/>
          <a:p>
            <a:pPr marL="0" lvl="0" indent="0" algn="r" rtl="0">
              <a:spcBef>
                <a:spcPts val="0"/>
              </a:spcBef>
              <a:spcAft>
                <a:spcPts val="0"/>
              </a:spcAft>
              <a:buNone/>
            </a:pPr>
            <a:endParaRPr dirty="0">
              <a:solidFill>
                <a:srgbClr val="000000"/>
              </a:solidFill>
            </a:endParaRPr>
          </a:p>
        </p:txBody>
      </p:sp>
      <p:sp>
        <p:nvSpPr>
          <p:cNvPr id="1184" name="Google Shape;1184;p34"/>
          <p:cNvSpPr/>
          <p:nvPr/>
        </p:nvSpPr>
        <p:spPr>
          <a:xfrm>
            <a:off x="3551340" y="2675700"/>
            <a:ext cx="3895560" cy="552900"/>
          </a:xfrm>
          <a:prstGeom prst="rect">
            <a:avLst/>
          </a:prstGeom>
          <a:solidFill>
            <a:srgbClr val="EEEEEE"/>
          </a:solidFill>
          <a:ln>
            <a:noFill/>
          </a:ln>
        </p:spPr>
        <p:txBody>
          <a:bodyPr spcFirstLastPara="1" wrap="square" lIns="91425" tIns="91425" rIns="320025" bIns="91425" anchor="ctr" anchorCtr="0">
            <a:noAutofit/>
          </a:bodyPr>
          <a:lstStyle/>
          <a:p>
            <a:pPr marL="0" lvl="0" indent="0" algn="r" rtl="0">
              <a:spcBef>
                <a:spcPts val="0"/>
              </a:spcBef>
              <a:spcAft>
                <a:spcPts val="0"/>
              </a:spcAft>
              <a:buNone/>
            </a:pPr>
            <a:endParaRPr sz="1200" dirty="0">
              <a:solidFill>
                <a:srgbClr val="000000"/>
              </a:solidFill>
              <a:latin typeface="Roboto"/>
              <a:ea typeface="Roboto"/>
              <a:cs typeface="Roboto"/>
              <a:sym typeface="Roboto"/>
            </a:endParaRPr>
          </a:p>
        </p:txBody>
      </p:sp>
      <p:sp>
        <p:nvSpPr>
          <p:cNvPr id="1185" name="Google Shape;1185;p34"/>
          <p:cNvSpPr/>
          <p:nvPr/>
        </p:nvSpPr>
        <p:spPr>
          <a:xfrm>
            <a:off x="3550893" y="3226909"/>
            <a:ext cx="3896007" cy="552900"/>
          </a:xfrm>
          <a:prstGeom prst="rect">
            <a:avLst/>
          </a:prstGeom>
          <a:solidFill>
            <a:srgbClr val="EEEEEE"/>
          </a:solidFill>
          <a:ln>
            <a:noFill/>
          </a:ln>
        </p:spPr>
        <p:txBody>
          <a:bodyPr spcFirstLastPara="1" wrap="square" lIns="91425" tIns="91425" rIns="320025" bIns="91425" anchor="ctr" anchorCtr="0">
            <a:noAutofit/>
          </a:bodyPr>
          <a:lstStyle/>
          <a:p>
            <a:pPr marL="0" lvl="0" indent="0" algn="r" rtl="0">
              <a:spcBef>
                <a:spcPts val="0"/>
              </a:spcBef>
              <a:spcAft>
                <a:spcPts val="0"/>
              </a:spcAft>
              <a:buNone/>
            </a:pPr>
            <a:endParaRPr sz="1200" dirty="0">
              <a:solidFill>
                <a:srgbClr val="000000"/>
              </a:solidFill>
              <a:latin typeface="Roboto"/>
              <a:ea typeface="Roboto"/>
              <a:cs typeface="Roboto"/>
              <a:sym typeface="Roboto"/>
            </a:endParaRPr>
          </a:p>
        </p:txBody>
      </p:sp>
      <p:sp>
        <p:nvSpPr>
          <p:cNvPr id="1186" name="Google Shape;1186;p34"/>
          <p:cNvSpPr txBox="1">
            <a:spLocks noGrp="1"/>
          </p:cNvSpPr>
          <p:nvPr>
            <p:ph type="title"/>
          </p:nvPr>
        </p:nvSpPr>
        <p:spPr>
          <a:xfrm>
            <a:off x="3895482" y="551318"/>
            <a:ext cx="39132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accent1">
                    <a:lumMod val="75000"/>
                  </a:schemeClr>
                </a:solidFill>
              </a:rPr>
              <a:t>Social Movements and Campaigns</a:t>
            </a:r>
            <a:endParaRPr b="1" dirty="0">
              <a:solidFill>
                <a:schemeClr val="accent1">
                  <a:lumMod val="75000"/>
                </a:schemeClr>
              </a:solidFill>
            </a:endParaRPr>
          </a:p>
        </p:txBody>
      </p:sp>
      <p:grpSp>
        <p:nvGrpSpPr>
          <p:cNvPr id="1187" name="Google Shape;1187;p34"/>
          <p:cNvGrpSpPr/>
          <p:nvPr/>
        </p:nvGrpSpPr>
        <p:grpSpPr>
          <a:xfrm>
            <a:off x="788912" y="380192"/>
            <a:ext cx="2216022" cy="4183801"/>
            <a:chOff x="1348752" y="1604151"/>
            <a:chExt cx="1571313" cy="2966604"/>
          </a:xfrm>
        </p:grpSpPr>
        <p:sp>
          <p:nvSpPr>
            <p:cNvPr id="1188" name="Google Shape;1188;p34"/>
            <p:cNvSpPr/>
            <p:nvPr/>
          </p:nvSpPr>
          <p:spPr>
            <a:xfrm>
              <a:off x="1913176" y="4153797"/>
              <a:ext cx="442373" cy="416957"/>
            </a:xfrm>
            <a:custGeom>
              <a:avLst/>
              <a:gdLst/>
              <a:ahLst/>
              <a:cxnLst/>
              <a:rect l="l" t="t" r="r" b="b"/>
              <a:pathLst>
                <a:path w="5674" h="5348" extrusionOk="0">
                  <a:moveTo>
                    <a:pt x="4220" y="0"/>
                  </a:moveTo>
                  <a:lnTo>
                    <a:pt x="2835" y="1129"/>
                  </a:lnTo>
                  <a:lnTo>
                    <a:pt x="1455" y="0"/>
                  </a:lnTo>
                  <a:lnTo>
                    <a:pt x="1" y="1459"/>
                  </a:lnTo>
                  <a:lnTo>
                    <a:pt x="2835" y="5348"/>
                  </a:lnTo>
                  <a:lnTo>
                    <a:pt x="5674" y="145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4"/>
            <p:cNvSpPr/>
            <p:nvPr/>
          </p:nvSpPr>
          <p:spPr>
            <a:xfrm>
              <a:off x="1913176" y="4184905"/>
              <a:ext cx="221031" cy="385849"/>
            </a:xfrm>
            <a:custGeom>
              <a:avLst/>
              <a:gdLst/>
              <a:ahLst/>
              <a:cxnLst/>
              <a:rect l="l" t="t" r="r" b="b"/>
              <a:pathLst>
                <a:path w="2835" h="4949" extrusionOk="0">
                  <a:moveTo>
                    <a:pt x="1" y="1060"/>
                  </a:moveTo>
                  <a:lnTo>
                    <a:pt x="1455" y="0"/>
                  </a:lnTo>
                  <a:lnTo>
                    <a:pt x="2835" y="494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4"/>
            <p:cNvSpPr/>
            <p:nvPr/>
          </p:nvSpPr>
          <p:spPr>
            <a:xfrm>
              <a:off x="2054993" y="4443121"/>
              <a:ext cx="158347" cy="127629"/>
            </a:xfrm>
            <a:custGeom>
              <a:avLst/>
              <a:gdLst/>
              <a:ahLst/>
              <a:cxnLst/>
              <a:rect l="l" t="t" r="r" b="b"/>
              <a:pathLst>
                <a:path w="2031" h="1637" extrusionOk="0">
                  <a:moveTo>
                    <a:pt x="1016" y="0"/>
                  </a:moveTo>
                  <a:cubicBezTo>
                    <a:pt x="1016" y="0"/>
                    <a:pt x="538" y="10"/>
                    <a:pt x="0" y="227"/>
                  </a:cubicBezTo>
                  <a:lnTo>
                    <a:pt x="1016" y="1637"/>
                  </a:lnTo>
                  <a:lnTo>
                    <a:pt x="2031" y="227"/>
                  </a:lnTo>
                  <a:cubicBezTo>
                    <a:pt x="1494" y="10"/>
                    <a:pt x="1016" y="0"/>
                    <a:pt x="1016" y="0"/>
                  </a:cubicBezTo>
                  <a:close/>
                </a:path>
              </a:pathLst>
            </a:custGeom>
            <a:solidFill>
              <a:srgbClr val="444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4"/>
            <p:cNvSpPr/>
            <p:nvPr/>
          </p:nvSpPr>
          <p:spPr>
            <a:xfrm>
              <a:off x="1913176" y="3396458"/>
              <a:ext cx="442373" cy="871181"/>
            </a:xfrm>
            <a:custGeom>
              <a:avLst/>
              <a:gdLst/>
              <a:ahLst/>
              <a:cxnLst/>
              <a:rect l="l" t="t" r="r" b="b"/>
              <a:pathLst>
                <a:path w="5674" h="11174" extrusionOk="0">
                  <a:moveTo>
                    <a:pt x="2835" y="0"/>
                  </a:moveTo>
                  <a:lnTo>
                    <a:pt x="1" y="0"/>
                  </a:lnTo>
                  <a:lnTo>
                    <a:pt x="1" y="11173"/>
                  </a:lnTo>
                  <a:lnTo>
                    <a:pt x="1529" y="10375"/>
                  </a:lnTo>
                  <a:lnTo>
                    <a:pt x="2835" y="10996"/>
                  </a:lnTo>
                  <a:lnTo>
                    <a:pt x="4146" y="10385"/>
                  </a:lnTo>
                  <a:lnTo>
                    <a:pt x="5674" y="11173"/>
                  </a:lnTo>
                  <a:lnTo>
                    <a:pt x="56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4"/>
            <p:cNvSpPr/>
            <p:nvPr/>
          </p:nvSpPr>
          <p:spPr>
            <a:xfrm>
              <a:off x="1913176" y="3396450"/>
              <a:ext cx="221031" cy="871209"/>
            </a:xfrm>
            <a:custGeom>
              <a:avLst/>
              <a:gdLst/>
              <a:ahLst/>
              <a:cxnLst/>
              <a:rect l="l" t="t" r="r" b="b"/>
              <a:pathLst>
                <a:path w="5674" h="11174" extrusionOk="0">
                  <a:moveTo>
                    <a:pt x="2835" y="0"/>
                  </a:moveTo>
                  <a:lnTo>
                    <a:pt x="1" y="0"/>
                  </a:lnTo>
                  <a:lnTo>
                    <a:pt x="1" y="11173"/>
                  </a:lnTo>
                  <a:lnTo>
                    <a:pt x="1455" y="10113"/>
                  </a:lnTo>
                  <a:lnTo>
                    <a:pt x="2835" y="10843"/>
                  </a:lnTo>
                  <a:lnTo>
                    <a:pt x="4220" y="10113"/>
                  </a:lnTo>
                  <a:lnTo>
                    <a:pt x="5674" y="11173"/>
                  </a:lnTo>
                  <a:lnTo>
                    <a:pt x="56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4"/>
            <p:cNvSpPr/>
            <p:nvPr/>
          </p:nvSpPr>
          <p:spPr>
            <a:xfrm>
              <a:off x="1913176" y="3396458"/>
              <a:ext cx="113439" cy="871181"/>
            </a:xfrm>
            <a:custGeom>
              <a:avLst/>
              <a:gdLst/>
              <a:ahLst/>
              <a:cxnLst/>
              <a:rect l="l" t="t" r="r" b="b"/>
              <a:pathLst>
                <a:path w="1455" h="11174" extrusionOk="0">
                  <a:moveTo>
                    <a:pt x="1" y="11173"/>
                  </a:moveTo>
                  <a:lnTo>
                    <a:pt x="1455" y="10113"/>
                  </a:lnTo>
                  <a:lnTo>
                    <a:pt x="1455"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4"/>
            <p:cNvSpPr/>
            <p:nvPr/>
          </p:nvSpPr>
          <p:spPr>
            <a:xfrm>
              <a:off x="2134201" y="3405956"/>
              <a:ext cx="221031" cy="871209"/>
            </a:xfrm>
            <a:custGeom>
              <a:avLst/>
              <a:gdLst/>
              <a:ahLst/>
              <a:cxnLst/>
              <a:rect l="l" t="t" r="r" b="b"/>
              <a:pathLst>
                <a:path w="5674" h="11174" extrusionOk="0">
                  <a:moveTo>
                    <a:pt x="2835" y="0"/>
                  </a:moveTo>
                  <a:lnTo>
                    <a:pt x="1" y="0"/>
                  </a:lnTo>
                  <a:lnTo>
                    <a:pt x="1" y="11173"/>
                  </a:lnTo>
                  <a:lnTo>
                    <a:pt x="1455" y="10113"/>
                  </a:lnTo>
                  <a:lnTo>
                    <a:pt x="2835" y="10843"/>
                  </a:lnTo>
                  <a:lnTo>
                    <a:pt x="4220" y="10113"/>
                  </a:lnTo>
                  <a:lnTo>
                    <a:pt x="5674" y="11173"/>
                  </a:lnTo>
                  <a:lnTo>
                    <a:pt x="56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4"/>
            <p:cNvSpPr/>
            <p:nvPr/>
          </p:nvSpPr>
          <p:spPr>
            <a:xfrm>
              <a:off x="2242108" y="3396458"/>
              <a:ext cx="113439" cy="871181"/>
            </a:xfrm>
            <a:custGeom>
              <a:avLst/>
              <a:gdLst/>
              <a:ahLst/>
              <a:cxnLst/>
              <a:rect l="l" t="t" r="r" b="b"/>
              <a:pathLst>
                <a:path w="1455" h="11174" extrusionOk="0">
                  <a:moveTo>
                    <a:pt x="1455" y="11173"/>
                  </a:moveTo>
                  <a:lnTo>
                    <a:pt x="1" y="10113"/>
                  </a:lnTo>
                  <a:lnTo>
                    <a:pt x="1" y="0"/>
                  </a:lnTo>
                  <a:lnTo>
                    <a:pt x="14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4"/>
            <p:cNvSpPr/>
            <p:nvPr/>
          </p:nvSpPr>
          <p:spPr>
            <a:xfrm>
              <a:off x="1967751" y="2976078"/>
              <a:ext cx="332833" cy="204892"/>
            </a:xfrm>
            <a:custGeom>
              <a:avLst/>
              <a:gdLst/>
              <a:ahLst/>
              <a:cxnLst/>
              <a:rect l="l" t="t" r="r" b="b"/>
              <a:pathLst>
                <a:path w="4269" h="2628" extrusionOk="0">
                  <a:moveTo>
                    <a:pt x="1" y="0"/>
                  </a:moveTo>
                  <a:lnTo>
                    <a:pt x="4269" y="0"/>
                  </a:lnTo>
                  <a:lnTo>
                    <a:pt x="4269" y="2627"/>
                  </a:lnTo>
                  <a:lnTo>
                    <a:pt x="1" y="262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4"/>
            <p:cNvSpPr/>
            <p:nvPr/>
          </p:nvSpPr>
          <p:spPr>
            <a:xfrm>
              <a:off x="1898987" y="3176990"/>
              <a:ext cx="470753" cy="227190"/>
            </a:xfrm>
            <a:custGeom>
              <a:avLst/>
              <a:gdLst/>
              <a:ahLst/>
              <a:cxnLst/>
              <a:rect l="l" t="t" r="r" b="b"/>
              <a:pathLst>
                <a:path w="6038" h="2914" extrusionOk="0">
                  <a:moveTo>
                    <a:pt x="6038" y="2741"/>
                  </a:moveTo>
                  <a:cubicBezTo>
                    <a:pt x="6038" y="2835"/>
                    <a:pt x="5959" y="2914"/>
                    <a:pt x="5865" y="2914"/>
                  </a:cubicBezTo>
                  <a:lnTo>
                    <a:pt x="173" y="2914"/>
                  </a:lnTo>
                  <a:cubicBezTo>
                    <a:pt x="74" y="2914"/>
                    <a:pt x="1" y="2835"/>
                    <a:pt x="1" y="2741"/>
                  </a:cubicBezTo>
                  <a:lnTo>
                    <a:pt x="1" y="173"/>
                  </a:lnTo>
                  <a:cubicBezTo>
                    <a:pt x="1" y="80"/>
                    <a:pt x="79" y="1"/>
                    <a:pt x="173" y="1"/>
                  </a:cubicBezTo>
                  <a:lnTo>
                    <a:pt x="5865" y="1"/>
                  </a:lnTo>
                  <a:cubicBezTo>
                    <a:pt x="5959" y="1"/>
                    <a:pt x="6038" y="80"/>
                    <a:pt x="6038" y="17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4"/>
            <p:cNvSpPr/>
            <p:nvPr/>
          </p:nvSpPr>
          <p:spPr>
            <a:xfrm>
              <a:off x="1974690" y="3259242"/>
              <a:ext cx="54653" cy="55043"/>
            </a:xfrm>
            <a:custGeom>
              <a:avLst/>
              <a:gdLst/>
              <a:ahLst/>
              <a:cxnLst/>
              <a:rect l="l" t="t" r="r" b="b"/>
              <a:pathLst>
                <a:path w="701" h="706" extrusionOk="0">
                  <a:moveTo>
                    <a:pt x="0" y="356"/>
                  </a:moveTo>
                  <a:cubicBezTo>
                    <a:pt x="0" y="158"/>
                    <a:pt x="158" y="1"/>
                    <a:pt x="350" y="1"/>
                  </a:cubicBezTo>
                  <a:cubicBezTo>
                    <a:pt x="543" y="1"/>
                    <a:pt x="700" y="158"/>
                    <a:pt x="700" y="356"/>
                  </a:cubicBezTo>
                  <a:cubicBezTo>
                    <a:pt x="700" y="548"/>
                    <a:pt x="543" y="705"/>
                    <a:pt x="350" y="705"/>
                  </a:cubicBezTo>
                  <a:cubicBezTo>
                    <a:pt x="158" y="705"/>
                    <a:pt x="0" y="548"/>
                    <a:pt x="0" y="3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4"/>
            <p:cNvSpPr/>
            <p:nvPr/>
          </p:nvSpPr>
          <p:spPr>
            <a:xfrm>
              <a:off x="2109568" y="3259242"/>
              <a:ext cx="54653" cy="55043"/>
            </a:xfrm>
            <a:custGeom>
              <a:avLst/>
              <a:gdLst/>
              <a:ahLst/>
              <a:cxnLst/>
              <a:rect l="l" t="t" r="r" b="b"/>
              <a:pathLst>
                <a:path w="701" h="706" extrusionOk="0">
                  <a:moveTo>
                    <a:pt x="0" y="356"/>
                  </a:moveTo>
                  <a:cubicBezTo>
                    <a:pt x="0" y="158"/>
                    <a:pt x="158" y="1"/>
                    <a:pt x="350" y="1"/>
                  </a:cubicBezTo>
                  <a:cubicBezTo>
                    <a:pt x="547" y="1"/>
                    <a:pt x="700" y="158"/>
                    <a:pt x="700" y="356"/>
                  </a:cubicBezTo>
                  <a:cubicBezTo>
                    <a:pt x="700" y="548"/>
                    <a:pt x="547" y="705"/>
                    <a:pt x="350" y="705"/>
                  </a:cubicBezTo>
                  <a:cubicBezTo>
                    <a:pt x="158" y="705"/>
                    <a:pt x="0" y="548"/>
                    <a:pt x="0" y="3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4"/>
            <p:cNvSpPr/>
            <p:nvPr/>
          </p:nvSpPr>
          <p:spPr>
            <a:xfrm>
              <a:off x="2244446" y="3259242"/>
              <a:ext cx="54965" cy="55043"/>
            </a:xfrm>
            <a:custGeom>
              <a:avLst/>
              <a:gdLst/>
              <a:ahLst/>
              <a:cxnLst/>
              <a:rect l="l" t="t" r="r" b="b"/>
              <a:pathLst>
                <a:path w="705" h="706" extrusionOk="0">
                  <a:moveTo>
                    <a:pt x="0" y="356"/>
                  </a:moveTo>
                  <a:cubicBezTo>
                    <a:pt x="0" y="158"/>
                    <a:pt x="158" y="1"/>
                    <a:pt x="350" y="1"/>
                  </a:cubicBezTo>
                  <a:cubicBezTo>
                    <a:pt x="547" y="1"/>
                    <a:pt x="705" y="158"/>
                    <a:pt x="705" y="356"/>
                  </a:cubicBezTo>
                  <a:cubicBezTo>
                    <a:pt x="705" y="548"/>
                    <a:pt x="547" y="705"/>
                    <a:pt x="350" y="705"/>
                  </a:cubicBezTo>
                  <a:cubicBezTo>
                    <a:pt x="158" y="705"/>
                    <a:pt x="0" y="548"/>
                    <a:pt x="0" y="3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4"/>
            <p:cNvSpPr/>
            <p:nvPr/>
          </p:nvSpPr>
          <p:spPr>
            <a:xfrm>
              <a:off x="1898987" y="3206226"/>
              <a:ext cx="470753" cy="38515"/>
            </a:xfrm>
            <a:custGeom>
              <a:avLst/>
              <a:gdLst/>
              <a:ahLst/>
              <a:cxnLst/>
              <a:rect l="l" t="t" r="r" b="b"/>
              <a:pathLst>
                <a:path w="6038" h="494" extrusionOk="0">
                  <a:moveTo>
                    <a:pt x="1" y="1"/>
                  </a:moveTo>
                  <a:lnTo>
                    <a:pt x="6038" y="1"/>
                  </a:lnTo>
                  <a:lnTo>
                    <a:pt x="6038" y="493"/>
                  </a:lnTo>
                  <a:lnTo>
                    <a:pt x="1" y="493"/>
                  </a:lnTo>
                  <a:close/>
                </a:path>
              </a:pathLst>
            </a:custGeom>
            <a:solidFill>
              <a:srgbClr val="AEA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4"/>
            <p:cNvSpPr/>
            <p:nvPr/>
          </p:nvSpPr>
          <p:spPr>
            <a:xfrm>
              <a:off x="1898987" y="3329175"/>
              <a:ext cx="470753" cy="38515"/>
            </a:xfrm>
            <a:custGeom>
              <a:avLst/>
              <a:gdLst/>
              <a:ahLst/>
              <a:cxnLst/>
              <a:rect l="l" t="t" r="r" b="b"/>
              <a:pathLst>
                <a:path w="6038" h="494" extrusionOk="0">
                  <a:moveTo>
                    <a:pt x="1" y="1"/>
                  </a:moveTo>
                  <a:lnTo>
                    <a:pt x="6038" y="1"/>
                  </a:lnTo>
                  <a:lnTo>
                    <a:pt x="6038" y="494"/>
                  </a:lnTo>
                  <a:lnTo>
                    <a:pt x="1" y="494"/>
                  </a:lnTo>
                  <a:close/>
                </a:path>
              </a:pathLst>
            </a:custGeom>
            <a:solidFill>
              <a:srgbClr val="AEA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4"/>
            <p:cNvSpPr/>
            <p:nvPr/>
          </p:nvSpPr>
          <p:spPr>
            <a:xfrm>
              <a:off x="1898987" y="3335334"/>
              <a:ext cx="470753" cy="26586"/>
            </a:xfrm>
            <a:custGeom>
              <a:avLst/>
              <a:gdLst/>
              <a:ahLst/>
              <a:cxnLst/>
              <a:rect l="l" t="t" r="r" b="b"/>
              <a:pathLst>
                <a:path w="6038" h="341" extrusionOk="0">
                  <a:moveTo>
                    <a:pt x="1" y="1"/>
                  </a:moveTo>
                  <a:lnTo>
                    <a:pt x="6038" y="1"/>
                  </a:lnTo>
                  <a:lnTo>
                    <a:pt x="6038" y="341"/>
                  </a:lnTo>
                  <a:lnTo>
                    <a:pt x="1" y="34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1898987" y="3211606"/>
              <a:ext cx="470753" cy="26586"/>
            </a:xfrm>
            <a:custGeom>
              <a:avLst/>
              <a:gdLst/>
              <a:ahLst/>
              <a:cxnLst/>
              <a:rect l="l" t="t" r="r" b="b"/>
              <a:pathLst>
                <a:path w="6038" h="341" extrusionOk="0">
                  <a:moveTo>
                    <a:pt x="1" y="1"/>
                  </a:moveTo>
                  <a:lnTo>
                    <a:pt x="6038" y="1"/>
                  </a:lnTo>
                  <a:lnTo>
                    <a:pt x="6038" y="341"/>
                  </a:lnTo>
                  <a:lnTo>
                    <a:pt x="1" y="34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4"/>
            <p:cNvSpPr/>
            <p:nvPr/>
          </p:nvSpPr>
          <p:spPr>
            <a:xfrm>
              <a:off x="1348752" y="1604151"/>
              <a:ext cx="1571313" cy="1571063"/>
            </a:xfrm>
            <a:custGeom>
              <a:avLst/>
              <a:gdLst/>
              <a:ahLst/>
              <a:cxnLst/>
              <a:rect l="l" t="t" r="r" b="b"/>
              <a:pathLst>
                <a:path w="25141" h="25137" extrusionOk="0">
                  <a:moveTo>
                    <a:pt x="2834" y="17694"/>
                  </a:moveTo>
                  <a:cubicBezTo>
                    <a:pt x="5663" y="23071"/>
                    <a:pt x="12321" y="25136"/>
                    <a:pt x="17698" y="22307"/>
                  </a:cubicBezTo>
                  <a:cubicBezTo>
                    <a:pt x="23075" y="19473"/>
                    <a:pt x="25140" y="12820"/>
                    <a:pt x="22306" y="7443"/>
                  </a:cubicBezTo>
                  <a:cubicBezTo>
                    <a:pt x="19473" y="2066"/>
                    <a:pt x="12819" y="1"/>
                    <a:pt x="7442" y="2830"/>
                  </a:cubicBezTo>
                  <a:cubicBezTo>
                    <a:pt x="2065" y="5664"/>
                    <a:pt x="0" y="12317"/>
                    <a:pt x="2834" y="17694"/>
                  </a:cubicBezTo>
                  <a:close/>
                  <a:moveTo>
                    <a:pt x="8349" y="4555"/>
                  </a:moveTo>
                  <a:cubicBezTo>
                    <a:pt x="12775" y="2229"/>
                    <a:pt x="18250" y="3924"/>
                    <a:pt x="20581" y="8350"/>
                  </a:cubicBezTo>
                  <a:cubicBezTo>
                    <a:pt x="22913" y="12776"/>
                    <a:pt x="21212" y="18251"/>
                    <a:pt x="16787" y="20582"/>
                  </a:cubicBezTo>
                  <a:cubicBezTo>
                    <a:pt x="12366" y="22909"/>
                    <a:pt x="6890" y="21213"/>
                    <a:pt x="4559" y="16787"/>
                  </a:cubicBezTo>
                  <a:cubicBezTo>
                    <a:pt x="2228" y="12362"/>
                    <a:pt x="3928" y="6886"/>
                    <a:pt x="8349" y="45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4"/>
            <p:cNvSpPr/>
            <p:nvPr/>
          </p:nvSpPr>
          <p:spPr>
            <a:xfrm>
              <a:off x="1519061" y="1822895"/>
              <a:ext cx="1230000" cy="1132000"/>
            </a:xfrm>
            <a:custGeom>
              <a:avLst/>
              <a:gdLst/>
              <a:ahLst/>
              <a:cxnLst/>
              <a:rect l="l" t="t" r="r" b="b"/>
              <a:pathLst>
                <a:path w="19680" h="18112" extrusionOk="0">
                  <a:moveTo>
                    <a:pt x="9831" y="1"/>
                  </a:moveTo>
                  <a:cubicBezTo>
                    <a:pt x="5582" y="1"/>
                    <a:pt x="1790" y="3007"/>
                    <a:pt x="952" y="7334"/>
                  </a:cubicBezTo>
                  <a:cubicBezTo>
                    <a:pt x="1" y="12243"/>
                    <a:pt x="3214" y="16994"/>
                    <a:pt x="8123" y="17945"/>
                  </a:cubicBezTo>
                  <a:cubicBezTo>
                    <a:pt x="8704" y="18058"/>
                    <a:pt x="9284" y="18112"/>
                    <a:pt x="9855" y="18112"/>
                  </a:cubicBezTo>
                  <a:cubicBezTo>
                    <a:pt x="14104" y="18112"/>
                    <a:pt x="17895" y="15106"/>
                    <a:pt x="18734" y="10779"/>
                  </a:cubicBezTo>
                  <a:cubicBezTo>
                    <a:pt x="19680" y="5865"/>
                    <a:pt x="16472" y="1119"/>
                    <a:pt x="11563" y="168"/>
                  </a:cubicBezTo>
                  <a:cubicBezTo>
                    <a:pt x="10981" y="55"/>
                    <a:pt x="10402" y="1"/>
                    <a:pt x="98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4"/>
            <p:cNvSpPr/>
            <p:nvPr/>
          </p:nvSpPr>
          <p:spPr>
            <a:xfrm>
              <a:off x="1478750" y="1734147"/>
              <a:ext cx="1311313" cy="1311063"/>
            </a:xfrm>
            <a:custGeom>
              <a:avLst/>
              <a:gdLst/>
              <a:ahLst/>
              <a:cxnLst/>
              <a:rect l="l" t="t" r="r" b="b"/>
              <a:pathLst>
                <a:path w="20981" h="20977" extrusionOk="0">
                  <a:moveTo>
                    <a:pt x="3731" y="17246"/>
                  </a:moveTo>
                  <a:cubicBezTo>
                    <a:pt x="7462" y="20977"/>
                    <a:pt x="13514" y="20977"/>
                    <a:pt x="17250" y="17246"/>
                  </a:cubicBezTo>
                  <a:cubicBezTo>
                    <a:pt x="20980" y="13515"/>
                    <a:pt x="20980" y="7463"/>
                    <a:pt x="17250" y="3732"/>
                  </a:cubicBezTo>
                  <a:cubicBezTo>
                    <a:pt x="13514" y="1"/>
                    <a:pt x="7462" y="1"/>
                    <a:pt x="3731" y="3732"/>
                  </a:cubicBezTo>
                  <a:cubicBezTo>
                    <a:pt x="0" y="7463"/>
                    <a:pt x="0" y="13515"/>
                    <a:pt x="3731" y="17246"/>
                  </a:cubicBezTo>
                  <a:close/>
                  <a:moveTo>
                    <a:pt x="16890" y="4087"/>
                  </a:moveTo>
                  <a:cubicBezTo>
                    <a:pt x="20428" y="7620"/>
                    <a:pt x="20428" y="13357"/>
                    <a:pt x="16890" y="16891"/>
                  </a:cubicBezTo>
                  <a:cubicBezTo>
                    <a:pt x="13356" y="20425"/>
                    <a:pt x="7624" y="20425"/>
                    <a:pt x="4086" y="16891"/>
                  </a:cubicBezTo>
                  <a:cubicBezTo>
                    <a:pt x="552" y="13352"/>
                    <a:pt x="552" y="7620"/>
                    <a:pt x="4086" y="4087"/>
                  </a:cubicBezTo>
                  <a:cubicBezTo>
                    <a:pt x="7624" y="548"/>
                    <a:pt x="13356" y="548"/>
                    <a:pt x="16890" y="40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4"/>
            <p:cNvSpPr/>
            <p:nvPr/>
          </p:nvSpPr>
          <p:spPr>
            <a:xfrm>
              <a:off x="1769495" y="2024953"/>
              <a:ext cx="858250" cy="857938"/>
            </a:xfrm>
            <a:custGeom>
              <a:avLst/>
              <a:gdLst/>
              <a:ahLst/>
              <a:cxnLst/>
              <a:rect l="l" t="t" r="r" b="b"/>
              <a:pathLst>
                <a:path w="13732" h="13727" extrusionOk="0">
                  <a:moveTo>
                    <a:pt x="10897" y="0"/>
                  </a:moveTo>
                  <a:cubicBezTo>
                    <a:pt x="11996" y="1336"/>
                    <a:pt x="12657" y="3046"/>
                    <a:pt x="12657" y="4909"/>
                  </a:cubicBezTo>
                  <a:cubicBezTo>
                    <a:pt x="12657" y="9187"/>
                    <a:pt x="9187" y="12652"/>
                    <a:pt x="4914" y="12652"/>
                  </a:cubicBezTo>
                  <a:cubicBezTo>
                    <a:pt x="3046" y="12652"/>
                    <a:pt x="1336" y="11991"/>
                    <a:pt x="0" y="10897"/>
                  </a:cubicBezTo>
                  <a:cubicBezTo>
                    <a:pt x="1420" y="12622"/>
                    <a:pt x="3574" y="13726"/>
                    <a:pt x="5989" y="13726"/>
                  </a:cubicBezTo>
                  <a:cubicBezTo>
                    <a:pt x="10262" y="13726"/>
                    <a:pt x="13731" y="10261"/>
                    <a:pt x="13731" y="5984"/>
                  </a:cubicBezTo>
                  <a:cubicBezTo>
                    <a:pt x="13731" y="3573"/>
                    <a:pt x="12627" y="1420"/>
                    <a:pt x="108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9" name="Google Shape;1209;p34"/>
          <p:cNvSpPr/>
          <p:nvPr/>
        </p:nvSpPr>
        <p:spPr>
          <a:xfrm>
            <a:off x="7446441" y="3237548"/>
            <a:ext cx="1027200" cy="5529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dirty="0">
              <a:solidFill>
                <a:schemeClr val="lt1"/>
              </a:solidFill>
              <a:latin typeface="Roboto"/>
              <a:ea typeface="Roboto"/>
              <a:cs typeface="Roboto"/>
              <a:sym typeface="Roboto"/>
            </a:endParaRPr>
          </a:p>
        </p:txBody>
      </p:sp>
      <p:sp>
        <p:nvSpPr>
          <p:cNvPr id="1210" name="Google Shape;1210;p34"/>
          <p:cNvSpPr/>
          <p:nvPr/>
        </p:nvSpPr>
        <p:spPr>
          <a:xfrm>
            <a:off x="7446875" y="2684648"/>
            <a:ext cx="1027200" cy="5529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dirty="0">
              <a:solidFill>
                <a:schemeClr val="lt1"/>
              </a:solidFill>
              <a:latin typeface="Roboto"/>
              <a:ea typeface="Roboto"/>
              <a:cs typeface="Roboto"/>
              <a:sym typeface="Roboto"/>
            </a:endParaRPr>
          </a:p>
        </p:txBody>
      </p:sp>
      <p:sp>
        <p:nvSpPr>
          <p:cNvPr id="1211" name="Google Shape;1211;p34"/>
          <p:cNvSpPr/>
          <p:nvPr/>
        </p:nvSpPr>
        <p:spPr>
          <a:xfrm>
            <a:off x="7446900" y="2127848"/>
            <a:ext cx="1027200" cy="5529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dirty="0">
              <a:solidFill>
                <a:schemeClr val="lt1"/>
              </a:solidFill>
              <a:latin typeface="Roboto"/>
              <a:ea typeface="Roboto"/>
              <a:cs typeface="Roboto"/>
              <a:sym typeface="Roboto"/>
            </a:endParaRPr>
          </a:p>
        </p:txBody>
      </p:sp>
      <p:sp>
        <p:nvSpPr>
          <p:cNvPr id="1212" name="Google Shape;1212;p34"/>
          <p:cNvSpPr/>
          <p:nvPr/>
        </p:nvSpPr>
        <p:spPr>
          <a:xfrm>
            <a:off x="7446925" y="1596000"/>
            <a:ext cx="1027200" cy="543900"/>
          </a:xfrm>
          <a:prstGeom prst="rect">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dirty="0">
              <a:solidFill>
                <a:schemeClr val="lt1"/>
              </a:solidFill>
              <a:latin typeface="Roboto"/>
              <a:ea typeface="Roboto"/>
              <a:cs typeface="Roboto"/>
              <a:sym typeface="Roboto"/>
            </a:endParaRPr>
          </a:p>
        </p:txBody>
      </p:sp>
      <p:sp>
        <p:nvSpPr>
          <p:cNvPr id="33" name="Google Shape;1185;p34">
            <a:extLst>
              <a:ext uri="{FF2B5EF4-FFF2-40B4-BE49-F238E27FC236}">
                <a16:creationId xmlns:a16="http://schemas.microsoft.com/office/drawing/2014/main" id="{B6E51E16-5988-4E25-8F46-3369770611C5}"/>
              </a:ext>
            </a:extLst>
          </p:cNvPr>
          <p:cNvSpPr/>
          <p:nvPr/>
        </p:nvSpPr>
        <p:spPr>
          <a:xfrm>
            <a:off x="3550446" y="3775744"/>
            <a:ext cx="3896007" cy="552900"/>
          </a:xfrm>
          <a:prstGeom prst="rect">
            <a:avLst/>
          </a:prstGeom>
          <a:solidFill>
            <a:srgbClr val="EEEEEE"/>
          </a:solidFill>
          <a:ln>
            <a:noFill/>
          </a:ln>
        </p:spPr>
        <p:txBody>
          <a:bodyPr spcFirstLastPara="1" wrap="square" lIns="91425" tIns="91425" rIns="320025" bIns="91425" anchor="ctr" anchorCtr="0">
            <a:noAutofit/>
          </a:bodyPr>
          <a:lstStyle/>
          <a:p>
            <a:pPr marL="0" lvl="0" indent="0" algn="r" rtl="0">
              <a:spcBef>
                <a:spcPts val="0"/>
              </a:spcBef>
              <a:spcAft>
                <a:spcPts val="0"/>
              </a:spcAft>
              <a:buNone/>
            </a:pPr>
            <a:endParaRPr sz="1200" dirty="0">
              <a:solidFill>
                <a:srgbClr val="000000"/>
              </a:solidFill>
              <a:latin typeface="Roboto"/>
              <a:ea typeface="Roboto"/>
              <a:cs typeface="Roboto"/>
              <a:sym typeface="Roboto"/>
            </a:endParaRPr>
          </a:p>
        </p:txBody>
      </p:sp>
      <p:sp>
        <p:nvSpPr>
          <p:cNvPr id="34" name="Google Shape;1209;p34">
            <a:extLst>
              <a:ext uri="{FF2B5EF4-FFF2-40B4-BE49-F238E27FC236}">
                <a16:creationId xmlns:a16="http://schemas.microsoft.com/office/drawing/2014/main" id="{DEF36628-40BC-4A07-9983-7A025B617703}"/>
              </a:ext>
            </a:extLst>
          </p:cNvPr>
          <p:cNvSpPr/>
          <p:nvPr/>
        </p:nvSpPr>
        <p:spPr>
          <a:xfrm>
            <a:off x="7446224" y="3779809"/>
            <a:ext cx="1027200" cy="552900"/>
          </a:xfrm>
          <a:prstGeom prst="rect">
            <a:avLst/>
          </a:prstGeom>
          <a:solidFill>
            <a:schemeClr val="accent5">
              <a:lumMod val="20000"/>
              <a:lumOff val="8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dirty="0">
              <a:solidFill>
                <a:schemeClr val="lt1"/>
              </a:solidFill>
              <a:latin typeface="Roboto"/>
              <a:ea typeface="Roboto"/>
              <a:cs typeface="Roboto"/>
              <a:sym typeface="Roboto"/>
            </a:endParaRPr>
          </a:p>
        </p:txBody>
      </p:sp>
      <p:sp>
        <p:nvSpPr>
          <p:cNvPr id="2" name="TextBox 1">
            <a:extLst>
              <a:ext uri="{FF2B5EF4-FFF2-40B4-BE49-F238E27FC236}">
                <a16:creationId xmlns:a16="http://schemas.microsoft.com/office/drawing/2014/main" id="{0F1B5EBA-BA8C-4FCA-BC2B-96C728E32AF0}"/>
              </a:ext>
            </a:extLst>
          </p:cNvPr>
          <p:cNvSpPr txBox="1"/>
          <p:nvPr/>
        </p:nvSpPr>
        <p:spPr>
          <a:xfrm>
            <a:off x="3600152" y="2160879"/>
            <a:ext cx="3796593" cy="2246769"/>
          </a:xfrm>
          <a:prstGeom prst="rect">
            <a:avLst/>
          </a:prstGeom>
          <a:noFill/>
        </p:spPr>
        <p:txBody>
          <a:bodyPr wrap="square" rtlCol="0">
            <a:spAutoFit/>
          </a:bodyPr>
          <a:lstStyle/>
          <a:p>
            <a:r>
              <a:rPr lang="en-US" dirty="0">
                <a:latin typeface="Fira Sans Extra Condensed Medium" panose="020B0604020202020204" charset="0"/>
              </a:rPr>
              <a:t>Back in 2019, </a:t>
            </a:r>
            <a:r>
              <a:rPr lang="en-US" b="0" i="0" dirty="0">
                <a:solidFill>
                  <a:srgbClr val="121212"/>
                </a:solidFill>
                <a:effectLst/>
                <a:latin typeface="Fira Sans Extra Condensed Medium" panose="020B0604020202020204" charset="0"/>
              </a:rPr>
              <a:t>Millions of people worldwide demonstrated, demanding urgent action to tackle global heating.</a:t>
            </a:r>
          </a:p>
          <a:p>
            <a:r>
              <a:rPr lang="en-US" dirty="0">
                <a:solidFill>
                  <a:srgbClr val="121212"/>
                </a:solidFill>
                <a:latin typeface="Fira Sans Extra Condensed Medium" panose="020B0604020202020204" charset="0"/>
              </a:rPr>
              <a:t>Movement started by Greta Thunberg; carbon emissions are ruining the ozone layer.</a:t>
            </a:r>
          </a:p>
          <a:p>
            <a:r>
              <a:rPr lang="en-US" b="0" i="0" dirty="0">
                <a:solidFill>
                  <a:srgbClr val="121212"/>
                </a:solidFill>
                <a:effectLst/>
                <a:latin typeface="Fira Sans Extra Condensed Medium" panose="020B0604020202020204" charset="0"/>
              </a:rPr>
              <a:t>This demand was an urgent step-change in action to cut emissions and stabilize the climate.</a:t>
            </a:r>
          </a:p>
          <a:p>
            <a:r>
              <a:rPr lang="en-US" dirty="0">
                <a:solidFill>
                  <a:srgbClr val="121212"/>
                </a:solidFill>
                <a:latin typeface="Fira Sans Extra Condensed Medium" panose="020B0604020202020204" charset="0"/>
              </a:rPr>
              <a:t>Environmentalists says there is a little more than a decade left to slash emissions and bring our climate back to normal before catastrophic changes.</a:t>
            </a:r>
            <a:r>
              <a:rPr lang="en-US" b="0" i="0" dirty="0">
                <a:solidFill>
                  <a:srgbClr val="121212"/>
                </a:solidFill>
                <a:effectLst/>
                <a:latin typeface="GuardianTextEgyptian"/>
              </a:rPr>
              <a:t> </a:t>
            </a:r>
            <a:endParaRPr lang="en-US" dirty="0">
              <a:latin typeface="Fira Sans Extra Condensed Medium" panose="020B0604020202020204" charset="0"/>
            </a:endParaRPr>
          </a:p>
        </p:txBody>
      </p:sp>
    </p:spTree>
    <p:extLst>
      <p:ext uri="{BB962C8B-B14F-4D97-AF65-F5344CB8AC3E}">
        <p14:creationId xmlns:p14="http://schemas.microsoft.com/office/powerpoint/2010/main" val="2191251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4"/>
        <p:cNvGrpSpPr/>
        <p:nvPr/>
      </p:nvGrpSpPr>
      <p:grpSpPr>
        <a:xfrm>
          <a:off x="0" y="0"/>
          <a:ext cx="0" cy="0"/>
          <a:chOff x="0" y="0"/>
          <a:chExt cx="0" cy="0"/>
        </a:xfrm>
      </p:grpSpPr>
      <p:sp>
        <p:nvSpPr>
          <p:cNvPr id="1525" name="Google Shape;1525;p42"/>
          <p:cNvSpPr txBox="1">
            <a:spLocks noGrp="1"/>
          </p:cNvSpPr>
          <p:nvPr>
            <p:ph type="title"/>
          </p:nvPr>
        </p:nvSpPr>
        <p:spPr>
          <a:xfrm>
            <a:off x="2857489" y="536650"/>
            <a:ext cx="34290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a:solidFill>
                  <a:schemeClr val="accent5">
                    <a:lumMod val="75000"/>
                  </a:schemeClr>
                </a:solidFill>
              </a:rPr>
              <a:t>Take Action!</a:t>
            </a:r>
            <a:endParaRPr b="1" u="sng" dirty="0">
              <a:solidFill>
                <a:schemeClr val="accent5">
                  <a:lumMod val="75000"/>
                </a:schemeClr>
              </a:solidFill>
            </a:endParaRPr>
          </a:p>
        </p:txBody>
      </p:sp>
      <p:sp>
        <p:nvSpPr>
          <p:cNvPr id="1527" name="Google Shape;1527;p42"/>
          <p:cNvSpPr/>
          <p:nvPr/>
        </p:nvSpPr>
        <p:spPr>
          <a:xfrm>
            <a:off x="6167214" y="2590500"/>
            <a:ext cx="2432015" cy="2309159"/>
          </a:xfrm>
          <a:custGeom>
            <a:avLst/>
            <a:gdLst/>
            <a:ahLst/>
            <a:cxnLst/>
            <a:rect l="l" t="t" r="r" b="b"/>
            <a:pathLst>
              <a:path w="16684" h="16167" extrusionOk="0">
                <a:moveTo>
                  <a:pt x="1725" y="1"/>
                </a:moveTo>
                <a:cubicBezTo>
                  <a:pt x="1706" y="8217"/>
                  <a:pt x="0" y="14841"/>
                  <a:pt x="0" y="14841"/>
                </a:cubicBezTo>
                <a:cubicBezTo>
                  <a:pt x="13677" y="16142"/>
                  <a:pt x="14870" y="16166"/>
                  <a:pt x="14870" y="16166"/>
                </a:cubicBezTo>
                <a:cubicBezTo>
                  <a:pt x="16683" y="7877"/>
                  <a:pt x="16595" y="1331"/>
                  <a:pt x="16595" y="1331"/>
                </a:cubicBezTo>
                <a:lnTo>
                  <a:pt x="17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2"/>
          <p:cNvSpPr/>
          <p:nvPr/>
        </p:nvSpPr>
        <p:spPr>
          <a:xfrm>
            <a:off x="593125" y="2505348"/>
            <a:ext cx="2432015" cy="2394311"/>
          </a:xfrm>
          <a:custGeom>
            <a:avLst/>
            <a:gdLst/>
            <a:ahLst/>
            <a:cxnLst/>
            <a:rect l="l" t="t" r="r" b="b"/>
            <a:pathLst>
              <a:path w="16871" h="16216" extrusionOk="0">
                <a:moveTo>
                  <a:pt x="15111" y="1"/>
                </a:moveTo>
                <a:lnTo>
                  <a:pt x="1" y="1445"/>
                </a:lnTo>
                <a:lnTo>
                  <a:pt x="1312" y="16215"/>
                </a:lnTo>
                <a:lnTo>
                  <a:pt x="16871" y="14811"/>
                </a:lnTo>
                <a:lnTo>
                  <a:pt x="1511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8" name="Google Shape;1538;p42"/>
          <p:cNvGrpSpPr/>
          <p:nvPr/>
        </p:nvGrpSpPr>
        <p:grpSpPr>
          <a:xfrm rot="-2700000" flipH="1">
            <a:off x="946768" y="1513924"/>
            <a:ext cx="1566952" cy="702712"/>
            <a:chOff x="-336035" y="1681495"/>
            <a:chExt cx="1277383" cy="572853"/>
          </a:xfrm>
        </p:grpSpPr>
        <p:sp>
          <p:nvSpPr>
            <p:cNvPr id="1539" name="Google Shape;1539;p42"/>
            <p:cNvSpPr/>
            <p:nvPr/>
          </p:nvSpPr>
          <p:spPr>
            <a:xfrm>
              <a:off x="-96481" y="1755619"/>
              <a:ext cx="820842" cy="497203"/>
            </a:xfrm>
            <a:custGeom>
              <a:avLst/>
              <a:gdLst/>
              <a:ahLst/>
              <a:cxnLst/>
              <a:rect l="l" t="t" r="r" b="b"/>
              <a:pathLst>
                <a:path w="8073" h="4890" extrusionOk="0">
                  <a:moveTo>
                    <a:pt x="764" y="1"/>
                  </a:moveTo>
                  <a:lnTo>
                    <a:pt x="439" y="232"/>
                  </a:lnTo>
                  <a:lnTo>
                    <a:pt x="133" y="429"/>
                  </a:lnTo>
                  <a:lnTo>
                    <a:pt x="104" y="444"/>
                  </a:lnTo>
                  <a:lnTo>
                    <a:pt x="64" y="912"/>
                  </a:lnTo>
                  <a:lnTo>
                    <a:pt x="5" y="1346"/>
                  </a:lnTo>
                  <a:lnTo>
                    <a:pt x="0" y="1376"/>
                  </a:lnTo>
                  <a:lnTo>
                    <a:pt x="10" y="1395"/>
                  </a:lnTo>
                  <a:lnTo>
                    <a:pt x="261" y="1804"/>
                  </a:lnTo>
                  <a:lnTo>
                    <a:pt x="473" y="2189"/>
                  </a:lnTo>
                  <a:lnTo>
                    <a:pt x="508" y="2199"/>
                  </a:lnTo>
                  <a:lnTo>
                    <a:pt x="7644" y="4890"/>
                  </a:lnTo>
                  <a:lnTo>
                    <a:pt x="7186" y="4550"/>
                  </a:lnTo>
                  <a:lnTo>
                    <a:pt x="7191" y="4545"/>
                  </a:lnTo>
                  <a:lnTo>
                    <a:pt x="7531" y="4057"/>
                  </a:lnTo>
                  <a:lnTo>
                    <a:pt x="7102" y="3480"/>
                  </a:lnTo>
                  <a:lnTo>
                    <a:pt x="7644" y="3303"/>
                  </a:lnTo>
                  <a:lnTo>
                    <a:pt x="7639" y="3283"/>
                  </a:lnTo>
                  <a:lnTo>
                    <a:pt x="7481" y="2598"/>
                  </a:lnTo>
                  <a:lnTo>
                    <a:pt x="8073" y="2741"/>
                  </a:lnTo>
                  <a:lnTo>
                    <a:pt x="1553" y="286"/>
                  </a:lnTo>
                  <a:lnTo>
                    <a:pt x="1173" y="158"/>
                  </a:lnTo>
                  <a:lnTo>
                    <a:pt x="803" y="15"/>
                  </a:lnTo>
                  <a:lnTo>
                    <a:pt x="7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2"/>
            <p:cNvSpPr/>
            <p:nvPr/>
          </p:nvSpPr>
          <p:spPr>
            <a:xfrm>
              <a:off x="-336035" y="1681495"/>
              <a:ext cx="270157" cy="275139"/>
            </a:xfrm>
            <a:custGeom>
              <a:avLst/>
              <a:gdLst/>
              <a:ahLst/>
              <a:cxnLst/>
              <a:rect l="l" t="t" r="r" b="b"/>
              <a:pathLst>
                <a:path w="2657" h="2706" extrusionOk="0">
                  <a:moveTo>
                    <a:pt x="934" y="0"/>
                  </a:moveTo>
                  <a:cubicBezTo>
                    <a:pt x="696" y="0"/>
                    <a:pt x="473" y="149"/>
                    <a:pt x="395" y="385"/>
                  </a:cubicBezTo>
                  <a:lnTo>
                    <a:pt x="89" y="1301"/>
                  </a:lnTo>
                  <a:cubicBezTo>
                    <a:pt x="0" y="1582"/>
                    <a:pt x="133" y="1883"/>
                    <a:pt x="404" y="1996"/>
                  </a:cubicBezTo>
                  <a:lnTo>
                    <a:pt x="2169" y="2706"/>
                  </a:lnTo>
                  <a:lnTo>
                    <a:pt x="2657" y="557"/>
                  </a:lnTo>
                  <a:lnTo>
                    <a:pt x="1114" y="30"/>
                  </a:lnTo>
                  <a:cubicBezTo>
                    <a:pt x="1054" y="10"/>
                    <a:pt x="994" y="0"/>
                    <a:pt x="9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2"/>
            <p:cNvSpPr/>
            <p:nvPr/>
          </p:nvSpPr>
          <p:spPr>
            <a:xfrm>
              <a:off x="-104006" y="1889935"/>
              <a:ext cx="764716" cy="280223"/>
            </a:xfrm>
            <a:custGeom>
              <a:avLst/>
              <a:gdLst/>
              <a:ahLst/>
              <a:cxnLst/>
              <a:rect l="l" t="t" r="r" b="b"/>
              <a:pathLst>
                <a:path w="7521" h="2756" extrusionOk="0">
                  <a:moveTo>
                    <a:pt x="0" y="0"/>
                  </a:moveTo>
                  <a:lnTo>
                    <a:pt x="89" y="148"/>
                  </a:lnTo>
                  <a:lnTo>
                    <a:pt x="7452" y="2755"/>
                  </a:lnTo>
                  <a:lnTo>
                    <a:pt x="7521" y="2662"/>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2"/>
            <p:cNvSpPr/>
            <p:nvPr/>
          </p:nvSpPr>
          <p:spPr>
            <a:xfrm>
              <a:off x="-91499" y="1784190"/>
              <a:ext cx="763293" cy="297813"/>
            </a:xfrm>
            <a:custGeom>
              <a:avLst/>
              <a:gdLst/>
              <a:ahLst/>
              <a:cxnLst/>
              <a:rect l="l" t="t" r="r" b="b"/>
              <a:pathLst>
                <a:path w="7507" h="2929" extrusionOk="0">
                  <a:moveTo>
                    <a:pt x="114" y="1"/>
                  </a:moveTo>
                  <a:lnTo>
                    <a:pt x="0" y="74"/>
                  </a:lnTo>
                  <a:lnTo>
                    <a:pt x="7506" y="2928"/>
                  </a:lnTo>
                  <a:lnTo>
                    <a:pt x="7477" y="2800"/>
                  </a:lnTo>
                  <a:lnTo>
                    <a:pt x="1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2"/>
            <p:cNvSpPr/>
            <p:nvPr/>
          </p:nvSpPr>
          <p:spPr>
            <a:xfrm>
              <a:off x="584458" y="2010220"/>
              <a:ext cx="356888" cy="244128"/>
            </a:xfrm>
            <a:custGeom>
              <a:avLst/>
              <a:gdLst/>
              <a:ahLst/>
              <a:cxnLst/>
              <a:rect l="l" t="t" r="r" b="b"/>
              <a:pathLst>
                <a:path w="3510" h="2401" extrusionOk="0">
                  <a:moveTo>
                    <a:pt x="750" y="1479"/>
                  </a:moveTo>
                  <a:lnTo>
                    <a:pt x="316" y="902"/>
                  </a:lnTo>
                  <a:lnTo>
                    <a:pt x="863" y="725"/>
                  </a:lnTo>
                  <a:lnTo>
                    <a:pt x="858" y="705"/>
                  </a:lnTo>
                  <a:lnTo>
                    <a:pt x="750" y="0"/>
                  </a:lnTo>
                  <a:lnTo>
                    <a:pt x="1376" y="237"/>
                  </a:lnTo>
                  <a:lnTo>
                    <a:pt x="2485" y="1242"/>
                  </a:lnTo>
                  <a:lnTo>
                    <a:pt x="3510" y="2164"/>
                  </a:lnTo>
                  <a:lnTo>
                    <a:pt x="2268" y="2277"/>
                  </a:lnTo>
                  <a:lnTo>
                    <a:pt x="1056" y="2391"/>
                  </a:lnTo>
                  <a:lnTo>
                    <a:pt x="982" y="2400"/>
                  </a:lnTo>
                  <a:lnTo>
                    <a:pt x="977" y="2400"/>
                  </a:lnTo>
                  <a:lnTo>
                    <a:pt x="1" y="2031"/>
                  </a:lnTo>
                  <a:close/>
                </a:path>
              </a:pathLst>
            </a:custGeom>
            <a:solidFill>
              <a:srgbClr val="F9C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2"/>
            <p:cNvSpPr/>
            <p:nvPr/>
          </p:nvSpPr>
          <p:spPr>
            <a:xfrm>
              <a:off x="584458" y="2010220"/>
              <a:ext cx="356888" cy="244128"/>
            </a:xfrm>
            <a:custGeom>
              <a:avLst/>
              <a:gdLst/>
              <a:ahLst/>
              <a:cxnLst/>
              <a:rect l="l" t="t" r="r" b="b"/>
              <a:pathLst>
                <a:path w="3510" h="2401" extrusionOk="0">
                  <a:moveTo>
                    <a:pt x="750" y="0"/>
                  </a:moveTo>
                  <a:lnTo>
                    <a:pt x="858" y="705"/>
                  </a:lnTo>
                  <a:lnTo>
                    <a:pt x="863" y="725"/>
                  </a:lnTo>
                  <a:lnTo>
                    <a:pt x="316" y="902"/>
                  </a:lnTo>
                  <a:lnTo>
                    <a:pt x="750" y="1479"/>
                  </a:lnTo>
                  <a:lnTo>
                    <a:pt x="1" y="2031"/>
                  </a:lnTo>
                  <a:lnTo>
                    <a:pt x="977" y="2400"/>
                  </a:lnTo>
                  <a:lnTo>
                    <a:pt x="982" y="2400"/>
                  </a:lnTo>
                  <a:lnTo>
                    <a:pt x="1056" y="2391"/>
                  </a:lnTo>
                  <a:lnTo>
                    <a:pt x="2268" y="2277"/>
                  </a:lnTo>
                  <a:lnTo>
                    <a:pt x="3510" y="2164"/>
                  </a:lnTo>
                  <a:lnTo>
                    <a:pt x="2485" y="1242"/>
                  </a:lnTo>
                  <a:lnTo>
                    <a:pt x="1376" y="237"/>
                  </a:lnTo>
                  <a:lnTo>
                    <a:pt x="7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2"/>
            <p:cNvSpPr/>
            <p:nvPr/>
          </p:nvSpPr>
          <p:spPr>
            <a:xfrm>
              <a:off x="813031" y="2136504"/>
              <a:ext cx="128317" cy="105338"/>
            </a:xfrm>
            <a:custGeom>
              <a:avLst/>
              <a:gdLst/>
              <a:ahLst/>
              <a:cxnLst/>
              <a:rect l="l" t="t" r="r" b="b"/>
              <a:pathLst>
                <a:path w="1262" h="1036" extrusionOk="0">
                  <a:moveTo>
                    <a:pt x="20" y="1035"/>
                  </a:moveTo>
                  <a:lnTo>
                    <a:pt x="1262" y="922"/>
                  </a:lnTo>
                  <a:lnTo>
                    <a:pt x="237" y="0"/>
                  </a:lnTo>
                  <a:cubicBezTo>
                    <a:pt x="138" y="148"/>
                    <a:pt x="64" y="330"/>
                    <a:pt x="30" y="542"/>
                  </a:cubicBezTo>
                  <a:cubicBezTo>
                    <a:pt x="5" y="705"/>
                    <a:pt x="0" y="873"/>
                    <a:pt x="20" y="1035"/>
                  </a:cubicBezTo>
                  <a:close/>
                </a:path>
              </a:pathLst>
            </a:custGeom>
            <a:solidFill>
              <a:srgbClr val="020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2"/>
            <p:cNvSpPr/>
            <p:nvPr/>
          </p:nvSpPr>
          <p:spPr>
            <a:xfrm>
              <a:off x="-129120" y="1750636"/>
              <a:ext cx="110320" cy="230605"/>
            </a:xfrm>
            <a:custGeom>
              <a:avLst/>
              <a:gdLst/>
              <a:ahLst/>
              <a:cxnLst/>
              <a:rect l="l" t="t" r="r" b="b"/>
              <a:pathLst>
                <a:path w="1085" h="2268" extrusionOk="0">
                  <a:moveTo>
                    <a:pt x="459" y="1474"/>
                  </a:moveTo>
                  <a:lnTo>
                    <a:pt x="858" y="2267"/>
                  </a:lnTo>
                  <a:lnTo>
                    <a:pt x="498" y="2139"/>
                  </a:lnTo>
                  <a:lnTo>
                    <a:pt x="1" y="1311"/>
                  </a:lnTo>
                  <a:lnTo>
                    <a:pt x="257" y="345"/>
                  </a:lnTo>
                  <a:lnTo>
                    <a:pt x="957" y="0"/>
                  </a:lnTo>
                  <a:lnTo>
                    <a:pt x="1085" y="50"/>
                  </a:lnTo>
                  <a:lnTo>
                    <a:pt x="636" y="473"/>
                  </a:lnTo>
                  <a:close/>
                </a:path>
              </a:pathLst>
            </a:custGeom>
            <a:solidFill>
              <a:srgbClr val="1618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2"/>
            <p:cNvSpPr/>
            <p:nvPr/>
          </p:nvSpPr>
          <p:spPr>
            <a:xfrm>
              <a:off x="-114072" y="1755619"/>
              <a:ext cx="131367" cy="231113"/>
            </a:xfrm>
            <a:custGeom>
              <a:avLst/>
              <a:gdLst/>
              <a:ahLst/>
              <a:cxnLst/>
              <a:rect l="l" t="t" r="r" b="b"/>
              <a:pathLst>
                <a:path w="1292" h="2273" extrusionOk="0">
                  <a:moveTo>
                    <a:pt x="380" y="1425"/>
                  </a:moveTo>
                  <a:lnTo>
                    <a:pt x="853" y="2273"/>
                  </a:lnTo>
                  <a:lnTo>
                    <a:pt x="488" y="2130"/>
                  </a:lnTo>
                  <a:lnTo>
                    <a:pt x="1" y="1277"/>
                  </a:lnTo>
                  <a:lnTo>
                    <a:pt x="242" y="355"/>
                  </a:lnTo>
                  <a:lnTo>
                    <a:pt x="937" y="1"/>
                  </a:lnTo>
                  <a:lnTo>
                    <a:pt x="1292" y="129"/>
                  </a:lnTo>
                  <a:lnTo>
                    <a:pt x="626" y="46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2"/>
            <p:cNvSpPr/>
            <p:nvPr/>
          </p:nvSpPr>
          <p:spPr>
            <a:xfrm>
              <a:off x="-170198" y="1738130"/>
              <a:ext cx="138383" cy="230096"/>
            </a:xfrm>
            <a:custGeom>
              <a:avLst/>
              <a:gdLst/>
              <a:ahLst/>
              <a:cxnLst/>
              <a:rect l="l" t="t" r="r" b="b"/>
              <a:pathLst>
                <a:path w="1361" h="2263" extrusionOk="0">
                  <a:moveTo>
                    <a:pt x="405" y="1434"/>
                  </a:moveTo>
                  <a:lnTo>
                    <a:pt x="902" y="2262"/>
                  </a:lnTo>
                  <a:lnTo>
                    <a:pt x="543" y="2154"/>
                  </a:lnTo>
                  <a:lnTo>
                    <a:pt x="1" y="1351"/>
                  </a:lnTo>
                  <a:lnTo>
                    <a:pt x="291" y="360"/>
                  </a:lnTo>
                  <a:lnTo>
                    <a:pt x="1031" y="0"/>
                  </a:lnTo>
                  <a:lnTo>
                    <a:pt x="1361" y="123"/>
                  </a:lnTo>
                  <a:lnTo>
                    <a:pt x="676" y="4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9" name="Google Shape;1549;p42"/>
          <p:cNvGrpSpPr/>
          <p:nvPr/>
        </p:nvGrpSpPr>
        <p:grpSpPr>
          <a:xfrm rot="2700000">
            <a:off x="6705748" y="1703461"/>
            <a:ext cx="1566952" cy="702712"/>
            <a:chOff x="-336035" y="1681495"/>
            <a:chExt cx="1277383" cy="572853"/>
          </a:xfrm>
        </p:grpSpPr>
        <p:sp>
          <p:nvSpPr>
            <p:cNvPr id="1550" name="Google Shape;1550;p42"/>
            <p:cNvSpPr/>
            <p:nvPr/>
          </p:nvSpPr>
          <p:spPr>
            <a:xfrm>
              <a:off x="-96481" y="1755619"/>
              <a:ext cx="820842" cy="497203"/>
            </a:xfrm>
            <a:custGeom>
              <a:avLst/>
              <a:gdLst/>
              <a:ahLst/>
              <a:cxnLst/>
              <a:rect l="l" t="t" r="r" b="b"/>
              <a:pathLst>
                <a:path w="8073" h="4890" extrusionOk="0">
                  <a:moveTo>
                    <a:pt x="764" y="1"/>
                  </a:moveTo>
                  <a:lnTo>
                    <a:pt x="439" y="232"/>
                  </a:lnTo>
                  <a:lnTo>
                    <a:pt x="133" y="429"/>
                  </a:lnTo>
                  <a:lnTo>
                    <a:pt x="104" y="444"/>
                  </a:lnTo>
                  <a:lnTo>
                    <a:pt x="64" y="912"/>
                  </a:lnTo>
                  <a:lnTo>
                    <a:pt x="5" y="1346"/>
                  </a:lnTo>
                  <a:lnTo>
                    <a:pt x="0" y="1376"/>
                  </a:lnTo>
                  <a:lnTo>
                    <a:pt x="10" y="1395"/>
                  </a:lnTo>
                  <a:lnTo>
                    <a:pt x="261" y="1804"/>
                  </a:lnTo>
                  <a:lnTo>
                    <a:pt x="473" y="2189"/>
                  </a:lnTo>
                  <a:lnTo>
                    <a:pt x="508" y="2199"/>
                  </a:lnTo>
                  <a:lnTo>
                    <a:pt x="7644" y="4890"/>
                  </a:lnTo>
                  <a:lnTo>
                    <a:pt x="7186" y="4550"/>
                  </a:lnTo>
                  <a:lnTo>
                    <a:pt x="7191" y="4545"/>
                  </a:lnTo>
                  <a:lnTo>
                    <a:pt x="7531" y="4057"/>
                  </a:lnTo>
                  <a:lnTo>
                    <a:pt x="7102" y="3480"/>
                  </a:lnTo>
                  <a:lnTo>
                    <a:pt x="7644" y="3303"/>
                  </a:lnTo>
                  <a:lnTo>
                    <a:pt x="7639" y="3283"/>
                  </a:lnTo>
                  <a:lnTo>
                    <a:pt x="7481" y="2598"/>
                  </a:lnTo>
                  <a:lnTo>
                    <a:pt x="8073" y="2741"/>
                  </a:lnTo>
                  <a:lnTo>
                    <a:pt x="1553" y="286"/>
                  </a:lnTo>
                  <a:lnTo>
                    <a:pt x="1173" y="158"/>
                  </a:lnTo>
                  <a:lnTo>
                    <a:pt x="803" y="15"/>
                  </a:lnTo>
                  <a:lnTo>
                    <a:pt x="7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2"/>
            <p:cNvSpPr/>
            <p:nvPr/>
          </p:nvSpPr>
          <p:spPr>
            <a:xfrm>
              <a:off x="-336035" y="1681495"/>
              <a:ext cx="270157" cy="275139"/>
            </a:xfrm>
            <a:custGeom>
              <a:avLst/>
              <a:gdLst/>
              <a:ahLst/>
              <a:cxnLst/>
              <a:rect l="l" t="t" r="r" b="b"/>
              <a:pathLst>
                <a:path w="2657" h="2706" extrusionOk="0">
                  <a:moveTo>
                    <a:pt x="934" y="0"/>
                  </a:moveTo>
                  <a:cubicBezTo>
                    <a:pt x="696" y="0"/>
                    <a:pt x="473" y="149"/>
                    <a:pt x="395" y="385"/>
                  </a:cubicBezTo>
                  <a:lnTo>
                    <a:pt x="89" y="1301"/>
                  </a:lnTo>
                  <a:cubicBezTo>
                    <a:pt x="0" y="1582"/>
                    <a:pt x="133" y="1883"/>
                    <a:pt x="404" y="1996"/>
                  </a:cubicBezTo>
                  <a:lnTo>
                    <a:pt x="2169" y="2706"/>
                  </a:lnTo>
                  <a:lnTo>
                    <a:pt x="2657" y="557"/>
                  </a:lnTo>
                  <a:lnTo>
                    <a:pt x="1114" y="30"/>
                  </a:lnTo>
                  <a:cubicBezTo>
                    <a:pt x="1054" y="10"/>
                    <a:pt x="99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2"/>
            <p:cNvSpPr/>
            <p:nvPr/>
          </p:nvSpPr>
          <p:spPr>
            <a:xfrm>
              <a:off x="-104006" y="1889935"/>
              <a:ext cx="764716" cy="280223"/>
            </a:xfrm>
            <a:custGeom>
              <a:avLst/>
              <a:gdLst/>
              <a:ahLst/>
              <a:cxnLst/>
              <a:rect l="l" t="t" r="r" b="b"/>
              <a:pathLst>
                <a:path w="7521" h="2756" extrusionOk="0">
                  <a:moveTo>
                    <a:pt x="0" y="0"/>
                  </a:moveTo>
                  <a:lnTo>
                    <a:pt x="89" y="148"/>
                  </a:lnTo>
                  <a:lnTo>
                    <a:pt x="7452" y="2755"/>
                  </a:lnTo>
                  <a:lnTo>
                    <a:pt x="7521" y="2662"/>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2"/>
            <p:cNvSpPr/>
            <p:nvPr/>
          </p:nvSpPr>
          <p:spPr>
            <a:xfrm>
              <a:off x="-91499" y="1784190"/>
              <a:ext cx="763293" cy="297813"/>
            </a:xfrm>
            <a:custGeom>
              <a:avLst/>
              <a:gdLst/>
              <a:ahLst/>
              <a:cxnLst/>
              <a:rect l="l" t="t" r="r" b="b"/>
              <a:pathLst>
                <a:path w="7507" h="2929" extrusionOk="0">
                  <a:moveTo>
                    <a:pt x="114" y="1"/>
                  </a:moveTo>
                  <a:lnTo>
                    <a:pt x="0" y="74"/>
                  </a:lnTo>
                  <a:lnTo>
                    <a:pt x="7506" y="2928"/>
                  </a:lnTo>
                  <a:lnTo>
                    <a:pt x="7477" y="2800"/>
                  </a:lnTo>
                  <a:lnTo>
                    <a:pt x="1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2"/>
            <p:cNvSpPr/>
            <p:nvPr/>
          </p:nvSpPr>
          <p:spPr>
            <a:xfrm>
              <a:off x="584458" y="2010220"/>
              <a:ext cx="356888" cy="244128"/>
            </a:xfrm>
            <a:custGeom>
              <a:avLst/>
              <a:gdLst/>
              <a:ahLst/>
              <a:cxnLst/>
              <a:rect l="l" t="t" r="r" b="b"/>
              <a:pathLst>
                <a:path w="3510" h="2401" extrusionOk="0">
                  <a:moveTo>
                    <a:pt x="750" y="1479"/>
                  </a:moveTo>
                  <a:lnTo>
                    <a:pt x="316" y="902"/>
                  </a:lnTo>
                  <a:lnTo>
                    <a:pt x="863" y="725"/>
                  </a:lnTo>
                  <a:lnTo>
                    <a:pt x="858" y="705"/>
                  </a:lnTo>
                  <a:lnTo>
                    <a:pt x="750" y="0"/>
                  </a:lnTo>
                  <a:lnTo>
                    <a:pt x="1376" y="237"/>
                  </a:lnTo>
                  <a:lnTo>
                    <a:pt x="2485" y="1242"/>
                  </a:lnTo>
                  <a:lnTo>
                    <a:pt x="3510" y="2164"/>
                  </a:lnTo>
                  <a:lnTo>
                    <a:pt x="2268" y="2277"/>
                  </a:lnTo>
                  <a:lnTo>
                    <a:pt x="1056" y="2391"/>
                  </a:lnTo>
                  <a:lnTo>
                    <a:pt x="982" y="2400"/>
                  </a:lnTo>
                  <a:lnTo>
                    <a:pt x="977" y="2400"/>
                  </a:lnTo>
                  <a:lnTo>
                    <a:pt x="1" y="2031"/>
                  </a:lnTo>
                  <a:close/>
                </a:path>
              </a:pathLst>
            </a:custGeom>
            <a:solidFill>
              <a:srgbClr val="F9C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2"/>
            <p:cNvSpPr/>
            <p:nvPr/>
          </p:nvSpPr>
          <p:spPr>
            <a:xfrm>
              <a:off x="584458" y="2010220"/>
              <a:ext cx="356888" cy="244128"/>
            </a:xfrm>
            <a:custGeom>
              <a:avLst/>
              <a:gdLst/>
              <a:ahLst/>
              <a:cxnLst/>
              <a:rect l="l" t="t" r="r" b="b"/>
              <a:pathLst>
                <a:path w="3510" h="2401" extrusionOk="0">
                  <a:moveTo>
                    <a:pt x="750" y="0"/>
                  </a:moveTo>
                  <a:lnTo>
                    <a:pt x="858" y="705"/>
                  </a:lnTo>
                  <a:lnTo>
                    <a:pt x="863" y="725"/>
                  </a:lnTo>
                  <a:lnTo>
                    <a:pt x="316" y="902"/>
                  </a:lnTo>
                  <a:lnTo>
                    <a:pt x="750" y="1479"/>
                  </a:lnTo>
                  <a:lnTo>
                    <a:pt x="1" y="2031"/>
                  </a:lnTo>
                  <a:lnTo>
                    <a:pt x="977" y="2400"/>
                  </a:lnTo>
                  <a:lnTo>
                    <a:pt x="982" y="2400"/>
                  </a:lnTo>
                  <a:lnTo>
                    <a:pt x="1056" y="2391"/>
                  </a:lnTo>
                  <a:lnTo>
                    <a:pt x="2268" y="2277"/>
                  </a:lnTo>
                  <a:lnTo>
                    <a:pt x="3510" y="2164"/>
                  </a:lnTo>
                  <a:lnTo>
                    <a:pt x="2485" y="1242"/>
                  </a:lnTo>
                  <a:lnTo>
                    <a:pt x="1376" y="237"/>
                  </a:lnTo>
                  <a:lnTo>
                    <a:pt x="7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2"/>
            <p:cNvSpPr/>
            <p:nvPr/>
          </p:nvSpPr>
          <p:spPr>
            <a:xfrm>
              <a:off x="813031" y="2136504"/>
              <a:ext cx="128317" cy="105338"/>
            </a:xfrm>
            <a:custGeom>
              <a:avLst/>
              <a:gdLst/>
              <a:ahLst/>
              <a:cxnLst/>
              <a:rect l="l" t="t" r="r" b="b"/>
              <a:pathLst>
                <a:path w="1262" h="1036" extrusionOk="0">
                  <a:moveTo>
                    <a:pt x="20" y="1035"/>
                  </a:moveTo>
                  <a:lnTo>
                    <a:pt x="1262" y="922"/>
                  </a:lnTo>
                  <a:lnTo>
                    <a:pt x="237" y="0"/>
                  </a:lnTo>
                  <a:cubicBezTo>
                    <a:pt x="138" y="148"/>
                    <a:pt x="64" y="330"/>
                    <a:pt x="30" y="542"/>
                  </a:cubicBezTo>
                  <a:cubicBezTo>
                    <a:pt x="5" y="705"/>
                    <a:pt x="0" y="873"/>
                    <a:pt x="20" y="1035"/>
                  </a:cubicBezTo>
                  <a:close/>
                </a:path>
              </a:pathLst>
            </a:custGeom>
            <a:solidFill>
              <a:srgbClr val="020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2"/>
            <p:cNvSpPr/>
            <p:nvPr/>
          </p:nvSpPr>
          <p:spPr>
            <a:xfrm>
              <a:off x="-129120" y="1750636"/>
              <a:ext cx="110320" cy="230605"/>
            </a:xfrm>
            <a:custGeom>
              <a:avLst/>
              <a:gdLst/>
              <a:ahLst/>
              <a:cxnLst/>
              <a:rect l="l" t="t" r="r" b="b"/>
              <a:pathLst>
                <a:path w="1085" h="2268" extrusionOk="0">
                  <a:moveTo>
                    <a:pt x="459" y="1474"/>
                  </a:moveTo>
                  <a:lnTo>
                    <a:pt x="858" y="2267"/>
                  </a:lnTo>
                  <a:lnTo>
                    <a:pt x="498" y="2139"/>
                  </a:lnTo>
                  <a:lnTo>
                    <a:pt x="1" y="1311"/>
                  </a:lnTo>
                  <a:lnTo>
                    <a:pt x="257" y="345"/>
                  </a:lnTo>
                  <a:lnTo>
                    <a:pt x="957" y="0"/>
                  </a:lnTo>
                  <a:lnTo>
                    <a:pt x="1085" y="50"/>
                  </a:lnTo>
                  <a:lnTo>
                    <a:pt x="636" y="473"/>
                  </a:lnTo>
                  <a:close/>
                </a:path>
              </a:pathLst>
            </a:custGeom>
            <a:solidFill>
              <a:srgbClr val="1618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2"/>
            <p:cNvSpPr/>
            <p:nvPr/>
          </p:nvSpPr>
          <p:spPr>
            <a:xfrm>
              <a:off x="-114072" y="1755619"/>
              <a:ext cx="131367" cy="231113"/>
            </a:xfrm>
            <a:custGeom>
              <a:avLst/>
              <a:gdLst/>
              <a:ahLst/>
              <a:cxnLst/>
              <a:rect l="l" t="t" r="r" b="b"/>
              <a:pathLst>
                <a:path w="1292" h="2273" extrusionOk="0">
                  <a:moveTo>
                    <a:pt x="380" y="1425"/>
                  </a:moveTo>
                  <a:lnTo>
                    <a:pt x="853" y="2273"/>
                  </a:lnTo>
                  <a:lnTo>
                    <a:pt x="488" y="2130"/>
                  </a:lnTo>
                  <a:lnTo>
                    <a:pt x="1" y="1277"/>
                  </a:lnTo>
                  <a:lnTo>
                    <a:pt x="242" y="355"/>
                  </a:lnTo>
                  <a:lnTo>
                    <a:pt x="937" y="1"/>
                  </a:lnTo>
                  <a:lnTo>
                    <a:pt x="1292" y="129"/>
                  </a:lnTo>
                  <a:lnTo>
                    <a:pt x="626" y="46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2"/>
            <p:cNvSpPr/>
            <p:nvPr/>
          </p:nvSpPr>
          <p:spPr>
            <a:xfrm>
              <a:off x="-170198" y="1738130"/>
              <a:ext cx="138383" cy="230096"/>
            </a:xfrm>
            <a:custGeom>
              <a:avLst/>
              <a:gdLst/>
              <a:ahLst/>
              <a:cxnLst/>
              <a:rect l="l" t="t" r="r" b="b"/>
              <a:pathLst>
                <a:path w="1361" h="2263" extrusionOk="0">
                  <a:moveTo>
                    <a:pt x="405" y="1434"/>
                  </a:moveTo>
                  <a:lnTo>
                    <a:pt x="902" y="2262"/>
                  </a:lnTo>
                  <a:lnTo>
                    <a:pt x="543" y="2154"/>
                  </a:lnTo>
                  <a:lnTo>
                    <a:pt x="1" y="1351"/>
                  </a:lnTo>
                  <a:lnTo>
                    <a:pt x="291" y="360"/>
                  </a:lnTo>
                  <a:lnTo>
                    <a:pt x="1031" y="0"/>
                  </a:lnTo>
                  <a:lnTo>
                    <a:pt x="1361" y="123"/>
                  </a:lnTo>
                  <a:lnTo>
                    <a:pt x="676" y="4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6EBFE900-B89D-4636-BF1F-B047ACCD4D86}"/>
              </a:ext>
            </a:extLst>
          </p:cNvPr>
          <p:cNvPicPr>
            <a:picLocks noChangeAspect="1"/>
          </p:cNvPicPr>
          <p:nvPr/>
        </p:nvPicPr>
        <p:blipFill>
          <a:blip r:embed="rId3"/>
          <a:stretch>
            <a:fillRect/>
          </a:stretch>
        </p:blipFill>
        <p:spPr>
          <a:xfrm rot="21213009">
            <a:off x="777441" y="2629347"/>
            <a:ext cx="2048046" cy="2130690"/>
          </a:xfrm>
          <a:prstGeom prst="rect">
            <a:avLst/>
          </a:prstGeom>
        </p:spPr>
      </p:pic>
      <p:pic>
        <p:nvPicPr>
          <p:cNvPr id="5" name="Picture 4">
            <a:extLst>
              <a:ext uri="{FF2B5EF4-FFF2-40B4-BE49-F238E27FC236}">
                <a16:creationId xmlns:a16="http://schemas.microsoft.com/office/drawing/2014/main" id="{536B36DE-3478-4110-8E37-6E503D0C813C}"/>
              </a:ext>
            </a:extLst>
          </p:cNvPr>
          <p:cNvPicPr>
            <a:picLocks noChangeAspect="1"/>
          </p:cNvPicPr>
          <p:nvPr/>
        </p:nvPicPr>
        <p:blipFill>
          <a:blip r:embed="rId4"/>
          <a:stretch>
            <a:fillRect/>
          </a:stretch>
        </p:blipFill>
        <p:spPr>
          <a:xfrm rot="319918">
            <a:off x="5920931" y="2868074"/>
            <a:ext cx="3181598" cy="1820304"/>
          </a:xfrm>
          <a:prstGeom prst="rect">
            <a:avLst/>
          </a:prstGeom>
        </p:spPr>
      </p:pic>
      <p:sp>
        <p:nvSpPr>
          <p:cNvPr id="6" name="TextBox 5">
            <a:extLst>
              <a:ext uri="{FF2B5EF4-FFF2-40B4-BE49-F238E27FC236}">
                <a16:creationId xmlns:a16="http://schemas.microsoft.com/office/drawing/2014/main" id="{123EA65A-7029-466A-9ED6-681A693F8715}"/>
              </a:ext>
            </a:extLst>
          </p:cNvPr>
          <p:cNvSpPr txBox="1"/>
          <p:nvPr/>
        </p:nvSpPr>
        <p:spPr>
          <a:xfrm>
            <a:off x="3441508" y="1823611"/>
            <a:ext cx="2499362" cy="2246769"/>
          </a:xfrm>
          <a:prstGeom prst="rect">
            <a:avLst/>
          </a:prstGeom>
          <a:noFill/>
        </p:spPr>
        <p:txBody>
          <a:bodyPr wrap="square" rtlCol="0">
            <a:spAutoFit/>
          </a:bodyPr>
          <a:lstStyle/>
          <a:p>
            <a:pPr algn="ctr"/>
            <a:r>
              <a:rPr lang="en-US" sz="2000" dirty="0">
                <a:latin typeface="Fira Sans Extra Condensed Medium" panose="020B0604020202020204" charset="0"/>
              </a:rPr>
              <a:t>Donate to non-profit climate change organizations and to those who are trying to raise money for the workers who live in poverty </a:t>
            </a:r>
          </a:p>
        </p:txBody>
      </p:sp>
      <p:sp>
        <p:nvSpPr>
          <p:cNvPr id="7" name="TextBox 6">
            <a:extLst>
              <a:ext uri="{FF2B5EF4-FFF2-40B4-BE49-F238E27FC236}">
                <a16:creationId xmlns:a16="http://schemas.microsoft.com/office/drawing/2014/main" id="{10C4166D-5B23-470F-9A6E-AEC92891FEFD}"/>
              </a:ext>
            </a:extLst>
          </p:cNvPr>
          <p:cNvSpPr txBox="1"/>
          <p:nvPr/>
        </p:nvSpPr>
        <p:spPr>
          <a:xfrm rot="21257087">
            <a:off x="1000212" y="4727180"/>
            <a:ext cx="2432015" cy="307777"/>
          </a:xfrm>
          <a:prstGeom prst="rect">
            <a:avLst/>
          </a:prstGeom>
          <a:noFill/>
        </p:spPr>
        <p:txBody>
          <a:bodyPr wrap="square" rtlCol="0">
            <a:spAutoFit/>
          </a:bodyPr>
          <a:lstStyle/>
          <a:p>
            <a:r>
              <a:rPr lang="en-US" dirty="0">
                <a:solidFill>
                  <a:schemeClr val="accent2">
                    <a:lumMod val="50000"/>
                  </a:schemeClr>
                </a:solidFill>
              </a:rPr>
              <a:t>I donated to this one </a:t>
            </a:r>
            <a:r>
              <a:rPr lang="en-US" dirty="0">
                <a:solidFill>
                  <a:schemeClr val="accent2">
                    <a:lumMod val="50000"/>
                  </a:schemeClr>
                </a:solidFill>
                <a:sym typeface="Wingdings" panose="05000000000000000000" pitchFamily="2" charset="2"/>
              </a:rPr>
              <a:t></a:t>
            </a:r>
            <a:endParaRPr lang="en-US" dirty="0">
              <a:solidFill>
                <a:schemeClr val="accent2">
                  <a:lumMod val="50000"/>
                </a:schemeClr>
              </a:solidFill>
            </a:endParaRPr>
          </a:p>
        </p:txBody>
      </p:sp>
    </p:spTree>
    <p:extLst>
      <p:ext uri="{BB962C8B-B14F-4D97-AF65-F5344CB8AC3E}">
        <p14:creationId xmlns:p14="http://schemas.microsoft.com/office/powerpoint/2010/main" val="1383429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sp>
        <p:nvSpPr>
          <p:cNvPr id="1283" name="Google Shape;1283;p37"/>
          <p:cNvSpPr txBox="1">
            <a:spLocks noGrp="1"/>
          </p:cNvSpPr>
          <p:nvPr>
            <p:ph type="title"/>
          </p:nvPr>
        </p:nvSpPr>
        <p:spPr>
          <a:xfrm>
            <a:off x="2104907" y="137351"/>
            <a:ext cx="4450091"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accent3">
                    <a:lumMod val="75000"/>
                  </a:schemeClr>
                </a:solidFill>
              </a:rPr>
              <a:t>Class Reading Comparisson</a:t>
            </a:r>
            <a:endParaRPr b="1" dirty="0">
              <a:solidFill>
                <a:schemeClr val="accent3">
                  <a:lumMod val="75000"/>
                </a:schemeClr>
              </a:solidFill>
            </a:endParaRPr>
          </a:p>
        </p:txBody>
      </p:sp>
      <p:cxnSp>
        <p:nvCxnSpPr>
          <p:cNvPr id="1295" name="Google Shape;1295;p37"/>
          <p:cNvCxnSpPr/>
          <p:nvPr/>
        </p:nvCxnSpPr>
        <p:spPr>
          <a:xfrm>
            <a:off x="1092571" y="673987"/>
            <a:ext cx="2939700" cy="0"/>
          </a:xfrm>
          <a:prstGeom prst="straightConnector1">
            <a:avLst/>
          </a:prstGeom>
          <a:noFill/>
          <a:ln w="19050" cap="flat" cmpd="sng">
            <a:solidFill>
              <a:schemeClr val="accent3"/>
            </a:solidFill>
            <a:prstDash val="solid"/>
            <a:round/>
            <a:headEnd type="none" w="med" len="med"/>
            <a:tailEnd type="none" w="med" len="med"/>
          </a:ln>
        </p:spPr>
      </p:cxnSp>
      <p:cxnSp>
        <p:nvCxnSpPr>
          <p:cNvPr id="1296" name="Google Shape;1296;p37"/>
          <p:cNvCxnSpPr>
            <a:cxnSpLocks/>
          </p:cNvCxnSpPr>
          <p:nvPr/>
        </p:nvCxnSpPr>
        <p:spPr>
          <a:xfrm>
            <a:off x="4032271" y="673987"/>
            <a:ext cx="3444040" cy="0"/>
          </a:xfrm>
          <a:prstGeom prst="straightConnector1">
            <a:avLst/>
          </a:prstGeom>
          <a:noFill/>
          <a:ln w="19050" cap="flat" cmpd="sng">
            <a:solidFill>
              <a:schemeClr val="accent4"/>
            </a:solidFill>
            <a:prstDash val="solid"/>
            <a:round/>
            <a:headEnd type="none" w="med" len="med"/>
            <a:tailEnd type="none" w="med" len="med"/>
          </a:ln>
        </p:spPr>
      </p:cxnSp>
      <p:grpSp>
        <p:nvGrpSpPr>
          <p:cNvPr id="1299" name="Google Shape;1299;p37"/>
          <p:cNvGrpSpPr/>
          <p:nvPr/>
        </p:nvGrpSpPr>
        <p:grpSpPr>
          <a:xfrm>
            <a:off x="-13962" y="168643"/>
            <a:ext cx="1836723" cy="3348025"/>
            <a:chOff x="3672326" y="1363375"/>
            <a:chExt cx="1836723" cy="3416352"/>
          </a:xfrm>
        </p:grpSpPr>
        <p:grpSp>
          <p:nvGrpSpPr>
            <p:cNvPr id="1300" name="Google Shape;1300;p37"/>
            <p:cNvGrpSpPr/>
            <p:nvPr/>
          </p:nvGrpSpPr>
          <p:grpSpPr>
            <a:xfrm>
              <a:off x="4274698" y="4239218"/>
              <a:ext cx="628684" cy="540510"/>
              <a:chOff x="4304294" y="3988897"/>
              <a:chExt cx="570338" cy="490347"/>
            </a:xfrm>
          </p:grpSpPr>
          <p:sp>
            <p:nvSpPr>
              <p:cNvPr id="1301" name="Google Shape;1301;p37"/>
              <p:cNvSpPr/>
              <p:nvPr/>
            </p:nvSpPr>
            <p:spPr>
              <a:xfrm>
                <a:off x="4304294" y="3988897"/>
                <a:ext cx="570338" cy="481312"/>
              </a:xfrm>
              <a:custGeom>
                <a:avLst/>
                <a:gdLst/>
                <a:ahLst/>
                <a:cxnLst/>
                <a:rect l="l" t="t" r="r" b="b"/>
                <a:pathLst>
                  <a:path w="10217" h="12983" extrusionOk="0">
                    <a:moveTo>
                      <a:pt x="10217" y="4885"/>
                    </a:moveTo>
                    <a:lnTo>
                      <a:pt x="5106" y="12982"/>
                    </a:lnTo>
                    <a:lnTo>
                      <a:pt x="0" y="4885"/>
                    </a:lnTo>
                    <a:lnTo>
                      <a:pt x="51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7"/>
              <p:cNvSpPr/>
              <p:nvPr/>
            </p:nvSpPr>
            <p:spPr>
              <a:xfrm>
                <a:off x="4524165" y="4402038"/>
                <a:ext cx="130640" cy="77206"/>
              </a:xfrm>
              <a:custGeom>
                <a:avLst/>
                <a:gdLst/>
                <a:ahLst/>
                <a:cxnLst/>
                <a:rect l="l" t="t" r="r" b="b"/>
                <a:pathLst>
                  <a:path w="2958" h="2633" extrusionOk="0">
                    <a:moveTo>
                      <a:pt x="0" y="1"/>
                    </a:moveTo>
                    <a:lnTo>
                      <a:pt x="1508" y="2632"/>
                    </a:lnTo>
                    <a:lnTo>
                      <a:pt x="2957" y="1"/>
                    </a:lnTo>
                    <a:cubicBezTo>
                      <a:pt x="2691" y="188"/>
                      <a:pt x="2326" y="346"/>
                      <a:pt x="1513" y="370"/>
                    </a:cubicBezTo>
                    <a:cubicBezTo>
                      <a:pt x="828" y="390"/>
                      <a:pt x="242" y="217"/>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3" name="Google Shape;1303;p37"/>
            <p:cNvGrpSpPr/>
            <p:nvPr/>
          </p:nvGrpSpPr>
          <p:grpSpPr>
            <a:xfrm>
              <a:off x="3672326" y="1363375"/>
              <a:ext cx="1836723" cy="3143583"/>
              <a:chOff x="3757825" y="1379950"/>
              <a:chExt cx="1666265" cy="2851839"/>
            </a:xfrm>
          </p:grpSpPr>
          <p:sp>
            <p:nvSpPr>
              <p:cNvPr id="1304" name="Google Shape;1304;p37"/>
              <p:cNvSpPr/>
              <p:nvPr/>
            </p:nvSpPr>
            <p:spPr>
              <a:xfrm>
                <a:off x="4761666" y="3012658"/>
                <a:ext cx="662423" cy="1199722"/>
              </a:xfrm>
              <a:custGeom>
                <a:avLst/>
                <a:gdLst/>
                <a:ahLst/>
                <a:cxnLst/>
                <a:rect l="l" t="t" r="r" b="b"/>
                <a:pathLst>
                  <a:path w="9734" h="17630" extrusionOk="0">
                    <a:moveTo>
                      <a:pt x="4924" y="1484"/>
                    </a:moveTo>
                    <a:cubicBezTo>
                      <a:pt x="6762" y="1484"/>
                      <a:pt x="8250" y="2972"/>
                      <a:pt x="8250" y="4811"/>
                    </a:cubicBezTo>
                    <a:cubicBezTo>
                      <a:pt x="8250" y="6649"/>
                      <a:pt x="6762" y="8137"/>
                      <a:pt x="4924" y="8137"/>
                    </a:cubicBezTo>
                    <a:cubicBezTo>
                      <a:pt x="3356" y="8137"/>
                      <a:pt x="2045" y="7058"/>
                      <a:pt x="1691" y="5604"/>
                    </a:cubicBezTo>
                    <a:cubicBezTo>
                      <a:pt x="1562" y="4964"/>
                      <a:pt x="1612" y="4490"/>
                      <a:pt x="1612" y="4490"/>
                    </a:cubicBezTo>
                    <a:cubicBezTo>
                      <a:pt x="1774" y="2805"/>
                      <a:pt x="3194" y="1484"/>
                      <a:pt x="4924" y="1484"/>
                    </a:cubicBezTo>
                    <a:close/>
                    <a:moveTo>
                      <a:pt x="4924" y="1"/>
                    </a:moveTo>
                    <a:cubicBezTo>
                      <a:pt x="2376" y="1"/>
                      <a:pt x="291" y="1982"/>
                      <a:pt x="128" y="4490"/>
                    </a:cubicBezTo>
                    <a:cubicBezTo>
                      <a:pt x="128" y="4490"/>
                      <a:pt x="10" y="5284"/>
                      <a:pt x="5" y="5727"/>
                    </a:cubicBezTo>
                    <a:cubicBezTo>
                      <a:pt x="0" y="5792"/>
                      <a:pt x="0" y="5856"/>
                      <a:pt x="0" y="5925"/>
                    </a:cubicBezTo>
                    <a:cubicBezTo>
                      <a:pt x="0" y="10567"/>
                      <a:pt x="5" y="16284"/>
                      <a:pt x="5" y="16792"/>
                    </a:cubicBezTo>
                    <a:cubicBezTo>
                      <a:pt x="10" y="17255"/>
                      <a:pt x="385" y="17630"/>
                      <a:pt x="853" y="17630"/>
                    </a:cubicBezTo>
                    <a:cubicBezTo>
                      <a:pt x="1311" y="17630"/>
                      <a:pt x="1686" y="17255"/>
                      <a:pt x="1696" y="16797"/>
                    </a:cubicBezTo>
                    <a:cubicBezTo>
                      <a:pt x="1696" y="16388"/>
                      <a:pt x="1686" y="12213"/>
                      <a:pt x="1686" y="8369"/>
                    </a:cubicBezTo>
                    <a:lnTo>
                      <a:pt x="1686" y="8369"/>
                    </a:lnTo>
                    <a:cubicBezTo>
                      <a:pt x="2543" y="9148"/>
                      <a:pt x="3677" y="9621"/>
                      <a:pt x="4924" y="9621"/>
                    </a:cubicBezTo>
                    <a:cubicBezTo>
                      <a:pt x="7580" y="9621"/>
                      <a:pt x="9734" y="7467"/>
                      <a:pt x="9734" y="4811"/>
                    </a:cubicBezTo>
                    <a:cubicBezTo>
                      <a:pt x="9734" y="2154"/>
                      <a:pt x="7580" y="1"/>
                      <a:pt x="49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7"/>
              <p:cNvSpPr/>
              <p:nvPr/>
            </p:nvSpPr>
            <p:spPr>
              <a:xfrm>
                <a:off x="4646930" y="2226519"/>
                <a:ext cx="662151" cy="1999581"/>
              </a:xfrm>
              <a:custGeom>
                <a:avLst/>
                <a:gdLst/>
                <a:ahLst/>
                <a:cxnLst/>
                <a:rect l="l" t="t" r="r" b="b"/>
                <a:pathLst>
                  <a:path w="9730" h="29384" extrusionOk="0">
                    <a:moveTo>
                      <a:pt x="4924" y="1484"/>
                    </a:moveTo>
                    <a:cubicBezTo>
                      <a:pt x="6757" y="1484"/>
                      <a:pt x="8251" y="2972"/>
                      <a:pt x="8251" y="4810"/>
                    </a:cubicBezTo>
                    <a:cubicBezTo>
                      <a:pt x="8246" y="6649"/>
                      <a:pt x="6757" y="8137"/>
                      <a:pt x="4924" y="8137"/>
                    </a:cubicBezTo>
                    <a:cubicBezTo>
                      <a:pt x="3357" y="8137"/>
                      <a:pt x="2046" y="7058"/>
                      <a:pt x="1691" y="5599"/>
                    </a:cubicBezTo>
                    <a:cubicBezTo>
                      <a:pt x="1563" y="4963"/>
                      <a:pt x="1612" y="4490"/>
                      <a:pt x="1612" y="4490"/>
                    </a:cubicBezTo>
                    <a:cubicBezTo>
                      <a:pt x="1775" y="2800"/>
                      <a:pt x="3194" y="1484"/>
                      <a:pt x="4924" y="1484"/>
                    </a:cubicBezTo>
                    <a:close/>
                    <a:moveTo>
                      <a:pt x="4919" y="0"/>
                    </a:moveTo>
                    <a:cubicBezTo>
                      <a:pt x="2371" y="0"/>
                      <a:pt x="291" y="1981"/>
                      <a:pt x="124" y="4490"/>
                    </a:cubicBezTo>
                    <a:cubicBezTo>
                      <a:pt x="124" y="4490"/>
                      <a:pt x="10" y="5283"/>
                      <a:pt x="1" y="5722"/>
                    </a:cubicBezTo>
                    <a:cubicBezTo>
                      <a:pt x="1" y="5786"/>
                      <a:pt x="1" y="5855"/>
                      <a:pt x="1" y="5924"/>
                    </a:cubicBezTo>
                    <a:cubicBezTo>
                      <a:pt x="1" y="10562"/>
                      <a:pt x="1" y="28038"/>
                      <a:pt x="1" y="28551"/>
                    </a:cubicBezTo>
                    <a:cubicBezTo>
                      <a:pt x="10" y="29014"/>
                      <a:pt x="385" y="29384"/>
                      <a:pt x="848" y="29384"/>
                    </a:cubicBezTo>
                    <a:cubicBezTo>
                      <a:pt x="1312" y="29384"/>
                      <a:pt x="1686" y="29014"/>
                      <a:pt x="1696" y="28556"/>
                    </a:cubicBezTo>
                    <a:cubicBezTo>
                      <a:pt x="1696" y="28142"/>
                      <a:pt x="1686" y="12213"/>
                      <a:pt x="1686" y="8369"/>
                    </a:cubicBezTo>
                    <a:lnTo>
                      <a:pt x="1686" y="8369"/>
                    </a:lnTo>
                    <a:cubicBezTo>
                      <a:pt x="2539" y="9142"/>
                      <a:pt x="3672" y="9621"/>
                      <a:pt x="4919" y="9621"/>
                    </a:cubicBezTo>
                    <a:cubicBezTo>
                      <a:pt x="7576" y="9621"/>
                      <a:pt x="9729" y="7467"/>
                      <a:pt x="9729" y="4810"/>
                    </a:cubicBezTo>
                    <a:cubicBezTo>
                      <a:pt x="9729" y="2154"/>
                      <a:pt x="7576" y="0"/>
                      <a:pt x="49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7"/>
              <p:cNvSpPr/>
              <p:nvPr/>
            </p:nvSpPr>
            <p:spPr>
              <a:xfrm>
                <a:off x="3757825" y="3025384"/>
                <a:ext cx="662423" cy="1199449"/>
              </a:xfrm>
              <a:custGeom>
                <a:avLst/>
                <a:gdLst/>
                <a:ahLst/>
                <a:cxnLst/>
                <a:rect l="l" t="t" r="r" b="b"/>
                <a:pathLst>
                  <a:path w="9734" h="17626" extrusionOk="0">
                    <a:moveTo>
                      <a:pt x="4810" y="1484"/>
                    </a:moveTo>
                    <a:cubicBezTo>
                      <a:pt x="6540" y="1484"/>
                      <a:pt x="7960" y="2800"/>
                      <a:pt x="8122" y="4491"/>
                    </a:cubicBezTo>
                    <a:cubicBezTo>
                      <a:pt x="8122" y="4491"/>
                      <a:pt x="8172" y="4964"/>
                      <a:pt x="8043" y="5600"/>
                    </a:cubicBezTo>
                    <a:cubicBezTo>
                      <a:pt x="7689" y="7058"/>
                      <a:pt x="6378" y="8138"/>
                      <a:pt x="4810" y="8138"/>
                    </a:cubicBezTo>
                    <a:cubicBezTo>
                      <a:pt x="2977" y="8138"/>
                      <a:pt x="1484" y="6649"/>
                      <a:pt x="1484" y="4811"/>
                    </a:cubicBezTo>
                    <a:cubicBezTo>
                      <a:pt x="1484" y="2973"/>
                      <a:pt x="2977" y="1484"/>
                      <a:pt x="4810" y="1484"/>
                    </a:cubicBezTo>
                    <a:close/>
                    <a:moveTo>
                      <a:pt x="4810" y="1"/>
                    </a:moveTo>
                    <a:cubicBezTo>
                      <a:pt x="2154" y="1"/>
                      <a:pt x="0" y="2155"/>
                      <a:pt x="0" y="4811"/>
                    </a:cubicBezTo>
                    <a:cubicBezTo>
                      <a:pt x="0" y="7467"/>
                      <a:pt x="2154" y="9621"/>
                      <a:pt x="4810" y="9621"/>
                    </a:cubicBezTo>
                    <a:cubicBezTo>
                      <a:pt x="6057" y="9621"/>
                      <a:pt x="7191" y="9143"/>
                      <a:pt x="8048" y="8364"/>
                    </a:cubicBezTo>
                    <a:lnTo>
                      <a:pt x="8048" y="8364"/>
                    </a:lnTo>
                    <a:cubicBezTo>
                      <a:pt x="8048" y="12214"/>
                      <a:pt x="8039" y="16388"/>
                      <a:pt x="8039" y="16797"/>
                    </a:cubicBezTo>
                    <a:cubicBezTo>
                      <a:pt x="8048" y="17255"/>
                      <a:pt x="8423" y="17625"/>
                      <a:pt x="8886" y="17625"/>
                    </a:cubicBezTo>
                    <a:cubicBezTo>
                      <a:pt x="9350" y="17625"/>
                      <a:pt x="9724" y="17255"/>
                      <a:pt x="9734" y="16792"/>
                    </a:cubicBezTo>
                    <a:cubicBezTo>
                      <a:pt x="9734" y="16280"/>
                      <a:pt x="9734" y="10563"/>
                      <a:pt x="9734" y="5920"/>
                    </a:cubicBezTo>
                    <a:cubicBezTo>
                      <a:pt x="9734" y="5856"/>
                      <a:pt x="9734" y="5787"/>
                      <a:pt x="9734" y="5723"/>
                    </a:cubicBezTo>
                    <a:cubicBezTo>
                      <a:pt x="9724" y="5279"/>
                      <a:pt x="9611" y="4486"/>
                      <a:pt x="9611" y="4486"/>
                    </a:cubicBezTo>
                    <a:cubicBezTo>
                      <a:pt x="9443" y="1982"/>
                      <a:pt x="7358" y="1"/>
                      <a:pt x="48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7"/>
              <p:cNvSpPr/>
              <p:nvPr/>
            </p:nvSpPr>
            <p:spPr>
              <a:xfrm>
                <a:off x="3872493" y="2223797"/>
                <a:ext cx="662491" cy="1999649"/>
              </a:xfrm>
              <a:custGeom>
                <a:avLst/>
                <a:gdLst/>
                <a:ahLst/>
                <a:cxnLst/>
                <a:rect l="l" t="t" r="r" b="b"/>
                <a:pathLst>
                  <a:path w="9735" h="29385" extrusionOk="0">
                    <a:moveTo>
                      <a:pt x="4811" y="1484"/>
                    </a:moveTo>
                    <a:cubicBezTo>
                      <a:pt x="6541" y="1484"/>
                      <a:pt x="7960" y="2805"/>
                      <a:pt x="8123" y="4491"/>
                    </a:cubicBezTo>
                    <a:cubicBezTo>
                      <a:pt x="8123" y="4491"/>
                      <a:pt x="8172" y="4964"/>
                      <a:pt x="8044" y="5604"/>
                    </a:cubicBezTo>
                    <a:cubicBezTo>
                      <a:pt x="7689" y="7058"/>
                      <a:pt x="6378" y="8138"/>
                      <a:pt x="4811" y="8138"/>
                    </a:cubicBezTo>
                    <a:cubicBezTo>
                      <a:pt x="2973" y="8138"/>
                      <a:pt x="1484" y="6649"/>
                      <a:pt x="1484" y="4811"/>
                    </a:cubicBezTo>
                    <a:cubicBezTo>
                      <a:pt x="1484" y="2973"/>
                      <a:pt x="2973" y="1484"/>
                      <a:pt x="4811" y="1484"/>
                    </a:cubicBezTo>
                    <a:close/>
                    <a:moveTo>
                      <a:pt x="4811" y="1"/>
                    </a:moveTo>
                    <a:cubicBezTo>
                      <a:pt x="2155" y="1"/>
                      <a:pt x="1" y="2154"/>
                      <a:pt x="1" y="4811"/>
                    </a:cubicBezTo>
                    <a:cubicBezTo>
                      <a:pt x="1" y="7467"/>
                      <a:pt x="2155" y="9621"/>
                      <a:pt x="4811" y="9621"/>
                    </a:cubicBezTo>
                    <a:cubicBezTo>
                      <a:pt x="6058" y="9621"/>
                      <a:pt x="7191" y="9148"/>
                      <a:pt x="8044" y="8369"/>
                    </a:cubicBezTo>
                    <a:lnTo>
                      <a:pt x="8044" y="8369"/>
                    </a:lnTo>
                    <a:cubicBezTo>
                      <a:pt x="8049" y="12214"/>
                      <a:pt x="8039" y="28147"/>
                      <a:pt x="8039" y="28556"/>
                    </a:cubicBezTo>
                    <a:cubicBezTo>
                      <a:pt x="8044" y="29015"/>
                      <a:pt x="8419" y="29384"/>
                      <a:pt x="8882" y="29384"/>
                    </a:cubicBezTo>
                    <a:cubicBezTo>
                      <a:pt x="9345" y="29384"/>
                      <a:pt x="9725" y="29015"/>
                      <a:pt x="9730" y="28552"/>
                    </a:cubicBezTo>
                    <a:cubicBezTo>
                      <a:pt x="9730" y="28039"/>
                      <a:pt x="9734" y="10567"/>
                      <a:pt x="9734" y="5925"/>
                    </a:cubicBezTo>
                    <a:cubicBezTo>
                      <a:pt x="9734" y="5856"/>
                      <a:pt x="9730" y="5792"/>
                      <a:pt x="9730" y="5728"/>
                    </a:cubicBezTo>
                    <a:cubicBezTo>
                      <a:pt x="9720" y="5284"/>
                      <a:pt x="9606" y="4491"/>
                      <a:pt x="9606" y="4491"/>
                    </a:cubicBezTo>
                    <a:cubicBezTo>
                      <a:pt x="9444" y="1982"/>
                      <a:pt x="7359" y="1"/>
                      <a:pt x="4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7"/>
              <p:cNvSpPr/>
              <p:nvPr/>
            </p:nvSpPr>
            <p:spPr>
              <a:xfrm>
                <a:off x="3988251" y="1379950"/>
                <a:ext cx="662083" cy="2851839"/>
              </a:xfrm>
              <a:custGeom>
                <a:avLst/>
                <a:gdLst/>
                <a:ahLst/>
                <a:cxnLst/>
                <a:rect l="l" t="t" r="r" b="b"/>
                <a:pathLst>
                  <a:path w="9729" h="41908" extrusionOk="0">
                    <a:moveTo>
                      <a:pt x="4810" y="1484"/>
                    </a:moveTo>
                    <a:cubicBezTo>
                      <a:pt x="6540" y="1484"/>
                      <a:pt x="7960" y="2800"/>
                      <a:pt x="8122" y="4490"/>
                    </a:cubicBezTo>
                    <a:cubicBezTo>
                      <a:pt x="8122" y="4490"/>
                      <a:pt x="8167" y="4964"/>
                      <a:pt x="8043" y="5599"/>
                    </a:cubicBezTo>
                    <a:cubicBezTo>
                      <a:pt x="7688" y="7058"/>
                      <a:pt x="6373" y="8138"/>
                      <a:pt x="4810" y="8138"/>
                    </a:cubicBezTo>
                    <a:cubicBezTo>
                      <a:pt x="2972" y="8138"/>
                      <a:pt x="1484" y="6649"/>
                      <a:pt x="1484" y="4811"/>
                    </a:cubicBezTo>
                    <a:cubicBezTo>
                      <a:pt x="1484" y="2972"/>
                      <a:pt x="2972" y="1484"/>
                      <a:pt x="4810" y="1484"/>
                    </a:cubicBezTo>
                    <a:close/>
                    <a:moveTo>
                      <a:pt x="4810" y="1"/>
                    </a:moveTo>
                    <a:cubicBezTo>
                      <a:pt x="2154" y="1"/>
                      <a:pt x="0" y="2154"/>
                      <a:pt x="0" y="4811"/>
                    </a:cubicBezTo>
                    <a:cubicBezTo>
                      <a:pt x="0" y="7467"/>
                      <a:pt x="2154" y="9621"/>
                      <a:pt x="4810" y="9621"/>
                    </a:cubicBezTo>
                    <a:cubicBezTo>
                      <a:pt x="6057" y="9621"/>
                      <a:pt x="7191" y="9143"/>
                      <a:pt x="8043" y="8364"/>
                    </a:cubicBezTo>
                    <a:lnTo>
                      <a:pt x="8043" y="8364"/>
                    </a:lnTo>
                    <a:cubicBezTo>
                      <a:pt x="8048" y="12213"/>
                      <a:pt x="8038" y="40666"/>
                      <a:pt x="8038" y="41075"/>
                    </a:cubicBezTo>
                    <a:cubicBezTo>
                      <a:pt x="8043" y="41538"/>
                      <a:pt x="8418" y="41908"/>
                      <a:pt x="8881" y="41908"/>
                    </a:cubicBezTo>
                    <a:cubicBezTo>
                      <a:pt x="9344" y="41908"/>
                      <a:pt x="9724" y="41533"/>
                      <a:pt x="9729" y="41070"/>
                    </a:cubicBezTo>
                    <a:cubicBezTo>
                      <a:pt x="9729" y="40562"/>
                      <a:pt x="9729" y="10562"/>
                      <a:pt x="9729" y="5925"/>
                    </a:cubicBezTo>
                    <a:cubicBezTo>
                      <a:pt x="9729" y="5856"/>
                      <a:pt x="9729" y="5787"/>
                      <a:pt x="9729" y="5723"/>
                    </a:cubicBezTo>
                    <a:cubicBezTo>
                      <a:pt x="9724" y="5279"/>
                      <a:pt x="9606" y="4486"/>
                      <a:pt x="9606" y="4486"/>
                    </a:cubicBezTo>
                    <a:cubicBezTo>
                      <a:pt x="9443" y="1982"/>
                      <a:pt x="7358" y="1"/>
                      <a:pt x="48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28" name="Google Shape;1299;p37">
            <a:extLst>
              <a:ext uri="{FF2B5EF4-FFF2-40B4-BE49-F238E27FC236}">
                <a16:creationId xmlns:a16="http://schemas.microsoft.com/office/drawing/2014/main" id="{A71624E1-82B0-4F37-8388-53F736A56145}"/>
              </a:ext>
            </a:extLst>
          </p:cNvPr>
          <p:cNvGrpSpPr/>
          <p:nvPr/>
        </p:nvGrpSpPr>
        <p:grpSpPr>
          <a:xfrm>
            <a:off x="7295857" y="145527"/>
            <a:ext cx="1851175" cy="3301079"/>
            <a:chOff x="3672326" y="1363375"/>
            <a:chExt cx="1836723" cy="3416352"/>
          </a:xfrm>
        </p:grpSpPr>
        <p:grpSp>
          <p:nvGrpSpPr>
            <p:cNvPr id="29" name="Google Shape;1300;p37">
              <a:extLst>
                <a:ext uri="{FF2B5EF4-FFF2-40B4-BE49-F238E27FC236}">
                  <a16:creationId xmlns:a16="http://schemas.microsoft.com/office/drawing/2014/main" id="{836D5BDE-AF97-4F6C-B67F-BCF1553B066A}"/>
                </a:ext>
              </a:extLst>
            </p:cNvPr>
            <p:cNvGrpSpPr/>
            <p:nvPr/>
          </p:nvGrpSpPr>
          <p:grpSpPr>
            <a:xfrm>
              <a:off x="4274698" y="4239218"/>
              <a:ext cx="628684" cy="540510"/>
              <a:chOff x="4304294" y="3988897"/>
              <a:chExt cx="570338" cy="490347"/>
            </a:xfrm>
          </p:grpSpPr>
          <p:sp>
            <p:nvSpPr>
              <p:cNvPr id="36" name="Google Shape;1301;p37">
                <a:extLst>
                  <a:ext uri="{FF2B5EF4-FFF2-40B4-BE49-F238E27FC236}">
                    <a16:creationId xmlns:a16="http://schemas.microsoft.com/office/drawing/2014/main" id="{4C6A902E-C112-4ED7-BE0F-2670AE6D1FA6}"/>
                  </a:ext>
                </a:extLst>
              </p:cNvPr>
              <p:cNvSpPr/>
              <p:nvPr/>
            </p:nvSpPr>
            <p:spPr>
              <a:xfrm>
                <a:off x="4304294" y="3988897"/>
                <a:ext cx="570338" cy="481312"/>
              </a:xfrm>
              <a:custGeom>
                <a:avLst/>
                <a:gdLst/>
                <a:ahLst/>
                <a:cxnLst/>
                <a:rect l="l" t="t" r="r" b="b"/>
                <a:pathLst>
                  <a:path w="10217" h="12983" extrusionOk="0">
                    <a:moveTo>
                      <a:pt x="10217" y="4885"/>
                    </a:moveTo>
                    <a:lnTo>
                      <a:pt x="5106" y="12982"/>
                    </a:lnTo>
                    <a:lnTo>
                      <a:pt x="0" y="4885"/>
                    </a:lnTo>
                    <a:lnTo>
                      <a:pt x="51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02;p37">
                <a:extLst>
                  <a:ext uri="{FF2B5EF4-FFF2-40B4-BE49-F238E27FC236}">
                    <a16:creationId xmlns:a16="http://schemas.microsoft.com/office/drawing/2014/main" id="{3A5C7627-ACB0-4F41-8A11-8E592384D5FB}"/>
                  </a:ext>
                </a:extLst>
              </p:cNvPr>
              <p:cNvSpPr/>
              <p:nvPr/>
            </p:nvSpPr>
            <p:spPr>
              <a:xfrm>
                <a:off x="4524165" y="4402038"/>
                <a:ext cx="130640" cy="77206"/>
              </a:xfrm>
              <a:custGeom>
                <a:avLst/>
                <a:gdLst/>
                <a:ahLst/>
                <a:cxnLst/>
                <a:rect l="l" t="t" r="r" b="b"/>
                <a:pathLst>
                  <a:path w="2958" h="2633" extrusionOk="0">
                    <a:moveTo>
                      <a:pt x="0" y="1"/>
                    </a:moveTo>
                    <a:lnTo>
                      <a:pt x="1508" y="2632"/>
                    </a:lnTo>
                    <a:lnTo>
                      <a:pt x="2957" y="1"/>
                    </a:lnTo>
                    <a:cubicBezTo>
                      <a:pt x="2691" y="188"/>
                      <a:pt x="2326" y="346"/>
                      <a:pt x="1513" y="370"/>
                    </a:cubicBezTo>
                    <a:cubicBezTo>
                      <a:pt x="828" y="390"/>
                      <a:pt x="242" y="217"/>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303;p37">
              <a:extLst>
                <a:ext uri="{FF2B5EF4-FFF2-40B4-BE49-F238E27FC236}">
                  <a16:creationId xmlns:a16="http://schemas.microsoft.com/office/drawing/2014/main" id="{1956F92C-F1F3-4B01-A76E-15A5A99409F0}"/>
                </a:ext>
              </a:extLst>
            </p:cNvPr>
            <p:cNvGrpSpPr/>
            <p:nvPr/>
          </p:nvGrpSpPr>
          <p:grpSpPr>
            <a:xfrm>
              <a:off x="3672326" y="1363375"/>
              <a:ext cx="1836723" cy="3143583"/>
              <a:chOff x="3757825" y="1379950"/>
              <a:chExt cx="1666265" cy="2851839"/>
            </a:xfrm>
          </p:grpSpPr>
          <p:sp>
            <p:nvSpPr>
              <p:cNvPr id="31" name="Google Shape;1304;p37">
                <a:extLst>
                  <a:ext uri="{FF2B5EF4-FFF2-40B4-BE49-F238E27FC236}">
                    <a16:creationId xmlns:a16="http://schemas.microsoft.com/office/drawing/2014/main" id="{C6CC3D16-78B4-4F32-B81D-7E5345E2F4FB}"/>
                  </a:ext>
                </a:extLst>
              </p:cNvPr>
              <p:cNvSpPr/>
              <p:nvPr/>
            </p:nvSpPr>
            <p:spPr>
              <a:xfrm>
                <a:off x="4761666" y="3012658"/>
                <a:ext cx="662423" cy="1199722"/>
              </a:xfrm>
              <a:custGeom>
                <a:avLst/>
                <a:gdLst/>
                <a:ahLst/>
                <a:cxnLst/>
                <a:rect l="l" t="t" r="r" b="b"/>
                <a:pathLst>
                  <a:path w="9734" h="17630" extrusionOk="0">
                    <a:moveTo>
                      <a:pt x="4924" y="1484"/>
                    </a:moveTo>
                    <a:cubicBezTo>
                      <a:pt x="6762" y="1484"/>
                      <a:pt x="8250" y="2972"/>
                      <a:pt x="8250" y="4811"/>
                    </a:cubicBezTo>
                    <a:cubicBezTo>
                      <a:pt x="8250" y="6649"/>
                      <a:pt x="6762" y="8137"/>
                      <a:pt x="4924" y="8137"/>
                    </a:cubicBezTo>
                    <a:cubicBezTo>
                      <a:pt x="3356" y="8137"/>
                      <a:pt x="2045" y="7058"/>
                      <a:pt x="1691" y="5604"/>
                    </a:cubicBezTo>
                    <a:cubicBezTo>
                      <a:pt x="1562" y="4964"/>
                      <a:pt x="1612" y="4490"/>
                      <a:pt x="1612" y="4490"/>
                    </a:cubicBezTo>
                    <a:cubicBezTo>
                      <a:pt x="1774" y="2805"/>
                      <a:pt x="3194" y="1484"/>
                      <a:pt x="4924" y="1484"/>
                    </a:cubicBezTo>
                    <a:close/>
                    <a:moveTo>
                      <a:pt x="4924" y="1"/>
                    </a:moveTo>
                    <a:cubicBezTo>
                      <a:pt x="2376" y="1"/>
                      <a:pt x="291" y="1982"/>
                      <a:pt x="128" y="4490"/>
                    </a:cubicBezTo>
                    <a:cubicBezTo>
                      <a:pt x="128" y="4490"/>
                      <a:pt x="10" y="5284"/>
                      <a:pt x="5" y="5727"/>
                    </a:cubicBezTo>
                    <a:cubicBezTo>
                      <a:pt x="0" y="5792"/>
                      <a:pt x="0" y="5856"/>
                      <a:pt x="0" y="5925"/>
                    </a:cubicBezTo>
                    <a:cubicBezTo>
                      <a:pt x="0" y="10567"/>
                      <a:pt x="5" y="16284"/>
                      <a:pt x="5" y="16792"/>
                    </a:cubicBezTo>
                    <a:cubicBezTo>
                      <a:pt x="10" y="17255"/>
                      <a:pt x="385" y="17630"/>
                      <a:pt x="853" y="17630"/>
                    </a:cubicBezTo>
                    <a:cubicBezTo>
                      <a:pt x="1311" y="17630"/>
                      <a:pt x="1686" y="17255"/>
                      <a:pt x="1696" y="16797"/>
                    </a:cubicBezTo>
                    <a:cubicBezTo>
                      <a:pt x="1696" y="16388"/>
                      <a:pt x="1686" y="12213"/>
                      <a:pt x="1686" y="8369"/>
                    </a:cubicBezTo>
                    <a:lnTo>
                      <a:pt x="1686" y="8369"/>
                    </a:lnTo>
                    <a:cubicBezTo>
                      <a:pt x="2543" y="9148"/>
                      <a:pt x="3677" y="9621"/>
                      <a:pt x="4924" y="9621"/>
                    </a:cubicBezTo>
                    <a:cubicBezTo>
                      <a:pt x="7580" y="9621"/>
                      <a:pt x="9734" y="7467"/>
                      <a:pt x="9734" y="4811"/>
                    </a:cubicBezTo>
                    <a:cubicBezTo>
                      <a:pt x="9734" y="2154"/>
                      <a:pt x="7580" y="1"/>
                      <a:pt x="49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05;p37">
                <a:extLst>
                  <a:ext uri="{FF2B5EF4-FFF2-40B4-BE49-F238E27FC236}">
                    <a16:creationId xmlns:a16="http://schemas.microsoft.com/office/drawing/2014/main" id="{59717128-2BE4-497C-ADFF-756AA9416A76}"/>
                  </a:ext>
                </a:extLst>
              </p:cNvPr>
              <p:cNvSpPr/>
              <p:nvPr/>
            </p:nvSpPr>
            <p:spPr>
              <a:xfrm>
                <a:off x="4646930" y="2226519"/>
                <a:ext cx="662151" cy="1999581"/>
              </a:xfrm>
              <a:custGeom>
                <a:avLst/>
                <a:gdLst/>
                <a:ahLst/>
                <a:cxnLst/>
                <a:rect l="l" t="t" r="r" b="b"/>
                <a:pathLst>
                  <a:path w="9730" h="29384" extrusionOk="0">
                    <a:moveTo>
                      <a:pt x="4924" y="1484"/>
                    </a:moveTo>
                    <a:cubicBezTo>
                      <a:pt x="6757" y="1484"/>
                      <a:pt x="8251" y="2972"/>
                      <a:pt x="8251" y="4810"/>
                    </a:cubicBezTo>
                    <a:cubicBezTo>
                      <a:pt x="8246" y="6649"/>
                      <a:pt x="6757" y="8137"/>
                      <a:pt x="4924" y="8137"/>
                    </a:cubicBezTo>
                    <a:cubicBezTo>
                      <a:pt x="3357" y="8137"/>
                      <a:pt x="2046" y="7058"/>
                      <a:pt x="1691" y="5599"/>
                    </a:cubicBezTo>
                    <a:cubicBezTo>
                      <a:pt x="1563" y="4963"/>
                      <a:pt x="1612" y="4490"/>
                      <a:pt x="1612" y="4490"/>
                    </a:cubicBezTo>
                    <a:cubicBezTo>
                      <a:pt x="1775" y="2800"/>
                      <a:pt x="3194" y="1484"/>
                      <a:pt x="4924" y="1484"/>
                    </a:cubicBezTo>
                    <a:close/>
                    <a:moveTo>
                      <a:pt x="4919" y="0"/>
                    </a:moveTo>
                    <a:cubicBezTo>
                      <a:pt x="2371" y="0"/>
                      <a:pt x="291" y="1981"/>
                      <a:pt x="124" y="4490"/>
                    </a:cubicBezTo>
                    <a:cubicBezTo>
                      <a:pt x="124" y="4490"/>
                      <a:pt x="10" y="5283"/>
                      <a:pt x="1" y="5722"/>
                    </a:cubicBezTo>
                    <a:cubicBezTo>
                      <a:pt x="1" y="5786"/>
                      <a:pt x="1" y="5855"/>
                      <a:pt x="1" y="5924"/>
                    </a:cubicBezTo>
                    <a:cubicBezTo>
                      <a:pt x="1" y="10562"/>
                      <a:pt x="1" y="28038"/>
                      <a:pt x="1" y="28551"/>
                    </a:cubicBezTo>
                    <a:cubicBezTo>
                      <a:pt x="10" y="29014"/>
                      <a:pt x="385" y="29384"/>
                      <a:pt x="848" y="29384"/>
                    </a:cubicBezTo>
                    <a:cubicBezTo>
                      <a:pt x="1312" y="29384"/>
                      <a:pt x="1686" y="29014"/>
                      <a:pt x="1696" y="28556"/>
                    </a:cubicBezTo>
                    <a:cubicBezTo>
                      <a:pt x="1696" y="28142"/>
                      <a:pt x="1686" y="12213"/>
                      <a:pt x="1686" y="8369"/>
                    </a:cubicBezTo>
                    <a:lnTo>
                      <a:pt x="1686" y="8369"/>
                    </a:lnTo>
                    <a:cubicBezTo>
                      <a:pt x="2539" y="9142"/>
                      <a:pt x="3672" y="9621"/>
                      <a:pt x="4919" y="9621"/>
                    </a:cubicBezTo>
                    <a:cubicBezTo>
                      <a:pt x="7576" y="9621"/>
                      <a:pt x="9729" y="7467"/>
                      <a:pt x="9729" y="4810"/>
                    </a:cubicBezTo>
                    <a:cubicBezTo>
                      <a:pt x="9729" y="2154"/>
                      <a:pt x="7576" y="0"/>
                      <a:pt x="49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1306;p37">
                <a:extLst>
                  <a:ext uri="{FF2B5EF4-FFF2-40B4-BE49-F238E27FC236}">
                    <a16:creationId xmlns:a16="http://schemas.microsoft.com/office/drawing/2014/main" id="{2FAEDC16-E9C8-4417-8758-3776466C460E}"/>
                  </a:ext>
                </a:extLst>
              </p:cNvPr>
              <p:cNvSpPr/>
              <p:nvPr/>
            </p:nvSpPr>
            <p:spPr>
              <a:xfrm>
                <a:off x="3757825" y="3025384"/>
                <a:ext cx="662423" cy="1199449"/>
              </a:xfrm>
              <a:custGeom>
                <a:avLst/>
                <a:gdLst/>
                <a:ahLst/>
                <a:cxnLst/>
                <a:rect l="l" t="t" r="r" b="b"/>
                <a:pathLst>
                  <a:path w="9734" h="17626" extrusionOk="0">
                    <a:moveTo>
                      <a:pt x="4810" y="1484"/>
                    </a:moveTo>
                    <a:cubicBezTo>
                      <a:pt x="6540" y="1484"/>
                      <a:pt x="7960" y="2800"/>
                      <a:pt x="8122" y="4491"/>
                    </a:cubicBezTo>
                    <a:cubicBezTo>
                      <a:pt x="8122" y="4491"/>
                      <a:pt x="8172" y="4964"/>
                      <a:pt x="8043" y="5600"/>
                    </a:cubicBezTo>
                    <a:cubicBezTo>
                      <a:pt x="7689" y="7058"/>
                      <a:pt x="6378" y="8138"/>
                      <a:pt x="4810" y="8138"/>
                    </a:cubicBezTo>
                    <a:cubicBezTo>
                      <a:pt x="2977" y="8138"/>
                      <a:pt x="1484" y="6649"/>
                      <a:pt x="1484" y="4811"/>
                    </a:cubicBezTo>
                    <a:cubicBezTo>
                      <a:pt x="1484" y="2973"/>
                      <a:pt x="2977" y="1484"/>
                      <a:pt x="4810" y="1484"/>
                    </a:cubicBezTo>
                    <a:close/>
                    <a:moveTo>
                      <a:pt x="4810" y="1"/>
                    </a:moveTo>
                    <a:cubicBezTo>
                      <a:pt x="2154" y="1"/>
                      <a:pt x="0" y="2155"/>
                      <a:pt x="0" y="4811"/>
                    </a:cubicBezTo>
                    <a:cubicBezTo>
                      <a:pt x="0" y="7467"/>
                      <a:pt x="2154" y="9621"/>
                      <a:pt x="4810" y="9621"/>
                    </a:cubicBezTo>
                    <a:cubicBezTo>
                      <a:pt x="6057" y="9621"/>
                      <a:pt x="7191" y="9143"/>
                      <a:pt x="8048" y="8364"/>
                    </a:cubicBezTo>
                    <a:lnTo>
                      <a:pt x="8048" y="8364"/>
                    </a:lnTo>
                    <a:cubicBezTo>
                      <a:pt x="8048" y="12214"/>
                      <a:pt x="8039" y="16388"/>
                      <a:pt x="8039" y="16797"/>
                    </a:cubicBezTo>
                    <a:cubicBezTo>
                      <a:pt x="8048" y="17255"/>
                      <a:pt x="8423" y="17625"/>
                      <a:pt x="8886" y="17625"/>
                    </a:cubicBezTo>
                    <a:cubicBezTo>
                      <a:pt x="9350" y="17625"/>
                      <a:pt x="9724" y="17255"/>
                      <a:pt x="9734" y="16792"/>
                    </a:cubicBezTo>
                    <a:cubicBezTo>
                      <a:pt x="9734" y="16280"/>
                      <a:pt x="9734" y="10563"/>
                      <a:pt x="9734" y="5920"/>
                    </a:cubicBezTo>
                    <a:cubicBezTo>
                      <a:pt x="9734" y="5856"/>
                      <a:pt x="9734" y="5787"/>
                      <a:pt x="9734" y="5723"/>
                    </a:cubicBezTo>
                    <a:cubicBezTo>
                      <a:pt x="9724" y="5279"/>
                      <a:pt x="9611" y="4486"/>
                      <a:pt x="9611" y="4486"/>
                    </a:cubicBezTo>
                    <a:cubicBezTo>
                      <a:pt x="9443" y="1982"/>
                      <a:pt x="7358" y="1"/>
                      <a:pt x="48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07;p37">
                <a:extLst>
                  <a:ext uri="{FF2B5EF4-FFF2-40B4-BE49-F238E27FC236}">
                    <a16:creationId xmlns:a16="http://schemas.microsoft.com/office/drawing/2014/main" id="{A34CF64B-83F2-4485-947C-06BBB3E78273}"/>
                  </a:ext>
                </a:extLst>
              </p:cNvPr>
              <p:cNvSpPr/>
              <p:nvPr/>
            </p:nvSpPr>
            <p:spPr>
              <a:xfrm>
                <a:off x="3872493" y="2223797"/>
                <a:ext cx="662491" cy="1999649"/>
              </a:xfrm>
              <a:custGeom>
                <a:avLst/>
                <a:gdLst/>
                <a:ahLst/>
                <a:cxnLst/>
                <a:rect l="l" t="t" r="r" b="b"/>
                <a:pathLst>
                  <a:path w="9735" h="29385" extrusionOk="0">
                    <a:moveTo>
                      <a:pt x="4811" y="1484"/>
                    </a:moveTo>
                    <a:cubicBezTo>
                      <a:pt x="6541" y="1484"/>
                      <a:pt x="7960" y="2805"/>
                      <a:pt x="8123" y="4491"/>
                    </a:cubicBezTo>
                    <a:cubicBezTo>
                      <a:pt x="8123" y="4491"/>
                      <a:pt x="8172" y="4964"/>
                      <a:pt x="8044" y="5604"/>
                    </a:cubicBezTo>
                    <a:cubicBezTo>
                      <a:pt x="7689" y="7058"/>
                      <a:pt x="6378" y="8138"/>
                      <a:pt x="4811" y="8138"/>
                    </a:cubicBezTo>
                    <a:cubicBezTo>
                      <a:pt x="2973" y="8138"/>
                      <a:pt x="1484" y="6649"/>
                      <a:pt x="1484" y="4811"/>
                    </a:cubicBezTo>
                    <a:cubicBezTo>
                      <a:pt x="1484" y="2973"/>
                      <a:pt x="2973" y="1484"/>
                      <a:pt x="4811" y="1484"/>
                    </a:cubicBezTo>
                    <a:close/>
                    <a:moveTo>
                      <a:pt x="4811" y="1"/>
                    </a:moveTo>
                    <a:cubicBezTo>
                      <a:pt x="2155" y="1"/>
                      <a:pt x="1" y="2154"/>
                      <a:pt x="1" y="4811"/>
                    </a:cubicBezTo>
                    <a:cubicBezTo>
                      <a:pt x="1" y="7467"/>
                      <a:pt x="2155" y="9621"/>
                      <a:pt x="4811" y="9621"/>
                    </a:cubicBezTo>
                    <a:cubicBezTo>
                      <a:pt x="6058" y="9621"/>
                      <a:pt x="7191" y="9148"/>
                      <a:pt x="8044" y="8369"/>
                    </a:cubicBezTo>
                    <a:lnTo>
                      <a:pt x="8044" y="8369"/>
                    </a:lnTo>
                    <a:cubicBezTo>
                      <a:pt x="8049" y="12214"/>
                      <a:pt x="8039" y="28147"/>
                      <a:pt x="8039" y="28556"/>
                    </a:cubicBezTo>
                    <a:cubicBezTo>
                      <a:pt x="8044" y="29015"/>
                      <a:pt x="8419" y="29384"/>
                      <a:pt x="8882" y="29384"/>
                    </a:cubicBezTo>
                    <a:cubicBezTo>
                      <a:pt x="9345" y="29384"/>
                      <a:pt x="9725" y="29015"/>
                      <a:pt x="9730" y="28552"/>
                    </a:cubicBezTo>
                    <a:cubicBezTo>
                      <a:pt x="9730" y="28039"/>
                      <a:pt x="9734" y="10567"/>
                      <a:pt x="9734" y="5925"/>
                    </a:cubicBezTo>
                    <a:cubicBezTo>
                      <a:pt x="9734" y="5856"/>
                      <a:pt x="9730" y="5792"/>
                      <a:pt x="9730" y="5728"/>
                    </a:cubicBezTo>
                    <a:cubicBezTo>
                      <a:pt x="9720" y="5284"/>
                      <a:pt x="9606" y="4491"/>
                      <a:pt x="9606" y="4491"/>
                    </a:cubicBezTo>
                    <a:cubicBezTo>
                      <a:pt x="9444" y="1982"/>
                      <a:pt x="7359" y="1"/>
                      <a:pt x="4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08;p37">
                <a:extLst>
                  <a:ext uri="{FF2B5EF4-FFF2-40B4-BE49-F238E27FC236}">
                    <a16:creationId xmlns:a16="http://schemas.microsoft.com/office/drawing/2014/main" id="{E2D0521D-5662-4C58-A4B7-8D1E5F0C727E}"/>
                  </a:ext>
                </a:extLst>
              </p:cNvPr>
              <p:cNvSpPr/>
              <p:nvPr/>
            </p:nvSpPr>
            <p:spPr>
              <a:xfrm>
                <a:off x="3988251" y="1379950"/>
                <a:ext cx="662083" cy="2851839"/>
              </a:xfrm>
              <a:custGeom>
                <a:avLst/>
                <a:gdLst/>
                <a:ahLst/>
                <a:cxnLst/>
                <a:rect l="l" t="t" r="r" b="b"/>
                <a:pathLst>
                  <a:path w="9729" h="41908" extrusionOk="0">
                    <a:moveTo>
                      <a:pt x="4810" y="1484"/>
                    </a:moveTo>
                    <a:cubicBezTo>
                      <a:pt x="6540" y="1484"/>
                      <a:pt x="7960" y="2800"/>
                      <a:pt x="8122" y="4490"/>
                    </a:cubicBezTo>
                    <a:cubicBezTo>
                      <a:pt x="8122" y="4490"/>
                      <a:pt x="8167" y="4964"/>
                      <a:pt x="8043" y="5599"/>
                    </a:cubicBezTo>
                    <a:cubicBezTo>
                      <a:pt x="7688" y="7058"/>
                      <a:pt x="6373" y="8138"/>
                      <a:pt x="4810" y="8138"/>
                    </a:cubicBezTo>
                    <a:cubicBezTo>
                      <a:pt x="2972" y="8138"/>
                      <a:pt x="1484" y="6649"/>
                      <a:pt x="1484" y="4811"/>
                    </a:cubicBezTo>
                    <a:cubicBezTo>
                      <a:pt x="1484" y="2972"/>
                      <a:pt x="2972" y="1484"/>
                      <a:pt x="4810" y="1484"/>
                    </a:cubicBezTo>
                    <a:close/>
                    <a:moveTo>
                      <a:pt x="4810" y="1"/>
                    </a:moveTo>
                    <a:cubicBezTo>
                      <a:pt x="2154" y="1"/>
                      <a:pt x="0" y="2154"/>
                      <a:pt x="0" y="4811"/>
                    </a:cubicBezTo>
                    <a:cubicBezTo>
                      <a:pt x="0" y="7467"/>
                      <a:pt x="2154" y="9621"/>
                      <a:pt x="4810" y="9621"/>
                    </a:cubicBezTo>
                    <a:cubicBezTo>
                      <a:pt x="6057" y="9621"/>
                      <a:pt x="7191" y="9143"/>
                      <a:pt x="8043" y="8364"/>
                    </a:cubicBezTo>
                    <a:lnTo>
                      <a:pt x="8043" y="8364"/>
                    </a:lnTo>
                    <a:cubicBezTo>
                      <a:pt x="8048" y="12213"/>
                      <a:pt x="8038" y="40666"/>
                      <a:pt x="8038" y="41075"/>
                    </a:cubicBezTo>
                    <a:cubicBezTo>
                      <a:pt x="8043" y="41538"/>
                      <a:pt x="8418" y="41908"/>
                      <a:pt x="8881" y="41908"/>
                    </a:cubicBezTo>
                    <a:cubicBezTo>
                      <a:pt x="9344" y="41908"/>
                      <a:pt x="9724" y="41533"/>
                      <a:pt x="9729" y="41070"/>
                    </a:cubicBezTo>
                    <a:cubicBezTo>
                      <a:pt x="9729" y="40562"/>
                      <a:pt x="9729" y="10562"/>
                      <a:pt x="9729" y="5925"/>
                    </a:cubicBezTo>
                    <a:cubicBezTo>
                      <a:pt x="9729" y="5856"/>
                      <a:pt x="9729" y="5787"/>
                      <a:pt x="9729" y="5723"/>
                    </a:cubicBezTo>
                    <a:cubicBezTo>
                      <a:pt x="9724" y="5279"/>
                      <a:pt x="9606" y="4486"/>
                      <a:pt x="9606" y="4486"/>
                    </a:cubicBezTo>
                    <a:cubicBezTo>
                      <a:pt x="9443" y="1982"/>
                      <a:pt x="7358" y="1"/>
                      <a:pt x="48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3" name="TextBox 2">
            <a:extLst>
              <a:ext uri="{FF2B5EF4-FFF2-40B4-BE49-F238E27FC236}">
                <a16:creationId xmlns:a16="http://schemas.microsoft.com/office/drawing/2014/main" id="{CF6A6C65-8527-4654-8750-A4B5D1FC5B12}"/>
              </a:ext>
            </a:extLst>
          </p:cNvPr>
          <p:cNvSpPr txBox="1"/>
          <p:nvPr/>
        </p:nvSpPr>
        <p:spPr>
          <a:xfrm>
            <a:off x="2037229" y="1156447"/>
            <a:ext cx="4881283" cy="3108543"/>
          </a:xfrm>
          <a:prstGeom prst="rect">
            <a:avLst/>
          </a:prstGeom>
          <a:noFill/>
        </p:spPr>
        <p:txBody>
          <a:bodyPr wrap="square" rtlCol="0">
            <a:spAutoFit/>
          </a:bodyPr>
          <a:lstStyle/>
          <a:p>
            <a:pPr algn="ctr"/>
            <a:r>
              <a:rPr lang="en-US" dirty="0"/>
              <a:t>Anderson “International Studies” Chapter 8. “East Asia, the Pacific, and International Studies”</a:t>
            </a:r>
          </a:p>
          <a:p>
            <a:endParaRPr lang="en-US" dirty="0"/>
          </a:p>
          <a:p>
            <a:r>
              <a:rPr lang="en-US" dirty="0"/>
              <a:t>Asia is the center of business</a:t>
            </a:r>
          </a:p>
          <a:p>
            <a:r>
              <a:rPr lang="en-US" dirty="0"/>
              <a:t>	promote export-led industrialization as a development strategy</a:t>
            </a:r>
          </a:p>
          <a:p>
            <a:endParaRPr lang="en-US" dirty="0"/>
          </a:p>
          <a:p>
            <a:r>
              <a:rPr lang="en-US" dirty="0"/>
              <a:t>Since China has numerous exports as well as imports</a:t>
            </a:r>
          </a:p>
          <a:p>
            <a:r>
              <a:rPr lang="en-US" dirty="0"/>
              <a:t>	they are good to partner/trade with because they will always have business for products.</a:t>
            </a:r>
          </a:p>
          <a:p>
            <a:endParaRPr lang="en-US" dirty="0"/>
          </a:p>
          <a:p>
            <a:r>
              <a:rPr lang="en-US" dirty="0"/>
              <a:t>Poverty districts will always need work in the factories for some money so the labor laws can be overlooked for a cheaper manufacturing price.</a:t>
            </a:r>
          </a:p>
        </p:txBody>
      </p:sp>
    </p:spTree>
    <p:extLst>
      <p:ext uri="{BB962C8B-B14F-4D97-AF65-F5344CB8AC3E}">
        <p14:creationId xmlns:p14="http://schemas.microsoft.com/office/powerpoint/2010/main" val="1125574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917"/>
        <p:cNvGrpSpPr/>
        <p:nvPr/>
      </p:nvGrpSpPr>
      <p:grpSpPr>
        <a:xfrm>
          <a:off x="0" y="0"/>
          <a:ext cx="0" cy="0"/>
          <a:chOff x="0" y="0"/>
          <a:chExt cx="0" cy="0"/>
        </a:xfrm>
      </p:grpSpPr>
      <p:sp>
        <p:nvSpPr>
          <p:cNvPr id="1918" name="Google Shape;1918;p49"/>
          <p:cNvSpPr txBox="1">
            <a:spLocks noGrp="1"/>
          </p:cNvSpPr>
          <p:nvPr>
            <p:ph type="title" idx="4294967295"/>
          </p:nvPr>
        </p:nvSpPr>
        <p:spPr>
          <a:xfrm>
            <a:off x="1093002" y="77876"/>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dirty="0">
                <a:latin typeface="Arial"/>
                <a:ea typeface="Arial"/>
                <a:cs typeface="Arial"/>
                <a:sym typeface="Arial"/>
              </a:rPr>
              <a:t>Works Cited </a:t>
            </a:r>
            <a:endParaRPr dirty="0">
              <a:solidFill>
                <a:srgbClr val="FFFFFF"/>
              </a:solidFill>
              <a:latin typeface="Arial"/>
              <a:ea typeface="Arial"/>
              <a:cs typeface="Arial"/>
              <a:sym typeface="Arial"/>
            </a:endParaRPr>
          </a:p>
        </p:txBody>
      </p:sp>
      <p:sp>
        <p:nvSpPr>
          <p:cNvPr id="1919" name="Google Shape;1919;p49"/>
          <p:cNvSpPr txBox="1">
            <a:spLocks noGrp="1"/>
          </p:cNvSpPr>
          <p:nvPr>
            <p:ph type="body" idx="4294967295"/>
          </p:nvPr>
        </p:nvSpPr>
        <p:spPr>
          <a:xfrm>
            <a:off x="792893" y="799205"/>
            <a:ext cx="6980400" cy="3408569"/>
          </a:xfrm>
          <a:prstGeom prst="rect">
            <a:avLst/>
          </a:prstGeom>
        </p:spPr>
        <p:txBody>
          <a:bodyPr spcFirstLastPara="1" wrap="square" lIns="91425" tIns="91425" rIns="91425" bIns="91425" anchor="t" anchorCtr="0">
            <a:noAutofit/>
          </a:bodyPr>
          <a:lstStyle/>
          <a:p>
            <a:r>
              <a:rPr lang="en-US" dirty="0">
                <a:solidFill>
                  <a:schemeClr val="bg1"/>
                </a:solidFill>
                <a:effectLst/>
              </a:rPr>
              <a:t>“Across the Globe, Millions Join Biggest Climate Protest Ever.” </a:t>
            </a:r>
            <a:r>
              <a:rPr lang="en-US" i="1" dirty="0">
                <a:solidFill>
                  <a:schemeClr val="bg1"/>
                </a:solidFill>
                <a:effectLst/>
              </a:rPr>
              <a:t>The Guardian</a:t>
            </a:r>
            <a:r>
              <a:rPr lang="en-US" dirty="0">
                <a:solidFill>
                  <a:schemeClr val="bg1"/>
                </a:solidFill>
                <a:effectLst/>
              </a:rPr>
              <a:t>, Guardian News and Media, 20 Sept. 2019, www.theguardian.com/environment/2019/sep/21/across-the-globe-millions-join-biggest-climate-protest-ever. </a:t>
            </a:r>
          </a:p>
          <a:p>
            <a:pPr marL="158750" indent="0">
              <a:buNone/>
            </a:pPr>
            <a:endParaRPr lang="en-US" dirty="0">
              <a:solidFill>
                <a:schemeClr val="bg1"/>
              </a:solidFill>
              <a:effectLst/>
            </a:endParaRPr>
          </a:p>
          <a:p>
            <a:r>
              <a:rPr lang="en-US" dirty="0">
                <a:solidFill>
                  <a:schemeClr val="bg1"/>
                </a:solidFill>
                <a:effectLst/>
              </a:rPr>
              <a:t>“Dixon Ticonderoga.” </a:t>
            </a:r>
            <a:r>
              <a:rPr lang="en-US" i="1" dirty="0">
                <a:solidFill>
                  <a:schemeClr val="bg1"/>
                </a:solidFill>
                <a:effectLst/>
              </a:rPr>
              <a:t>Wikipedia</a:t>
            </a:r>
            <a:r>
              <a:rPr lang="en-US" dirty="0">
                <a:solidFill>
                  <a:schemeClr val="bg1"/>
                </a:solidFill>
                <a:effectLst/>
              </a:rPr>
              <a:t>, Wikimedia Foundation, 8 Mar. 2021, en.wikipedia.org/wiki/</a:t>
            </a:r>
            <a:r>
              <a:rPr lang="en-US" dirty="0" err="1">
                <a:solidFill>
                  <a:schemeClr val="bg1"/>
                </a:solidFill>
                <a:effectLst/>
              </a:rPr>
              <a:t>Dixon_Ticonderoga</a:t>
            </a:r>
            <a:r>
              <a:rPr lang="en-US" dirty="0">
                <a:solidFill>
                  <a:schemeClr val="bg1"/>
                </a:solidFill>
                <a:effectLst/>
              </a:rPr>
              <a:t>. </a:t>
            </a:r>
          </a:p>
          <a:p>
            <a:pPr marL="158750" indent="0">
              <a:buNone/>
            </a:pPr>
            <a:endParaRPr lang="en-US" dirty="0">
              <a:solidFill>
                <a:schemeClr val="bg1"/>
              </a:solidFill>
              <a:effectLst/>
            </a:endParaRPr>
          </a:p>
          <a:p>
            <a:r>
              <a:rPr lang="en-US" dirty="0">
                <a:solidFill>
                  <a:schemeClr val="bg1"/>
                </a:solidFill>
                <a:effectLst/>
              </a:rPr>
              <a:t>Gordon, Jennifer T. “Government Intervention in Energy Markets Is Crucial. Get Over It.” </a:t>
            </a:r>
            <a:r>
              <a:rPr lang="en-US" i="1" dirty="0">
                <a:solidFill>
                  <a:schemeClr val="bg1"/>
                </a:solidFill>
                <a:effectLst/>
              </a:rPr>
              <a:t>Greentech Media</a:t>
            </a:r>
            <a:r>
              <a:rPr lang="en-US" dirty="0">
                <a:solidFill>
                  <a:schemeClr val="bg1"/>
                </a:solidFill>
                <a:effectLst/>
              </a:rPr>
              <a:t>, Greentech Media, 18 Apr. 2019, www.greentechmedia.com/articles/read/government-intervention-in-energy-markets-is-crucial-get-over-it. </a:t>
            </a:r>
          </a:p>
          <a:p>
            <a:pPr marL="158750" indent="0">
              <a:buNone/>
            </a:pPr>
            <a:endParaRPr lang="en-US" dirty="0">
              <a:solidFill>
                <a:schemeClr val="bg1"/>
              </a:solidFill>
              <a:effectLst/>
            </a:endParaRPr>
          </a:p>
          <a:p>
            <a:r>
              <a:rPr lang="en-US" dirty="0">
                <a:solidFill>
                  <a:schemeClr val="bg1"/>
                </a:solidFill>
                <a:effectLst/>
              </a:rPr>
              <a:t>“Graphite Production: Graphite Mining.” </a:t>
            </a:r>
            <a:r>
              <a:rPr lang="en-US" i="1" dirty="0">
                <a:solidFill>
                  <a:schemeClr val="bg1"/>
                </a:solidFill>
                <a:effectLst/>
              </a:rPr>
              <a:t>Ceylon Graphite</a:t>
            </a:r>
            <a:r>
              <a:rPr lang="en-US" dirty="0">
                <a:solidFill>
                  <a:schemeClr val="bg1"/>
                </a:solidFill>
                <a:effectLst/>
              </a:rPr>
              <a:t>, 15 July 2019, www.ceylongraphite.com/graphite-production/. </a:t>
            </a:r>
          </a:p>
          <a:p>
            <a:pPr marL="158750" indent="0">
              <a:buNone/>
            </a:pPr>
            <a:endParaRPr lang="en-US" dirty="0">
              <a:solidFill>
                <a:schemeClr val="bg1"/>
              </a:solidFill>
              <a:effectLst/>
            </a:endParaRPr>
          </a:p>
          <a:p>
            <a:r>
              <a:rPr lang="en-US" dirty="0">
                <a:solidFill>
                  <a:schemeClr val="bg1"/>
                </a:solidFill>
                <a:effectLst/>
              </a:rPr>
              <a:t>Guenther, Chet. “Ticonderoga #2 Pencils.” </a:t>
            </a:r>
            <a:r>
              <a:rPr lang="en-US" i="1" dirty="0">
                <a:solidFill>
                  <a:schemeClr val="bg1"/>
                </a:solidFill>
                <a:effectLst/>
              </a:rPr>
              <a:t>ArcGIS </a:t>
            </a:r>
            <a:r>
              <a:rPr lang="en-US" i="1" dirty="0" err="1">
                <a:solidFill>
                  <a:schemeClr val="bg1"/>
                </a:solidFill>
                <a:effectLst/>
              </a:rPr>
              <a:t>StoryMaps</a:t>
            </a:r>
            <a:r>
              <a:rPr lang="en-US" dirty="0">
                <a:solidFill>
                  <a:schemeClr val="bg1"/>
                </a:solidFill>
                <a:effectLst/>
              </a:rPr>
              <a:t>, Esri, 18 Oct. 2019, storymaps.arcgis.com/stories/ce4bda6fa9684c3dbe24d0b275a636d1. </a:t>
            </a:r>
          </a:p>
          <a:p>
            <a:pPr marL="0" marR="0" lvl="0" indent="0" algn="l" rtl="0">
              <a:lnSpc>
                <a:spcPct val="115000"/>
              </a:lnSpc>
              <a:spcBef>
                <a:spcPts val="0"/>
              </a:spcBef>
              <a:spcAft>
                <a:spcPts val="0"/>
              </a:spcAft>
              <a:buNone/>
            </a:pPr>
            <a:endParaRPr dirty="0">
              <a:solidFill>
                <a:srgbClr val="869FB2"/>
              </a:solidFill>
              <a:latin typeface="Arial"/>
              <a:ea typeface="Arial"/>
              <a:cs typeface="Arial"/>
              <a:sym typeface="Arial"/>
            </a:endParaRPr>
          </a:p>
        </p:txBody>
      </p:sp>
      <p:grpSp>
        <p:nvGrpSpPr>
          <p:cNvPr id="1921" name="Google Shape;1921;p49"/>
          <p:cNvGrpSpPr/>
          <p:nvPr/>
        </p:nvGrpSpPr>
        <p:grpSpPr>
          <a:xfrm>
            <a:off x="7697884" y="2201727"/>
            <a:ext cx="1446116" cy="2863897"/>
            <a:chOff x="6529419" y="1724307"/>
            <a:chExt cx="1480463" cy="2931917"/>
          </a:xfrm>
        </p:grpSpPr>
        <p:grpSp>
          <p:nvGrpSpPr>
            <p:cNvPr id="1922" name="Google Shape;1922;p49"/>
            <p:cNvGrpSpPr/>
            <p:nvPr/>
          </p:nvGrpSpPr>
          <p:grpSpPr>
            <a:xfrm>
              <a:off x="6556827" y="1724307"/>
              <a:ext cx="956596" cy="944294"/>
              <a:chOff x="3800349" y="1238762"/>
              <a:chExt cx="1098904" cy="1084772"/>
            </a:xfrm>
          </p:grpSpPr>
          <p:grpSp>
            <p:nvGrpSpPr>
              <p:cNvPr id="1923" name="Google Shape;1923;p49"/>
              <p:cNvGrpSpPr/>
              <p:nvPr/>
            </p:nvGrpSpPr>
            <p:grpSpPr>
              <a:xfrm>
                <a:off x="3800349" y="1238762"/>
                <a:ext cx="1098904" cy="1084772"/>
                <a:chOff x="3800349" y="1238762"/>
                <a:chExt cx="1098904" cy="1084772"/>
              </a:xfrm>
            </p:grpSpPr>
            <p:sp>
              <p:nvSpPr>
                <p:cNvPr id="1924" name="Google Shape;1924;p49"/>
                <p:cNvSpPr/>
                <p:nvPr/>
              </p:nvSpPr>
              <p:spPr>
                <a:xfrm>
                  <a:off x="3800349" y="1238762"/>
                  <a:ext cx="1098904" cy="1084772"/>
                </a:xfrm>
                <a:custGeom>
                  <a:avLst/>
                  <a:gdLst/>
                  <a:ahLst/>
                  <a:cxnLst/>
                  <a:rect l="l" t="t" r="r" b="b"/>
                  <a:pathLst>
                    <a:path w="45721" h="45133" extrusionOk="0">
                      <a:moveTo>
                        <a:pt x="22825" y="1"/>
                      </a:moveTo>
                      <a:cubicBezTo>
                        <a:pt x="22054" y="1"/>
                        <a:pt x="21283" y="295"/>
                        <a:pt x="20693" y="885"/>
                      </a:cubicBezTo>
                      <a:lnTo>
                        <a:pt x="1179" y="20482"/>
                      </a:lnTo>
                      <a:cubicBezTo>
                        <a:pt x="0" y="21661"/>
                        <a:pt x="0" y="23566"/>
                        <a:pt x="1179" y="24733"/>
                      </a:cubicBezTo>
                      <a:lnTo>
                        <a:pt x="20777" y="44259"/>
                      </a:lnTo>
                      <a:cubicBezTo>
                        <a:pt x="21364" y="44841"/>
                        <a:pt x="22133" y="45133"/>
                        <a:pt x="22900" y="45133"/>
                      </a:cubicBezTo>
                      <a:cubicBezTo>
                        <a:pt x="23672" y="45133"/>
                        <a:pt x="24442" y="44838"/>
                        <a:pt x="25027" y="44247"/>
                      </a:cubicBezTo>
                      <a:lnTo>
                        <a:pt x="32873" y="36377"/>
                      </a:lnTo>
                      <a:cubicBezTo>
                        <a:pt x="33053" y="36197"/>
                        <a:pt x="33283" y="36110"/>
                        <a:pt x="33511" y="36110"/>
                      </a:cubicBezTo>
                      <a:cubicBezTo>
                        <a:pt x="33810" y="36110"/>
                        <a:pt x="34108" y="36260"/>
                        <a:pt x="34290" y="36544"/>
                      </a:cubicBezTo>
                      <a:cubicBezTo>
                        <a:pt x="34743" y="37246"/>
                        <a:pt x="35112" y="38020"/>
                        <a:pt x="35409" y="38806"/>
                      </a:cubicBezTo>
                      <a:cubicBezTo>
                        <a:pt x="35588" y="39294"/>
                        <a:pt x="35909" y="39735"/>
                        <a:pt x="36362" y="40080"/>
                      </a:cubicBezTo>
                      <a:cubicBezTo>
                        <a:pt x="36890" y="40489"/>
                        <a:pt x="37508" y="40695"/>
                        <a:pt x="38128" y="40695"/>
                      </a:cubicBezTo>
                      <a:cubicBezTo>
                        <a:pt x="38682" y="40695"/>
                        <a:pt x="39237" y="40530"/>
                        <a:pt x="39731" y="40199"/>
                      </a:cubicBezTo>
                      <a:cubicBezTo>
                        <a:pt x="41303" y="39127"/>
                        <a:pt x="41446" y="36984"/>
                        <a:pt x="40172" y="35710"/>
                      </a:cubicBezTo>
                      <a:cubicBezTo>
                        <a:pt x="39862" y="35401"/>
                        <a:pt x="39505" y="35186"/>
                        <a:pt x="39112" y="35044"/>
                      </a:cubicBezTo>
                      <a:cubicBezTo>
                        <a:pt x="38326" y="34758"/>
                        <a:pt x="37564" y="34401"/>
                        <a:pt x="36862" y="33948"/>
                      </a:cubicBezTo>
                      <a:cubicBezTo>
                        <a:pt x="36374" y="33639"/>
                        <a:pt x="36279" y="32960"/>
                        <a:pt x="36695" y="32543"/>
                      </a:cubicBezTo>
                      <a:lnTo>
                        <a:pt x="44553" y="24661"/>
                      </a:lnTo>
                      <a:cubicBezTo>
                        <a:pt x="45720" y="23483"/>
                        <a:pt x="45720" y="21578"/>
                        <a:pt x="44542" y="20399"/>
                      </a:cubicBezTo>
                      <a:lnTo>
                        <a:pt x="24956" y="885"/>
                      </a:lnTo>
                      <a:cubicBezTo>
                        <a:pt x="24366" y="295"/>
                        <a:pt x="23595" y="1"/>
                        <a:pt x="22825" y="1"/>
                      </a:cubicBez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9"/>
                <p:cNvSpPr/>
                <p:nvPr/>
              </p:nvSpPr>
              <p:spPr>
                <a:xfrm>
                  <a:off x="3884758" y="1311226"/>
                  <a:ext cx="287338" cy="287050"/>
                </a:xfrm>
                <a:custGeom>
                  <a:avLst/>
                  <a:gdLst/>
                  <a:ahLst/>
                  <a:cxnLst/>
                  <a:rect l="l" t="t" r="r" b="b"/>
                  <a:pathLst>
                    <a:path w="11955" h="11943" extrusionOk="0">
                      <a:moveTo>
                        <a:pt x="5978" y="1"/>
                      </a:moveTo>
                      <a:cubicBezTo>
                        <a:pt x="2679" y="1"/>
                        <a:pt x="1" y="2668"/>
                        <a:pt x="1" y="5966"/>
                      </a:cubicBezTo>
                      <a:cubicBezTo>
                        <a:pt x="1" y="9276"/>
                        <a:pt x="2679" y="11943"/>
                        <a:pt x="5978" y="11943"/>
                      </a:cubicBezTo>
                      <a:cubicBezTo>
                        <a:pt x="9276" y="11943"/>
                        <a:pt x="11954" y="9276"/>
                        <a:pt x="11954" y="5966"/>
                      </a:cubicBezTo>
                      <a:cubicBezTo>
                        <a:pt x="11954" y="2668"/>
                        <a:pt x="9276" y="1"/>
                        <a:pt x="5978" y="1"/>
                      </a:cubicBez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6" name="Google Shape;1926;p49"/>
              <p:cNvSpPr/>
              <p:nvPr/>
            </p:nvSpPr>
            <p:spPr>
              <a:xfrm>
                <a:off x="4162525" y="1593650"/>
                <a:ext cx="374561" cy="374975"/>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7" name="Google Shape;1927;p49"/>
            <p:cNvGrpSpPr/>
            <p:nvPr/>
          </p:nvGrpSpPr>
          <p:grpSpPr>
            <a:xfrm>
              <a:off x="7053286" y="2227254"/>
              <a:ext cx="956596" cy="944252"/>
              <a:chOff x="4370663" y="1816530"/>
              <a:chExt cx="1098904" cy="1084724"/>
            </a:xfrm>
          </p:grpSpPr>
          <p:grpSp>
            <p:nvGrpSpPr>
              <p:cNvPr id="1928" name="Google Shape;1928;p49"/>
              <p:cNvGrpSpPr/>
              <p:nvPr/>
            </p:nvGrpSpPr>
            <p:grpSpPr>
              <a:xfrm>
                <a:off x="4370663" y="1816530"/>
                <a:ext cx="1098904" cy="1084724"/>
                <a:chOff x="4370663" y="1816530"/>
                <a:chExt cx="1098904" cy="1084724"/>
              </a:xfrm>
            </p:grpSpPr>
            <p:sp>
              <p:nvSpPr>
                <p:cNvPr id="1929" name="Google Shape;1929;p49"/>
                <p:cNvSpPr/>
                <p:nvPr/>
              </p:nvSpPr>
              <p:spPr>
                <a:xfrm>
                  <a:off x="4370663" y="1816530"/>
                  <a:ext cx="1098904" cy="1084724"/>
                </a:xfrm>
                <a:custGeom>
                  <a:avLst/>
                  <a:gdLst/>
                  <a:ahLst/>
                  <a:cxnLst/>
                  <a:rect l="l" t="t" r="r" b="b"/>
                  <a:pathLst>
                    <a:path w="45721" h="45131" extrusionOk="0">
                      <a:moveTo>
                        <a:pt x="22862" y="0"/>
                      </a:moveTo>
                      <a:cubicBezTo>
                        <a:pt x="22092" y="0"/>
                        <a:pt x="21324" y="295"/>
                        <a:pt x="20741" y="884"/>
                      </a:cubicBezTo>
                      <a:lnTo>
                        <a:pt x="12871" y="8742"/>
                      </a:lnTo>
                      <a:cubicBezTo>
                        <a:pt x="12698" y="8921"/>
                        <a:pt x="12472" y="9005"/>
                        <a:pt x="12246" y="9005"/>
                      </a:cubicBezTo>
                      <a:cubicBezTo>
                        <a:pt x="11945" y="9005"/>
                        <a:pt x="11643" y="8855"/>
                        <a:pt x="11466" y="8576"/>
                      </a:cubicBezTo>
                      <a:cubicBezTo>
                        <a:pt x="11014" y="7861"/>
                        <a:pt x="10645" y="7099"/>
                        <a:pt x="10347" y="6302"/>
                      </a:cubicBezTo>
                      <a:cubicBezTo>
                        <a:pt x="10168" y="5813"/>
                        <a:pt x="9847" y="5373"/>
                        <a:pt x="9394" y="5028"/>
                      </a:cubicBezTo>
                      <a:cubicBezTo>
                        <a:pt x="8866" y="4619"/>
                        <a:pt x="8248" y="4413"/>
                        <a:pt x="7630" y="4413"/>
                      </a:cubicBezTo>
                      <a:cubicBezTo>
                        <a:pt x="7078" y="4413"/>
                        <a:pt x="6526" y="4577"/>
                        <a:pt x="6037" y="4909"/>
                      </a:cubicBezTo>
                      <a:cubicBezTo>
                        <a:pt x="4465" y="5968"/>
                        <a:pt x="4310" y="8123"/>
                        <a:pt x="5584" y="9385"/>
                      </a:cubicBezTo>
                      <a:cubicBezTo>
                        <a:pt x="5894" y="9695"/>
                        <a:pt x="6251" y="9921"/>
                        <a:pt x="6632" y="10064"/>
                      </a:cubicBezTo>
                      <a:cubicBezTo>
                        <a:pt x="7418" y="10350"/>
                        <a:pt x="8180" y="10707"/>
                        <a:pt x="8882" y="11159"/>
                      </a:cubicBezTo>
                      <a:cubicBezTo>
                        <a:pt x="9383"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9"/>
                <p:cNvSpPr/>
                <p:nvPr/>
              </p:nvSpPr>
              <p:spPr>
                <a:xfrm>
                  <a:off x="5055718" y="1904160"/>
                  <a:ext cx="287338" cy="287338"/>
                </a:xfrm>
                <a:custGeom>
                  <a:avLst/>
                  <a:gdLst/>
                  <a:ahLst/>
                  <a:cxnLst/>
                  <a:rect l="l" t="t" r="r" b="b"/>
                  <a:pathLst>
                    <a:path w="11955" h="11955" extrusionOk="0">
                      <a:moveTo>
                        <a:pt x="5978" y="0"/>
                      </a:moveTo>
                      <a:cubicBezTo>
                        <a:pt x="2680" y="0"/>
                        <a:pt x="1" y="2679"/>
                        <a:pt x="1" y="5977"/>
                      </a:cubicBezTo>
                      <a:cubicBezTo>
                        <a:pt x="1" y="9275"/>
                        <a:pt x="2680" y="11954"/>
                        <a:pt x="5978" y="11954"/>
                      </a:cubicBezTo>
                      <a:cubicBezTo>
                        <a:pt x="9276" y="11954"/>
                        <a:pt x="11955" y="9275"/>
                        <a:pt x="11955" y="5977"/>
                      </a:cubicBezTo>
                      <a:cubicBezTo>
                        <a:pt x="11955" y="2679"/>
                        <a:pt x="9276" y="0"/>
                        <a:pt x="5978" y="0"/>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1" name="Google Shape;1931;p49"/>
              <p:cNvGrpSpPr/>
              <p:nvPr/>
            </p:nvGrpSpPr>
            <p:grpSpPr>
              <a:xfrm>
                <a:off x="4732628" y="2171596"/>
                <a:ext cx="374986" cy="374572"/>
                <a:chOff x="3303268" y="3817349"/>
                <a:chExt cx="346056" cy="345674"/>
              </a:xfrm>
            </p:grpSpPr>
            <p:sp>
              <p:nvSpPr>
                <p:cNvPr id="1932" name="Google Shape;1932;p49"/>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9"/>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9"/>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9"/>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36" name="Google Shape;1936;p49"/>
            <p:cNvGrpSpPr/>
            <p:nvPr/>
          </p:nvGrpSpPr>
          <p:grpSpPr>
            <a:xfrm>
              <a:off x="6547098" y="2715744"/>
              <a:ext cx="956596" cy="944315"/>
              <a:chOff x="3789173" y="2377690"/>
              <a:chExt cx="1098904" cy="1084796"/>
            </a:xfrm>
          </p:grpSpPr>
          <p:grpSp>
            <p:nvGrpSpPr>
              <p:cNvPr id="1937" name="Google Shape;1937;p49"/>
              <p:cNvGrpSpPr/>
              <p:nvPr/>
            </p:nvGrpSpPr>
            <p:grpSpPr>
              <a:xfrm>
                <a:off x="3789173" y="2377690"/>
                <a:ext cx="1098904" cy="1084796"/>
                <a:chOff x="3789173" y="2377690"/>
                <a:chExt cx="1098904" cy="1084796"/>
              </a:xfrm>
            </p:grpSpPr>
            <p:sp>
              <p:nvSpPr>
                <p:cNvPr id="1938" name="Google Shape;1938;p49"/>
                <p:cNvSpPr/>
                <p:nvPr/>
              </p:nvSpPr>
              <p:spPr>
                <a:xfrm>
                  <a:off x="3789173" y="2377690"/>
                  <a:ext cx="1098904" cy="1084796"/>
                </a:xfrm>
                <a:custGeom>
                  <a:avLst/>
                  <a:gdLst/>
                  <a:ahLst/>
                  <a:cxnLst/>
                  <a:rect l="l" t="t" r="r" b="b"/>
                  <a:pathLst>
                    <a:path w="45721" h="45134" extrusionOk="0">
                      <a:moveTo>
                        <a:pt x="22861" y="0"/>
                      </a:moveTo>
                      <a:cubicBezTo>
                        <a:pt x="22090" y="0"/>
                        <a:pt x="21319" y="295"/>
                        <a:pt x="20730" y="884"/>
                      </a:cubicBezTo>
                      <a:lnTo>
                        <a:pt x="1180" y="20446"/>
                      </a:lnTo>
                      <a:cubicBezTo>
                        <a:pt x="1" y="21613"/>
                        <a:pt x="1" y="23518"/>
                        <a:pt x="1180" y="24697"/>
                      </a:cubicBezTo>
                      <a:lnTo>
                        <a:pt x="20730" y="44259"/>
                      </a:lnTo>
                      <a:cubicBezTo>
                        <a:pt x="21319" y="44842"/>
                        <a:pt x="22090" y="45134"/>
                        <a:pt x="22861" y="45134"/>
                      </a:cubicBezTo>
                      <a:cubicBezTo>
                        <a:pt x="23632" y="45134"/>
                        <a:pt x="24403" y="44842"/>
                        <a:pt x="24992" y="44259"/>
                      </a:cubicBezTo>
                      <a:lnTo>
                        <a:pt x="44542" y="24697"/>
                      </a:lnTo>
                      <a:cubicBezTo>
                        <a:pt x="45721" y="23518"/>
                        <a:pt x="45721" y="21613"/>
                        <a:pt x="44542" y="20446"/>
                      </a:cubicBezTo>
                      <a:lnTo>
                        <a:pt x="36684" y="12576"/>
                      </a:lnTo>
                      <a:cubicBezTo>
                        <a:pt x="36267" y="12171"/>
                        <a:pt x="36363" y="11481"/>
                        <a:pt x="36851" y="11171"/>
                      </a:cubicBezTo>
                      <a:cubicBezTo>
                        <a:pt x="37565" y="10719"/>
                        <a:pt x="38327" y="10350"/>
                        <a:pt x="39125" y="10052"/>
                      </a:cubicBezTo>
                      <a:cubicBezTo>
                        <a:pt x="39613" y="9874"/>
                        <a:pt x="40054" y="9552"/>
                        <a:pt x="40399" y="9100"/>
                      </a:cubicBezTo>
                      <a:cubicBezTo>
                        <a:pt x="41173" y="8099"/>
                        <a:pt x="41220" y="6778"/>
                        <a:pt x="40518" y="5730"/>
                      </a:cubicBezTo>
                      <a:cubicBezTo>
                        <a:pt x="39932" y="4868"/>
                        <a:pt x="39013" y="4436"/>
                        <a:pt x="38094" y="4436"/>
                      </a:cubicBezTo>
                      <a:cubicBezTo>
                        <a:pt x="37349" y="4436"/>
                        <a:pt x="36606" y="4720"/>
                        <a:pt x="36041" y="5290"/>
                      </a:cubicBezTo>
                      <a:cubicBezTo>
                        <a:pt x="35732" y="5587"/>
                        <a:pt x="35505" y="5956"/>
                        <a:pt x="35362" y="6337"/>
                      </a:cubicBezTo>
                      <a:cubicBezTo>
                        <a:pt x="35077" y="7123"/>
                        <a:pt x="34720" y="7885"/>
                        <a:pt x="34267" y="8588"/>
                      </a:cubicBezTo>
                      <a:cubicBezTo>
                        <a:pt x="34091" y="8872"/>
                        <a:pt x="33797" y="9021"/>
                        <a:pt x="33498" y="9021"/>
                      </a:cubicBezTo>
                      <a:cubicBezTo>
                        <a:pt x="33271" y="9021"/>
                        <a:pt x="33042" y="8934"/>
                        <a:pt x="32862" y="8754"/>
                      </a:cubicBezTo>
                      <a:lnTo>
                        <a:pt x="24992" y="884"/>
                      </a:lnTo>
                      <a:cubicBezTo>
                        <a:pt x="24403" y="295"/>
                        <a:pt x="23632" y="0"/>
                        <a:pt x="22861" y="0"/>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9"/>
                <p:cNvSpPr/>
                <p:nvPr/>
              </p:nvSpPr>
              <p:spPr>
                <a:xfrm>
                  <a:off x="3885623" y="2465897"/>
                  <a:ext cx="287050" cy="287338"/>
                </a:xfrm>
                <a:custGeom>
                  <a:avLst/>
                  <a:gdLst/>
                  <a:ahLst/>
                  <a:cxnLst/>
                  <a:rect l="l" t="t" r="r" b="b"/>
                  <a:pathLst>
                    <a:path w="11943" h="11955" extrusionOk="0">
                      <a:moveTo>
                        <a:pt x="5977" y="0"/>
                      </a:moveTo>
                      <a:cubicBezTo>
                        <a:pt x="2679" y="0"/>
                        <a:pt x="0" y="2679"/>
                        <a:pt x="0" y="5977"/>
                      </a:cubicBezTo>
                      <a:cubicBezTo>
                        <a:pt x="0" y="9275"/>
                        <a:pt x="2679" y="11954"/>
                        <a:pt x="5977" y="11954"/>
                      </a:cubicBezTo>
                      <a:cubicBezTo>
                        <a:pt x="9275" y="11954"/>
                        <a:pt x="11942" y="9275"/>
                        <a:pt x="11942" y="5977"/>
                      </a:cubicBezTo>
                      <a:cubicBezTo>
                        <a:pt x="11942" y="2679"/>
                        <a:pt x="9275" y="0"/>
                        <a:pt x="5977" y="0"/>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0" name="Google Shape;1940;p49"/>
              <p:cNvGrpSpPr/>
              <p:nvPr/>
            </p:nvGrpSpPr>
            <p:grpSpPr>
              <a:xfrm>
                <a:off x="4151137" y="2732796"/>
                <a:ext cx="374986" cy="374572"/>
                <a:chOff x="3752358" y="3817349"/>
                <a:chExt cx="346056" cy="345674"/>
              </a:xfrm>
            </p:grpSpPr>
            <p:sp>
              <p:nvSpPr>
                <p:cNvPr id="1941" name="Google Shape;1941;p49"/>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9"/>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9"/>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9"/>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45" name="Google Shape;1945;p49"/>
            <p:cNvGrpSpPr/>
            <p:nvPr/>
          </p:nvGrpSpPr>
          <p:grpSpPr>
            <a:xfrm>
              <a:off x="7034853" y="3222917"/>
              <a:ext cx="956596" cy="944252"/>
              <a:chOff x="4349489" y="2960313"/>
              <a:chExt cx="1098904" cy="1084724"/>
            </a:xfrm>
          </p:grpSpPr>
          <p:grpSp>
            <p:nvGrpSpPr>
              <p:cNvPr id="1946" name="Google Shape;1946;p49"/>
              <p:cNvGrpSpPr/>
              <p:nvPr/>
            </p:nvGrpSpPr>
            <p:grpSpPr>
              <a:xfrm>
                <a:off x="4349489" y="2960313"/>
                <a:ext cx="1098904" cy="1084724"/>
                <a:chOff x="4349489" y="2960313"/>
                <a:chExt cx="1098904" cy="1084724"/>
              </a:xfrm>
            </p:grpSpPr>
            <p:sp>
              <p:nvSpPr>
                <p:cNvPr id="1947" name="Google Shape;1947;p49"/>
                <p:cNvSpPr/>
                <p:nvPr/>
              </p:nvSpPr>
              <p:spPr>
                <a:xfrm>
                  <a:off x="4349489" y="2960313"/>
                  <a:ext cx="1098904" cy="1084724"/>
                </a:xfrm>
                <a:custGeom>
                  <a:avLst/>
                  <a:gdLst/>
                  <a:ahLst/>
                  <a:cxnLst/>
                  <a:rect l="l" t="t" r="r" b="b"/>
                  <a:pathLst>
                    <a:path w="45721" h="45131" extrusionOk="0">
                      <a:moveTo>
                        <a:pt x="22862" y="0"/>
                      </a:moveTo>
                      <a:cubicBezTo>
                        <a:pt x="22092" y="0"/>
                        <a:pt x="21324" y="295"/>
                        <a:pt x="20741" y="884"/>
                      </a:cubicBezTo>
                      <a:lnTo>
                        <a:pt x="12871" y="8743"/>
                      </a:lnTo>
                      <a:cubicBezTo>
                        <a:pt x="12697" y="8917"/>
                        <a:pt x="12470" y="9001"/>
                        <a:pt x="12243" y="9001"/>
                      </a:cubicBezTo>
                      <a:cubicBezTo>
                        <a:pt x="11942" y="9001"/>
                        <a:pt x="11642" y="8854"/>
                        <a:pt x="11466" y="8576"/>
                      </a:cubicBezTo>
                      <a:cubicBezTo>
                        <a:pt x="11014" y="7861"/>
                        <a:pt x="10645" y="7099"/>
                        <a:pt x="10347" y="6302"/>
                      </a:cubicBezTo>
                      <a:cubicBezTo>
                        <a:pt x="10168" y="5814"/>
                        <a:pt x="9847" y="5373"/>
                        <a:pt x="9394" y="5028"/>
                      </a:cubicBezTo>
                      <a:cubicBezTo>
                        <a:pt x="8866" y="4619"/>
                        <a:pt x="8248" y="4413"/>
                        <a:pt x="7630" y="4413"/>
                      </a:cubicBezTo>
                      <a:cubicBezTo>
                        <a:pt x="7078" y="4413"/>
                        <a:pt x="6525" y="4577"/>
                        <a:pt x="6037" y="4909"/>
                      </a:cubicBezTo>
                      <a:cubicBezTo>
                        <a:pt x="4465" y="5968"/>
                        <a:pt x="4310" y="8123"/>
                        <a:pt x="5584" y="9385"/>
                      </a:cubicBezTo>
                      <a:cubicBezTo>
                        <a:pt x="5894" y="9695"/>
                        <a:pt x="6251" y="9921"/>
                        <a:pt x="6632" y="10064"/>
                      </a:cubicBezTo>
                      <a:cubicBezTo>
                        <a:pt x="7418" y="10350"/>
                        <a:pt x="8180" y="10707"/>
                        <a:pt x="8882" y="11159"/>
                      </a:cubicBezTo>
                      <a:cubicBezTo>
                        <a:pt x="9382"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9"/>
                <p:cNvSpPr/>
                <p:nvPr/>
              </p:nvSpPr>
              <p:spPr>
                <a:xfrm>
                  <a:off x="5065741" y="3026769"/>
                  <a:ext cx="287338" cy="287338"/>
                </a:xfrm>
                <a:custGeom>
                  <a:avLst/>
                  <a:gdLst/>
                  <a:ahLst/>
                  <a:cxnLst/>
                  <a:rect l="l" t="t" r="r" b="b"/>
                  <a:pathLst>
                    <a:path w="11955" h="11955" extrusionOk="0">
                      <a:moveTo>
                        <a:pt x="5978" y="1"/>
                      </a:moveTo>
                      <a:cubicBezTo>
                        <a:pt x="2680" y="1"/>
                        <a:pt x="1" y="2679"/>
                        <a:pt x="1" y="5978"/>
                      </a:cubicBezTo>
                      <a:cubicBezTo>
                        <a:pt x="1" y="9276"/>
                        <a:pt x="2680" y="11954"/>
                        <a:pt x="5978" y="11954"/>
                      </a:cubicBezTo>
                      <a:cubicBezTo>
                        <a:pt x="9276" y="11954"/>
                        <a:pt x="11955" y="9276"/>
                        <a:pt x="11955" y="5978"/>
                      </a:cubicBezTo>
                      <a:cubicBezTo>
                        <a:pt x="11955" y="2679"/>
                        <a:pt x="9276" y="1"/>
                        <a:pt x="5978" y="1"/>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9" name="Google Shape;1949;p49"/>
              <p:cNvGrpSpPr/>
              <p:nvPr/>
            </p:nvGrpSpPr>
            <p:grpSpPr>
              <a:xfrm>
                <a:off x="4732657" y="3315384"/>
                <a:ext cx="374952" cy="374572"/>
                <a:chOff x="4201447" y="3817349"/>
                <a:chExt cx="346024" cy="345674"/>
              </a:xfrm>
            </p:grpSpPr>
            <p:sp>
              <p:nvSpPr>
                <p:cNvPr id="1950" name="Google Shape;1950;p49"/>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9"/>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52" name="Google Shape;1952;p49"/>
            <p:cNvGrpSpPr/>
            <p:nvPr/>
          </p:nvGrpSpPr>
          <p:grpSpPr>
            <a:xfrm>
              <a:off x="6529419" y="3711909"/>
              <a:ext cx="956596" cy="944315"/>
              <a:chOff x="3768864" y="3522050"/>
              <a:chExt cx="1098904" cy="1084796"/>
            </a:xfrm>
          </p:grpSpPr>
          <p:grpSp>
            <p:nvGrpSpPr>
              <p:cNvPr id="1953" name="Google Shape;1953;p49"/>
              <p:cNvGrpSpPr/>
              <p:nvPr/>
            </p:nvGrpSpPr>
            <p:grpSpPr>
              <a:xfrm>
                <a:off x="3768864" y="3522050"/>
                <a:ext cx="1098904" cy="1084796"/>
                <a:chOff x="3768864" y="3522050"/>
                <a:chExt cx="1098904" cy="1084796"/>
              </a:xfrm>
            </p:grpSpPr>
            <p:sp>
              <p:nvSpPr>
                <p:cNvPr id="1954" name="Google Shape;1954;p49"/>
                <p:cNvSpPr/>
                <p:nvPr/>
              </p:nvSpPr>
              <p:spPr>
                <a:xfrm>
                  <a:off x="3768864" y="3522050"/>
                  <a:ext cx="1098904" cy="1084796"/>
                </a:xfrm>
                <a:custGeom>
                  <a:avLst/>
                  <a:gdLst/>
                  <a:ahLst/>
                  <a:cxnLst/>
                  <a:rect l="l" t="t" r="r" b="b"/>
                  <a:pathLst>
                    <a:path w="45721" h="45134" extrusionOk="0">
                      <a:moveTo>
                        <a:pt x="22862" y="0"/>
                      </a:moveTo>
                      <a:cubicBezTo>
                        <a:pt x="22093" y="0"/>
                        <a:pt x="21325" y="295"/>
                        <a:pt x="20741" y="884"/>
                      </a:cubicBezTo>
                      <a:lnTo>
                        <a:pt x="1179" y="20446"/>
                      </a:lnTo>
                      <a:cubicBezTo>
                        <a:pt x="1" y="21613"/>
                        <a:pt x="1" y="23518"/>
                        <a:pt x="1179" y="24697"/>
                      </a:cubicBezTo>
                      <a:lnTo>
                        <a:pt x="20741" y="44259"/>
                      </a:lnTo>
                      <a:cubicBezTo>
                        <a:pt x="21325" y="44842"/>
                        <a:pt x="22093" y="45134"/>
                        <a:pt x="22862" y="45134"/>
                      </a:cubicBezTo>
                      <a:cubicBezTo>
                        <a:pt x="23631" y="45134"/>
                        <a:pt x="24402" y="44842"/>
                        <a:pt x="24992" y="44259"/>
                      </a:cubicBezTo>
                      <a:lnTo>
                        <a:pt x="44554" y="24697"/>
                      </a:lnTo>
                      <a:cubicBezTo>
                        <a:pt x="45721" y="23518"/>
                        <a:pt x="45721" y="21613"/>
                        <a:pt x="44554" y="20446"/>
                      </a:cubicBezTo>
                      <a:lnTo>
                        <a:pt x="36684" y="12576"/>
                      </a:lnTo>
                      <a:cubicBezTo>
                        <a:pt x="36279" y="12171"/>
                        <a:pt x="36362" y="11481"/>
                        <a:pt x="36850" y="11171"/>
                      </a:cubicBezTo>
                      <a:cubicBezTo>
                        <a:pt x="37565" y="10719"/>
                        <a:pt x="38327" y="10362"/>
                        <a:pt x="39124" y="10052"/>
                      </a:cubicBezTo>
                      <a:cubicBezTo>
                        <a:pt x="39613" y="9874"/>
                        <a:pt x="40053" y="9552"/>
                        <a:pt x="40410" y="9100"/>
                      </a:cubicBezTo>
                      <a:cubicBezTo>
                        <a:pt x="41172" y="8111"/>
                        <a:pt x="41220" y="6778"/>
                        <a:pt x="40518" y="5742"/>
                      </a:cubicBezTo>
                      <a:cubicBezTo>
                        <a:pt x="39931" y="4872"/>
                        <a:pt x="39013" y="4437"/>
                        <a:pt x="38094" y="4437"/>
                      </a:cubicBezTo>
                      <a:cubicBezTo>
                        <a:pt x="37352" y="4437"/>
                        <a:pt x="36610" y="4721"/>
                        <a:pt x="36041" y="5290"/>
                      </a:cubicBezTo>
                      <a:cubicBezTo>
                        <a:pt x="35731" y="5599"/>
                        <a:pt x="35505" y="5956"/>
                        <a:pt x="35362" y="6337"/>
                      </a:cubicBezTo>
                      <a:cubicBezTo>
                        <a:pt x="35076" y="7135"/>
                        <a:pt x="34719" y="7885"/>
                        <a:pt x="34267" y="8588"/>
                      </a:cubicBezTo>
                      <a:cubicBezTo>
                        <a:pt x="34091" y="8872"/>
                        <a:pt x="33796" y="9021"/>
                        <a:pt x="33498" y="9021"/>
                      </a:cubicBezTo>
                      <a:cubicBezTo>
                        <a:pt x="33271" y="9021"/>
                        <a:pt x="33042" y="8934"/>
                        <a:pt x="32862" y="8754"/>
                      </a:cubicBezTo>
                      <a:lnTo>
                        <a:pt x="24992" y="884"/>
                      </a:lnTo>
                      <a:cubicBezTo>
                        <a:pt x="24402" y="295"/>
                        <a:pt x="23631" y="0"/>
                        <a:pt x="22862" y="0"/>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9"/>
                <p:cNvSpPr/>
                <p:nvPr/>
              </p:nvSpPr>
              <p:spPr>
                <a:xfrm>
                  <a:off x="3887041" y="3641743"/>
                  <a:ext cx="287338" cy="287026"/>
                </a:xfrm>
                <a:custGeom>
                  <a:avLst/>
                  <a:gdLst/>
                  <a:ahLst/>
                  <a:cxnLst/>
                  <a:rect l="l" t="t" r="r" b="b"/>
                  <a:pathLst>
                    <a:path w="11955" h="11942" extrusionOk="0">
                      <a:moveTo>
                        <a:pt x="5978" y="0"/>
                      </a:moveTo>
                      <a:cubicBezTo>
                        <a:pt x="2680" y="0"/>
                        <a:pt x="1" y="2667"/>
                        <a:pt x="1" y="5977"/>
                      </a:cubicBezTo>
                      <a:cubicBezTo>
                        <a:pt x="1" y="9275"/>
                        <a:pt x="2680" y="11942"/>
                        <a:pt x="5978" y="11942"/>
                      </a:cubicBezTo>
                      <a:cubicBezTo>
                        <a:pt x="9276" y="11942"/>
                        <a:pt x="11955" y="9275"/>
                        <a:pt x="11955" y="5977"/>
                      </a:cubicBezTo>
                      <a:cubicBezTo>
                        <a:pt x="11955" y="2667"/>
                        <a:pt x="9276" y="0"/>
                        <a:pt x="5978" y="0"/>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6" name="Google Shape;1956;p49"/>
              <p:cNvGrpSpPr/>
              <p:nvPr/>
            </p:nvGrpSpPr>
            <p:grpSpPr>
              <a:xfrm>
                <a:off x="4139616" y="3871555"/>
                <a:ext cx="357419" cy="357005"/>
                <a:chOff x="7482229" y="3351230"/>
                <a:chExt cx="357419" cy="357005"/>
              </a:xfrm>
            </p:grpSpPr>
            <p:sp>
              <p:nvSpPr>
                <p:cNvPr id="1957" name="Google Shape;1957;p49"/>
                <p:cNvSpPr/>
                <p:nvPr/>
              </p:nvSpPr>
              <p:spPr>
                <a:xfrm>
                  <a:off x="7482229" y="3351230"/>
                  <a:ext cx="357419" cy="357005"/>
                </a:xfrm>
                <a:custGeom>
                  <a:avLst/>
                  <a:gdLst/>
                  <a:ahLst/>
                  <a:cxnLst/>
                  <a:rect l="l" t="t" r="r" b="b"/>
                  <a:pathLst>
                    <a:path w="11229" h="11216" extrusionOk="0">
                      <a:moveTo>
                        <a:pt x="5633" y="357"/>
                      </a:moveTo>
                      <a:cubicBezTo>
                        <a:pt x="8538" y="357"/>
                        <a:pt x="10883" y="2703"/>
                        <a:pt x="10883" y="5608"/>
                      </a:cubicBezTo>
                      <a:cubicBezTo>
                        <a:pt x="10883" y="8513"/>
                        <a:pt x="8538" y="10859"/>
                        <a:pt x="5633" y="10859"/>
                      </a:cubicBezTo>
                      <a:cubicBezTo>
                        <a:pt x="2728" y="10859"/>
                        <a:pt x="382" y="8513"/>
                        <a:pt x="382" y="5608"/>
                      </a:cubicBezTo>
                      <a:cubicBezTo>
                        <a:pt x="382" y="2703"/>
                        <a:pt x="2728" y="357"/>
                        <a:pt x="5633" y="357"/>
                      </a:cubicBezTo>
                      <a:close/>
                      <a:moveTo>
                        <a:pt x="5621" y="0"/>
                      </a:moveTo>
                      <a:cubicBezTo>
                        <a:pt x="4109" y="0"/>
                        <a:pt x="2716" y="572"/>
                        <a:pt x="1644" y="1631"/>
                      </a:cubicBezTo>
                      <a:cubicBezTo>
                        <a:pt x="584" y="2691"/>
                        <a:pt x="1" y="4108"/>
                        <a:pt x="1" y="5608"/>
                      </a:cubicBezTo>
                      <a:cubicBezTo>
                        <a:pt x="1" y="7108"/>
                        <a:pt x="584" y="8513"/>
                        <a:pt x="1644" y="9585"/>
                      </a:cubicBezTo>
                      <a:cubicBezTo>
                        <a:pt x="2704" y="10632"/>
                        <a:pt x="4109" y="11216"/>
                        <a:pt x="5621" y="11216"/>
                      </a:cubicBezTo>
                      <a:cubicBezTo>
                        <a:pt x="7121" y="11216"/>
                        <a:pt x="8526" y="10632"/>
                        <a:pt x="9597" y="9585"/>
                      </a:cubicBezTo>
                      <a:cubicBezTo>
                        <a:pt x="10645" y="8525"/>
                        <a:pt x="11229" y="7108"/>
                        <a:pt x="11229" y="5608"/>
                      </a:cubicBezTo>
                      <a:cubicBezTo>
                        <a:pt x="11229" y="4108"/>
                        <a:pt x="10669" y="2703"/>
                        <a:pt x="9597" y="1631"/>
                      </a:cubicBezTo>
                      <a:cubicBezTo>
                        <a:pt x="8538" y="572"/>
                        <a:pt x="7121" y="0"/>
                        <a:pt x="56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9"/>
                <p:cNvSpPr/>
                <p:nvPr/>
              </p:nvSpPr>
              <p:spPr>
                <a:xfrm>
                  <a:off x="7592138" y="3605616"/>
                  <a:ext cx="137983" cy="32530"/>
                </a:xfrm>
                <a:custGeom>
                  <a:avLst/>
                  <a:gdLst/>
                  <a:ahLst/>
                  <a:cxnLst/>
                  <a:rect l="l" t="t" r="r" b="b"/>
                  <a:pathLst>
                    <a:path w="4335" h="1022" extrusionOk="0">
                      <a:moveTo>
                        <a:pt x="202" y="1"/>
                      </a:moveTo>
                      <a:cubicBezTo>
                        <a:pt x="147" y="1"/>
                        <a:pt x="94" y="21"/>
                        <a:pt x="60" y="69"/>
                      </a:cubicBezTo>
                      <a:cubicBezTo>
                        <a:pt x="1" y="140"/>
                        <a:pt x="1" y="259"/>
                        <a:pt x="96" y="319"/>
                      </a:cubicBezTo>
                      <a:cubicBezTo>
                        <a:pt x="644" y="783"/>
                        <a:pt x="1370" y="1021"/>
                        <a:pt x="2168" y="1021"/>
                      </a:cubicBezTo>
                      <a:cubicBezTo>
                        <a:pt x="2954" y="1021"/>
                        <a:pt x="3680" y="771"/>
                        <a:pt x="4239" y="319"/>
                      </a:cubicBezTo>
                      <a:cubicBezTo>
                        <a:pt x="4323" y="259"/>
                        <a:pt x="4335" y="140"/>
                        <a:pt x="4263" y="69"/>
                      </a:cubicBezTo>
                      <a:cubicBezTo>
                        <a:pt x="4228" y="26"/>
                        <a:pt x="4170" y="4"/>
                        <a:pt x="4115" y="4"/>
                      </a:cubicBezTo>
                      <a:cubicBezTo>
                        <a:pt x="4078" y="4"/>
                        <a:pt x="4042" y="14"/>
                        <a:pt x="4013" y="33"/>
                      </a:cubicBezTo>
                      <a:cubicBezTo>
                        <a:pt x="3537" y="438"/>
                        <a:pt x="2882" y="664"/>
                        <a:pt x="2168" y="664"/>
                      </a:cubicBezTo>
                      <a:cubicBezTo>
                        <a:pt x="1465" y="664"/>
                        <a:pt x="810" y="438"/>
                        <a:pt x="322" y="33"/>
                      </a:cubicBezTo>
                      <a:cubicBezTo>
                        <a:pt x="286" y="12"/>
                        <a:pt x="244"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9"/>
                <p:cNvSpPr/>
                <p:nvPr/>
              </p:nvSpPr>
              <p:spPr>
                <a:xfrm>
                  <a:off x="7513709" y="3387962"/>
                  <a:ext cx="295987" cy="282014"/>
                </a:xfrm>
                <a:custGeom>
                  <a:avLst/>
                  <a:gdLst/>
                  <a:ahLst/>
                  <a:cxnLst/>
                  <a:rect l="l" t="t" r="r" b="b"/>
                  <a:pathLst>
                    <a:path w="9299" h="8860" extrusionOk="0">
                      <a:moveTo>
                        <a:pt x="6060" y="370"/>
                      </a:moveTo>
                      <a:cubicBezTo>
                        <a:pt x="6358" y="370"/>
                        <a:pt x="6596" y="608"/>
                        <a:pt x="6596" y="906"/>
                      </a:cubicBezTo>
                      <a:cubicBezTo>
                        <a:pt x="6596" y="1204"/>
                        <a:pt x="6358" y="1442"/>
                        <a:pt x="6060" y="1442"/>
                      </a:cubicBezTo>
                      <a:cubicBezTo>
                        <a:pt x="5763" y="1442"/>
                        <a:pt x="5525" y="1204"/>
                        <a:pt x="5525" y="906"/>
                      </a:cubicBezTo>
                      <a:cubicBezTo>
                        <a:pt x="5525" y="608"/>
                        <a:pt x="5763" y="370"/>
                        <a:pt x="6060" y="370"/>
                      </a:cubicBezTo>
                      <a:close/>
                      <a:moveTo>
                        <a:pt x="1322" y="2989"/>
                      </a:moveTo>
                      <a:cubicBezTo>
                        <a:pt x="1596" y="2989"/>
                        <a:pt x="1834" y="3097"/>
                        <a:pt x="2012" y="3263"/>
                      </a:cubicBezTo>
                      <a:cubicBezTo>
                        <a:pt x="1477" y="3680"/>
                        <a:pt x="1072" y="4240"/>
                        <a:pt x="881" y="4883"/>
                      </a:cubicBezTo>
                      <a:cubicBezTo>
                        <a:pt x="548" y="4716"/>
                        <a:pt x="334" y="4359"/>
                        <a:pt x="334" y="3990"/>
                      </a:cubicBezTo>
                      <a:cubicBezTo>
                        <a:pt x="334" y="3442"/>
                        <a:pt x="774" y="2989"/>
                        <a:pt x="1322" y="2989"/>
                      </a:cubicBezTo>
                      <a:close/>
                      <a:moveTo>
                        <a:pt x="7954" y="2989"/>
                      </a:moveTo>
                      <a:cubicBezTo>
                        <a:pt x="8501" y="2989"/>
                        <a:pt x="8942" y="3442"/>
                        <a:pt x="8942" y="3990"/>
                      </a:cubicBezTo>
                      <a:cubicBezTo>
                        <a:pt x="8966" y="4359"/>
                        <a:pt x="8739" y="4704"/>
                        <a:pt x="8394" y="4883"/>
                      </a:cubicBezTo>
                      <a:cubicBezTo>
                        <a:pt x="8216" y="4240"/>
                        <a:pt x="7811" y="3680"/>
                        <a:pt x="7263" y="3263"/>
                      </a:cubicBezTo>
                      <a:cubicBezTo>
                        <a:pt x="7442" y="3085"/>
                        <a:pt x="7692" y="2989"/>
                        <a:pt x="7954" y="2989"/>
                      </a:cubicBezTo>
                      <a:close/>
                      <a:moveTo>
                        <a:pt x="6072" y="1"/>
                      </a:moveTo>
                      <a:cubicBezTo>
                        <a:pt x="5632" y="1"/>
                        <a:pt x="5251" y="334"/>
                        <a:pt x="5191" y="763"/>
                      </a:cubicBezTo>
                      <a:lnTo>
                        <a:pt x="4596" y="953"/>
                      </a:lnTo>
                      <a:cubicBezTo>
                        <a:pt x="4525" y="989"/>
                        <a:pt x="4477" y="1049"/>
                        <a:pt x="4477" y="1120"/>
                      </a:cubicBezTo>
                      <a:lnTo>
                        <a:pt x="4477" y="2370"/>
                      </a:lnTo>
                      <a:cubicBezTo>
                        <a:pt x="3679" y="2394"/>
                        <a:pt x="2929" y="2632"/>
                        <a:pt x="2334" y="3025"/>
                      </a:cubicBezTo>
                      <a:cubicBezTo>
                        <a:pt x="2084" y="2751"/>
                        <a:pt x="1727" y="2608"/>
                        <a:pt x="1358" y="2608"/>
                      </a:cubicBezTo>
                      <a:cubicBezTo>
                        <a:pt x="607" y="2608"/>
                        <a:pt x="0" y="3216"/>
                        <a:pt x="0" y="3966"/>
                      </a:cubicBezTo>
                      <a:cubicBezTo>
                        <a:pt x="0" y="4513"/>
                        <a:pt x="345" y="5002"/>
                        <a:pt x="834" y="5216"/>
                      </a:cubicBezTo>
                      <a:cubicBezTo>
                        <a:pt x="822" y="5347"/>
                        <a:pt x="798" y="5478"/>
                        <a:pt x="798" y="5609"/>
                      </a:cubicBezTo>
                      <a:cubicBezTo>
                        <a:pt x="798" y="7395"/>
                        <a:pt x="2524" y="8859"/>
                        <a:pt x="4667" y="8859"/>
                      </a:cubicBezTo>
                      <a:cubicBezTo>
                        <a:pt x="5763" y="8859"/>
                        <a:pt x="6739" y="8490"/>
                        <a:pt x="7442" y="7871"/>
                      </a:cubicBezTo>
                      <a:cubicBezTo>
                        <a:pt x="7513" y="7811"/>
                        <a:pt x="7513" y="7692"/>
                        <a:pt x="7454" y="7621"/>
                      </a:cubicBezTo>
                      <a:cubicBezTo>
                        <a:pt x="7421" y="7588"/>
                        <a:pt x="7374" y="7570"/>
                        <a:pt x="7326" y="7570"/>
                      </a:cubicBezTo>
                      <a:cubicBezTo>
                        <a:pt x="7287" y="7570"/>
                        <a:pt x="7248" y="7582"/>
                        <a:pt x="7215" y="7609"/>
                      </a:cubicBezTo>
                      <a:cubicBezTo>
                        <a:pt x="6572" y="8157"/>
                        <a:pt x="5668" y="8514"/>
                        <a:pt x="4667" y="8514"/>
                      </a:cubicBezTo>
                      <a:cubicBezTo>
                        <a:pt x="2739" y="8514"/>
                        <a:pt x="1167" y="7216"/>
                        <a:pt x="1167" y="5633"/>
                      </a:cubicBezTo>
                      <a:cubicBezTo>
                        <a:pt x="1167" y="4037"/>
                        <a:pt x="2739" y="2739"/>
                        <a:pt x="4667" y="2739"/>
                      </a:cubicBezTo>
                      <a:cubicBezTo>
                        <a:pt x="6608" y="2739"/>
                        <a:pt x="8180" y="4037"/>
                        <a:pt x="8180" y="5633"/>
                      </a:cubicBezTo>
                      <a:cubicBezTo>
                        <a:pt x="8180" y="6133"/>
                        <a:pt x="8037" y="6597"/>
                        <a:pt x="7751" y="7014"/>
                      </a:cubicBezTo>
                      <a:cubicBezTo>
                        <a:pt x="7704" y="7085"/>
                        <a:pt x="7727" y="7169"/>
                        <a:pt x="7787" y="7228"/>
                      </a:cubicBezTo>
                      <a:cubicBezTo>
                        <a:pt x="7818" y="7264"/>
                        <a:pt x="7859" y="7280"/>
                        <a:pt x="7902" y="7280"/>
                      </a:cubicBezTo>
                      <a:cubicBezTo>
                        <a:pt x="7958" y="7280"/>
                        <a:pt x="8015" y="7252"/>
                        <a:pt x="8049" y="7204"/>
                      </a:cubicBezTo>
                      <a:cubicBezTo>
                        <a:pt x="8358" y="6740"/>
                        <a:pt x="8537" y="6192"/>
                        <a:pt x="8537" y="5621"/>
                      </a:cubicBezTo>
                      <a:cubicBezTo>
                        <a:pt x="8537" y="5490"/>
                        <a:pt x="8525" y="5359"/>
                        <a:pt x="8513" y="5228"/>
                      </a:cubicBezTo>
                      <a:cubicBezTo>
                        <a:pt x="8978" y="5014"/>
                        <a:pt x="9299" y="4525"/>
                        <a:pt x="9299" y="3978"/>
                      </a:cubicBezTo>
                      <a:cubicBezTo>
                        <a:pt x="9299" y="3228"/>
                        <a:pt x="8692" y="2620"/>
                        <a:pt x="7954" y="2620"/>
                      </a:cubicBezTo>
                      <a:cubicBezTo>
                        <a:pt x="7573" y="2620"/>
                        <a:pt x="7215" y="2775"/>
                        <a:pt x="6965" y="3037"/>
                      </a:cubicBezTo>
                      <a:cubicBezTo>
                        <a:pt x="6358" y="2656"/>
                        <a:pt x="5632" y="2406"/>
                        <a:pt x="4822" y="2382"/>
                      </a:cubicBezTo>
                      <a:lnTo>
                        <a:pt x="4822" y="1263"/>
                      </a:lnTo>
                      <a:lnTo>
                        <a:pt x="5215" y="1132"/>
                      </a:lnTo>
                      <a:cubicBezTo>
                        <a:pt x="5303" y="1507"/>
                        <a:pt x="5647" y="1780"/>
                        <a:pt x="6048" y="1780"/>
                      </a:cubicBezTo>
                      <a:cubicBezTo>
                        <a:pt x="6080" y="1780"/>
                        <a:pt x="6112" y="1779"/>
                        <a:pt x="6144" y="1775"/>
                      </a:cubicBezTo>
                      <a:cubicBezTo>
                        <a:pt x="6584" y="1727"/>
                        <a:pt x="6918" y="1382"/>
                        <a:pt x="6953" y="953"/>
                      </a:cubicBezTo>
                      <a:cubicBezTo>
                        <a:pt x="6977" y="430"/>
                        <a:pt x="6584" y="1"/>
                        <a:pt x="60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9"/>
                <p:cNvSpPr/>
                <p:nvPr/>
              </p:nvSpPr>
              <p:spPr>
                <a:xfrm>
                  <a:off x="7580393" y="3516460"/>
                  <a:ext cx="56880" cy="56880"/>
                </a:xfrm>
                <a:custGeom>
                  <a:avLst/>
                  <a:gdLst/>
                  <a:ahLst/>
                  <a:cxnLst/>
                  <a:rect l="l" t="t" r="r" b="b"/>
                  <a:pathLst>
                    <a:path w="1787" h="1787" extrusionOk="0">
                      <a:moveTo>
                        <a:pt x="894" y="345"/>
                      </a:moveTo>
                      <a:cubicBezTo>
                        <a:pt x="1191" y="345"/>
                        <a:pt x="1429" y="584"/>
                        <a:pt x="1429" y="881"/>
                      </a:cubicBezTo>
                      <a:cubicBezTo>
                        <a:pt x="1418" y="1179"/>
                        <a:pt x="1179" y="1417"/>
                        <a:pt x="894" y="1417"/>
                      </a:cubicBezTo>
                      <a:cubicBezTo>
                        <a:pt x="596" y="1417"/>
                        <a:pt x="358" y="1179"/>
                        <a:pt x="358" y="881"/>
                      </a:cubicBezTo>
                      <a:cubicBezTo>
                        <a:pt x="358" y="584"/>
                        <a:pt x="596" y="345"/>
                        <a:pt x="894" y="345"/>
                      </a:cubicBezTo>
                      <a:close/>
                      <a:moveTo>
                        <a:pt x="894" y="0"/>
                      </a:moveTo>
                      <a:cubicBezTo>
                        <a:pt x="406" y="0"/>
                        <a:pt x="1" y="405"/>
                        <a:pt x="1" y="893"/>
                      </a:cubicBezTo>
                      <a:cubicBezTo>
                        <a:pt x="1" y="1381"/>
                        <a:pt x="406" y="1786"/>
                        <a:pt x="894" y="1786"/>
                      </a:cubicBezTo>
                      <a:cubicBezTo>
                        <a:pt x="1394" y="1786"/>
                        <a:pt x="1787" y="1381"/>
                        <a:pt x="1787" y="893"/>
                      </a:cubicBezTo>
                      <a:cubicBezTo>
                        <a:pt x="1775" y="405"/>
                        <a:pt x="1394" y="0"/>
                        <a:pt x="8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9"/>
                <p:cNvSpPr/>
                <p:nvPr/>
              </p:nvSpPr>
              <p:spPr>
                <a:xfrm>
                  <a:off x="7685750" y="3516460"/>
                  <a:ext cx="56880" cy="56880"/>
                </a:xfrm>
                <a:custGeom>
                  <a:avLst/>
                  <a:gdLst/>
                  <a:ahLst/>
                  <a:cxnLst/>
                  <a:rect l="l" t="t" r="r" b="b"/>
                  <a:pathLst>
                    <a:path w="1787" h="1787" extrusionOk="0">
                      <a:moveTo>
                        <a:pt x="894" y="345"/>
                      </a:moveTo>
                      <a:cubicBezTo>
                        <a:pt x="1191" y="345"/>
                        <a:pt x="1429" y="584"/>
                        <a:pt x="1429" y="881"/>
                      </a:cubicBezTo>
                      <a:cubicBezTo>
                        <a:pt x="1429" y="1179"/>
                        <a:pt x="1191" y="1417"/>
                        <a:pt x="894" y="1417"/>
                      </a:cubicBezTo>
                      <a:cubicBezTo>
                        <a:pt x="596" y="1417"/>
                        <a:pt x="358" y="1179"/>
                        <a:pt x="358" y="881"/>
                      </a:cubicBezTo>
                      <a:cubicBezTo>
                        <a:pt x="358" y="584"/>
                        <a:pt x="596" y="345"/>
                        <a:pt x="894" y="345"/>
                      </a:cubicBezTo>
                      <a:close/>
                      <a:moveTo>
                        <a:pt x="894" y="0"/>
                      </a:moveTo>
                      <a:cubicBezTo>
                        <a:pt x="405" y="0"/>
                        <a:pt x="1" y="405"/>
                        <a:pt x="1" y="893"/>
                      </a:cubicBezTo>
                      <a:cubicBezTo>
                        <a:pt x="1" y="1381"/>
                        <a:pt x="405" y="1786"/>
                        <a:pt x="894" y="1786"/>
                      </a:cubicBezTo>
                      <a:cubicBezTo>
                        <a:pt x="1382" y="1786"/>
                        <a:pt x="1787" y="1381"/>
                        <a:pt x="1787" y="893"/>
                      </a:cubicBezTo>
                      <a:cubicBezTo>
                        <a:pt x="1775" y="405"/>
                        <a:pt x="1382" y="0"/>
                        <a:pt x="8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ixon Ticonderoga 13882 No 2 Pencil Black Lead Yellow Wood">
            <a:extLst>
              <a:ext uri="{FF2B5EF4-FFF2-40B4-BE49-F238E27FC236}">
                <a16:creationId xmlns:a16="http://schemas.microsoft.com/office/drawing/2014/main" id="{52DC2908-78AA-4E89-97E0-5C77635139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1104" y="71592"/>
            <a:ext cx="2562896" cy="19217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iconderoga #2 Wood Pencils, 10 ct. | Family Dollar">
            <a:extLst>
              <a:ext uri="{FF2B5EF4-FFF2-40B4-BE49-F238E27FC236}">
                <a16:creationId xmlns:a16="http://schemas.microsoft.com/office/drawing/2014/main" id="{FDE779E1-7C59-4A87-B64B-49DEE2D5A0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75" r="20451"/>
          <a:stretch/>
        </p:blipFill>
        <p:spPr bwMode="auto">
          <a:xfrm>
            <a:off x="7308400" y="1907323"/>
            <a:ext cx="1835600" cy="322177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encil - #2 Lead, Pre-Sharpened, with Eraser, Yell - CHL65512 | Charles  Leonard | Pencils &amp; Accessories">
            <a:extLst>
              <a:ext uri="{FF2B5EF4-FFF2-40B4-BE49-F238E27FC236}">
                <a16:creationId xmlns:a16="http://schemas.microsoft.com/office/drawing/2014/main" id="{8B6DCD04-0926-4AA5-AF1E-FF17C4D7EE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821" r="17519"/>
          <a:stretch/>
        </p:blipFill>
        <p:spPr bwMode="auto">
          <a:xfrm>
            <a:off x="5849470" y="2443008"/>
            <a:ext cx="1647265" cy="2628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051BA17-6DAD-4EAE-A90C-AD34167E29D2}"/>
              </a:ext>
            </a:extLst>
          </p:cNvPr>
          <p:cNvSpPr txBox="1"/>
          <p:nvPr/>
        </p:nvSpPr>
        <p:spPr>
          <a:xfrm>
            <a:off x="114300" y="0"/>
            <a:ext cx="7039535" cy="830997"/>
          </a:xfrm>
          <a:prstGeom prst="rect">
            <a:avLst/>
          </a:prstGeom>
          <a:noFill/>
        </p:spPr>
        <p:txBody>
          <a:bodyPr wrap="square" rtlCol="0">
            <a:spAutoFit/>
          </a:bodyPr>
          <a:lstStyle/>
          <a:p>
            <a:r>
              <a:rPr lang="en-US" sz="4800" b="1" dirty="0">
                <a:solidFill>
                  <a:schemeClr val="accent4"/>
                </a:solidFill>
              </a:rPr>
              <a:t>Pencils and Production</a:t>
            </a:r>
            <a:r>
              <a:rPr lang="en-US" b="1" dirty="0"/>
              <a:t> </a:t>
            </a:r>
          </a:p>
        </p:txBody>
      </p:sp>
      <p:sp>
        <p:nvSpPr>
          <p:cNvPr id="10" name="TextBox 9">
            <a:extLst>
              <a:ext uri="{FF2B5EF4-FFF2-40B4-BE49-F238E27FC236}">
                <a16:creationId xmlns:a16="http://schemas.microsoft.com/office/drawing/2014/main" id="{888E5ED3-107A-4437-A6C8-586ECDF354E2}"/>
              </a:ext>
            </a:extLst>
          </p:cNvPr>
          <p:cNvSpPr txBox="1"/>
          <p:nvPr/>
        </p:nvSpPr>
        <p:spPr>
          <a:xfrm>
            <a:off x="114300" y="738161"/>
            <a:ext cx="5372100" cy="3970318"/>
          </a:xfrm>
          <a:prstGeom prst="rect">
            <a:avLst/>
          </a:prstGeom>
          <a:noFill/>
        </p:spPr>
        <p:txBody>
          <a:bodyPr wrap="square">
            <a:spAutoFit/>
          </a:bodyPr>
          <a:lstStyle/>
          <a:p>
            <a:r>
              <a:rPr lang="en-US" dirty="0"/>
              <a:t>Pencils: One of the most common writing utensils.</a:t>
            </a:r>
          </a:p>
          <a:p>
            <a:endParaRPr lang="en-US" dirty="0"/>
          </a:p>
          <a:p>
            <a:pPr lvl="2"/>
            <a:r>
              <a:rPr lang="en-US" dirty="0"/>
              <a:t>Dixon Ticonderoga pencils have been around since </a:t>
            </a:r>
            <a:r>
              <a:rPr lang="en-US" b="0" i="0" dirty="0">
                <a:solidFill>
                  <a:srgbClr val="000000"/>
                </a:solidFill>
                <a:effectLst/>
                <a:latin typeface="Arial" panose="020B0604020202020204" pitchFamily="34" charset="0"/>
              </a:rPr>
              <a:t>1794- 227 years</a:t>
            </a:r>
          </a:p>
          <a:p>
            <a:pPr lvl="2"/>
            <a:endParaRPr lang="en-US" b="0" i="0" dirty="0">
              <a:solidFill>
                <a:srgbClr val="000000"/>
              </a:solidFill>
              <a:effectLst/>
              <a:latin typeface="Arial" panose="020B0604020202020204" pitchFamily="34" charset="0"/>
            </a:endParaRPr>
          </a:p>
          <a:p>
            <a:pPr lvl="2"/>
            <a:r>
              <a:rPr lang="en-US" dirty="0">
                <a:solidFill>
                  <a:srgbClr val="202122"/>
                </a:solidFill>
                <a:latin typeface="Arial" panose="020B0604020202020204" pitchFamily="34" charset="0"/>
              </a:rPr>
              <a:t>O</a:t>
            </a:r>
            <a:r>
              <a:rPr lang="en-US" b="0" i="0" dirty="0">
                <a:solidFill>
                  <a:srgbClr val="202122"/>
                </a:solidFill>
                <a:effectLst/>
                <a:latin typeface="Arial" panose="020B0604020202020204" pitchFamily="34" charset="0"/>
              </a:rPr>
              <a:t>riginally located in downtown </a:t>
            </a:r>
            <a:r>
              <a:rPr lang="en-US" b="0" i="0" u="none" strike="noStrike" dirty="0">
                <a:solidFill>
                  <a:schemeClr val="tx1"/>
                </a:solidFill>
                <a:effectLst/>
                <a:latin typeface="Arial" panose="020B0604020202020204" pitchFamily="34" charset="0"/>
                <a:hlinkClick r:id="rId5" tooltip="Jersey City, New Jersey">
                  <a:extLst>
                    <a:ext uri="{A12FA001-AC4F-418D-AE19-62706E023703}">
                      <ahyp:hlinkClr xmlns:ahyp="http://schemas.microsoft.com/office/drawing/2018/hyperlinkcolor" val="tx"/>
                    </a:ext>
                  </a:extLst>
                </a:hlinkClick>
              </a:rPr>
              <a:t>Jersey City, New Jersey</a:t>
            </a:r>
            <a:r>
              <a:rPr lang="en-US" b="0" i="0" dirty="0">
                <a:solidFill>
                  <a:schemeClr val="tx1"/>
                </a:solidFill>
                <a:effectLst/>
                <a:latin typeface="Arial" panose="020B0604020202020204" pitchFamily="34" charset="0"/>
              </a:rPr>
              <a:t>.</a:t>
            </a:r>
          </a:p>
          <a:p>
            <a:endParaRPr lang="en-US" dirty="0"/>
          </a:p>
          <a:p>
            <a:endParaRPr lang="en-US" dirty="0"/>
          </a:p>
          <a:p>
            <a:r>
              <a:rPr lang="en-US" dirty="0"/>
              <a:t>Current domestic headquarters </a:t>
            </a:r>
            <a:r>
              <a:rPr lang="en-US" u="sng" dirty="0"/>
              <a:t>in Heathrow, Florida</a:t>
            </a:r>
            <a:r>
              <a:rPr lang="en-US" dirty="0"/>
              <a:t>, most parts of the pencil are made overseas</a:t>
            </a:r>
          </a:p>
          <a:p>
            <a:pPr marL="285750" lvl="2" indent="-285750">
              <a:buFont typeface="Wingdings" panose="05000000000000000000" pitchFamily="2" charset="2"/>
              <a:buChar char="Ø"/>
            </a:pPr>
            <a:r>
              <a:rPr lang="en-US" dirty="0"/>
              <a:t>Wood: Forests of California</a:t>
            </a:r>
          </a:p>
          <a:p>
            <a:pPr marL="285750" lvl="2" indent="-285750">
              <a:buFont typeface="Wingdings" panose="05000000000000000000" pitchFamily="2" charset="2"/>
              <a:buChar char="Ø"/>
            </a:pPr>
            <a:r>
              <a:rPr lang="en-US" dirty="0">
                <a:highlight>
                  <a:srgbClr val="FFFF00"/>
                </a:highlight>
              </a:rPr>
              <a:t>Graphite: Mines of Sri Lanka</a:t>
            </a:r>
          </a:p>
          <a:p>
            <a:pPr marL="285750" lvl="2" indent="-285750">
              <a:buFont typeface="Wingdings" panose="05000000000000000000" pitchFamily="2" charset="2"/>
              <a:buChar char="Ø"/>
            </a:pPr>
            <a:r>
              <a:rPr lang="en-US" dirty="0"/>
              <a:t>Aluminum: Australia</a:t>
            </a:r>
          </a:p>
          <a:p>
            <a:pPr marL="285750" lvl="2" indent="-285750">
              <a:buFont typeface="Wingdings" panose="05000000000000000000" pitchFamily="2" charset="2"/>
              <a:buChar char="Ø"/>
            </a:pPr>
            <a:r>
              <a:rPr lang="en-US" dirty="0"/>
              <a:t>Rubber: The Congo</a:t>
            </a:r>
          </a:p>
          <a:p>
            <a:pPr lvl="2"/>
            <a:r>
              <a:rPr lang="en-US" dirty="0"/>
              <a:t>All parts are produced into a full pencil in factories in China where there they are shipped globally.</a:t>
            </a:r>
          </a:p>
          <a:p>
            <a:pPr lvl="2"/>
            <a:endParaRPr lang="en-US" dirty="0">
              <a:solidFill>
                <a:schemeClr val="tx1"/>
              </a:solidFill>
              <a:latin typeface="+mn-lt"/>
            </a:endParaRPr>
          </a:p>
          <a:p>
            <a:pPr lvl="2"/>
            <a:r>
              <a:rPr lang="en-US" dirty="0">
                <a:solidFill>
                  <a:schemeClr val="tx1"/>
                </a:solidFill>
                <a:latin typeface="Arial" panose="020B0604020202020204" pitchFamily="34" charset="0"/>
              </a:rPr>
              <a:t>*In 2021- still considered one of the best pencils for a cheap price.</a:t>
            </a:r>
            <a:endParaRPr lang="en-US" b="0" i="0" dirty="0">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97305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917"/>
        <p:cNvGrpSpPr/>
        <p:nvPr/>
      </p:nvGrpSpPr>
      <p:grpSpPr>
        <a:xfrm>
          <a:off x="0" y="0"/>
          <a:ext cx="0" cy="0"/>
          <a:chOff x="0" y="0"/>
          <a:chExt cx="0" cy="0"/>
        </a:xfrm>
      </p:grpSpPr>
      <p:sp>
        <p:nvSpPr>
          <p:cNvPr id="1918" name="Google Shape;1918;p49"/>
          <p:cNvSpPr txBox="1">
            <a:spLocks noGrp="1"/>
          </p:cNvSpPr>
          <p:nvPr>
            <p:ph type="title" idx="4294967295"/>
          </p:nvPr>
        </p:nvSpPr>
        <p:spPr>
          <a:xfrm>
            <a:off x="871291" y="81124"/>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dirty="0">
                <a:latin typeface="Arial"/>
                <a:ea typeface="Arial"/>
                <a:cs typeface="Arial"/>
                <a:sym typeface="Arial"/>
              </a:rPr>
              <a:t>Works Cited Cont’d</a:t>
            </a:r>
            <a:endParaRPr dirty="0">
              <a:solidFill>
                <a:srgbClr val="FFFFFF"/>
              </a:solidFill>
              <a:latin typeface="Arial"/>
              <a:ea typeface="Arial"/>
              <a:cs typeface="Arial"/>
              <a:sym typeface="Arial"/>
            </a:endParaRPr>
          </a:p>
        </p:txBody>
      </p:sp>
      <p:sp>
        <p:nvSpPr>
          <p:cNvPr id="1919" name="Google Shape;1919;p49"/>
          <p:cNvSpPr txBox="1">
            <a:spLocks noGrp="1"/>
          </p:cNvSpPr>
          <p:nvPr>
            <p:ph type="body" idx="4294967295"/>
          </p:nvPr>
        </p:nvSpPr>
        <p:spPr>
          <a:xfrm>
            <a:off x="816029" y="886903"/>
            <a:ext cx="6980400" cy="3612206"/>
          </a:xfrm>
          <a:prstGeom prst="rect">
            <a:avLst/>
          </a:prstGeom>
        </p:spPr>
        <p:txBody>
          <a:bodyPr spcFirstLastPara="1" wrap="square" lIns="91425" tIns="91425" rIns="91425" bIns="91425" anchor="t" anchorCtr="0">
            <a:noAutofit/>
          </a:bodyPr>
          <a:lstStyle/>
          <a:p>
            <a:r>
              <a:rPr lang="en-US" dirty="0">
                <a:solidFill>
                  <a:schemeClr val="bg1"/>
                </a:solidFill>
                <a:effectLst/>
              </a:rPr>
              <a:t>“How A Pencil Is Made.” </a:t>
            </a:r>
            <a:r>
              <a:rPr lang="en-US" i="1" dirty="0">
                <a:solidFill>
                  <a:schemeClr val="bg1"/>
                </a:solidFill>
                <a:effectLst/>
              </a:rPr>
              <a:t>General Pencil Co., Inc. - Pencil Makers in the USA Since 1889</a:t>
            </a:r>
            <a:r>
              <a:rPr lang="en-US" dirty="0">
                <a:solidFill>
                  <a:schemeClr val="bg1"/>
                </a:solidFill>
                <a:effectLst/>
              </a:rPr>
              <a:t>, www.generalpencil.com/how-a-pencil-is-made.html. </a:t>
            </a:r>
          </a:p>
          <a:p>
            <a:endParaRPr lang="en-US" dirty="0">
              <a:solidFill>
                <a:schemeClr val="bg1"/>
              </a:solidFill>
              <a:effectLst/>
            </a:endParaRPr>
          </a:p>
          <a:p>
            <a:r>
              <a:rPr lang="en-US" dirty="0">
                <a:solidFill>
                  <a:schemeClr val="bg1"/>
                </a:solidFill>
                <a:effectLst/>
              </a:rPr>
              <a:t>“Open </a:t>
            </a:r>
            <a:r>
              <a:rPr lang="en-US" dirty="0" err="1">
                <a:solidFill>
                  <a:schemeClr val="bg1"/>
                </a:solidFill>
                <a:effectLst/>
              </a:rPr>
              <a:t>Sourcemap</a:t>
            </a:r>
            <a:r>
              <a:rPr lang="en-US" dirty="0">
                <a:solidFill>
                  <a:schemeClr val="bg1"/>
                </a:solidFill>
                <a:effectLst/>
              </a:rPr>
              <a:t> #Sourcemap.” </a:t>
            </a:r>
            <a:r>
              <a:rPr lang="en-US" i="1" dirty="0">
                <a:solidFill>
                  <a:schemeClr val="bg1"/>
                </a:solidFill>
                <a:effectLst/>
              </a:rPr>
              <a:t>Open </a:t>
            </a:r>
            <a:r>
              <a:rPr lang="en-US" i="1" dirty="0" err="1">
                <a:solidFill>
                  <a:schemeClr val="bg1"/>
                </a:solidFill>
                <a:effectLst/>
              </a:rPr>
              <a:t>Sourcemap</a:t>
            </a:r>
            <a:r>
              <a:rPr lang="en-US" dirty="0">
                <a:solidFill>
                  <a:schemeClr val="bg1"/>
                </a:solidFill>
                <a:effectLst/>
              </a:rPr>
              <a:t>, 5 Aug. 2020, open.sourcemap.com/maps/57f3de23ea88e76b1055923a/things/57f3dffa2b9fab0f5b74a40b. </a:t>
            </a:r>
          </a:p>
          <a:p>
            <a:endParaRPr lang="en-US" dirty="0">
              <a:solidFill>
                <a:schemeClr val="bg1"/>
              </a:solidFill>
              <a:effectLst/>
            </a:endParaRPr>
          </a:p>
          <a:p>
            <a:r>
              <a:rPr lang="en-US" dirty="0" err="1">
                <a:solidFill>
                  <a:schemeClr val="bg1"/>
                </a:solidFill>
                <a:effectLst/>
              </a:rPr>
              <a:t>Paletta</a:t>
            </a:r>
            <a:r>
              <a:rPr lang="en-US" dirty="0">
                <a:solidFill>
                  <a:schemeClr val="bg1"/>
                </a:solidFill>
                <a:effectLst/>
              </a:rPr>
              <a:t>, Damian. “How Dixon Ticonderoga Has Blurred Lines of Where Its Pencils Are Made.” </a:t>
            </a:r>
            <a:r>
              <a:rPr lang="en-US" i="1" dirty="0">
                <a:solidFill>
                  <a:schemeClr val="bg1"/>
                </a:solidFill>
                <a:effectLst/>
              </a:rPr>
              <a:t>The Washington Post</a:t>
            </a:r>
            <a:r>
              <a:rPr lang="en-US" dirty="0">
                <a:solidFill>
                  <a:schemeClr val="bg1"/>
                </a:solidFill>
                <a:effectLst/>
              </a:rPr>
              <a:t>, WP Company, 27 Sept. 2018, www.washingtonpost.com/business/economy/how-dixon-ticonderoga-has-blurred-lines-of-where-its-pencils-are-made/2018/09/19/0e9be518-b207-11e8-9a6a-565d92a3585d_story.html. </a:t>
            </a:r>
          </a:p>
          <a:p>
            <a:endParaRPr lang="en-US" dirty="0">
              <a:solidFill>
                <a:schemeClr val="bg1"/>
              </a:solidFill>
              <a:effectLst/>
            </a:endParaRPr>
          </a:p>
          <a:p>
            <a:r>
              <a:rPr lang="en-US" dirty="0">
                <a:solidFill>
                  <a:schemeClr val="bg1"/>
                </a:solidFill>
                <a:effectLst/>
              </a:rPr>
              <a:t>Semco Carbon. “Graphite and the Trade War.” </a:t>
            </a:r>
            <a:r>
              <a:rPr lang="en-US" i="1" dirty="0">
                <a:solidFill>
                  <a:schemeClr val="bg1"/>
                </a:solidFill>
                <a:effectLst/>
              </a:rPr>
              <a:t>Graphite and the Trade War - How It Affects Graphite Manufacturing</a:t>
            </a:r>
            <a:r>
              <a:rPr lang="en-US" dirty="0">
                <a:solidFill>
                  <a:schemeClr val="bg1"/>
                </a:solidFill>
                <a:effectLst/>
              </a:rPr>
              <a:t>, 24AD, www.semcocarbon.com/blog/graphite-and-the-trade-war. </a:t>
            </a:r>
          </a:p>
          <a:p>
            <a:pPr marL="158750" indent="0">
              <a:buNone/>
            </a:pPr>
            <a:endParaRPr lang="en-US" dirty="0">
              <a:solidFill>
                <a:schemeClr val="bg1"/>
              </a:solidFill>
              <a:effectLst/>
            </a:endParaRPr>
          </a:p>
          <a:p>
            <a:r>
              <a:rPr lang="en-US" dirty="0">
                <a:solidFill>
                  <a:schemeClr val="bg1"/>
                </a:solidFill>
                <a:effectLst/>
              </a:rPr>
              <a:t>“Sri Lankan Mine Workers Demand Better Pay as Graphite Companies Fall Behind Globally.” </a:t>
            </a:r>
            <a:r>
              <a:rPr lang="en-US" i="1" dirty="0">
                <a:solidFill>
                  <a:schemeClr val="bg1"/>
                </a:solidFill>
                <a:effectLst/>
              </a:rPr>
              <a:t>Global Press Journal</a:t>
            </a:r>
            <a:r>
              <a:rPr lang="en-US" dirty="0">
                <a:solidFill>
                  <a:schemeClr val="bg1"/>
                </a:solidFill>
                <a:effectLst/>
              </a:rPr>
              <a:t>, 14 Oct. 2020, globalpressjournal.com/</a:t>
            </a:r>
            <a:r>
              <a:rPr lang="en-US" dirty="0" err="1">
                <a:solidFill>
                  <a:schemeClr val="bg1"/>
                </a:solidFill>
                <a:effectLst/>
              </a:rPr>
              <a:t>asia</a:t>
            </a:r>
            <a:r>
              <a:rPr lang="en-US" dirty="0">
                <a:solidFill>
                  <a:schemeClr val="bg1"/>
                </a:solidFill>
                <a:effectLst/>
              </a:rPr>
              <a:t>/</a:t>
            </a:r>
            <a:r>
              <a:rPr lang="en-US" dirty="0" err="1">
                <a:solidFill>
                  <a:schemeClr val="bg1"/>
                </a:solidFill>
                <a:effectLst/>
              </a:rPr>
              <a:t>sri_lanka</a:t>
            </a:r>
            <a:r>
              <a:rPr lang="en-US" dirty="0">
                <a:solidFill>
                  <a:schemeClr val="bg1"/>
                </a:solidFill>
                <a:effectLst/>
              </a:rPr>
              <a:t>/sri-lankan-mine-workers-demand-better-pay-graphite-companies-fall-behind-globally/. </a:t>
            </a:r>
          </a:p>
          <a:p>
            <a:pPr marL="0" marR="0" lvl="0" indent="0" algn="l" rtl="0">
              <a:lnSpc>
                <a:spcPct val="115000"/>
              </a:lnSpc>
              <a:spcBef>
                <a:spcPts val="0"/>
              </a:spcBef>
              <a:spcAft>
                <a:spcPts val="0"/>
              </a:spcAft>
              <a:buNone/>
            </a:pPr>
            <a:endParaRPr dirty="0">
              <a:solidFill>
                <a:srgbClr val="869FB2"/>
              </a:solidFill>
              <a:latin typeface="Arial"/>
              <a:ea typeface="Arial"/>
              <a:cs typeface="Arial"/>
              <a:sym typeface="Arial"/>
            </a:endParaRPr>
          </a:p>
        </p:txBody>
      </p:sp>
      <p:grpSp>
        <p:nvGrpSpPr>
          <p:cNvPr id="1921" name="Google Shape;1921;p49"/>
          <p:cNvGrpSpPr/>
          <p:nvPr/>
        </p:nvGrpSpPr>
        <p:grpSpPr>
          <a:xfrm>
            <a:off x="7697884" y="2201727"/>
            <a:ext cx="1446116" cy="2863897"/>
            <a:chOff x="6529419" y="1724307"/>
            <a:chExt cx="1480463" cy="2931917"/>
          </a:xfrm>
        </p:grpSpPr>
        <p:grpSp>
          <p:nvGrpSpPr>
            <p:cNvPr id="1922" name="Google Shape;1922;p49"/>
            <p:cNvGrpSpPr/>
            <p:nvPr/>
          </p:nvGrpSpPr>
          <p:grpSpPr>
            <a:xfrm>
              <a:off x="6556827" y="1724307"/>
              <a:ext cx="956596" cy="944294"/>
              <a:chOff x="3800349" y="1238762"/>
              <a:chExt cx="1098904" cy="1084772"/>
            </a:xfrm>
          </p:grpSpPr>
          <p:grpSp>
            <p:nvGrpSpPr>
              <p:cNvPr id="1923" name="Google Shape;1923;p49"/>
              <p:cNvGrpSpPr/>
              <p:nvPr/>
            </p:nvGrpSpPr>
            <p:grpSpPr>
              <a:xfrm>
                <a:off x="3800349" y="1238762"/>
                <a:ext cx="1098904" cy="1084772"/>
                <a:chOff x="3800349" y="1238762"/>
                <a:chExt cx="1098904" cy="1084772"/>
              </a:xfrm>
            </p:grpSpPr>
            <p:sp>
              <p:nvSpPr>
                <p:cNvPr id="1924" name="Google Shape;1924;p49"/>
                <p:cNvSpPr/>
                <p:nvPr/>
              </p:nvSpPr>
              <p:spPr>
                <a:xfrm>
                  <a:off x="3800349" y="1238762"/>
                  <a:ext cx="1098904" cy="1084772"/>
                </a:xfrm>
                <a:custGeom>
                  <a:avLst/>
                  <a:gdLst/>
                  <a:ahLst/>
                  <a:cxnLst/>
                  <a:rect l="l" t="t" r="r" b="b"/>
                  <a:pathLst>
                    <a:path w="45721" h="45133" extrusionOk="0">
                      <a:moveTo>
                        <a:pt x="22825" y="1"/>
                      </a:moveTo>
                      <a:cubicBezTo>
                        <a:pt x="22054" y="1"/>
                        <a:pt x="21283" y="295"/>
                        <a:pt x="20693" y="885"/>
                      </a:cubicBezTo>
                      <a:lnTo>
                        <a:pt x="1179" y="20482"/>
                      </a:lnTo>
                      <a:cubicBezTo>
                        <a:pt x="0" y="21661"/>
                        <a:pt x="0" y="23566"/>
                        <a:pt x="1179" y="24733"/>
                      </a:cubicBezTo>
                      <a:lnTo>
                        <a:pt x="20777" y="44259"/>
                      </a:lnTo>
                      <a:cubicBezTo>
                        <a:pt x="21364" y="44841"/>
                        <a:pt x="22133" y="45133"/>
                        <a:pt x="22900" y="45133"/>
                      </a:cubicBezTo>
                      <a:cubicBezTo>
                        <a:pt x="23672" y="45133"/>
                        <a:pt x="24442" y="44838"/>
                        <a:pt x="25027" y="44247"/>
                      </a:cubicBezTo>
                      <a:lnTo>
                        <a:pt x="32873" y="36377"/>
                      </a:lnTo>
                      <a:cubicBezTo>
                        <a:pt x="33053" y="36197"/>
                        <a:pt x="33283" y="36110"/>
                        <a:pt x="33511" y="36110"/>
                      </a:cubicBezTo>
                      <a:cubicBezTo>
                        <a:pt x="33810" y="36110"/>
                        <a:pt x="34108" y="36260"/>
                        <a:pt x="34290" y="36544"/>
                      </a:cubicBezTo>
                      <a:cubicBezTo>
                        <a:pt x="34743" y="37246"/>
                        <a:pt x="35112" y="38020"/>
                        <a:pt x="35409" y="38806"/>
                      </a:cubicBezTo>
                      <a:cubicBezTo>
                        <a:pt x="35588" y="39294"/>
                        <a:pt x="35909" y="39735"/>
                        <a:pt x="36362" y="40080"/>
                      </a:cubicBezTo>
                      <a:cubicBezTo>
                        <a:pt x="36890" y="40489"/>
                        <a:pt x="37508" y="40695"/>
                        <a:pt x="38128" y="40695"/>
                      </a:cubicBezTo>
                      <a:cubicBezTo>
                        <a:pt x="38682" y="40695"/>
                        <a:pt x="39237" y="40530"/>
                        <a:pt x="39731" y="40199"/>
                      </a:cubicBezTo>
                      <a:cubicBezTo>
                        <a:pt x="41303" y="39127"/>
                        <a:pt x="41446" y="36984"/>
                        <a:pt x="40172" y="35710"/>
                      </a:cubicBezTo>
                      <a:cubicBezTo>
                        <a:pt x="39862" y="35401"/>
                        <a:pt x="39505" y="35186"/>
                        <a:pt x="39112" y="35044"/>
                      </a:cubicBezTo>
                      <a:cubicBezTo>
                        <a:pt x="38326" y="34758"/>
                        <a:pt x="37564" y="34401"/>
                        <a:pt x="36862" y="33948"/>
                      </a:cubicBezTo>
                      <a:cubicBezTo>
                        <a:pt x="36374" y="33639"/>
                        <a:pt x="36279" y="32960"/>
                        <a:pt x="36695" y="32543"/>
                      </a:cubicBezTo>
                      <a:lnTo>
                        <a:pt x="44553" y="24661"/>
                      </a:lnTo>
                      <a:cubicBezTo>
                        <a:pt x="45720" y="23483"/>
                        <a:pt x="45720" y="21578"/>
                        <a:pt x="44542" y="20399"/>
                      </a:cubicBezTo>
                      <a:lnTo>
                        <a:pt x="24956" y="885"/>
                      </a:lnTo>
                      <a:cubicBezTo>
                        <a:pt x="24366" y="295"/>
                        <a:pt x="23595" y="1"/>
                        <a:pt x="22825" y="1"/>
                      </a:cubicBez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9"/>
                <p:cNvSpPr/>
                <p:nvPr/>
              </p:nvSpPr>
              <p:spPr>
                <a:xfrm>
                  <a:off x="3884758" y="1311226"/>
                  <a:ext cx="287338" cy="287050"/>
                </a:xfrm>
                <a:custGeom>
                  <a:avLst/>
                  <a:gdLst/>
                  <a:ahLst/>
                  <a:cxnLst/>
                  <a:rect l="l" t="t" r="r" b="b"/>
                  <a:pathLst>
                    <a:path w="11955" h="11943" extrusionOk="0">
                      <a:moveTo>
                        <a:pt x="5978" y="1"/>
                      </a:moveTo>
                      <a:cubicBezTo>
                        <a:pt x="2679" y="1"/>
                        <a:pt x="1" y="2668"/>
                        <a:pt x="1" y="5966"/>
                      </a:cubicBezTo>
                      <a:cubicBezTo>
                        <a:pt x="1" y="9276"/>
                        <a:pt x="2679" y="11943"/>
                        <a:pt x="5978" y="11943"/>
                      </a:cubicBezTo>
                      <a:cubicBezTo>
                        <a:pt x="9276" y="11943"/>
                        <a:pt x="11954" y="9276"/>
                        <a:pt x="11954" y="5966"/>
                      </a:cubicBezTo>
                      <a:cubicBezTo>
                        <a:pt x="11954" y="2668"/>
                        <a:pt x="9276" y="1"/>
                        <a:pt x="5978" y="1"/>
                      </a:cubicBez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6" name="Google Shape;1926;p49"/>
              <p:cNvSpPr/>
              <p:nvPr/>
            </p:nvSpPr>
            <p:spPr>
              <a:xfrm>
                <a:off x="4162525" y="1593650"/>
                <a:ext cx="374561" cy="374975"/>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7" name="Google Shape;1927;p49"/>
            <p:cNvGrpSpPr/>
            <p:nvPr/>
          </p:nvGrpSpPr>
          <p:grpSpPr>
            <a:xfrm>
              <a:off x="7053286" y="2227254"/>
              <a:ext cx="956596" cy="944252"/>
              <a:chOff x="4370663" y="1816530"/>
              <a:chExt cx="1098904" cy="1084724"/>
            </a:xfrm>
          </p:grpSpPr>
          <p:grpSp>
            <p:nvGrpSpPr>
              <p:cNvPr id="1928" name="Google Shape;1928;p49"/>
              <p:cNvGrpSpPr/>
              <p:nvPr/>
            </p:nvGrpSpPr>
            <p:grpSpPr>
              <a:xfrm>
                <a:off x="4370663" y="1816530"/>
                <a:ext cx="1098904" cy="1084724"/>
                <a:chOff x="4370663" y="1816530"/>
                <a:chExt cx="1098904" cy="1084724"/>
              </a:xfrm>
            </p:grpSpPr>
            <p:sp>
              <p:nvSpPr>
                <p:cNvPr id="1929" name="Google Shape;1929;p49"/>
                <p:cNvSpPr/>
                <p:nvPr/>
              </p:nvSpPr>
              <p:spPr>
                <a:xfrm>
                  <a:off x="4370663" y="1816530"/>
                  <a:ext cx="1098904" cy="1084724"/>
                </a:xfrm>
                <a:custGeom>
                  <a:avLst/>
                  <a:gdLst/>
                  <a:ahLst/>
                  <a:cxnLst/>
                  <a:rect l="l" t="t" r="r" b="b"/>
                  <a:pathLst>
                    <a:path w="45721" h="45131" extrusionOk="0">
                      <a:moveTo>
                        <a:pt x="22862" y="0"/>
                      </a:moveTo>
                      <a:cubicBezTo>
                        <a:pt x="22092" y="0"/>
                        <a:pt x="21324" y="295"/>
                        <a:pt x="20741" y="884"/>
                      </a:cubicBezTo>
                      <a:lnTo>
                        <a:pt x="12871" y="8742"/>
                      </a:lnTo>
                      <a:cubicBezTo>
                        <a:pt x="12698" y="8921"/>
                        <a:pt x="12472" y="9005"/>
                        <a:pt x="12246" y="9005"/>
                      </a:cubicBezTo>
                      <a:cubicBezTo>
                        <a:pt x="11945" y="9005"/>
                        <a:pt x="11643" y="8855"/>
                        <a:pt x="11466" y="8576"/>
                      </a:cubicBezTo>
                      <a:cubicBezTo>
                        <a:pt x="11014" y="7861"/>
                        <a:pt x="10645" y="7099"/>
                        <a:pt x="10347" y="6302"/>
                      </a:cubicBezTo>
                      <a:cubicBezTo>
                        <a:pt x="10168" y="5813"/>
                        <a:pt x="9847" y="5373"/>
                        <a:pt x="9394" y="5028"/>
                      </a:cubicBezTo>
                      <a:cubicBezTo>
                        <a:pt x="8866" y="4619"/>
                        <a:pt x="8248" y="4413"/>
                        <a:pt x="7630" y="4413"/>
                      </a:cubicBezTo>
                      <a:cubicBezTo>
                        <a:pt x="7078" y="4413"/>
                        <a:pt x="6526" y="4577"/>
                        <a:pt x="6037" y="4909"/>
                      </a:cubicBezTo>
                      <a:cubicBezTo>
                        <a:pt x="4465" y="5968"/>
                        <a:pt x="4310" y="8123"/>
                        <a:pt x="5584" y="9385"/>
                      </a:cubicBezTo>
                      <a:cubicBezTo>
                        <a:pt x="5894" y="9695"/>
                        <a:pt x="6251" y="9921"/>
                        <a:pt x="6632" y="10064"/>
                      </a:cubicBezTo>
                      <a:cubicBezTo>
                        <a:pt x="7418" y="10350"/>
                        <a:pt x="8180" y="10707"/>
                        <a:pt x="8882" y="11159"/>
                      </a:cubicBezTo>
                      <a:cubicBezTo>
                        <a:pt x="9383"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9"/>
                <p:cNvSpPr/>
                <p:nvPr/>
              </p:nvSpPr>
              <p:spPr>
                <a:xfrm>
                  <a:off x="5055718" y="1904160"/>
                  <a:ext cx="287338" cy="287338"/>
                </a:xfrm>
                <a:custGeom>
                  <a:avLst/>
                  <a:gdLst/>
                  <a:ahLst/>
                  <a:cxnLst/>
                  <a:rect l="l" t="t" r="r" b="b"/>
                  <a:pathLst>
                    <a:path w="11955" h="11955" extrusionOk="0">
                      <a:moveTo>
                        <a:pt x="5978" y="0"/>
                      </a:moveTo>
                      <a:cubicBezTo>
                        <a:pt x="2680" y="0"/>
                        <a:pt x="1" y="2679"/>
                        <a:pt x="1" y="5977"/>
                      </a:cubicBezTo>
                      <a:cubicBezTo>
                        <a:pt x="1" y="9275"/>
                        <a:pt x="2680" y="11954"/>
                        <a:pt x="5978" y="11954"/>
                      </a:cubicBezTo>
                      <a:cubicBezTo>
                        <a:pt x="9276" y="11954"/>
                        <a:pt x="11955" y="9275"/>
                        <a:pt x="11955" y="5977"/>
                      </a:cubicBezTo>
                      <a:cubicBezTo>
                        <a:pt x="11955" y="2679"/>
                        <a:pt x="9276" y="0"/>
                        <a:pt x="5978" y="0"/>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1" name="Google Shape;1931;p49"/>
              <p:cNvGrpSpPr/>
              <p:nvPr/>
            </p:nvGrpSpPr>
            <p:grpSpPr>
              <a:xfrm>
                <a:off x="4732628" y="2171596"/>
                <a:ext cx="374986" cy="374572"/>
                <a:chOff x="3303268" y="3817349"/>
                <a:chExt cx="346056" cy="345674"/>
              </a:xfrm>
            </p:grpSpPr>
            <p:sp>
              <p:nvSpPr>
                <p:cNvPr id="1932" name="Google Shape;1932;p49"/>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9"/>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9"/>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9"/>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36" name="Google Shape;1936;p49"/>
            <p:cNvGrpSpPr/>
            <p:nvPr/>
          </p:nvGrpSpPr>
          <p:grpSpPr>
            <a:xfrm>
              <a:off x="6547098" y="2715744"/>
              <a:ext cx="956596" cy="944315"/>
              <a:chOff x="3789173" y="2377690"/>
              <a:chExt cx="1098904" cy="1084796"/>
            </a:xfrm>
          </p:grpSpPr>
          <p:grpSp>
            <p:nvGrpSpPr>
              <p:cNvPr id="1937" name="Google Shape;1937;p49"/>
              <p:cNvGrpSpPr/>
              <p:nvPr/>
            </p:nvGrpSpPr>
            <p:grpSpPr>
              <a:xfrm>
                <a:off x="3789173" y="2377690"/>
                <a:ext cx="1098904" cy="1084796"/>
                <a:chOff x="3789173" y="2377690"/>
                <a:chExt cx="1098904" cy="1084796"/>
              </a:xfrm>
            </p:grpSpPr>
            <p:sp>
              <p:nvSpPr>
                <p:cNvPr id="1938" name="Google Shape;1938;p49"/>
                <p:cNvSpPr/>
                <p:nvPr/>
              </p:nvSpPr>
              <p:spPr>
                <a:xfrm>
                  <a:off x="3789173" y="2377690"/>
                  <a:ext cx="1098904" cy="1084796"/>
                </a:xfrm>
                <a:custGeom>
                  <a:avLst/>
                  <a:gdLst/>
                  <a:ahLst/>
                  <a:cxnLst/>
                  <a:rect l="l" t="t" r="r" b="b"/>
                  <a:pathLst>
                    <a:path w="45721" h="45134" extrusionOk="0">
                      <a:moveTo>
                        <a:pt x="22861" y="0"/>
                      </a:moveTo>
                      <a:cubicBezTo>
                        <a:pt x="22090" y="0"/>
                        <a:pt x="21319" y="295"/>
                        <a:pt x="20730" y="884"/>
                      </a:cubicBezTo>
                      <a:lnTo>
                        <a:pt x="1180" y="20446"/>
                      </a:lnTo>
                      <a:cubicBezTo>
                        <a:pt x="1" y="21613"/>
                        <a:pt x="1" y="23518"/>
                        <a:pt x="1180" y="24697"/>
                      </a:cubicBezTo>
                      <a:lnTo>
                        <a:pt x="20730" y="44259"/>
                      </a:lnTo>
                      <a:cubicBezTo>
                        <a:pt x="21319" y="44842"/>
                        <a:pt x="22090" y="45134"/>
                        <a:pt x="22861" y="45134"/>
                      </a:cubicBezTo>
                      <a:cubicBezTo>
                        <a:pt x="23632" y="45134"/>
                        <a:pt x="24403" y="44842"/>
                        <a:pt x="24992" y="44259"/>
                      </a:cubicBezTo>
                      <a:lnTo>
                        <a:pt x="44542" y="24697"/>
                      </a:lnTo>
                      <a:cubicBezTo>
                        <a:pt x="45721" y="23518"/>
                        <a:pt x="45721" y="21613"/>
                        <a:pt x="44542" y="20446"/>
                      </a:cubicBezTo>
                      <a:lnTo>
                        <a:pt x="36684" y="12576"/>
                      </a:lnTo>
                      <a:cubicBezTo>
                        <a:pt x="36267" y="12171"/>
                        <a:pt x="36363" y="11481"/>
                        <a:pt x="36851" y="11171"/>
                      </a:cubicBezTo>
                      <a:cubicBezTo>
                        <a:pt x="37565" y="10719"/>
                        <a:pt x="38327" y="10350"/>
                        <a:pt x="39125" y="10052"/>
                      </a:cubicBezTo>
                      <a:cubicBezTo>
                        <a:pt x="39613" y="9874"/>
                        <a:pt x="40054" y="9552"/>
                        <a:pt x="40399" y="9100"/>
                      </a:cubicBezTo>
                      <a:cubicBezTo>
                        <a:pt x="41173" y="8099"/>
                        <a:pt x="41220" y="6778"/>
                        <a:pt x="40518" y="5730"/>
                      </a:cubicBezTo>
                      <a:cubicBezTo>
                        <a:pt x="39932" y="4868"/>
                        <a:pt x="39013" y="4436"/>
                        <a:pt x="38094" y="4436"/>
                      </a:cubicBezTo>
                      <a:cubicBezTo>
                        <a:pt x="37349" y="4436"/>
                        <a:pt x="36606" y="4720"/>
                        <a:pt x="36041" y="5290"/>
                      </a:cubicBezTo>
                      <a:cubicBezTo>
                        <a:pt x="35732" y="5587"/>
                        <a:pt x="35505" y="5956"/>
                        <a:pt x="35362" y="6337"/>
                      </a:cubicBezTo>
                      <a:cubicBezTo>
                        <a:pt x="35077" y="7123"/>
                        <a:pt x="34720" y="7885"/>
                        <a:pt x="34267" y="8588"/>
                      </a:cubicBezTo>
                      <a:cubicBezTo>
                        <a:pt x="34091" y="8872"/>
                        <a:pt x="33797" y="9021"/>
                        <a:pt x="33498" y="9021"/>
                      </a:cubicBezTo>
                      <a:cubicBezTo>
                        <a:pt x="33271" y="9021"/>
                        <a:pt x="33042" y="8934"/>
                        <a:pt x="32862" y="8754"/>
                      </a:cubicBezTo>
                      <a:lnTo>
                        <a:pt x="24992" y="884"/>
                      </a:lnTo>
                      <a:cubicBezTo>
                        <a:pt x="24403" y="295"/>
                        <a:pt x="23632" y="0"/>
                        <a:pt x="22861" y="0"/>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9"/>
                <p:cNvSpPr/>
                <p:nvPr/>
              </p:nvSpPr>
              <p:spPr>
                <a:xfrm>
                  <a:off x="3885623" y="2465897"/>
                  <a:ext cx="287050" cy="287338"/>
                </a:xfrm>
                <a:custGeom>
                  <a:avLst/>
                  <a:gdLst/>
                  <a:ahLst/>
                  <a:cxnLst/>
                  <a:rect l="l" t="t" r="r" b="b"/>
                  <a:pathLst>
                    <a:path w="11943" h="11955" extrusionOk="0">
                      <a:moveTo>
                        <a:pt x="5977" y="0"/>
                      </a:moveTo>
                      <a:cubicBezTo>
                        <a:pt x="2679" y="0"/>
                        <a:pt x="0" y="2679"/>
                        <a:pt x="0" y="5977"/>
                      </a:cubicBezTo>
                      <a:cubicBezTo>
                        <a:pt x="0" y="9275"/>
                        <a:pt x="2679" y="11954"/>
                        <a:pt x="5977" y="11954"/>
                      </a:cubicBezTo>
                      <a:cubicBezTo>
                        <a:pt x="9275" y="11954"/>
                        <a:pt x="11942" y="9275"/>
                        <a:pt x="11942" y="5977"/>
                      </a:cubicBezTo>
                      <a:cubicBezTo>
                        <a:pt x="11942" y="2679"/>
                        <a:pt x="9275" y="0"/>
                        <a:pt x="5977" y="0"/>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0" name="Google Shape;1940;p49"/>
              <p:cNvGrpSpPr/>
              <p:nvPr/>
            </p:nvGrpSpPr>
            <p:grpSpPr>
              <a:xfrm>
                <a:off x="4151137" y="2732796"/>
                <a:ext cx="374986" cy="374572"/>
                <a:chOff x="3752358" y="3817349"/>
                <a:chExt cx="346056" cy="345674"/>
              </a:xfrm>
            </p:grpSpPr>
            <p:sp>
              <p:nvSpPr>
                <p:cNvPr id="1941" name="Google Shape;1941;p49"/>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9"/>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9"/>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9"/>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45" name="Google Shape;1945;p49"/>
            <p:cNvGrpSpPr/>
            <p:nvPr/>
          </p:nvGrpSpPr>
          <p:grpSpPr>
            <a:xfrm>
              <a:off x="7034853" y="3222917"/>
              <a:ext cx="956596" cy="944252"/>
              <a:chOff x="4349489" y="2960313"/>
              <a:chExt cx="1098904" cy="1084724"/>
            </a:xfrm>
          </p:grpSpPr>
          <p:grpSp>
            <p:nvGrpSpPr>
              <p:cNvPr id="1946" name="Google Shape;1946;p49"/>
              <p:cNvGrpSpPr/>
              <p:nvPr/>
            </p:nvGrpSpPr>
            <p:grpSpPr>
              <a:xfrm>
                <a:off x="4349489" y="2960313"/>
                <a:ext cx="1098904" cy="1084724"/>
                <a:chOff x="4349489" y="2960313"/>
                <a:chExt cx="1098904" cy="1084724"/>
              </a:xfrm>
            </p:grpSpPr>
            <p:sp>
              <p:nvSpPr>
                <p:cNvPr id="1947" name="Google Shape;1947;p49"/>
                <p:cNvSpPr/>
                <p:nvPr/>
              </p:nvSpPr>
              <p:spPr>
                <a:xfrm>
                  <a:off x="4349489" y="2960313"/>
                  <a:ext cx="1098904" cy="1084724"/>
                </a:xfrm>
                <a:custGeom>
                  <a:avLst/>
                  <a:gdLst/>
                  <a:ahLst/>
                  <a:cxnLst/>
                  <a:rect l="l" t="t" r="r" b="b"/>
                  <a:pathLst>
                    <a:path w="45721" h="45131" extrusionOk="0">
                      <a:moveTo>
                        <a:pt x="22862" y="0"/>
                      </a:moveTo>
                      <a:cubicBezTo>
                        <a:pt x="22092" y="0"/>
                        <a:pt x="21324" y="295"/>
                        <a:pt x="20741" y="884"/>
                      </a:cubicBezTo>
                      <a:lnTo>
                        <a:pt x="12871" y="8743"/>
                      </a:lnTo>
                      <a:cubicBezTo>
                        <a:pt x="12697" y="8917"/>
                        <a:pt x="12470" y="9001"/>
                        <a:pt x="12243" y="9001"/>
                      </a:cubicBezTo>
                      <a:cubicBezTo>
                        <a:pt x="11942" y="9001"/>
                        <a:pt x="11642" y="8854"/>
                        <a:pt x="11466" y="8576"/>
                      </a:cubicBezTo>
                      <a:cubicBezTo>
                        <a:pt x="11014" y="7861"/>
                        <a:pt x="10645" y="7099"/>
                        <a:pt x="10347" y="6302"/>
                      </a:cubicBezTo>
                      <a:cubicBezTo>
                        <a:pt x="10168" y="5814"/>
                        <a:pt x="9847" y="5373"/>
                        <a:pt x="9394" y="5028"/>
                      </a:cubicBezTo>
                      <a:cubicBezTo>
                        <a:pt x="8866" y="4619"/>
                        <a:pt x="8248" y="4413"/>
                        <a:pt x="7630" y="4413"/>
                      </a:cubicBezTo>
                      <a:cubicBezTo>
                        <a:pt x="7078" y="4413"/>
                        <a:pt x="6525" y="4577"/>
                        <a:pt x="6037" y="4909"/>
                      </a:cubicBezTo>
                      <a:cubicBezTo>
                        <a:pt x="4465" y="5968"/>
                        <a:pt x="4310" y="8123"/>
                        <a:pt x="5584" y="9385"/>
                      </a:cubicBezTo>
                      <a:cubicBezTo>
                        <a:pt x="5894" y="9695"/>
                        <a:pt x="6251" y="9921"/>
                        <a:pt x="6632" y="10064"/>
                      </a:cubicBezTo>
                      <a:cubicBezTo>
                        <a:pt x="7418" y="10350"/>
                        <a:pt x="8180" y="10707"/>
                        <a:pt x="8882" y="11159"/>
                      </a:cubicBezTo>
                      <a:cubicBezTo>
                        <a:pt x="9382"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9"/>
                <p:cNvSpPr/>
                <p:nvPr/>
              </p:nvSpPr>
              <p:spPr>
                <a:xfrm>
                  <a:off x="5065741" y="3026769"/>
                  <a:ext cx="287338" cy="287338"/>
                </a:xfrm>
                <a:custGeom>
                  <a:avLst/>
                  <a:gdLst/>
                  <a:ahLst/>
                  <a:cxnLst/>
                  <a:rect l="l" t="t" r="r" b="b"/>
                  <a:pathLst>
                    <a:path w="11955" h="11955" extrusionOk="0">
                      <a:moveTo>
                        <a:pt x="5978" y="1"/>
                      </a:moveTo>
                      <a:cubicBezTo>
                        <a:pt x="2680" y="1"/>
                        <a:pt x="1" y="2679"/>
                        <a:pt x="1" y="5978"/>
                      </a:cubicBezTo>
                      <a:cubicBezTo>
                        <a:pt x="1" y="9276"/>
                        <a:pt x="2680" y="11954"/>
                        <a:pt x="5978" y="11954"/>
                      </a:cubicBezTo>
                      <a:cubicBezTo>
                        <a:pt x="9276" y="11954"/>
                        <a:pt x="11955" y="9276"/>
                        <a:pt x="11955" y="5978"/>
                      </a:cubicBezTo>
                      <a:cubicBezTo>
                        <a:pt x="11955" y="2679"/>
                        <a:pt x="9276" y="1"/>
                        <a:pt x="5978" y="1"/>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9" name="Google Shape;1949;p49"/>
              <p:cNvGrpSpPr/>
              <p:nvPr/>
            </p:nvGrpSpPr>
            <p:grpSpPr>
              <a:xfrm>
                <a:off x="4732657" y="3315384"/>
                <a:ext cx="374952" cy="374572"/>
                <a:chOff x="4201447" y="3817349"/>
                <a:chExt cx="346024" cy="345674"/>
              </a:xfrm>
            </p:grpSpPr>
            <p:sp>
              <p:nvSpPr>
                <p:cNvPr id="1950" name="Google Shape;1950;p49"/>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9"/>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52" name="Google Shape;1952;p49"/>
            <p:cNvGrpSpPr/>
            <p:nvPr/>
          </p:nvGrpSpPr>
          <p:grpSpPr>
            <a:xfrm>
              <a:off x="6529419" y="3711909"/>
              <a:ext cx="956596" cy="944315"/>
              <a:chOff x="3768864" y="3522050"/>
              <a:chExt cx="1098904" cy="1084796"/>
            </a:xfrm>
          </p:grpSpPr>
          <p:grpSp>
            <p:nvGrpSpPr>
              <p:cNvPr id="1953" name="Google Shape;1953;p49"/>
              <p:cNvGrpSpPr/>
              <p:nvPr/>
            </p:nvGrpSpPr>
            <p:grpSpPr>
              <a:xfrm>
                <a:off x="3768864" y="3522050"/>
                <a:ext cx="1098904" cy="1084796"/>
                <a:chOff x="3768864" y="3522050"/>
                <a:chExt cx="1098904" cy="1084796"/>
              </a:xfrm>
            </p:grpSpPr>
            <p:sp>
              <p:nvSpPr>
                <p:cNvPr id="1954" name="Google Shape;1954;p49"/>
                <p:cNvSpPr/>
                <p:nvPr/>
              </p:nvSpPr>
              <p:spPr>
                <a:xfrm>
                  <a:off x="3768864" y="3522050"/>
                  <a:ext cx="1098904" cy="1084796"/>
                </a:xfrm>
                <a:custGeom>
                  <a:avLst/>
                  <a:gdLst/>
                  <a:ahLst/>
                  <a:cxnLst/>
                  <a:rect l="l" t="t" r="r" b="b"/>
                  <a:pathLst>
                    <a:path w="45721" h="45134" extrusionOk="0">
                      <a:moveTo>
                        <a:pt x="22862" y="0"/>
                      </a:moveTo>
                      <a:cubicBezTo>
                        <a:pt x="22093" y="0"/>
                        <a:pt x="21325" y="295"/>
                        <a:pt x="20741" y="884"/>
                      </a:cubicBezTo>
                      <a:lnTo>
                        <a:pt x="1179" y="20446"/>
                      </a:lnTo>
                      <a:cubicBezTo>
                        <a:pt x="1" y="21613"/>
                        <a:pt x="1" y="23518"/>
                        <a:pt x="1179" y="24697"/>
                      </a:cubicBezTo>
                      <a:lnTo>
                        <a:pt x="20741" y="44259"/>
                      </a:lnTo>
                      <a:cubicBezTo>
                        <a:pt x="21325" y="44842"/>
                        <a:pt x="22093" y="45134"/>
                        <a:pt x="22862" y="45134"/>
                      </a:cubicBezTo>
                      <a:cubicBezTo>
                        <a:pt x="23631" y="45134"/>
                        <a:pt x="24402" y="44842"/>
                        <a:pt x="24992" y="44259"/>
                      </a:cubicBezTo>
                      <a:lnTo>
                        <a:pt x="44554" y="24697"/>
                      </a:lnTo>
                      <a:cubicBezTo>
                        <a:pt x="45721" y="23518"/>
                        <a:pt x="45721" y="21613"/>
                        <a:pt x="44554" y="20446"/>
                      </a:cubicBezTo>
                      <a:lnTo>
                        <a:pt x="36684" y="12576"/>
                      </a:lnTo>
                      <a:cubicBezTo>
                        <a:pt x="36279" y="12171"/>
                        <a:pt x="36362" y="11481"/>
                        <a:pt x="36850" y="11171"/>
                      </a:cubicBezTo>
                      <a:cubicBezTo>
                        <a:pt x="37565" y="10719"/>
                        <a:pt x="38327" y="10362"/>
                        <a:pt x="39124" y="10052"/>
                      </a:cubicBezTo>
                      <a:cubicBezTo>
                        <a:pt x="39613" y="9874"/>
                        <a:pt x="40053" y="9552"/>
                        <a:pt x="40410" y="9100"/>
                      </a:cubicBezTo>
                      <a:cubicBezTo>
                        <a:pt x="41172" y="8111"/>
                        <a:pt x="41220" y="6778"/>
                        <a:pt x="40518" y="5742"/>
                      </a:cubicBezTo>
                      <a:cubicBezTo>
                        <a:pt x="39931" y="4872"/>
                        <a:pt x="39013" y="4437"/>
                        <a:pt x="38094" y="4437"/>
                      </a:cubicBezTo>
                      <a:cubicBezTo>
                        <a:pt x="37352" y="4437"/>
                        <a:pt x="36610" y="4721"/>
                        <a:pt x="36041" y="5290"/>
                      </a:cubicBezTo>
                      <a:cubicBezTo>
                        <a:pt x="35731" y="5599"/>
                        <a:pt x="35505" y="5956"/>
                        <a:pt x="35362" y="6337"/>
                      </a:cubicBezTo>
                      <a:cubicBezTo>
                        <a:pt x="35076" y="7135"/>
                        <a:pt x="34719" y="7885"/>
                        <a:pt x="34267" y="8588"/>
                      </a:cubicBezTo>
                      <a:cubicBezTo>
                        <a:pt x="34091" y="8872"/>
                        <a:pt x="33796" y="9021"/>
                        <a:pt x="33498" y="9021"/>
                      </a:cubicBezTo>
                      <a:cubicBezTo>
                        <a:pt x="33271" y="9021"/>
                        <a:pt x="33042" y="8934"/>
                        <a:pt x="32862" y="8754"/>
                      </a:cubicBezTo>
                      <a:lnTo>
                        <a:pt x="24992" y="884"/>
                      </a:lnTo>
                      <a:cubicBezTo>
                        <a:pt x="24402" y="295"/>
                        <a:pt x="23631" y="0"/>
                        <a:pt x="22862" y="0"/>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9"/>
                <p:cNvSpPr/>
                <p:nvPr/>
              </p:nvSpPr>
              <p:spPr>
                <a:xfrm>
                  <a:off x="3887041" y="3641743"/>
                  <a:ext cx="287338" cy="287026"/>
                </a:xfrm>
                <a:custGeom>
                  <a:avLst/>
                  <a:gdLst/>
                  <a:ahLst/>
                  <a:cxnLst/>
                  <a:rect l="l" t="t" r="r" b="b"/>
                  <a:pathLst>
                    <a:path w="11955" h="11942" extrusionOk="0">
                      <a:moveTo>
                        <a:pt x="5978" y="0"/>
                      </a:moveTo>
                      <a:cubicBezTo>
                        <a:pt x="2680" y="0"/>
                        <a:pt x="1" y="2667"/>
                        <a:pt x="1" y="5977"/>
                      </a:cubicBezTo>
                      <a:cubicBezTo>
                        <a:pt x="1" y="9275"/>
                        <a:pt x="2680" y="11942"/>
                        <a:pt x="5978" y="11942"/>
                      </a:cubicBezTo>
                      <a:cubicBezTo>
                        <a:pt x="9276" y="11942"/>
                        <a:pt x="11955" y="9275"/>
                        <a:pt x="11955" y="5977"/>
                      </a:cubicBezTo>
                      <a:cubicBezTo>
                        <a:pt x="11955" y="2667"/>
                        <a:pt x="9276" y="0"/>
                        <a:pt x="5978" y="0"/>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6" name="Google Shape;1956;p49"/>
              <p:cNvGrpSpPr/>
              <p:nvPr/>
            </p:nvGrpSpPr>
            <p:grpSpPr>
              <a:xfrm>
                <a:off x="4139616" y="3871555"/>
                <a:ext cx="357419" cy="357005"/>
                <a:chOff x="7482229" y="3351230"/>
                <a:chExt cx="357419" cy="357005"/>
              </a:xfrm>
            </p:grpSpPr>
            <p:sp>
              <p:nvSpPr>
                <p:cNvPr id="1957" name="Google Shape;1957;p49"/>
                <p:cNvSpPr/>
                <p:nvPr/>
              </p:nvSpPr>
              <p:spPr>
                <a:xfrm>
                  <a:off x="7482229" y="3351230"/>
                  <a:ext cx="357419" cy="357005"/>
                </a:xfrm>
                <a:custGeom>
                  <a:avLst/>
                  <a:gdLst/>
                  <a:ahLst/>
                  <a:cxnLst/>
                  <a:rect l="l" t="t" r="r" b="b"/>
                  <a:pathLst>
                    <a:path w="11229" h="11216" extrusionOk="0">
                      <a:moveTo>
                        <a:pt x="5633" y="357"/>
                      </a:moveTo>
                      <a:cubicBezTo>
                        <a:pt x="8538" y="357"/>
                        <a:pt x="10883" y="2703"/>
                        <a:pt x="10883" y="5608"/>
                      </a:cubicBezTo>
                      <a:cubicBezTo>
                        <a:pt x="10883" y="8513"/>
                        <a:pt x="8538" y="10859"/>
                        <a:pt x="5633" y="10859"/>
                      </a:cubicBezTo>
                      <a:cubicBezTo>
                        <a:pt x="2728" y="10859"/>
                        <a:pt x="382" y="8513"/>
                        <a:pt x="382" y="5608"/>
                      </a:cubicBezTo>
                      <a:cubicBezTo>
                        <a:pt x="382" y="2703"/>
                        <a:pt x="2728" y="357"/>
                        <a:pt x="5633" y="357"/>
                      </a:cubicBezTo>
                      <a:close/>
                      <a:moveTo>
                        <a:pt x="5621" y="0"/>
                      </a:moveTo>
                      <a:cubicBezTo>
                        <a:pt x="4109" y="0"/>
                        <a:pt x="2716" y="572"/>
                        <a:pt x="1644" y="1631"/>
                      </a:cubicBezTo>
                      <a:cubicBezTo>
                        <a:pt x="584" y="2691"/>
                        <a:pt x="1" y="4108"/>
                        <a:pt x="1" y="5608"/>
                      </a:cubicBezTo>
                      <a:cubicBezTo>
                        <a:pt x="1" y="7108"/>
                        <a:pt x="584" y="8513"/>
                        <a:pt x="1644" y="9585"/>
                      </a:cubicBezTo>
                      <a:cubicBezTo>
                        <a:pt x="2704" y="10632"/>
                        <a:pt x="4109" y="11216"/>
                        <a:pt x="5621" y="11216"/>
                      </a:cubicBezTo>
                      <a:cubicBezTo>
                        <a:pt x="7121" y="11216"/>
                        <a:pt x="8526" y="10632"/>
                        <a:pt x="9597" y="9585"/>
                      </a:cubicBezTo>
                      <a:cubicBezTo>
                        <a:pt x="10645" y="8525"/>
                        <a:pt x="11229" y="7108"/>
                        <a:pt x="11229" y="5608"/>
                      </a:cubicBezTo>
                      <a:cubicBezTo>
                        <a:pt x="11229" y="4108"/>
                        <a:pt x="10669" y="2703"/>
                        <a:pt x="9597" y="1631"/>
                      </a:cubicBezTo>
                      <a:cubicBezTo>
                        <a:pt x="8538" y="572"/>
                        <a:pt x="7121" y="0"/>
                        <a:pt x="56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9"/>
                <p:cNvSpPr/>
                <p:nvPr/>
              </p:nvSpPr>
              <p:spPr>
                <a:xfrm>
                  <a:off x="7592138" y="3605616"/>
                  <a:ext cx="137983" cy="32530"/>
                </a:xfrm>
                <a:custGeom>
                  <a:avLst/>
                  <a:gdLst/>
                  <a:ahLst/>
                  <a:cxnLst/>
                  <a:rect l="l" t="t" r="r" b="b"/>
                  <a:pathLst>
                    <a:path w="4335" h="1022" extrusionOk="0">
                      <a:moveTo>
                        <a:pt x="202" y="1"/>
                      </a:moveTo>
                      <a:cubicBezTo>
                        <a:pt x="147" y="1"/>
                        <a:pt x="94" y="21"/>
                        <a:pt x="60" y="69"/>
                      </a:cubicBezTo>
                      <a:cubicBezTo>
                        <a:pt x="1" y="140"/>
                        <a:pt x="1" y="259"/>
                        <a:pt x="96" y="319"/>
                      </a:cubicBezTo>
                      <a:cubicBezTo>
                        <a:pt x="644" y="783"/>
                        <a:pt x="1370" y="1021"/>
                        <a:pt x="2168" y="1021"/>
                      </a:cubicBezTo>
                      <a:cubicBezTo>
                        <a:pt x="2954" y="1021"/>
                        <a:pt x="3680" y="771"/>
                        <a:pt x="4239" y="319"/>
                      </a:cubicBezTo>
                      <a:cubicBezTo>
                        <a:pt x="4323" y="259"/>
                        <a:pt x="4335" y="140"/>
                        <a:pt x="4263" y="69"/>
                      </a:cubicBezTo>
                      <a:cubicBezTo>
                        <a:pt x="4228" y="26"/>
                        <a:pt x="4170" y="4"/>
                        <a:pt x="4115" y="4"/>
                      </a:cubicBezTo>
                      <a:cubicBezTo>
                        <a:pt x="4078" y="4"/>
                        <a:pt x="4042" y="14"/>
                        <a:pt x="4013" y="33"/>
                      </a:cubicBezTo>
                      <a:cubicBezTo>
                        <a:pt x="3537" y="438"/>
                        <a:pt x="2882" y="664"/>
                        <a:pt x="2168" y="664"/>
                      </a:cubicBezTo>
                      <a:cubicBezTo>
                        <a:pt x="1465" y="664"/>
                        <a:pt x="810" y="438"/>
                        <a:pt x="322" y="33"/>
                      </a:cubicBezTo>
                      <a:cubicBezTo>
                        <a:pt x="286" y="12"/>
                        <a:pt x="244"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9"/>
                <p:cNvSpPr/>
                <p:nvPr/>
              </p:nvSpPr>
              <p:spPr>
                <a:xfrm>
                  <a:off x="7513709" y="3387962"/>
                  <a:ext cx="295987" cy="282014"/>
                </a:xfrm>
                <a:custGeom>
                  <a:avLst/>
                  <a:gdLst/>
                  <a:ahLst/>
                  <a:cxnLst/>
                  <a:rect l="l" t="t" r="r" b="b"/>
                  <a:pathLst>
                    <a:path w="9299" h="8860" extrusionOk="0">
                      <a:moveTo>
                        <a:pt x="6060" y="370"/>
                      </a:moveTo>
                      <a:cubicBezTo>
                        <a:pt x="6358" y="370"/>
                        <a:pt x="6596" y="608"/>
                        <a:pt x="6596" y="906"/>
                      </a:cubicBezTo>
                      <a:cubicBezTo>
                        <a:pt x="6596" y="1204"/>
                        <a:pt x="6358" y="1442"/>
                        <a:pt x="6060" y="1442"/>
                      </a:cubicBezTo>
                      <a:cubicBezTo>
                        <a:pt x="5763" y="1442"/>
                        <a:pt x="5525" y="1204"/>
                        <a:pt x="5525" y="906"/>
                      </a:cubicBezTo>
                      <a:cubicBezTo>
                        <a:pt x="5525" y="608"/>
                        <a:pt x="5763" y="370"/>
                        <a:pt x="6060" y="370"/>
                      </a:cubicBezTo>
                      <a:close/>
                      <a:moveTo>
                        <a:pt x="1322" y="2989"/>
                      </a:moveTo>
                      <a:cubicBezTo>
                        <a:pt x="1596" y="2989"/>
                        <a:pt x="1834" y="3097"/>
                        <a:pt x="2012" y="3263"/>
                      </a:cubicBezTo>
                      <a:cubicBezTo>
                        <a:pt x="1477" y="3680"/>
                        <a:pt x="1072" y="4240"/>
                        <a:pt x="881" y="4883"/>
                      </a:cubicBezTo>
                      <a:cubicBezTo>
                        <a:pt x="548" y="4716"/>
                        <a:pt x="334" y="4359"/>
                        <a:pt x="334" y="3990"/>
                      </a:cubicBezTo>
                      <a:cubicBezTo>
                        <a:pt x="334" y="3442"/>
                        <a:pt x="774" y="2989"/>
                        <a:pt x="1322" y="2989"/>
                      </a:cubicBezTo>
                      <a:close/>
                      <a:moveTo>
                        <a:pt x="7954" y="2989"/>
                      </a:moveTo>
                      <a:cubicBezTo>
                        <a:pt x="8501" y="2989"/>
                        <a:pt x="8942" y="3442"/>
                        <a:pt x="8942" y="3990"/>
                      </a:cubicBezTo>
                      <a:cubicBezTo>
                        <a:pt x="8966" y="4359"/>
                        <a:pt x="8739" y="4704"/>
                        <a:pt x="8394" y="4883"/>
                      </a:cubicBezTo>
                      <a:cubicBezTo>
                        <a:pt x="8216" y="4240"/>
                        <a:pt x="7811" y="3680"/>
                        <a:pt x="7263" y="3263"/>
                      </a:cubicBezTo>
                      <a:cubicBezTo>
                        <a:pt x="7442" y="3085"/>
                        <a:pt x="7692" y="2989"/>
                        <a:pt x="7954" y="2989"/>
                      </a:cubicBezTo>
                      <a:close/>
                      <a:moveTo>
                        <a:pt x="6072" y="1"/>
                      </a:moveTo>
                      <a:cubicBezTo>
                        <a:pt x="5632" y="1"/>
                        <a:pt x="5251" y="334"/>
                        <a:pt x="5191" y="763"/>
                      </a:cubicBezTo>
                      <a:lnTo>
                        <a:pt x="4596" y="953"/>
                      </a:lnTo>
                      <a:cubicBezTo>
                        <a:pt x="4525" y="989"/>
                        <a:pt x="4477" y="1049"/>
                        <a:pt x="4477" y="1120"/>
                      </a:cubicBezTo>
                      <a:lnTo>
                        <a:pt x="4477" y="2370"/>
                      </a:lnTo>
                      <a:cubicBezTo>
                        <a:pt x="3679" y="2394"/>
                        <a:pt x="2929" y="2632"/>
                        <a:pt x="2334" y="3025"/>
                      </a:cubicBezTo>
                      <a:cubicBezTo>
                        <a:pt x="2084" y="2751"/>
                        <a:pt x="1727" y="2608"/>
                        <a:pt x="1358" y="2608"/>
                      </a:cubicBezTo>
                      <a:cubicBezTo>
                        <a:pt x="607" y="2608"/>
                        <a:pt x="0" y="3216"/>
                        <a:pt x="0" y="3966"/>
                      </a:cubicBezTo>
                      <a:cubicBezTo>
                        <a:pt x="0" y="4513"/>
                        <a:pt x="345" y="5002"/>
                        <a:pt x="834" y="5216"/>
                      </a:cubicBezTo>
                      <a:cubicBezTo>
                        <a:pt x="822" y="5347"/>
                        <a:pt x="798" y="5478"/>
                        <a:pt x="798" y="5609"/>
                      </a:cubicBezTo>
                      <a:cubicBezTo>
                        <a:pt x="798" y="7395"/>
                        <a:pt x="2524" y="8859"/>
                        <a:pt x="4667" y="8859"/>
                      </a:cubicBezTo>
                      <a:cubicBezTo>
                        <a:pt x="5763" y="8859"/>
                        <a:pt x="6739" y="8490"/>
                        <a:pt x="7442" y="7871"/>
                      </a:cubicBezTo>
                      <a:cubicBezTo>
                        <a:pt x="7513" y="7811"/>
                        <a:pt x="7513" y="7692"/>
                        <a:pt x="7454" y="7621"/>
                      </a:cubicBezTo>
                      <a:cubicBezTo>
                        <a:pt x="7421" y="7588"/>
                        <a:pt x="7374" y="7570"/>
                        <a:pt x="7326" y="7570"/>
                      </a:cubicBezTo>
                      <a:cubicBezTo>
                        <a:pt x="7287" y="7570"/>
                        <a:pt x="7248" y="7582"/>
                        <a:pt x="7215" y="7609"/>
                      </a:cubicBezTo>
                      <a:cubicBezTo>
                        <a:pt x="6572" y="8157"/>
                        <a:pt x="5668" y="8514"/>
                        <a:pt x="4667" y="8514"/>
                      </a:cubicBezTo>
                      <a:cubicBezTo>
                        <a:pt x="2739" y="8514"/>
                        <a:pt x="1167" y="7216"/>
                        <a:pt x="1167" y="5633"/>
                      </a:cubicBezTo>
                      <a:cubicBezTo>
                        <a:pt x="1167" y="4037"/>
                        <a:pt x="2739" y="2739"/>
                        <a:pt x="4667" y="2739"/>
                      </a:cubicBezTo>
                      <a:cubicBezTo>
                        <a:pt x="6608" y="2739"/>
                        <a:pt x="8180" y="4037"/>
                        <a:pt x="8180" y="5633"/>
                      </a:cubicBezTo>
                      <a:cubicBezTo>
                        <a:pt x="8180" y="6133"/>
                        <a:pt x="8037" y="6597"/>
                        <a:pt x="7751" y="7014"/>
                      </a:cubicBezTo>
                      <a:cubicBezTo>
                        <a:pt x="7704" y="7085"/>
                        <a:pt x="7727" y="7169"/>
                        <a:pt x="7787" y="7228"/>
                      </a:cubicBezTo>
                      <a:cubicBezTo>
                        <a:pt x="7818" y="7264"/>
                        <a:pt x="7859" y="7280"/>
                        <a:pt x="7902" y="7280"/>
                      </a:cubicBezTo>
                      <a:cubicBezTo>
                        <a:pt x="7958" y="7280"/>
                        <a:pt x="8015" y="7252"/>
                        <a:pt x="8049" y="7204"/>
                      </a:cubicBezTo>
                      <a:cubicBezTo>
                        <a:pt x="8358" y="6740"/>
                        <a:pt x="8537" y="6192"/>
                        <a:pt x="8537" y="5621"/>
                      </a:cubicBezTo>
                      <a:cubicBezTo>
                        <a:pt x="8537" y="5490"/>
                        <a:pt x="8525" y="5359"/>
                        <a:pt x="8513" y="5228"/>
                      </a:cubicBezTo>
                      <a:cubicBezTo>
                        <a:pt x="8978" y="5014"/>
                        <a:pt x="9299" y="4525"/>
                        <a:pt x="9299" y="3978"/>
                      </a:cubicBezTo>
                      <a:cubicBezTo>
                        <a:pt x="9299" y="3228"/>
                        <a:pt x="8692" y="2620"/>
                        <a:pt x="7954" y="2620"/>
                      </a:cubicBezTo>
                      <a:cubicBezTo>
                        <a:pt x="7573" y="2620"/>
                        <a:pt x="7215" y="2775"/>
                        <a:pt x="6965" y="3037"/>
                      </a:cubicBezTo>
                      <a:cubicBezTo>
                        <a:pt x="6358" y="2656"/>
                        <a:pt x="5632" y="2406"/>
                        <a:pt x="4822" y="2382"/>
                      </a:cubicBezTo>
                      <a:lnTo>
                        <a:pt x="4822" y="1263"/>
                      </a:lnTo>
                      <a:lnTo>
                        <a:pt x="5215" y="1132"/>
                      </a:lnTo>
                      <a:cubicBezTo>
                        <a:pt x="5303" y="1507"/>
                        <a:pt x="5647" y="1780"/>
                        <a:pt x="6048" y="1780"/>
                      </a:cubicBezTo>
                      <a:cubicBezTo>
                        <a:pt x="6080" y="1780"/>
                        <a:pt x="6112" y="1779"/>
                        <a:pt x="6144" y="1775"/>
                      </a:cubicBezTo>
                      <a:cubicBezTo>
                        <a:pt x="6584" y="1727"/>
                        <a:pt x="6918" y="1382"/>
                        <a:pt x="6953" y="953"/>
                      </a:cubicBezTo>
                      <a:cubicBezTo>
                        <a:pt x="6977" y="430"/>
                        <a:pt x="6584" y="1"/>
                        <a:pt x="60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9"/>
                <p:cNvSpPr/>
                <p:nvPr/>
              </p:nvSpPr>
              <p:spPr>
                <a:xfrm>
                  <a:off x="7580393" y="3516460"/>
                  <a:ext cx="56880" cy="56880"/>
                </a:xfrm>
                <a:custGeom>
                  <a:avLst/>
                  <a:gdLst/>
                  <a:ahLst/>
                  <a:cxnLst/>
                  <a:rect l="l" t="t" r="r" b="b"/>
                  <a:pathLst>
                    <a:path w="1787" h="1787" extrusionOk="0">
                      <a:moveTo>
                        <a:pt x="894" y="345"/>
                      </a:moveTo>
                      <a:cubicBezTo>
                        <a:pt x="1191" y="345"/>
                        <a:pt x="1429" y="584"/>
                        <a:pt x="1429" y="881"/>
                      </a:cubicBezTo>
                      <a:cubicBezTo>
                        <a:pt x="1418" y="1179"/>
                        <a:pt x="1179" y="1417"/>
                        <a:pt x="894" y="1417"/>
                      </a:cubicBezTo>
                      <a:cubicBezTo>
                        <a:pt x="596" y="1417"/>
                        <a:pt x="358" y="1179"/>
                        <a:pt x="358" y="881"/>
                      </a:cubicBezTo>
                      <a:cubicBezTo>
                        <a:pt x="358" y="584"/>
                        <a:pt x="596" y="345"/>
                        <a:pt x="894" y="345"/>
                      </a:cubicBezTo>
                      <a:close/>
                      <a:moveTo>
                        <a:pt x="894" y="0"/>
                      </a:moveTo>
                      <a:cubicBezTo>
                        <a:pt x="406" y="0"/>
                        <a:pt x="1" y="405"/>
                        <a:pt x="1" y="893"/>
                      </a:cubicBezTo>
                      <a:cubicBezTo>
                        <a:pt x="1" y="1381"/>
                        <a:pt x="406" y="1786"/>
                        <a:pt x="894" y="1786"/>
                      </a:cubicBezTo>
                      <a:cubicBezTo>
                        <a:pt x="1394" y="1786"/>
                        <a:pt x="1787" y="1381"/>
                        <a:pt x="1787" y="893"/>
                      </a:cubicBezTo>
                      <a:cubicBezTo>
                        <a:pt x="1775" y="405"/>
                        <a:pt x="1394" y="0"/>
                        <a:pt x="8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9"/>
                <p:cNvSpPr/>
                <p:nvPr/>
              </p:nvSpPr>
              <p:spPr>
                <a:xfrm>
                  <a:off x="7685750" y="3516460"/>
                  <a:ext cx="56880" cy="56880"/>
                </a:xfrm>
                <a:custGeom>
                  <a:avLst/>
                  <a:gdLst/>
                  <a:ahLst/>
                  <a:cxnLst/>
                  <a:rect l="l" t="t" r="r" b="b"/>
                  <a:pathLst>
                    <a:path w="1787" h="1787" extrusionOk="0">
                      <a:moveTo>
                        <a:pt x="894" y="345"/>
                      </a:moveTo>
                      <a:cubicBezTo>
                        <a:pt x="1191" y="345"/>
                        <a:pt x="1429" y="584"/>
                        <a:pt x="1429" y="881"/>
                      </a:cubicBezTo>
                      <a:cubicBezTo>
                        <a:pt x="1429" y="1179"/>
                        <a:pt x="1191" y="1417"/>
                        <a:pt x="894" y="1417"/>
                      </a:cubicBezTo>
                      <a:cubicBezTo>
                        <a:pt x="596" y="1417"/>
                        <a:pt x="358" y="1179"/>
                        <a:pt x="358" y="881"/>
                      </a:cubicBezTo>
                      <a:cubicBezTo>
                        <a:pt x="358" y="584"/>
                        <a:pt x="596" y="345"/>
                        <a:pt x="894" y="345"/>
                      </a:cubicBezTo>
                      <a:close/>
                      <a:moveTo>
                        <a:pt x="894" y="0"/>
                      </a:moveTo>
                      <a:cubicBezTo>
                        <a:pt x="405" y="0"/>
                        <a:pt x="1" y="405"/>
                        <a:pt x="1" y="893"/>
                      </a:cubicBezTo>
                      <a:cubicBezTo>
                        <a:pt x="1" y="1381"/>
                        <a:pt x="405" y="1786"/>
                        <a:pt x="894" y="1786"/>
                      </a:cubicBezTo>
                      <a:cubicBezTo>
                        <a:pt x="1382" y="1786"/>
                        <a:pt x="1787" y="1381"/>
                        <a:pt x="1787" y="893"/>
                      </a:cubicBezTo>
                      <a:cubicBezTo>
                        <a:pt x="1775" y="405"/>
                        <a:pt x="1382" y="0"/>
                        <a:pt x="8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extLst>
      <p:ext uri="{BB962C8B-B14F-4D97-AF65-F5344CB8AC3E}">
        <p14:creationId xmlns:p14="http://schemas.microsoft.com/office/powerpoint/2010/main" val="620630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grpSp>
        <p:nvGrpSpPr>
          <p:cNvPr id="577" name="Google Shape;577;p26"/>
          <p:cNvGrpSpPr/>
          <p:nvPr/>
        </p:nvGrpSpPr>
        <p:grpSpPr>
          <a:xfrm>
            <a:off x="2" y="663044"/>
            <a:ext cx="9161629" cy="4363480"/>
            <a:chOff x="-260799" y="319741"/>
            <a:chExt cx="9422636" cy="4468032"/>
          </a:xfrm>
        </p:grpSpPr>
        <p:grpSp>
          <p:nvGrpSpPr>
            <p:cNvPr id="578" name="Google Shape;578;p26"/>
            <p:cNvGrpSpPr/>
            <p:nvPr/>
          </p:nvGrpSpPr>
          <p:grpSpPr>
            <a:xfrm rot="-17593">
              <a:off x="1875304" y="320697"/>
              <a:ext cx="385119" cy="4466120"/>
              <a:chOff x="2433725" y="435300"/>
              <a:chExt cx="317882" cy="4343995"/>
            </a:xfrm>
          </p:grpSpPr>
          <p:sp>
            <p:nvSpPr>
              <p:cNvPr id="579" name="Google Shape;579;p26"/>
              <p:cNvSpPr/>
              <p:nvPr/>
            </p:nvSpPr>
            <p:spPr>
              <a:xfrm>
                <a:off x="2444792" y="435300"/>
                <a:ext cx="306814" cy="166995"/>
              </a:xfrm>
              <a:custGeom>
                <a:avLst/>
                <a:gdLst/>
                <a:ahLst/>
                <a:cxnLst/>
                <a:rect l="l" t="t" r="r" b="b"/>
                <a:pathLst>
                  <a:path w="3688" h="1726" extrusionOk="0">
                    <a:moveTo>
                      <a:pt x="287" y="0"/>
                    </a:moveTo>
                    <a:cubicBezTo>
                      <a:pt x="129" y="0"/>
                      <a:pt x="1" y="128"/>
                      <a:pt x="1" y="286"/>
                    </a:cubicBezTo>
                    <a:lnTo>
                      <a:pt x="1" y="1434"/>
                    </a:lnTo>
                    <a:cubicBezTo>
                      <a:pt x="1" y="1592"/>
                      <a:pt x="129" y="1725"/>
                      <a:pt x="287" y="1725"/>
                    </a:cubicBezTo>
                    <a:lnTo>
                      <a:pt x="3402" y="1725"/>
                    </a:lnTo>
                    <a:cubicBezTo>
                      <a:pt x="3559" y="1725"/>
                      <a:pt x="3687" y="1597"/>
                      <a:pt x="3687" y="1434"/>
                    </a:cubicBezTo>
                    <a:lnTo>
                      <a:pt x="3687" y="286"/>
                    </a:lnTo>
                    <a:cubicBezTo>
                      <a:pt x="3687" y="128"/>
                      <a:pt x="3559" y="0"/>
                      <a:pt x="3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580" name="Google Shape;580;p26"/>
              <p:cNvSpPr/>
              <p:nvPr/>
            </p:nvSpPr>
            <p:spPr>
              <a:xfrm>
                <a:off x="2433727" y="553533"/>
                <a:ext cx="92760" cy="3868745"/>
              </a:xfrm>
              <a:custGeom>
                <a:avLst/>
                <a:gdLst/>
                <a:ahLst/>
                <a:cxnLst/>
                <a:rect l="l" t="t" r="r" b="b"/>
                <a:pathLst>
                  <a:path w="1115" h="39986" extrusionOk="0">
                    <a:moveTo>
                      <a:pt x="129" y="0"/>
                    </a:moveTo>
                    <a:lnTo>
                      <a:pt x="1" y="39586"/>
                    </a:lnTo>
                    <a:lnTo>
                      <a:pt x="987" y="39985"/>
                    </a:lnTo>
                    <a:lnTo>
                      <a:pt x="11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581" name="Google Shape;581;p26"/>
              <p:cNvSpPr/>
              <p:nvPr/>
            </p:nvSpPr>
            <p:spPr>
              <a:xfrm>
                <a:off x="2659264" y="554017"/>
                <a:ext cx="92344" cy="3868745"/>
              </a:xfrm>
              <a:custGeom>
                <a:avLst/>
                <a:gdLst/>
                <a:ahLst/>
                <a:cxnLst/>
                <a:rect l="l" t="t" r="r" b="b"/>
                <a:pathLst>
                  <a:path w="1110" h="39986" extrusionOk="0">
                    <a:moveTo>
                      <a:pt x="129" y="0"/>
                    </a:moveTo>
                    <a:lnTo>
                      <a:pt x="1" y="39985"/>
                    </a:lnTo>
                    <a:lnTo>
                      <a:pt x="1" y="39985"/>
                    </a:lnTo>
                    <a:lnTo>
                      <a:pt x="986" y="39709"/>
                    </a:lnTo>
                    <a:lnTo>
                      <a:pt x="11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582" name="Google Shape;582;p26"/>
              <p:cNvSpPr/>
              <p:nvPr/>
            </p:nvSpPr>
            <p:spPr>
              <a:xfrm>
                <a:off x="2512927" y="553533"/>
                <a:ext cx="159979" cy="3869229"/>
              </a:xfrm>
              <a:custGeom>
                <a:avLst/>
                <a:gdLst/>
                <a:ahLst/>
                <a:cxnLst/>
                <a:rect l="l" t="t" r="r" b="b"/>
                <a:pathLst>
                  <a:path w="1923" h="39991" extrusionOk="0">
                    <a:moveTo>
                      <a:pt x="94" y="0"/>
                    </a:moveTo>
                    <a:lnTo>
                      <a:pt x="0" y="39985"/>
                    </a:lnTo>
                    <a:lnTo>
                      <a:pt x="1829" y="39990"/>
                    </a:lnTo>
                    <a:lnTo>
                      <a:pt x="1922" y="5"/>
                    </a:lnTo>
                    <a:lnTo>
                      <a:pt x="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583" name="Google Shape;583;p26"/>
              <p:cNvSpPr/>
              <p:nvPr/>
            </p:nvSpPr>
            <p:spPr>
              <a:xfrm>
                <a:off x="2433725" y="4368231"/>
                <a:ext cx="307646" cy="403367"/>
              </a:xfrm>
              <a:custGeom>
                <a:avLst/>
                <a:gdLst/>
                <a:ahLst/>
                <a:cxnLst/>
                <a:rect l="l" t="t" r="r" b="b"/>
                <a:pathLst>
                  <a:path w="3698" h="6107" extrusionOk="0">
                    <a:moveTo>
                      <a:pt x="1706" y="0"/>
                    </a:moveTo>
                    <a:cubicBezTo>
                      <a:pt x="1375" y="0"/>
                      <a:pt x="937" y="744"/>
                      <a:pt x="937" y="744"/>
                    </a:cubicBezTo>
                    <a:cubicBezTo>
                      <a:pt x="781" y="261"/>
                      <a:pt x="581" y="126"/>
                      <a:pt x="406" y="126"/>
                    </a:cubicBezTo>
                    <a:cubicBezTo>
                      <a:pt x="183" y="126"/>
                      <a:pt x="1" y="345"/>
                      <a:pt x="1" y="345"/>
                    </a:cubicBezTo>
                    <a:lnTo>
                      <a:pt x="1948" y="6107"/>
                    </a:lnTo>
                    <a:lnTo>
                      <a:pt x="3697" y="355"/>
                    </a:lnTo>
                    <a:cubicBezTo>
                      <a:pt x="3697" y="355"/>
                      <a:pt x="3606" y="34"/>
                      <a:pt x="3340" y="34"/>
                    </a:cubicBezTo>
                    <a:cubicBezTo>
                      <a:pt x="3336" y="34"/>
                      <a:pt x="3332" y="35"/>
                      <a:pt x="3328" y="35"/>
                    </a:cubicBezTo>
                    <a:cubicBezTo>
                      <a:pt x="3052" y="45"/>
                      <a:pt x="2879" y="685"/>
                      <a:pt x="2761" y="749"/>
                    </a:cubicBezTo>
                    <a:cubicBezTo>
                      <a:pt x="2756" y="752"/>
                      <a:pt x="2751" y="753"/>
                      <a:pt x="2745" y="753"/>
                    </a:cubicBezTo>
                    <a:cubicBezTo>
                      <a:pt x="2600" y="753"/>
                      <a:pt x="2077" y="81"/>
                      <a:pt x="1751" y="5"/>
                    </a:cubicBezTo>
                    <a:cubicBezTo>
                      <a:pt x="1736" y="2"/>
                      <a:pt x="1721" y="0"/>
                      <a:pt x="17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584" name="Google Shape;584;p26"/>
              <p:cNvSpPr/>
              <p:nvPr/>
            </p:nvSpPr>
            <p:spPr>
              <a:xfrm>
                <a:off x="2548292" y="4646930"/>
                <a:ext cx="90333" cy="132365"/>
              </a:xfrm>
              <a:custGeom>
                <a:avLst/>
                <a:gdLst/>
                <a:ahLst/>
                <a:cxnLst/>
                <a:rect l="l" t="t" r="r" b="b"/>
                <a:pathLst>
                  <a:path w="1342" h="2302" extrusionOk="0">
                    <a:moveTo>
                      <a:pt x="640" y="1"/>
                    </a:moveTo>
                    <a:cubicBezTo>
                      <a:pt x="442" y="1"/>
                      <a:pt x="221" y="54"/>
                      <a:pt x="1" y="212"/>
                    </a:cubicBezTo>
                    <a:lnTo>
                      <a:pt x="706" y="2302"/>
                    </a:lnTo>
                    <a:lnTo>
                      <a:pt x="1341" y="217"/>
                    </a:lnTo>
                    <a:cubicBezTo>
                      <a:pt x="1341" y="217"/>
                      <a:pt x="1039" y="1"/>
                      <a:pt x="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sp>
          <p:nvSpPr>
            <p:cNvPr id="585" name="Google Shape;585;p26"/>
            <p:cNvSpPr/>
            <p:nvPr/>
          </p:nvSpPr>
          <p:spPr>
            <a:xfrm>
              <a:off x="609575" y="2003328"/>
              <a:ext cx="8552262" cy="2480327"/>
            </a:xfrm>
            <a:custGeom>
              <a:avLst/>
              <a:gdLst/>
              <a:ahLst/>
              <a:cxnLst/>
              <a:rect l="l" t="t" r="r" b="b"/>
              <a:pathLst>
                <a:path w="85386" h="21997" extrusionOk="0">
                  <a:moveTo>
                    <a:pt x="85386" y="19729"/>
                  </a:moveTo>
                  <a:lnTo>
                    <a:pt x="12750" y="19729"/>
                  </a:lnTo>
                  <a:cubicBezTo>
                    <a:pt x="7166" y="19729"/>
                    <a:pt x="2632" y="15806"/>
                    <a:pt x="2632" y="11001"/>
                  </a:cubicBezTo>
                  <a:cubicBezTo>
                    <a:pt x="2632" y="6191"/>
                    <a:pt x="7152" y="2273"/>
                    <a:pt x="12726" y="2273"/>
                  </a:cubicBezTo>
                  <a:lnTo>
                    <a:pt x="12726" y="1"/>
                  </a:lnTo>
                  <a:cubicBezTo>
                    <a:pt x="5649" y="1"/>
                    <a:pt x="0" y="4939"/>
                    <a:pt x="0" y="11001"/>
                  </a:cubicBezTo>
                  <a:cubicBezTo>
                    <a:pt x="0" y="17058"/>
                    <a:pt x="5713" y="21996"/>
                    <a:pt x="12745" y="21996"/>
                  </a:cubicBezTo>
                  <a:lnTo>
                    <a:pt x="85386" y="21996"/>
                  </a:lnTo>
                  <a:lnTo>
                    <a:pt x="85386" y="1972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586" name="Google Shape;586;p26"/>
            <p:cNvSpPr/>
            <p:nvPr/>
          </p:nvSpPr>
          <p:spPr>
            <a:xfrm>
              <a:off x="873194" y="2259515"/>
              <a:ext cx="8288641" cy="1968520"/>
            </a:xfrm>
            <a:custGeom>
              <a:avLst/>
              <a:gdLst/>
              <a:ahLst/>
              <a:cxnLst/>
              <a:rect l="l" t="t" r="r" b="b"/>
              <a:pathLst>
                <a:path w="82754" h="17458" extrusionOk="0">
                  <a:moveTo>
                    <a:pt x="10109" y="15131"/>
                  </a:moveTo>
                  <a:cubicBezTo>
                    <a:pt x="5988" y="15131"/>
                    <a:pt x="2642" y="12253"/>
                    <a:pt x="2642" y="8704"/>
                  </a:cubicBezTo>
                  <a:cubicBezTo>
                    <a:pt x="2642" y="5156"/>
                    <a:pt x="5954" y="2278"/>
                    <a:pt x="10094" y="2278"/>
                  </a:cubicBezTo>
                  <a:lnTo>
                    <a:pt x="10094" y="1"/>
                  </a:lnTo>
                  <a:cubicBezTo>
                    <a:pt x="4520" y="1"/>
                    <a:pt x="0" y="3919"/>
                    <a:pt x="0" y="8729"/>
                  </a:cubicBezTo>
                  <a:cubicBezTo>
                    <a:pt x="0" y="13534"/>
                    <a:pt x="4534" y="17457"/>
                    <a:pt x="10113" y="17457"/>
                  </a:cubicBezTo>
                  <a:lnTo>
                    <a:pt x="82754" y="17457"/>
                  </a:lnTo>
                  <a:lnTo>
                    <a:pt x="82754" y="15121"/>
                  </a:lnTo>
                  <a:lnTo>
                    <a:pt x="10094" y="1512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587" name="Google Shape;587;p26"/>
            <p:cNvSpPr/>
            <p:nvPr/>
          </p:nvSpPr>
          <p:spPr>
            <a:xfrm>
              <a:off x="1139217" y="2516267"/>
              <a:ext cx="8022616" cy="1448934"/>
            </a:xfrm>
            <a:custGeom>
              <a:avLst/>
              <a:gdLst/>
              <a:ahLst/>
              <a:cxnLst/>
              <a:rect l="l" t="t" r="r" b="b"/>
              <a:pathLst>
                <a:path w="80098" h="12850" extrusionOk="0">
                  <a:moveTo>
                    <a:pt x="80098" y="10395"/>
                  </a:moveTo>
                  <a:lnTo>
                    <a:pt x="7462" y="10395"/>
                  </a:lnTo>
                  <a:cubicBezTo>
                    <a:pt x="4914" y="10395"/>
                    <a:pt x="2849" y="8616"/>
                    <a:pt x="2849" y="6422"/>
                  </a:cubicBezTo>
                  <a:cubicBezTo>
                    <a:pt x="2849" y="4234"/>
                    <a:pt x="4924" y="2455"/>
                    <a:pt x="7453" y="2455"/>
                  </a:cubicBezTo>
                  <a:lnTo>
                    <a:pt x="7453" y="1"/>
                  </a:lnTo>
                  <a:cubicBezTo>
                    <a:pt x="3342" y="1"/>
                    <a:pt x="1" y="2874"/>
                    <a:pt x="1" y="6422"/>
                  </a:cubicBezTo>
                  <a:cubicBezTo>
                    <a:pt x="1" y="9971"/>
                    <a:pt x="3342" y="12849"/>
                    <a:pt x="7457" y="12849"/>
                  </a:cubicBezTo>
                  <a:lnTo>
                    <a:pt x="80098" y="12849"/>
                  </a:lnTo>
                  <a:lnTo>
                    <a:pt x="80098" y="1039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588" name="Google Shape;588;p26"/>
            <p:cNvSpPr/>
            <p:nvPr/>
          </p:nvSpPr>
          <p:spPr>
            <a:xfrm>
              <a:off x="1424071" y="2792976"/>
              <a:ext cx="7737761" cy="901496"/>
            </a:xfrm>
            <a:custGeom>
              <a:avLst/>
              <a:gdLst/>
              <a:ahLst/>
              <a:cxnLst/>
              <a:rect l="l" t="t" r="r" b="b"/>
              <a:pathLst>
                <a:path w="77254" h="7995" extrusionOk="0">
                  <a:moveTo>
                    <a:pt x="77254" y="5723"/>
                  </a:moveTo>
                  <a:lnTo>
                    <a:pt x="4618" y="5723"/>
                  </a:lnTo>
                  <a:cubicBezTo>
                    <a:pt x="3500" y="5723"/>
                    <a:pt x="2583" y="4939"/>
                    <a:pt x="2583" y="3978"/>
                  </a:cubicBezTo>
                  <a:cubicBezTo>
                    <a:pt x="2583" y="3012"/>
                    <a:pt x="3391" y="2229"/>
                    <a:pt x="4594" y="2229"/>
                  </a:cubicBezTo>
                  <a:lnTo>
                    <a:pt x="4594" y="1"/>
                  </a:lnTo>
                  <a:cubicBezTo>
                    <a:pt x="2036" y="1"/>
                    <a:pt x="0" y="1810"/>
                    <a:pt x="0" y="4003"/>
                  </a:cubicBezTo>
                  <a:cubicBezTo>
                    <a:pt x="0" y="6196"/>
                    <a:pt x="2085" y="7995"/>
                    <a:pt x="4633" y="7995"/>
                  </a:cubicBezTo>
                  <a:lnTo>
                    <a:pt x="77254" y="7995"/>
                  </a:lnTo>
                  <a:lnTo>
                    <a:pt x="77254" y="5723"/>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589" name="Google Shape;589;p26"/>
            <p:cNvSpPr/>
            <p:nvPr/>
          </p:nvSpPr>
          <p:spPr>
            <a:xfrm>
              <a:off x="-260709" y="550097"/>
              <a:ext cx="3789253" cy="2471983"/>
            </a:xfrm>
            <a:custGeom>
              <a:avLst/>
              <a:gdLst/>
              <a:ahLst/>
              <a:cxnLst/>
              <a:rect l="l" t="t" r="r" b="b"/>
              <a:pathLst>
                <a:path w="37832" h="21923" extrusionOk="0">
                  <a:moveTo>
                    <a:pt x="1" y="2268"/>
                  </a:moveTo>
                  <a:lnTo>
                    <a:pt x="25106" y="2268"/>
                  </a:lnTo>
                  <a:cubicBezTo>
                    <a:pt x="30685" y="2268"/>
                    <a:pt x="35195" y="6156"/>
                    <a:pt x="35195" y="10962"/>
                  </a:cubicBezTo>
                  <a:cubicBezTo>
                    <a:pt x="35195" y="15767"/>
                    <a:pt x="30651" y="19655"/>
                    <a:pt x="25077" y="19655"/>
                  </a:cubicBezTo>
                  <a:lnTo>
                    <a:pt x="25077" y="21923"/>
                  </a:lnTo>
                  <a:cubicBezTo>
                    <a:pt x="32154" y="21923"/>
                    <a:pt x="37831" y="17019"/>
                    <a:pt x="37831" y="10962"/>
                  </a:cubicBezTo>
                  <a:cubicBezTo>
                    <a:pt x="37831" y="4904"/>
                    <a:pt x="32144" y="1"/>
                    <a:pt x="25111" y="1"/>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590" name="Google Shape;590;p26"/>
            <p:cNvSpPr/>
            <p:nvPr/>
          </p:nvSpPr>
          <p:spPr>
            <a:xfrm>
              <a:off x="-260709" y="805721"/>
              <a:ext cx="3525131" cy="1960740"/>
            </a:xfrm>
            <a:custGeom>
              <a:avLst/>
              <a:gdLst/>
              <a:ahLst/>
              <a:cxnLst/>
              <a:rect l="l" t="t" r="r" b="b"/>
              <a:pathLst>
                <a:path w="35195" h="17389" extrusionOk="0">
                  <a:moveTo>
                    <a:pt x="25086" y="2292"/>
                  </a:moveTo>
                  <a:cubicBezTo>
                    <a:pt x="29207" y="2292"/>
                    <a:pt x="32543" y="5151"/>
                    <a:pt x="32543" y="8699"/>
                  </a:cubicBezTo>
                  <a:cubicBezTo>
                    <a:pt x="32543" y="12248"/>
                    <a:pt x="29221" y="15107"/>
                    <a:pt x="25077" y="15107"/>
                  </a:cubicBezTo>
                  <a:lnTo>
                    <a:pt x="25077" y="17388"/>
                  </a:lnTo>
                  <a:cubicBezTo>
                    <a:pt x="30651" y="17388"/>
                    <a:pt x="35195" y="13500"/>
                    <a:pt x="35195" y="8695"/>
                  </a:cubicBezTo>
                  <a:cubicBezTo>
                    <a:pt x="35195" y="3889"/>
                    <a:pt x="30690" y="1"/>
                    <a:pt x="25111" y="1"/>
                  </a:cubicBezTo>
                  <a:lnTo>
                    <a:pt x="1" y="1"/>
                  </a:lnTo>
                  <a:lnTo>
                    <a:pt x="1" y="2337"/>
                  </a:lnTo>
                  <a:lnTo>
                    <a:pt x="25077" y="2337"/>
                  </a:ln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591" name="Google Shape;591;p26"/>
            <p:cNvSpPr/>
            <p:nvPr/>
          </p:nvSpPr>
          <p:spPr>
            <a:xfrm>
              <a:off x="-260709" y="1060216"/>
              <a:ext cx="3262011" cy="1448934"/>
            </a:xfrm>
            <a:custGeom>
              <a:avLst/>
              <a:gdLst/>
              <a:ahLst/>
              <a:cxnLst/>
              <a:rect l="l" t="t" r="r" b="b"/>
              <a:pathLst>
                <a:path w="32568" h="12850" extrusionOk="0">
                  <a:moveTo>
                    <a:pt x="1" y="2460"/>
                  </a:moveTo>
                  <a:lnTo>
                    <a:pt x="25106" y="2460"/>
                  </a:lnTo>
                  <a:cubicBezTo>
                    <a:pt x="27649" y="2460"/>
                    <a:pt x="29719" y="4235"/>
                    <a:pt x="29719" y="6428"/>
                  </a:cubicBezTo>
                  <a:cubicBezTo>
                    <a:pt x="29719" y="8616"/>
                    <a:pt x="27644" y="10395"/>
                    <a:pt x="25111" y="10395"/>
                  </a:cubicBezTo>
                  <a:lnTo>
                    <a:pt x="25111" y="12850"/>
                  </a:lnTo>
                  <a:cubicBezTo>
                    <a:pt x="29226" y="12850"/>
                    <a:pt x="32568" y="9976"/>
                    <a:pt x="32568" y="6428"/>
                  </a:cubicBezTo>
                  <a:cubicBezTo>
                    <a:pt x="32568" y="2879"/>
                    <a:pt x="29226" y="1"/>
                    <a:pt x="25106" y="1"/>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nvGrpSpPr>
            <p:cNvPr id="592" name="Google Shape;592;p26"/>
            <p:cNvGrpSpPr/>
            <p:nvPr/>
          </p:nvGrpSpPr>
          <p:grpSpPr>
            <a:xfrm>
              <a:off x="-260799" y="1331983"/>
              <a:ext cx="2977703" cy="901579"/>
              <a:chOff x="658800" y="2012150"/>
              <a:chExt cx="2473586" cy="665126"/>
            </a:xfrm>
          </p:grpSpPr>
          <p:sp>
            <p:nvSpPr>
              <p:cNvPr id="593" name="Google Shape;593;p26"/>
              <p:cNvSpPr/>
              <p:nvPr/>
            </p:nvSpPr>
            <p:spPr>
              <a:xfrm>
                <a:off x="661569" y="2012150"/>
                <a:ext cx="2470817" cy="665126"/>
              </a:xfrm>
              <a:custGeom>
                <a:avLst/>
                <a:gdLst/>
                <a:ahLst/>
                <a:cxnLst/>
                <a:rect l="l" t="t" r="r" b="b"/>
                <a:pathLst>
                  <a:path w="29700" h="7921" extrusionOk="0">
                    <a:moveTo>
                      <a:pt x="1" y="2272"/>
                    </a:moveTo>
                    <a:lnTo>
                      <a:pt x="25106" y="2272"/>
                    </a:lnTo>
                    <a:cubicBezTo>
                      <a:pt x="26225" y="2272"/>
                      <a:pt x="27117" y="3021"/>
                      <a:pt x="27117" y="3982"/>
                    </a:cubicBezTo>
                    <a:cubicBezTo>
                      <a:pt x="27117" y="4943"/>
                      <a:pt x="26205" y="5692"/>
                      <a:pt x="25077" y="5692"/>
                    </a:cubicBezTo>
                    <a:lnTo>
                      <a:pt x="25077" y="7920"/>
                    </a:lnTo>
                    <a:cubicBezTo>
                      <a:pt x="27639" y="7920"/>
                      <a:pt x="29699" y="6146"/>
                      <a:pt x="29699" y="3958"/>
                    </a:cubicBezTo>
                    <a:cubicBezTo>
                      <a:pt x="29699" y="1764"/>
                      <a:pt x="27634" y="0"/>
                      <a:pt x="25091" y="0"/>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594" name="Google Shape;594;p26"/>
              <p:cNvSpPr/>
              <p:nvPr/>
            </p:nvSpPr>
            <p:spPr>
              <a:xfrm>
                <a:off x="658800" y="2012750"/>
                <a:ext cx="37500" cy="191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grpSp>
      <p:sp>
        <p:nvSpPr>
          <p:cNvPr id="595" name="Google Shape;595;p26"/>
          <p:cNvSpPr txBox="1">
            <a:spLocks noGrp="1"/>
          </p:cNvSpPr>
          <p:nvPr>
            <p:ph type="title"/>
          </p:nvPr>
        </p:nvSpPr>
        <p:spPr>
          <a:xfrm>
            <a:off x="3732958" y="374306"/>
            <a:ext cx="4156422" cy="481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Who owns the parts of the Dixon pencil production?</a:t>
            </a:r>
            <a:endParaRPr dirty="0"/>
          </a:p>
        </p:txBody>
      </p:sp>
      <p:sp>
        <p:nvSpPr>
          <p:cNvPr id="614" name="Google Shape;614;p26"/>
          <p:cNvSpPr txBox="1"/>
          <p:nvPr/>
        </p:nvSpPr>
        <p:spPr>
          <a:xfrm>
            <a:off x="3876892" y="1432956"/>
            <a:ext cx="3684291" cy="2171887"/>
          </a:xfrm>
          <a:prstGeom prst="rect">
            <a:avLst/>
          </a:prstGeom>
          <a:solidFill>
            <a:schemeClr val="lt2"/>
          </a:solidFill>
          <a:ln>
            <a:noFill/>
          </a:ln>
        </p:spPr>
        <p:txBody>
          <a:bodyPr spcFirstLastPara="1" wrap="square" lIns="137150" tIns="137150" rIns="137150" bIns="91425" anchor="ctr" anchorCtr="0">
            <a:noAutofit/>
          </a:bodyPr>
          <a:lstStyle/>
          <a:p>
            <a:pPr marL="0" lvl="0" indent="0" algn="l" rtl="0">
              <a:spcBef>
                <a:spcPts val="0"/>
              </a:spcBef>
              <a:spcAft>
                <a:spcPts val="0"/>
              </a:spcAft>
              <a:buNone/>
            </a:pPr>
            <a:r>
              <a:rPr lang="en-US" sz="1600" b="0" i="0" dirty="0">
                <a:solidFill>
                  <a:srgbClr val="637372"/>
                </a:solidFill>
                <a:effectLst/>
                <a:latin typeface="Real Head"/>
              </a:rPr>
              <a:t>Dixon Ticonderoga is the company that produces Ticonderoga pencils. They have a vertically integrated system: have control of their own producers of the raw materials, the producers of the finished product and the distributers of the good.</a:t>
            </a:r>
            <a:endParaRPr sz="1200" dirty="0">
              <a:solidFill>
                <a:srgbClr val="000000"/>
              </a:solidFill>
              <a:latin typeface="Roboto"/>
              <a:ea typeface="Roboto"/>
              <a:cs typeface="Roboto"/>
              <a:sym typeface="Roboto"/>
            </a:endParaRPr>
          </a:p>
        </p:txBody>
      </p:sp>
      <p:sp>
        <p:nvSpPr>
          <p:cNvPr id="615" name="Google Shape;615;p26"/>
          <p:cNvSpPr/>
          <p:nvPr/>
        </p:nvSpPr>
        <p:spPr>
          <a:xfrm>
            <a:off x="7488550" y="1511275"/>
            <a:ext cx="996600" cy="3048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600" dirty="0"/>
          </a:p>
        </p:txBody>
      </p:sp>
      <p:sp>
        <p:nvSpPr>
          <p:cNvPr id="616" name="Google Shape;616;p26"/>
          <p:cNvSpPr/>
          <p:nvPr/>
        </p:nvSpPr>
        <p:spPr>
          <a:xfrm>
            <a:off x="7488550" y="2061583"/>
            <a:ext cx="996600" cy="304800"/>
          </a:xfrm>
          <a:prstGeom prst="roundRect">
            <a:avLst>
              <a:gd name="adj" fmla="val 50000"/>
            </a:avLst>
          </a:prstGeom>
          <a:solidFill>
            <a:srgbClr val="78E0E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p>
        </p:txBody>
      </p:sp>
      <p:sp>
        <p:nvSpPr>
          <p:cNvPr id="617" name="Google Shape;617;p26"/>
          <p:cNvSpPr/>
          <p:nvPr/>
        </p:nvSpPr>
        <p:spPr>
          <a:xfrm>
            <a:off x="7488550" y="2600404"/>
            <a:ext cx="996600" cy="3048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p>
        </p:txBody>
      </p:sp>
      <p:sp>
        <p:nvSpPr>
          <p:cNvPr id="618" name="Google Shape;618;p26"/>
          <p:cNvSpPr/>
          <p:nvPr/>
        </p:nvSpPr>
        <p:spPr>
          <a:xfrm>
            <a:off x="7488550" y="3139225"/>
            <a:ext cx="996600" cy="3048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0"/>
          <p:cNvSpPr/>
          <p:nvPr/>
        </p:nvSpPr>
        <p:spPr>
          <a:xfrm>
            <a:off x="960007" y="4830234"/>
            <a:ext cx="7825946" cy="22581"/>
          </a:xfrm>
          <a:custGeom>
            <a:avLst/>
            <a:gdLst/>
            <a:ahLst/>
            <a:cxnLst/>
            <a:rect l="l" t="t" r="r" b="b"/>
            <a:pathLst>
              <a:path w="16856" h="204" extrusionOk="0">
                <a:moveTo>
                  <a:pt x="2179" y="0"/>
                </a:moveTo>
                <a:cubicBezTo>
                  <a:pt x="1453" y="0"/>
                  <a:pt x="728" y="4"/>
                  <a:pt x="0" y="22"/>
                </a:cubicBezTo>
                <a:lnTo>
                  <a:pt x="0" y="110"/>
                </a:lnTo>
                <a:cubicBezTo>
                  <a:pt x="2164" y="174"/>
                  <a:pt x="4337" y="150"/>
                  <a:pt x="6506" y="160"/>
                </a:cubicBezTo>
                <a:cubicBezTo>
                  <a:pt x="8689" y="165"/>
                  <a:pt x="10867" y="170"/>
                  <a:pt x="13051" y="174"/>
                </a:cubicBezTo>
                <a:cubicBezTo>
                  <a:pt x="13885" y="178"/>
                  <a:pt x="14723" y="203"/>
                  <a:pt x="15559" y="203"/>
                </a:cubicBezTo>
                <a:cubicBezTo>
                  <a:pt x="15967" y="203"/>
                  <a:pt x="16375" y="197"/>
                  <a:pt x="16781" y="179"/>
                </a:cubicBezTo>
                <a:cubicBezTo>
                  <a:pt x="16841" y="179"/>
                  <a:pt x="16855" y="120"/>
                  <a:pt x="16836" y="86"/>
                </a:cubicBezTo>
                <a:lnTo>
                  <a:pt x="16762" y="46"/>
                </a:lnTo>
                <a:cubicBezTo>
                  <a:pt x="16308" y="26"/>
                  <a:pt x="15852" y="20"/>
                  <a:pt x="15395" y="20"/>
                </a:cubicBezTo>
                <a:cubicBezTo>
                  <a:pt x="14755" y="20"/>
                  <a:pt x="14115" y="32"/>
                  <a:pt x="13479" y="32"/>
                </a:cubicBezTo>
                <a:lnTo>
                  <a:pt x="10177" y="22"/>
                </a:lnTo>
                <a:cubicBezTo>
                  <a:pt x="7994" y="17"/>
                  <a:pt x="5816" y="7"/>
                  <a:pt x="3632" y="2"/>
                </a:cubicBezTo>
                <a:cubicBezTo>
                  <a:pt x="3147" y="2"/>
                  <a:pt x="2663" y="0"/>
                  <a:pt x="2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0"/>
          <p:cNvSpPr txBox="1">
            <a:spLocks noGrp="1"/>
          </p:cNvSpPr>
          <p:nvPr>
            <p:ph type="title"/>
          </p:nvPr>
        </p:nvSpPr>
        <p:spPr>
          <a:xfrm>
            <a:off x="1248443" y="81226"/>
            <a:ext cx="6418783"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dirty="0">
                <a:solidFill>
                  <a:schemeClr val="accent1"/>
                </a:solidFill>
              </a:rPr>
              <a:t>What is Graphite</a:t>
            </a:r>
            <a:endParaRPr sz="4800" b="1" dirty="0">
              <a:solidFill>
                <a:schemeClr val="accent1"/>
              </a:solidFill>
            </a:endParaRPr>
          </a:p>
        </p:txBody>
      </p:sp>
      <p:grpSp>
        <p:nvGrpSpPr>
          <p:cNvPr id="197" name="Google Shape;197;p20"/>
          <p:cNvGrpSpPr/>
          <p:nvPr/>
        </p:nvGrpSpPr>
        <p:grpSpPr>
          <a:xfrm>
            <a:off x="8524238" y="2757422"/>
            <a:ext cx="587094" cy="2346352"/>
            <a:chOff x="1254000" y="1065998"/>
            <a:chExt cx="587094" cy="2346352"/>
          </a:xfrm>
        </p:grpSpPr>
        <p:grpSp>
          <p:nvGrpSpPr>
            <p:cNvPr id="198" name="Google Shape;198;p20"/>
            <p:cNvGrpSpPr/>
            <p:nvPr/>
          </p:nvGrpSpPr>
          <p:grpSpPr>
            <a:xfrm>
              <a:off x="1254000" y="1170272"/>
              <a:ext cx="587094" cy="2242078"/>
              <a:chOff x="1254000" y="1170272"/>
              <a:chExt cx="587094" cy="2242078"/>
            </a:xfrm>
          </p:grpSpPr>
          <p:sp>
            <p:nvSpPr>
              <p:cNvPr id="199" name="Google Shape;199;p20"/>
              <p:cNvSpPr/>
              <p:nvPr/>
            </p:nvSpPr>
            <p:spPr>
              <a:xfrm rot="-5400000">
                <a:off x="1427989" y="3013027"/>
                <a:ext cx="237398" cy="561247"/>
              </a:xfrm>
              <a:custGeom>
                <a:avLst/>
                <a:gdLst/>
                <a:ahLst/>
                <a:cxnLst/>
                <a:rect l="l" t="t" r="r" b="b"/>
                <a:pathLst>
                  <a:path w="3298" h="5021" extrusionOk="0">
                    <a:moveTo>
                      <a:pt x="1395" y="0"/>
                    </a:moveTo>
                    <a:cubicBezTo>
                      <a:pt x="1292" y="0"/>
                      <a:pt x="1218" y="30"/>
                      <a:pt x="1119" y="40"/>
                    </a:cubicBezTo>
                    <a:cubicBezTo>
                      <a:pt x="1050" y="50"/>
                      <a:pt x="986" y="74"/>
                      <a:pt x="917" y="79"/>
                    </a:cubicBezTo>
                    <a:cubicBezTo>
                      <a:pt x="804" y="94"/>
                      <a:pt x="671" y="128"/>
                      <a:pt x="577" y="202"/>
                    </a:cubicBezTo>
                    <a:cubicBezTo>
                      <a:pt x="331" y="385"/>
                      <a:pt x="252" y="690"/>
                      <a:pt x="183" y="971"/>
                    </a:cubicBezTo>
                    <a:cubicBezTo>
                      <a:pt x="158" y="1084"/>
                      <a:pt x="124" y="1198"/>
                      <a:pt x="104" y="1306"/>
                    </a:cubicBezTo>
                    <a:cubicBezTo>
                      <a:pt x="94" y="1351"/>
                      <a:pt x="99" y="1390"/>
                      <a:pt x="94" y="1434"/>
                    </a:cubicBezTo>
                    <a:cubicBezTo>
                      <a:pt x="89" y="1498"/>
                      <a:pt x="64" y="1538"/>
                      <a:pt x="50" y="1597"/>
                    </a:cubicBezTo>
                    <a:cubicBezTo>
                      <a:pt x="25" y="1715"/>
                      <a:pt x="69" y="1853"/>
                      <a:pt x="55" y="1972"/>
                    </a:cubicBezTo>
                    <a:cubicBezTo>
                      <a:pt x="45" y="2060"/>
                      <a:pt x="15" y="2124"/>
                      <a:pt x="10" y="2213"/>
                    </a:cubicBezTo>
                    <a:cubicBezTo>
                      <a:pt x="0" y="2450"/>
                      <a:pt x="15" y="2686"/>
                      <a:pt x="10" y="2923"/>
                    </a:cubicBezTo>
                    <a:cubicBezTo>
                      <a:pt x="10" y="3120"/>
                      <a:pt x="89" y="3297"/>
                      <a:pt x="94" y="3490"/>
                    </a:cubicBezTo>
                    <a:cubicBezTo>
                      <a:pt x="94" y="3583"/>
                      <a:pt x="104" y="3647"/>
                      <a:pt x="124" y="3736"/>
                    </a:cubicBezTo>
                    <a:cubicBezTo>
                      <a:pt x="153" y="3844"/>
                      <a:pt x="128" y="3963"/>
                      <a:pt x="143" y="4071"/>
                    </a:cubicBezTo>
                    <a:cubicBezTo>
                      <a:pt x="158" y="4189"/>
                      <a:pt x="173" y="4318"/>
                      <a:pt x="217" y="4426"/>
                    </a:cubicBezTo>
                    <a:cubicBezTo>
                      <a:pt x="271" y="4554"/>
                      <a:pt x="355" y="4638"/>
                      <a:pt x="464" y="4722"/>
                    </a:cubicBezTo>
                    <a:cubicBezTo>
                      <a:pt x="680" y="4899"/>
                      <a:pt x="932" y="4993"/>
                      <a:pt x="1213" y="5013"/>
                    </a:cubicBezTo>
                    <a:cubicBezTo>
                      <a:pt x="1311" y="5018"/>
                      <a:pt x="1411" y="5020"/>
                      <a:pt x="1511" y="5020"/>
                    </a:cubicBezTo>
                    <a:cubicBezTo>
                      <a:pt x="1762" y="5020"/>
                      <a:pt x="2017" y="5008"/>
                      <a:pt x="2267" y="5008"/>
                    </a:cubicBezTo>
                    <a:cubicBezTo>
                      <a:pt x="2344" y="5008"/>
                      <a:pt x="2425" y="5015"/>
                      <a:pt x="2503" y="5015"/>
                    </a:cubicBezTo>
                    <a:cubicBezTo>
                      <a:pt x="2668" y="5015"/>
                      <a:pt x="2818" y="4983"/>
                      <a:pt x="2879" y="4786"/>
                    </a:cubicBezTo>
                    <a:cubicBezTo>
                      <a:pt x="2928" y="4623"/>
                      <a:pt x="2977" y="4465"/>
                      <a:pt x="3017" y="4298"/>
                    </a:cubicBezTo>
                    <a:cubicBezTo>
                      <a:pt x="3041" y="4199"/>
                      <a:pt x="3095" y="4120"/>
                      <a:pt x="3125" y="4022"/>
                    </a:cubicBezTo>
                    <a:cubicBezTo>
                      <a:pt x="3159" y="3918"/>
                      <a:pt x="3159" y="3810"/>
                      <a:pt x="3184" y="3706"/>
                    </a:cubicBezTo>
                    <a:cubicBezTo>
                      <a:pt x="3199" y="3637"/>
                      <a:pt x="3233" y="3568"/>
                      <a:pt x="3248" y="3499"/>
                    </a:cubicBezTo>
                    <a:cubicBezTo>
                      <a:pt x="3263" y="3411"/>
                      <a:pt x="3248" y="3322"/>
                      <a:pt x="3263" y="3233"/>
                    </a:cubicBezTo>
                    <a:cubicBezTo>
                      <a:pt x="3288" y="3085"/>
                      <a:pt x="3297" y="2952"/>
                      <a:pt x="3297" y="2805"/>
                    </a:cubicBezTo>
                    <a:cubicBezTo>
                      <a:pt x="3297" y="2430"/>
                      <a:pt x="3293" y="2055"/>
                      <a:pt x="3297" y="1681"/>
                    </a:cubicBezTo>
                    <a:cubicBezTo>
                      <a:pt x="3297" y="1434"/>
                      <a:pt x="3263" y="1173"/>
                      <a:pt x="3174" y="942"/>
                    </a:cubicBezTo>
                    <a:cubicBezTo>
                      <a:pt x="3120" y="804"/>
                      <a:pt x="3081" y="666"/>
                      <a:pt x="3012" y="537"/>
                    </a:cubicBezTo>
                    <a:cubicBezTo>
                      <a:pt x="2967" y="459"/>
                      <a:pt x="2923" y="375"/>
                      <a:pt x="2883" y="296"/>
                    </a:cubicBezTo>
                    <a:cubicBezTo>
                      <a:pt x="2854" y="232"/>
                      <a:pt x="2864" y="123"/>
                      <a:pt x="2805" y="79"/>
                    </a:cubicBezTo>
                    <a:lnTo>
                      <a:pt x="2805" y="0"/>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0"/>
              <p:cNvSpPr/>
              <p:nvPr/>
            </p:nvSpPr>
            <p:spPr>
              <a:xfrm rot="-5400000">
                <a:off x="1267895" y="3219310"/>
                <a:ext cx="1304" cy="3872"/>
              </a:xfrm>
              <a:custGeom>
                <a:avLst/>
                <a:gdLst/>
                <a:ahLst/>
                <a:cxnLst/>
                <a:rect l="l" t="t" r="r" b="b"/>
                <a:pathLst>
                  <a:path w="20" h="35" extrusionOk="0">
                    <a:moveTo>
                      <a:pt x="9" y="0"/>
                    </a:moveTo>
                    <a:cubicBezTo>
                      <a:pt x="5" y="0"/>
                      <a:pt x="0" y="7"/>
                      <a:pt x="0" y="20"/>
                    </a:cubicBezTo>
                    <a:lnTo>
                      <a:pt x="20" y="35"/>
                    </a:lnTo>
                    <a:lnTo>
                      <a:pt x="15" y="5"/>
                    </a:lnTo>
                    <a:cubicBezTo>
                      <a:pt x="13" y="2"/>
                      <a:pt x="11" y="0"/>
                      <a:pt x="9"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0"/>
              <p:cNvSpPr/>
              <p:nvPr/>
            </p:nvSpPr>
            <p:spPr>
              <a:xfrm rot="-5400000">
                <a:off x="1275569" y="3213797"/>
                <a:ext cx="5866" cy="12943"/>
              </a:xfrm>
              <a:custGeom>
                <a:avLst/>
                <a:gdLst/>
                <a:ahLst/>
                <a:cxnLst/>
                <a:rect l="l" t="t" r="r" b="b"/>
                <a:pathLst>
                  <a:path w="90" h="117" extrusionOk="0">
                    <a:moveTo>
                      <a:pt x="15" y="1"/>
                    </a:moveTo>
                    <a:cubicBezTo>
                      <a:pt x="10" y="6"/>
                      <a:pt x="10" y="10"/>
                      <a:pt x="5" y="15"/>
                    </a:cubicBezTo>
                    <a:cubicBezTo>
                      <a:pt x="5" y="20"/>
                      <a:pt x="5" y="25"/>
                      <a:pt x="5" y="30"/>
                    </a:cubicBezTo>
                    <a:cubicBezTo>
                      <a:pt x="1" y="30"/>
                      <a:pt x="1" y="35"/>
                      <a:pt x="5" y="40"/>
                    </a:cubicBezTo>
                    <a:cubicBezTo>
                      <a:pt x="10" y="45"/>
                      <a:pt x="15" y="50"/>
                      <a:pt x="20" y="55"/>
                    </a:cubicBezTo>
                    <a:cubicBezTo>
                      <a:pt x="30" y="60"/>
                      <a:pt x="40" y="70"/>
                      <a:pt x="45" y="79"/>
                    </a:cubicBezTo>
                    <a:cubicBezTo>
                      <a:pt x="45" y="84"/>
                      <a:pt x="42" y="86"/>
                      <a:pt x="40" y="86"/>
                    </a:cubicBezTo>
                    <a:cubicBezTo>
                      <a:pt x="37" y="86"/>
                      <a:pt x="35" y="84"/>
                      <a:pt x="35" y="84"/>
                    </a:cubicBezTo>
                    <a:lnTo>
                      <a:pt x="35" y="84"/>
                    </a:lnTo>
                    <a:cubicBezTo>
                      <a:pt x="46" y="99"/>
                      <a:pt x="62" y="116"/>
                      <a:pt x="76" y="116"/>
                    </a:cubicBezTo>
                    <a:cubicBezTo>
                      <a:pt x="81" y="116"/>
                      <a:pt x="85" y="114"/>
                      <a:pt x="89" y="109"/>
                    </a:cubicBezTo>
                    <a:cubicBezTo>
                      <a:pt x="65" y="89"/>
                      <a:pt x="70" y="79"/>
                      <a:pt x="35" y="60"/>
                    </a:cubicBezTo>
                    <a:cubicBezTo>
                      <a:pt x="30" y="60"/>
                      <a:pt x="30" y="55"/>
                      <a:pt x="25" y="50"/>
                    </a:cubicBezTo>
                    <a:cubicBezTo>
                      <a:pt x="20" y="40"/>
                      <a:pt x="20" y="30"/>
                      <a:pt x="25" y="30"/>
                    </a:cubicBezTo>
                    <a:cubicBezTo>
                      <a:pt x="20" y="30"/>
                      <a:pt x="25" y="20"/>
                      <a:pt x="20" y="15"/>
                    </a:cubicBezTo>
                    <a:cubicBezTo>
                      <a:pt x="20" y="6"/>
                      <a:pt x="20" y="6"/>
                      <a:pt x="15"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0"/>
              <p:cNvSpPr/>
              <p:nvPr/>
            </p:nvSpPr>
            <p:spPr>
              <a:xfrm rot="-5400000">
                <a:off x="1499493" y="3192269"/>
                <a:ext cx="391" cy="1770"/>
              </a:xfrm>
              <a:custGeom>
                <a:avLst/>
                <a:gdLst/>
                <a:ahLst/>
                <a:cxnLst/>
                <a:rect l="l" t="t" r="r" b="b"/>
                <a:pathLst>
                  <a:path w="6" h="16" extrusionOk="0">
                    <a:moveTo>
                      <a:pt x="6" y="1"/>
                    </a:moveTo>
                    <a:lnTo>
                      <a:pt x="6" y="1"/>
                    </a:lnTo>
                    <a:cubicBezTo>
                      <a:pt x="1" y="6"/>
                      <a:pt x="1" y="11"/>
                      <a:pt x="1" y="16"/>
                    </a:cubicBezTo>
                    <a:lnTo>
                      <a:pt x="6"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0"/>
              <p:cNvSpPr/>
              <p:nvPr/>
            </p:nvSpPr>
            <p:spPr>
              <a:xfrm rot="-5400000">
                <a:off x="1640756" y="3195789"/>
                <a:ext cx="391" cy="1770"/>
              </a:xfrm>
              <a:custGeom>
                <a:avLst/>
                <a:gdLst/>
                <a:ahLst/>
                <a:cxnLst/>
                <a:rect l="l" t="t" r="r" b="b"/>
                <a:pathLst>
                  <a:path w="6" h="16" extrusionOk="0">
                    <a:moveTo>
                      <a:pt x="1" y="0"/>
                    </a:moveTo>
                    <a:cubicBezTo>
                      <a:pt x="1" y="10"/>
                      <a:pt x="1" y="15"/>
                      <a:pt x="6" y="15"/>
                    </a:cubicBezTo>
                    <a:cubicBezTo>
                      <a:pt x="6" y="5"/>
                      <a:pt x="1" y="0"/>
                      <a:pt x="1"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0"/>
              <p:cNvSpPr/>
              <p:nvPr/>
            </p:nvSpPr>
            <p:spPr>
              <a:xfrm rot="-5400000">
                <a:off x="1662272" y="3199585"/>
                <a:ext cx="391" cy="1217"/>
              </a:xfrm>
              <a:custGeom>
                <a:avLst/>
                <a:gdLst/>
                <a:ahLst/>
                <a:cxnLst/>
                <a:rect l="l" t="t" r="r" b="b"/>
                <a:pathLst>
                  <a:path w="6" h="11" extrusionOk="0">
                    <a:moveTo>
                      <a:pt x="0" y="10"/>
                    </a:moveTo>
                    <a:cubicBezTo>
                      <a:pt x="0" y="5"/>
                      <a:pt x="5" y="0"/>
                      <a:pt x="5" y="0"/>
                    </a:cubicBezTo>
                    <a:cubicBezTo>
                      <a:pt x="5" y="0"/>
                      <a:pt x="0" y="5"/>
                      <a:pt x="0" y="1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0"/>
              <p:cNvSpPr/>
              <p:nvPr/>
            </p:nvSpPr>
            <p:spPr>
              <a:xfrm rot="-5400000">
                <a:off x="1502259" y="3191489"/>
                <a:ext cx="391" cy="3982"/>
              </a:xfrm>
              <a:custGeom>
                <a:avLst/>
                <a:gdLst/>
                <a:ahLst/>
                <a:cxnLst/>
                <a:rect l="l" t="t" r="r" b="b"/>
                <a:pathLst>
                  <a:path w="6" h="36" extrusionOk="0">
                    <a:moveTo>
                      <a:pt x="6" y="1"/>
                    </a:moveTo>
                    <a:lnTo>
                      <a:pt x="1" y="35"/>
                    </a:lnTo>
                    <a:cubicBezTo>
                      <a:pt x="6" y="35"/>
                      <a:pt x="6" y="15"/>
                      <a:pt x="6"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0"/>
              <p:cNvSpPr/>
              <p:nvPr/>
            </p:nvSpPr>
            <p:spPr>
              <a:xfrm rot="-5400000">
                <a:off x="1306742" y="3211552"/>
                <a:ext cx="1043" cy="1659"/>
              </a:xfrm>
              <a:custGeom>
                <a:avLst/>
                <a:gdLst/>
                <a:ahLst/>
                <a:cxnLst/>
                <a:rect l="l" t="t" r="r" b="b"/>
                <a:pathLst>
                  <a:path w="16" h="15" extrusionOk="0">
                    <a:moveTo>
                      <a:pt x="0" y="0"/>
                    </a:moveTo>
                    <a:lnTo>
                      <a:pt x="10" y="15"/>
                    </a:lnTo>
                    <a:lnTo>
                      <a:pt x="15" y="15"/>
                    </a:lnTo>
                    <a:cubicBezTo>
                      <a:pt x="10" y="10"/>
                      <a:pt x="5" y="5"/>
                      <a:pt x="0"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0"/>
              <p:cNvSpPr/>
              <p:nvPr/>
            </p:nvSpPr>
            <p:spPr>
              <a:xfrm rot="-5400000">
                <a:off x="1436940" y="3193775"/>
                <a:ext cx="717" cy="2212"/>
              </a:xfrm>
              <a:custGeom>
                <a:avLst/>
                <a:gdLst/>
                <a:ahLst/>
                <a:cxnLst/>
                <a:rect l="l" t="t" r="r" b="b"/>
                <a:pathLst>
                  <a:path w="11" h="20" extrusionOk="0">
                    <a:moveTo>
                      <a:pt x="0" y="0"/>
                    </a:moveTo>
                    <a:lnTo>
                      <a:pt x="10" y="20"/>
                    </a:lnTo>
                    <a:lnTo>
                      <a:pt x="10" y="10"/>
                    </a:lnTo>
                    <a:cubicBezTo>
                      <a:pt x="10" y="5"/>
                      <a:pt x="5" y="5"/>
                      <a:pt x="0"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0"/>
              <p:cNvSpPr/>
              <p:nvPr/>
            </p:nvSpPr>
            <p:spPr>
              <a:xfrm rot="-5400000">
                <a:off x="1391461" y="3197060"/>
                <a:ext cx="1630" cy="1770"/>
              </a:xfrm>
              <a:custGeom>
                <a:avLst/>
                <a:gdLst/>
                <a:ahLst/>
                <a:cxnLst/>
                <a:rect l="l" t="t" r="r" b="b"/>
                <a:pathLst>
                  <a:path w="25" h="16" extrusionOk="0">
                    <a:moveTo>
                      <a:pt x="10" y="1"/>
                    </a:moveTo>
                    <a:cubicBezTo>
                      <a:pt x="5" y="1"/>
                      <a:pt x="5" y="6"/>
                      <a:pt x="0" y="6"/>
                    </a:cubicBezTo>
                    <a:cubicBezTo>
                      <a:pt x="0" y="16"/>
                      <a:pt x="15" y="16"/>
                      <a:pt x="25" y="16"/>
                    </a:cubicBezTo>
                    <a:cubicBezTo>
                      <a:pt x="20" y="16"/>
                      <a:pt x="15" y="6"/>
                      <a:pt x="10"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0"/>
              <p:cNvSpPr/>
              <p:nvPr/>
            </p:nvSpPr>
            <p:spPr>
              <a:xfrm rot="-5400000">
                <a:off x="1320291" y="3212588"/>
                <a:ext cx="717" cy="1217"/>
              </a:xfrm>
              <a:custGeom>
                <a:avLst/>
                <a:gdLst/>
                <a:ahLst/>
                <a:cxnLst/>
                <a:rect l="l" t="t" r="r" b="b"/>
                <a:pathLst>
                  <a:path w="11" h="11" extrusionOk="0">
                    <a:moveTo>
                      <a:pt x="0" y="0"/>
                    </a:moveTo>
                    <a:cubicBezTo>
                      <a:pt x="5" y="5"/>
                      <a:pt x="5" y="10"/>
                      <a:pt x="10" y="10"/>
                    </a:cubicBezTo>
                    <a:lnTo>
                      <a:pt x="0"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0"/>
              <p:cNvSpPr/>
              <p:nvPr/>
            </p:nvSpPr>
            <p:spPr>
              <a:xfrm rot="-5400000">
                <a:off x="1472281" y="3194386"/>
                <a:ext cx="391" cy="664"/>
              </a:xfrm>
              <a:custGeom>
                <a:avLst/>
                <a:gdLst/>
                <a:ahLst/>
                <a:cxnLst/>
                <a:rect l="l" t="t" r="r" b="b"/>
                <a:pathLst>
                  <a:path w="6" h="6" extrusionOk="0">
                    <a:moveTo>
                      <a:pt x="5" y="0"/>
                    </a:moveTo>
                    <a:lnTo>
                      <a:pt x="5" y="0"/>
                    </a:lnTo>
                    <a:cubicBezTo>
                      <a:pt x="5" y="0"/>
                      <a:pt x="0" y="5"/>
                      <a:pt x="0" y="5"/>
                    </a:cubicBezTo>
                    <a:cubicBezTo>
                      <a:pt x="0" y="5"/>
                      <a:pt x="5" y="5"/>
                      <a:pt x="5"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0"/>
              <p:cNvSpPr/>
              <p:nvPr/>
            </p:nvSpPr>
            <p:spPr>
              <a:xfrm rot="-5400000">
                <a:off x="1258008" y="3255785"/>
                <a:ext cx="391" cy="664"/>
              </a:xfrm>
              <a:custGeom>
                <a:avLst/>
                <a:gdLst/>
                <a:ahLst/>
                <a:cxnLst/>
                <a:rect l="l" t="t" r="r" b="b"/>
                <a:pathLst>
                  <a:path w="6" h="6" extrusionOk="0">
                    <a:moveTo>
                      <a:pt x="1" y="0"/>
                    </a:moveTo>
                    <a:cubicBezTo>
                      <a:pt x="1" y="5"/>
                      <a:pt x="1" y="5"/>
                      <a:pt x="1" y="5"/>
                    </a:cubicBezTo>
                    <a:cubicBezTo>
                      <a:pt x="6" y="5"/>
                      <a:pt x="6" y="0"/>
                      <a:pt x="1"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0"/>
              <p:cNvSpPr/>
              <p:nvPr/>
            </p:nvSpPr>
            <p:spPr>
              <a:xfrm rot="-5400000">
                <a:off x="1267967" y="3223212"/>
                <a:ext cx="717" cy="1217"/>
              </a:xfrm>
              <a:custGeom>
                <a:avLst/>
                <a:gdLst/>
                <a:ahLst/>
                <a:cxnLst/>
                <a:rect l="l" t="t" r="r" b="b"/>
                <a:pathLst>
                  <a:path w="11" h="11" extrusionOk="0">
                    <a:moveTo>
                      <a:pt x="6" y="0"/>
                    </a:moveTo>
                    <a:cubicBezTo>
                      <a:pt x="1" y="5"/>
                      <a:pt x="1" y="5"/>
                      <a:pt x="1" y="10"/>
                    </a:cubicBezTo>
                    <a:lnTo>
                      <a:pt x="11"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0"/>
              <p:cNvSpPr/>
              <p:nvPr/>
            </p:nvSpPr>
            <p:spPr>
              <a:xfrm rot="-5400000">
                <a:off x="1705622" y="3206943"/>
                <a:ext cx="196" cy="774"/>
              </a:xfrm>
              <a:custGeom>
                <a:avLst/>
                <a:gdLst/>
                <a:ahLst/>
                <a:cxnLst/>
                <a:rect l="l" t="t" r="r" b="b"/>
                <a:pathLst>
                  <a:path w="3" h="7" extrusionOk="0">
                    <a:moveTo>
                      <a:pt x="2" y="1"/>
                    </a:moveTo>
                    <a:cubicBezTo>
                      <a:pt x="2" y="1"/>
                      <a:pt x="0" y="4"/>
                      <a:pt x="0" y="7"/>
                    </a:cubicBezTo>
                    <a:cubicBezTo>
                      <a:pt x="2" y="3"/>
                      <a:pt x="2" y="1"/>
                      <a:pt x="2"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0"/>
              <p:cNvSpPr/>
              <p:nvPr/>
            </p:nvSpPr>
            <p:spPr>
              <a:xfrm rot="-5400000">
                <a:off x="1765235" y="3382680"/>
                <a:ext cx="3289" cy="2987"/>
              </a:xfrm>
              <a:custGeom>
                <a:avLst/>
                <a:gdLst/>
                <a:ahLst/>
                <a:cxnLst/>
                <a:rect l="l" t="t" r="r" b="b"/>
                <a:pathLst>
                  <a:path w="49" h="27" extrusionOk="0">
                    <a:moveTo>
                      <a:pt x="5" y="1"/>
                    </a:moveTo>
                    <a:cubicBezTo>
                      <a:pt x="1" y="1"/>
                      <a:pt x="0" y="6"/>
                      <a:pt x="6" y="21"/>
                    </a:cubicBezTo>
                    <a:cubicBezTo>
                      <a:pt x="6" y="20"/>
                      <a:pt x="7" y="20"/>
                      <a:pt x="8" y="20"/>
                    </a:cubicBezTo>
                    <a:cubicBezTo>
                      <a:pt x="14" y="20"/>
                      <a:pt x="28" y="27"/>
                      <a:pt x="37" y="27"/>
                    </a:cubicBezTo>
                    <a:cubicBezTo>
                      <a:pt x="45" y="27"/>
                      <a:pt x="48" y="22"/>
                      <a:pt x="40" y="6"/>
                    </a:cubicBezTo>
                    <a:lnTo>
                      <a:pt x="40" y="6"/>
                    </a:lnTo>
                    <a:cubicBezTo>
                      <a:pt x="42" y="14"/>
                      <a:pt x="41" y="17"/>
                      <a:pt x="38" y="17"/>
                    </a:cubicBezTo>
                    <a:cubicBezTo>
                      <a:pt x="30" y="17"/>
                      <a:pt x="13" y="1"/>
                      <a:pt x="5"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0"/>
              <p:cNvSpPr/>
              <p:nvPr/>
            </p:nvSpPr>
            <p:spPr>
              <a:xfrm rot="-5400000">
                <a:off x="1309616" y="3210421"/>
                <a:ext cx="717" cy="1770"/>
              </a:xfrm>
              <a:custGeom>
                <a:avLst/>
                <a:gdLst/>
                <a:ahLst/>
                <a:cxnLst/>
                <a:rect l="l" t="t" r="r" b="b"/>
                <a:pathLst>
                  <a:path w="11" h="16" extrusionOk="0">
                    <a:moveTo>
                      <a:pt x="1" y="1"/>
                    </a:moveTo>
                    <a:cubicBezTo>
                      <a:pt x="1" y="6"/>
                      <a:pt x="6" y="11"/>
                      <a:pt x="11" y="16"/>
                    </a:cubicBezTo>
                    <a:lnTo>
                      <a:pt x="1"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0"/>
              <p:cNvSpPr/>
              <p:nvPr/>
            </p:nvSpPr>
            <p:spPr>
              <a:xfrm rot="-5400000">
                <a:off x="1768174" y="3384505"/>
                <a:ext cx="67" cy="1217"/>
              </a:xfrm>
              <a:custGeom>
                <a:avLst/>
                <a:gdLst/>
                <a:ahLst/>
                <a:cxnLst/>
                <a:rect l="l" t="t" r="r" b="b"/>
                <a:pathLst>
                  <a:path w="1" h="11" extrusionOk="0">
                    <a:moveTo>
                      <a:pt x="1" y="1"/>
                    </a:moveTo>
                    <a:lnTo>
                      <a:pt x="1" y="1"/>
                    </a:lnTo>
                    <a:lnTo>
                      <a:pt x="1" y="10"/>
                    </a:lnTo>
                    <a:cubicBezTo>
                      <a:pt x="1" y="6"/>
                      <a:pt x="1" y="6"/>
                      <a:pt x="1"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0"/>
              <p:cNvSpPr/>
              <p:nvPr/>
            </p:nvSpPr>
            <p:spPr>
              <a:xfrm rot="-5400000">
                <a:off x="1800329" y="3224467"/>
                <a:ext cx="717" cy="664"/>
              </a:xfrm>
              <a:custGeom>
                <a:avLst/>
                <a:gdLst/>
                <a:ahLst/>
                <a:cxnLst/>
                <a:rect l="l" t="t" r="r" b="b"/>
                <a:pathLst>
                  <a:path w="11" h="6" extrusionOk="0">
                    <a:moveTo>
                      <a:pt x="11" y="0"/>
                    </a:moveTo>
                    <a:lnTo>
                      <a:pt x="11" y="0"/>
                    </a:lnTo>
                    <a:cubicBezTo>
                      <a:pt x="11" y="0"/>
                      <a:pt x="6" y="0"/>
                      <a:pt x="1" y="5"/>
                    </a:cubicBezTo>
                    <a:cubicBezTo>
                      <a:pt x="6" y="5"/>
                      <a:pt x="6" y="5"/>
                      <a:pt x="11"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0"/>
              <p:cNvSpPr/>
              <p:nvPr/>
            </p:nvSpPr>
            <p:spPr>
              <a:xfrm rot="-5400000">
                <a:off x="1731244" y="3209933"/>
                <a:ext cx="391" cy="1770"/>
              </a:xfrm>
              <a:custGeom>
                <a:avLst/>
                <a:gdLst/>
                <a:ahLst/>
                <a:cxnLst/>
                <a:rect l="l" t="t" r="r" b="b"/>
                <a:pathLst>
                  <a:path w="6" h="16" extrusionOk="0">
                    <a:moveTo>
                      <a:pt x="6" y="0"/>
                    </a:moveTo>
                    <a:lnTo>
                      <a:pt x="3" y="8"/>
                    </a:lnTo>
                    <a:cubicBezTo>
                      <a:pt x="5" y="5"/>
                      <a:pt x="6" y="3"/>
                      <a:pt x="6" y="0"/>
                    </a:cubicBezTo>
                    <a:close/>
                    <a:moveTo>
                      <a:pt x="3" y="8"/>
                    </a:moveTo>
                    <a:lnTo>
                      <a:pt x="3" y="8"/>
                    </a:lnTo>
                    <a:cubicBezTo>
                      <a:pt x="2" y="10"/>
                      <a:pt x="1" y="13"/>
                      <a:pt x="1" y="15"/>
                    </a:cubicBezTo>
                    <a:lnTo>
                      <a:pt x="3" y="8"/>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0"/>
              <p:cNvSpPr/>
              <p:nvPr/>
            </p:nvSpPr>
            <p:spPr>
              <a:xfrm rot="-5400000">
                <a:off x="1815822" y="3241153"/>
                <a:ext cx="1369" cy="664"/>
              </a:xfrm>
              <a:custGeom>
                <a:avLst/>
                <a:gdLst/>
                <a:ahLst/>
                <a:cxnLst/>
                <a:rect l="l" t="t" r="r" b="b"/>
                <a:pathLst>
                  <a:path w="21" h="6" extrusionOk="0">
                    <a:moveTo>
                      <a:pt x="1" y="0"/>
                    </a:moveTo>
                    <a:lnTo>
                      <a:pt x="1" y="5"/>
                    </a:lnTo>
                    <a:cubicBezTo>
                      <a:pt x="6" y="0"/>
                      <a:pt x="11" y="0"/>
                      <a:pt x="20"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0"/>
              <p:cNvSpPr/>
              <p:nvPr/>
            </p:nvSpPr>
            <p:spPr>
              <a:xfrm rot="-5400000">
                <a:off x="1815709" y="3264079"/>
                <a:ext cx="1043" cy="111"/>
              </a:xfrm>
              <a:custGeom>
                <a:avLst/>
                <a:gdLst/>
                <a:ahLst/>
                <a:cxnLst/>
                <a:rect l="l" t="t" r="r" b="b"/>
                <a:pathLst>
                  <a:path w="16" h="1" extrusionOk="0">
                    <a:moveTo>
                      <a:pt x="1" y="0"/>
                    </a:moveTo>
                    <a:cubicBezTo>
                      <a:pt x="1" y="0"/>
                      <a:pt x="1" y="0"/>
                      <a:pt x="6" y="0"/>
                    </a:cubicBezTo>
                    <a:cubicBezTo>
                      <a:pt x="11" y="0"/>
                      <a:pt x="16" y="0"/>
                      <a:pt x="16"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0"/>
              <p:cNvSpPr/>
              <p:nvPr/>
            </p:nvSpPr>
            <p:spPr>
              <a:xfrm rot="-5400000">
                <a:off x="1261712" y="3328243"/>
                <a:ext cx="2607" cy="1881"/>
              </a:xfrm>
              <a:custGeom>
                <a:avLst/>
                <a:gdLst/>
                <a:ahLst/>
                <a:cxnLst/>
                <a:rect l="l" t="t" r="r" b="b"/>
                <a:pathLst>
                  <a:path w="40" h="17" extrusionOk="0">
                    <a:moveTo>
                      <a:pt x="32" y="1"/>
                    </a:moveTo>
                    <a:cubicBezTo>
                      <a:pt x="29" y="1"/>
                      <a:pt x="20" y="2"/>
                      <a:pt x="0" y="7"/>
                    </a:cubicBezTo>
                    <a:cubicBezTo>
                      <a:pt x="10" y="7"/>
                      <a:pt x="15" y="12"/>
                      <a:pt x="20" y="17"/>
                    </a:cubicBezTo>
                    <a:cubicBezTo>
                      <a:pt x="17" y="10"/>
                      <a:pt x="40" y="1"/>
                      <a:pt x="32"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0"/>
              <p:cNvSpPr/>
              <p:nvPr/>
            </p:nvSpPr>
            <p:spPr>
              <a:xfrm rot="-5400000">
                <a:off x="1308102" y="3211480"/>
                <a:ext cx="978" cy="1217"/>
              </a:xfrm>
              <a:custGeom>
                <a:avLst/>
                <a:gdLst/>
                <a:ahLst/>
                <a:cxnLst/>
                <a:rect l="l" t="t" r="r" b="b"/>
                <a:pathLst>
                  <a:path w="15" h="11" extrusionOk="0">
                    <a:moveTo>
                      <a:pt x="5" y="1"/>
                    </a:moveTo>
                    <a:cubicBezTo>
                      <a:pt x="5" y="1"/>
                      <a:pt x="0" y="6"/>
                      <a:pt x="0" y="6"/>
                    </a:cubicBezTo>
                    <a:cubicBezTo>
                      <a:pt x="3" y="6"/>
                      <a:pt x="7" y="6"/>
                      <a:pt x="10" y="7"/>
                    </a:cubicBezTo>
                    <a:lnTo>
                      <a:pt x="10" y="7"/>
                    </a:lnTo>
                    <a:cubicBezTo>
                      <a:pt x="9" y="5"/>
                      <a:pt x="7" y="3"/>
                      <a:pt x="5" y="1"/>
                    </a:cubicBezTo>
                    <a:close/>
                    <a:moveTo>
                      <a:pt x="10" y="7"/>
                    </a:moveTo>
                    <a:cubicBezTo>
                      <a:pt x="11" y="9"/>
                      <a:pt x="12" y="11"/>
                      <a:pt x="15" y="11"/>
                    </a:cubicBezTo>
                    <a:cubicBezTo>
                      <a:pt x="13" y="9"/>
                      <a:pt x="11" y="8"/>
                      <a:pt x="10" y="7"/>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0"/>
              <p:cNvSpPr/>
              <p:nvPr/>
            </p:nvSpPr>
            <p:spPr>
              <a:xfrm rot="-5400000">
                <a:off x="1829540" y="3243352"/>
                <a:ext cx="3911" cy="111"/>
              </a:xfrm>
              <a:custGeom>
                <a:avLst/>
                <a:gdLst/>
                <a:ahLst/>
                <a:cxnLst/>
                <a:rect l="l" t="t" r="r" b="b"/>
                <a:pathLst>
                  <a:path w="60" h="1" extrusionOk="0">
                    <a:moveTo>
                      <a:pt x="60" y="0"/>
                    </a:moveTo>
                    <a:cubicBezTo>
                      <a:pt x="40" y="0"/>
                      <a:pt x="20" y="0"/>
                      <a:pt x="0" y="0"/>
                    </a:cubicBezTo>
                    <a:cubicBezTo>
                      <a:pt x="15" y="0"/>
                      <a:pt x="40" y="0"/>
                      <a:pt x="60"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0"/>
              <p:cNvSpPr/>
              <p:nvPr/>
            </p:nvSpPr>
            <p:spPr>
              <a:xfrm rot="-5400000">
                <a:off x="1496434" y="3408056"/>
                <a:ext cx="67" cy="1770"/>
              </a:xfrm>
              <a:custGeom>
                <a:avLst/>
                <a:gdLst/>
                <a:ahLst/>
                <a:cxnLst/>
                <a:rect l="l" t="t" r="r" b="b"/>
                <a:pathLst>
                  <a:path w="1" h="16" extrusionOk="0">
                    <a:moveTo>
                      <a:pt x="1" y="15"/>
                    </a:moveTo>
                    <a:lnTo>
                      <a:pt x="1" y="0"/>
                    </a:lnTo>
                    <a:cubicBezTo>
                      <a:pt x="1" y="5"/>
                      <a:pt x="1" y="10"/>
                      <a:pt x="1" y="15"/>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0"/>
              <p:cNvSpPr/>
              <p:nvPr/>
            </p:nvSpPr>
            <p:spPr>
              <a:xfrm rot="-5400000">
                <a:off x="1301682" y="3370610"/>
                <a:ext cx="738" cy="1217"/>
              </a:xfrm>
              <a:custGeom>
                <a:avLst/>
                <a:gdLst/>
                <a:ahLst/>
                <a:cxnLst/>
                <a:rect l="l" t="t" r="r" b="b"/>
                <a:pathLst>
                  <a:path w="11" h="11" extrusionOk="0">
                    <a:moveTo>
                      <a:pt x="11" y="1"/>
                    </a:moveTo>
                    <a:cubicBezTo>
                      <a:pt x="6" y="1"/>
                      <a:pt x="6" y="1"/>
                      <a:pt x="1" y="6"/>
                    </a:cubicBezTo>
                    <a:lnTo>
                      <a:pt x="1" y="11"/>
                    </a:lnTo>
                    <a:cubicBezTo>
                      <a:pt x="6" y="11"/>
                      <a:pt x="6" y="11"/>
                      <a:pt x="6" y="6"/>
                    </a:cubicBezTo>
                    <a:cubicBezTo>
                      <a:pt x="11" y="6"/>
                      <a:pt x="11" y="1"/>
                      <a:pt x="11"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0"/>
              <p:cNvSpPr/>
              <p:nvPr/>
            </p:nvSpPr>
            <p:spPr>
              <a:xfrm rot="-5400000">
                <a:off x="1498550" y="3192659"/>
                <a:ext cx="65" cy="664"/>
              </a:xfrm>
              <a:custGeom>
                <a:avLst/>
                <a:gdLst/>
                <a:ahLst/>
                <a:cxnLst/>
                <a:rect l="l" t="t" r="r" b="b"/>
                <a:pathLst>
                  <a:path w="1" h="6" extrusionOk="0">
                    <a:moveTo>
                      <a:pt x="1" y="6"/>
                    </a:moveTo>
                    <a:lnTo>
                      <a:pt x="1" y="6"/>
                    </a:lnTo>
                    <a:cubicBezTo>
                      <a:pt x="1" y="6"/>
                      <a:pt x="1" y="6"/>
                      <a:pt x="1" y="1"/>
                    </a:cubicBezTo>
                    <a:cubicBezTo>
                      <a:pt x="1" y="6"/>
                      <a:pt x="1" y="6"/>
                      <a:pt x="1" y="6"/>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0"/>
              <p:cNvSpPr/>
              <p:nvPr/>
            </p:nvSpPr>
            <p:spPr>
              <a:xfrm rot="-5400000">
                <a:off x="1483932" y="3407158"/>
                <a:ext cx="403" cy="1217"/>
              </a:xfrm>
              <a:custGeom>
                <a:avLst/>
                <a:gdLst/>
                <a:ahLst/>
                <a:cxnLst/>
                <a:rect l="l" t="t" r="r" b="b"/>
                <a:pathLst>
                  <a:path w="6" h="11" extrusionOk="0">
                    <a:moveTo>
                      <a:pt x="1" y="1"/>
                    </a:moveTo>
                    <a:lnTo>
                      <a:pt x="1" y="11"/>
                    </a:lnTo>
                    <a:lnTo>
                      <a:pt x="6" y="11"/>
                    </a:lnTo>
                    <a:cubicBezTo>
                      <a:pt x="6" y="6"/>
                      <a:pt x="6" y="6"/>
                      <a:pt x="1"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0"/>
              <p:cNvSpPr/>
              <p:nvPr/>
            </p:nvSpPr>
            <p:spPr>
              <a:xfrm rot="-5400000">
                <a:off x="1430609" y="3189049"/>
                <a:ext cx="326" cy="1106"/>
              </a:xfrm>
              <a:custGeom>
                <a:avLst/>
                <a:gdLst/>
                <a:ahLst/>
                <a:cxnLst/>
                <a:rect l="l" t="t" r="r" b="b"/>
                <a:pathLst>
                  <a:path w="5" h="10" extrusionOk="0">
                    <a:moveTo>
                      <a:pt x="5" y="0"/>
                    </a:moveTo>
                    <a:cubicBezTo>
                      <a:pt x="5" y="5"/>
                      <a:pt x="5" y="5"/>
                      <a:pt x="0" y="10"/>
                    </a:cubicBezTo>
                    <a:cubicBezTo>
                      <a:pt x="5" y="10"/>
                      <a:pt x="5" y="10"/>
                      <a:pt x="5"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0"/>
              <p:cNvSpPr/>
              <p:nvPr/>
            </p:nvSpPr>
            <p:spPr>
              <a:xfrm rot="-5400000">
                <a:off x="1400045" y="3189638"/>
                <a:ext cx="391" cy="4425"/>
              </a:xfrm>
              <a:custGeom>
                <a:avLst/>
                <a:gdLst/>
                <a:ahLst/>
                <a:cxnLst/>
                <a:rect l="l" t="t" r="r" b="b"/>
                <a:pathLst>
                  <a:path w="6" h="40" extrusionOk="0">
                    <a:moveTo>
                      <a:pt x="1" y="0"/>
                    </a:moveTo>
                    <a:cubicBezTo>
                      <a:pt x="1" y="9"/>
                      <a:pt x="2" y="18"/>
                      <a:pt x="4" y="26"/>
                    </a:cubicBezTo>
                    <a:lnTo>
                      <a:pt x="4" y="26"/>
                    </a:lnTo>
                    <a:lnTo>
                      <a:pt x="1" y="0"/>
                    </a:lnTo>
                    <a:close/>
                    <a:moveTo>
                      <a:pt x="4" y="26"/>
                    </a:moveTo>
                    <a:lnTo>
                      <a:pt x="6" y="39"/>
                    </a:lnTo>
                    <a:cubicBezTo>
                      <a:pt x="6" y="36"/>
                      <a:pt x="5" y="31"/>
                      <a:pt x="4" y="26"/>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0"/>
              <p:cNvSpPr/>
              <p:nvPr/>
            </p:nvSpPr>
            <p:spPr>
              <a:xfrm rot="-5400000">
                <a:off x="1379417" y="3194549"/>
                <a:ext cx="717" cy="664"/>
              </a:xfrm>
              <a:custGeom>
                <a:avLst/>
                <a:gdLst/>
                <a:ahLst/>
                <a:cxnLst/>
                <a:rect l="l" t="t" r="r" b="b"/>
                <a:pathLst>
                  <a:path w="11" h="6" extrusionOk="0">
                    <a:moveTo>
                      <a:pt x="0" y="0"/>
                    </a:moveTo>
                    <a:lnTo>
                      <a:pt x="0" y="5"/>
                    </a:lnTo>
                    <a:lnTo>
                      <a:pt x="10" y="5"/>
                    </a:lnTo>
                    <a:cubicBezTo>
                      <a:pt x="5" y="0"/>
                      <a:pt x="5" y="0"/>
                      <a:pt x="0"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0"/>
              <p:cNvSpPr/>
              <p:nvPr/>
            </p:nvSpPr>
            <p:spPr>
              <a:xfrm rot="-5400000">
                <a:off x="1734738" y="3202326"/>
                <a:ext cx="261" cy="1991"/>
              </a:xfrm>
              <a:custGeom>
                <a:avLst/>
                <a:gdLst/>
                <a:ahLst/>
                <a:cxnLst/>
                <a:rect l="l" t="t" r="r" b="b"/>
                <a:pathLst>
                  <a:path w="4" h="18" extrusionOk="0">
                    <a:moveTo>
                      <a:pt x="3" y="0"/>
                    </a:moveTo>
                    <a:cubicBezTo>
                      <a:pt x="3" y="6"/>
                      <a:pt x="2" y="12"/>
                      <a:pt x="2" y="15"/>
                    </a:cubicBezTo>
                    <a:lnTo>
                      <a:pt x="2" y="15"/>
                    </a:lnTo>
                    <a:cubicBezTo>
                      <a:pt x="2" y="14"/>
                      <a:pt x="2" y="12"/>
                      <a:pt x="3" y="10"/>
                    </a:cubicBezTo>
                    <a:cubicBezTo>
                      <a:pt x="3" y="5"/>
                      <a:pt x="3" y="5"/>
                      <a:pt x="3" y="0"/>
                    </a:cubicBezTo>
                    <a:close/>
                    <a:moveTo>
                      <a:pt x="2" y="15"/>
                    </a:moveTo>
                    <a:cubicBezTo>
                      <a:pt x="1" y="16"/>
                      <a:pt x="1" y="17"/>
                      <a:pt x="1" y="17"/>
                    </a:cubicBezTo>
                    <a:cubicBezTo>
                      <a:pt x="1" y="17"/>
                      <a:pt x="1" y="16"/>
                      <a:pt x="2" y="15"/>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0"/>
              <p:cNvSpPr/>
              <p:nvPr/>
            </p:nvSpPr>
            <p:spPr>
              <a:xfrm rot="-5400000">
                <a:off x="1630471" y="3189973"/>
                <a:ext cx="717" cy="3429"/>
              </a:xfrm>
              <a:custGeom>
                <a:avLst/>
                <a:gdLst/>
                <a:ahLst/>
                <a:cxnLst/>
                <a:rect l="l" t="t" r="r" b="b"/>
                <a:pathLst>
                  <a:path w="11" h="31" extrusionOk="0">
                    <a:moveTo>
                      <a:pt x="1" y="1"/>
                    </a:moveTo>
                    <a:cubicBezTo>
                      <a:pt x="1" y="11"/>
                      <a:pt x="6" y="20"/>
                      <a:pt x="6" y="30"/>
                    </a:cubicBezTo>
                    <a:cubicBezTo>
                      <a:pt x="6" y="16"/>
                      <a:pt x="10" y="6"/>
                      <a:pt x="1"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0"/>
              <p:cNvSpPr/>
              <p:nvPr/>
            </p:nvSpPr>
            <p:spPr>
              <a:xfrm rot="-5400000">
                <a:off x="1831137" y="3241103"/>
                <a:ext cx="717" cy="111"/>
              </a:xfrm>
              <a:custGeom>
                <a:avLst/>
                <a:gdLst/>
                <a:ahLst/>
                <a:cxnLst/>
                <a:rect l="l" t="t" r="r" b="b"/>
                <a:pathLst>
                  <a:path w="11" h="1" extrusionOk="0">
                    <a:moveTo>
                      <a:pt x="10" y="0"/>
                    </a:moveTo>
                    <a:lnTo>
                      <a:pt x="10" y="0"/>
                    </a:lnTo>
                    <a:lnTo>
                      <a:pt x="1"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0"/>
              <p:cNvSpPr/>
              <p:nvPr/>
            </p:nvSpPr>
            <p:spPr>
              <a:xfrm rot="-5400000">
                <a:off x="1634727" y="3189361"/>
                <a:ext cx="391" cy="4978"/>
              </a:xfrm>
              <a:custGeom>
                <a:avLst/>
                <a:gdLst/>
                <a:ahLst/>
                <a:cxnLst/>
                <a:rect l="l" t="t" r="r" b="b"/>
                <a:pathLst>
                  <a:path w="6" h="45" extrusionOk="0">
                    <a:moveTo>
                      <a:pt x="6" y="0"/>
                    </a:moveTo>
                    <a:cubicBezTo>
                      <a:pt x="6" y="15"/>
                      <a:pt x="1" y="30"/>
                      <a:pt x="6" y="45"/>
                    </a:cubicBezTo>
                    <a:cubicBezTo>
                      <a:pt x="6" y="30"/>
                      <a:pt x="6" y="15"/>
                      <a:pt x="6"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0"/>
              <p:cNvSpPr/>
              <p:nvPr/>
            </p:nvSpPr>
            <p:spPr>
              <a:xfrm rot="-5400000">
                <a:off x="1291061" y="3215652"/>
                <a:ext cx="326" cy="1217"/>
              </a:xfrm>
              <a:custGeom>
                <a:avLst/>
                <a:gdLst/>
                <a:ahLst/>
                <a:cxnLst/>
                <a:rect l="l" t="t" r="r" b="b"/>
                <a:pathLst>
                  <a:path w="5" h="11" extrusionOk="0">
                    <a:moveTo>
                      <a:pt x="0" y="0"/>
                    </a:moveTo>
                    <a:lnTo>
                      <a:pt x="5" y="10"/>
                    </a:lnTo>
                    <a:lnTo>
                      <a:pt x="5"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0"/>
              <p:cNvSpPr/>
              <p:nvPr/>
            </p:nvSpPr>
            <p:spPr>
              <a:xfrm rot="-5400000">
                <a:off x="1289922" y="3215945"/>
                <a:ext cx="391" cy="1217"/>
              </a:xfrm>
              <a:custGeom>
                <a:avLst/>
                <a:gdLst/>
                <a:ahLst/>
                <a:cxnLst/>
                <a:rect l="l" t="t" r="r" b="b"/>
                <a:pathLst>
                  <a:path w="6" h="11" extrusionOk="0">
                    <a:moveTo>
                      <a:pt x="0" y="0"/>
                    </a:moveTo>
                    <a:cubicBezTo>
                      <a:pt x="0" y="3"/>
                      <a:pt x="1" y="4"/>
                      <a:pt x="3" y="5"/>
                    </a:cubicBezTo>
                    <a:lnTo>
                      <a:pt x="3" y="5"/>
                    </a:lnTo>
                    <a:lnTo>
                      <a:pt x="0" y="0"/>
                    </a:lnTo>
                    <a:close/>
                    <a:moveTo>
                      <a:pt x="3" y="5"/>
                    </a:moveTo>
                    <a:lnTo>
                      <a:pt x="5" y="10"/>
                    </a:lnTo>
                    <a:cubicBezTo>
                      <a:pt x="5" y="8"/>
                      <a:pt x="4" y="6"/>
                      <a:pt x="3" y="5"/>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0"/>
              <p:cNvSpPr/>
              <p:nvPr/>
            </p:nvSpPr>
            <p:spPr>
              <a:xfrm rot="-5400000">
                <a:off x="1287823" y="3215604"/>
                <a:ext cx="717" cy="2876"/>
              </a:xfrm>
              <a:custGeom>
                <a:avLst/>
                <a:gdLst/>
                <a:ahLst/>
                <a:cxnLst/>
                <a:rect l="l" t="t" r="r" b="b"/>
                <a:pathLst>
                  <a:path w="11" h="26" extrusionOk="0">
                    <a:moveTo>
                      <a:pt x="0" y="1"/>
                    </a:moveTo>
                    <a:lnTo>
                      <a:pt x="10" y="25"/>
                    </a:lnTo>
                    <a:cubicBezTo>
                      <a:pt x="10" y="15"/>
                      <a:pt x="10" y="6"/>
                      <a:pt x="0"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0"/>
              <p:cNvSpPr/>
              <p:nvPr/>
            </p:nvSpPr>
            <p:spPr>
              <a:xfrm rot="-5400000">
                <a:off x="1316419" y="3209296"/>
                <a:ext cx="717" cy="111"/>
              </a:xfrm>
              <a:custGeom>
                <a:avLst/>
                <a:gdLst/>
                <a:ahLst/>
                <a:cxnLst/>
                <a:rect l="l" t="t" r="r" b="b"/>
                <a:pathLst>
                  <a:path w="11" h="1" extrusionOk="0">
                    <a:moveTo>
                      <a:pt x="1" y="1"/>
                    </a:moveTo>
                    <a:lnTo>
                      <a:pt x="10" y="1"/>
                    </a:lnTo>
                    <a:cubicBezTo>
                      <a:pt x="5" y="1"/>
                      <a:pt x="5" y="1"/>
                      <a:pt x="1"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0"/>
              <p:cNvSpPr/>
              <p:nvPr/>
            </p:nvSpPr>
            <p:spPr>
              <a:xfrm rot="-5400000">
                <a:off x="1319893" y="3203932"/>
                <a:ext cx="1955" cy="8297"/>
              </a:xfrm>
              <a:custGeom>
                <a:avLst/>
                <a:gdLst/>
                <a:ahLst/>
                <a:cxnLst/>
                <a:rect l="l" t="t" r="r" b="b"/>
                <a:pathLst>
                  <a:path w="30" h="75" extrusionOk="0">
                    <a:moveTo>
                      <a:pt x="0" y="1"/>
                    </a:moveTo>
                    <a:cubicBezTo>
                      <a:pt x="10" y="11"/>
                      <a:pt x="15" y="60"/>
                      <a:pt x="30" y="75"/>
                    </a:cubicBezTo>
                    <a:cubicBezTo>
                      <a:pt x="25" y="55"/>
                      <a:pt x="20" y="25"/>
                      <a:pt x="5"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0"/>
              <p:cNvSpPr/>
              <p:nvPr/>
            </p:nvSpPr>
            <p:spPr>
              <a:xfrm rot="-5400000">
                <a:off x="1358138" y="3200493"/>
                <a:ext cx="2347" cy="7743"/>
              </a:xfrm>
              <a:custGeom>
                <a:avLst/>
                <a:gdLst/>
                <a:ahLst/>
                <a:cxnLst/>
                <a:rect l="l" t="t" r="r" b="b"/>
                <a:pathLst>
                  <a:path w="36" h="70" extrusionOk="0">
                    <a:moveTo>
                      <a:pt x="15" y="1"/>
                    </a:moveTo>
                    <a:cubicBezTo>
                      <a:pt x="15" y="10"/>
                      <a:pt x="13" y="21"/>
                      <a:pt x="10" y="21"/>
                    </a:cubicBezTo>
                    <a:cubicBezTo>
                      <a:pt x="7" y="21"/>
                      <a:pt x="4" y="17"/>
                      <a:pt x="1" y="6"/>
                    </a:cubicBezTo>
                    <a:lnTo>
                      <a:pt x="1" y="6"/>
                    </a:lnTo>
                    <a:cubicBezTo>
                      <a:pt x="4" y="34"/>
                      <a:pt x="5" y="42"/>
                      <a:pt x="7" y="42"/>
                    </a:cubicBezTo>
                    <a:cubicBezTo>
                      <a:pt x="9" y="42"/>
                      <a:pt x="11" y="33"/>
                      <a:pt x="15" y="33"/>
                    </a:cubicBezTo>
                    <a:cubicBezTo>
                      <a:pt x="19" y="33"/>
                      <a:pt x="25" y="41"/>
                      <a:pt x="35" y="70"/>
                    </a:cubicBezTo>
                    <a:lnTo>
                      <a:pt x="15"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0"/>
              <p:cNvSpPr/>
              <p:nvPr/>
            </p:nvSpPr>
            <p:spPr>
              <a:xfrm rot="-5400000">
                <a:off x="1384896" y="3197987"/>
                <a:ext cx="1043" cy="3761"/>
              </a:xfrm>
              <a:custGeom>
                <a:avLst/>
                <a:gdLst/>
                <a:ahLst/>
                <a:cxnLst/>
                <a:rect l="l" t="t" r="r" b="b"/>
                <a:pathLst>
                  <a:path w="16" h="34" extrusionOk="0">
                    <a:moveTo>
                      <a:pt x="6" y="1"/>
                    </a:moveTo>
                    <a:cubicBezTo>
                      <a:pt x="3" y="1"/>
                      <a:pt x="4" y="18"/>
                      <a:pt x="0" y="18"/>
                    </a:cubicBezTo>
                    <a:cubicBezTo>
                      <a:pt x="8" y="28"/>
                      <a:pt x="12" y="34"/>
                      <a:pt x="13" y="34"/>
                    </a:cubicBezTo>
                    <a:cubicBezTo>
                      <a:pt x="15" y="34"/>
                      <a:pt x="15" y="28"/>
                      <a:pt x="15" y="13"/>
                    </a:cubicBezTo>
                    <a:cubicBezTo>
                      <a:pt x="11" y="4"/>
                      <a:pt x="8" y="1"/>
                      <a:pt x="6"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0"/>
              <p:cNvSpPr/>
              <p:nvPr/>
            </p:nvSpPr>
            <p:spPr>
              <a:xfrm rot="-5400000">
                <a:off x="1551302" y="3193761"/>
                <a:ext cx="978" cy="1327"/>
              </a:xfrm>
              <a:custGeom>
                <a:avLst/>
                <a:gdLst/>
                <a:ahLst/>
                <a:cxnLst/>
                <a:rect l="l" t="t" r="r" b="b"/>
                <a:pathLst>
                  <a:path w="15" h="12" extrusionOk="0">
                    <a:moveTo>
                      <a:pt x="0" y="1"/>
                    </a:moveTo>
                    <a:cubicBezTo>
                      <a:pt x="0" y="9"/>
                      <a:pt x="1" y="12"/>
                      <a:pt x="2" y="12"/>
                    </a:cubicBezTo>
                    <a:cubicBezTo>
                      <a:pt x="4" y="12"/>
                      <a:pt x="8" y="1"/>
                      <a:pt x="15"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0"/>
              <p:cNvSpPr/>
              <p:nvPr/>
            </p:nvSpPr>
            <p:spPr>
              <a:xfrm rot="-5400000">
                <a:off x="1580858" y="3186281"/>
                <a:ext cx="717" cy="4425"/>
              </a:xfrm>
              <a:custGeom>
                <a:avLst/>
                <a:gdLst/>
                <a:ahLst/>
                <a:cxnLst/>
                <a:rect l="l" t="t" r="r" b="b"/>
                <a:pathLst>
                  <a:path w="11" h="40" extrusionOk="0">
                    <a:moveTo>
                      <a:pt x="1" y="0"/>
                    </a:moveTo>
                    <a:lnTo>
                      <a:pt x="1" y="40"/>
                    </a:lnTo>
                    <a:lnTo>
                      <a:pt x="11" y="15"/>
                    </a:lnTo>
                    <a:lnTo>
                      <a:pt x="1"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0"/>
              <p:cNvSpPr/>
              <p:nvPr/>
            </p:nvSpPr>
            <p:spPr>
              <a:xfrm rot="-5400000">
                <a:off x="1603253" y="3194022"/>
                <a:ext cx="65" cy="4978"/>
              </a:xfrm>
              <a:custGeom>
                <a:avLst/>
                <a:gdLst/>
                <a:ahLst/>
                <a:cxnLst/>
                <a:rect l="l" t="t" r="r" b="b"/>
                <a:pathLst>
                  <a:path w="1" h="45" extrusionOk="0">
                    <a:moveTo>
                      <a:pt x="1" y="10"/>
                    </a:moveTo>
                    <a:lnTo>
                      <a:pt x="1" y="0"/>
                    </a:lnTo>
                    <a:lnTo>
                      <a:pt x="1" y="45"/>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0"/>
              <p:cNvSpPr/>
              <p:nvPr/>
            </p:nvSpPr>
            <p:spPr>
              <a:xfrm rot="-5400000">
                <a:off x="1814058" y="3258257"/>
                <a:ext cx="2021" cy="2434"/>
              </a:xfrm>
              <a:custGeom>
                <a:avLst/>
                <a:gdLst/>
                <a:ahLst/>
                <a:cxnLst/>
                <a:rect l="l" t="t" r="r" b="b"/>
                <a:pathLst>
                  <a:path w="31" h="22" extrusionOk="0">
                    <a:moveTo>
                      <a:pt x="8" y="1"/>
                    </a:moveTo>
                    <a:cubicBezTo>
                      <a:pt x="6" y="1"/>
                      <a:pt x="4" y="1"/>
                      <a:pt x="1" y="2"/>
                    </a:cubicBezTo>
                    <a:lnTo>
                      <a:pt x="11" y="21"/>
                    </a:lnTo>
                    <a:cubicBezTo>
                      <a:pt x="29" y="21"/>
                      <a:pt x="30" y="1"/>
                      <a:pt x="8"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0"/>
              <p:cNvSpPr/>
              <p:nvPr/>
            </p:nvSpPr>
            <p:spPr>
              <a:xfrm rot="-5400000">
                <a:off x="1812837" y="3333066"/>
                <a:ext cx="3911" cy="1881"/>
              </a:xfrm>
              <a:custGeom>
                <a:avLst/>
                <a:gdLst/>
                <a:ahLst/>
                <a:cxnLst/>
                <a:rect l="l" t="t" r="r" b="b"/>
                <a:pathLst>
                  <a:path w="60" h="17" extrusionOk="0">
                    <a:moveTo>
                      <a:pt x="12" y="0"/>
                    </a:moveTo>
                    <a:cubicBezTo>
                      <a:pt x="8" y="0"/>
                      <a:pt x="4" y="1"/>
                      <a:pt x="1" y="2"/>
                    </a:cubicBezTo>
                    <a:cubicBezTo>
                      <a:pt x="25" y="6"/>
                      <a:pt x="50" y="16"/>
                      <a:pt x="60" y="16"/>
                    </a:cubicBezTo>
                    <a:cubicBezTo>
                      <a:pt x="52" y="8"/>
                      <a:pt x="31" y="0"/>
                      <a:pt x="12"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0"/>
              <p:cNvSpPr/>
              <p:nvPr/>
            </p:nvSpPr>
            <p:spPr>
              <a:xfrm rot="-5400000">
                <a:off x="1517815" y="3397881"/>
                <a:ext cx="336" cy="4535"/>
              </a:xfrm>
              <a:custGeom>
                <a:avLst/>
                <a:gdLst/>
                <a:ahLst/>
                <a:cxnLst/>
                <a:rect l="l" t="t" r="r" b="b"/>
                <a:pathLst>
                  <a:path w="5" h="41" extrusionOk="0">
                    <a:moveTo>
                      <a:pt x="0" y="1"/>
                    </a:moveTo>
                    <a:lnTo>
                      <a:pt x="0" y="20"/>
                    </a:lnTo>
                    <a:lnTo>
                      <a:pt x="5" y="40"/>
                    </a:lnTo>
                    <a:lnTo>
                      <a:pt x="0"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0"/>
              <p:cNvSpPr/>
              <p:nvPr/>
            </p:nvSpPr>
            <p:spPr>
              <a:xfrm rot="-5400000">
                <a:off x="517252" y="1940827"/>
                <a:ext cx="2068072" cy="561825"/>
              </a:xfrm>
              <a:custGeom>
                <a:avLst/>
                <a:gdLst/>
                <a:ahLst/>
                <a:cxnLst/>
                <a:rect l="l" t="t" r="r" b="b"/>
                <a:pathLst>
                  <a:path w="19335" h="4999" extrusionOk="0">
                    <a:moveTo>
                      <a:pt x="17545" y="1"/>
                    </a:moveTo>
                    <a:cubicBezTo>
                      <a:pt x="16259" y="6"/>
                      <a:pt x="14973" y="6"/>
                      <a:pt x="13686" y="11"/>
                    </a:cubicBezTo>
                    <a:cubicBezTo>
                      <a:pt x="10502" y="18"/>
                      <a:pt x="7312" y="44"/>
                      <a:pt x="4124" y="44"/>
                    </a:cubicBezTo>
                    <a:cubicBezTo>
                      <a:pt x="2749" y="44"/>
                      <a:pt x="1374" y="39"/>
                      <a:pt x="0" y="25"/>
                    </a:cubicBezTo>
                    <a:lnTo>
                      <a:pt x="0" y="25"/>
                    </a:lnTo>
                    <a:cubicBezTo>
                      <a:pt x="20" y="829"/>
                      <a:pt x="25" y="1632"/>
                      <a:pt x="59" y="2435"/>
                    </a:cubicBezTo>
                    <a:cubicBezTo>
                      <a:pt x="79" y="2835"/>
                      <a:pt x="99" y="3239"/>
                      <a:pt x="123" y="3643"/>
                    </a:cubicBezTo>
                    <a:cubicBezTo>
                      <a:pt x="138" y="3840"/>
                      <a:pt x="153" y="4042"/>
                      <a:pt x="163" y="4244"/>
                    </a:cubicBezTo>
                    <a:cubicBezTo>
                      <a:pt x="178" y="4422"/>
                      <a:pt x="143" y="4786"/>
                      <a:pt x="276" y="4929"/>
                    </a:cubicBezTo>
                    <a:cubicBezTo>
                      <a:pt x="286" y="4939"/>
                      <a:pt x="286" y="4959"/>
                      <a:pt x="281" y="4974"/>
                    </a:cubicBezTo>
                    <a:cubicBezTo>
                      <a:pt x="1009" y="4956"/>
                      <a:pt x="1734" y="4952"/>
                      <a:pt x="2460" y="4952"/>
                    </a:cubicBezTo>
                    <a:cubicBezTo>
                      <a:pt x="2944" y="4952"/>
                      <a:pt x="3428" y="4954"/>
                      <a:pt x="3913" y="4954"/>
                    </a:cubicBezTo>
                    <a:cubicBezTo>
                      <a:pt x="6097" y="4959"/>
                      <a:pt x="8275" y="4969"/>
                      <a:pt x="10458" y="4974"/>
                    </a:cubicBezTo>
                    <a:lnTo>
                      <a:pt x="13760" y="4984"/>
                    </a:lnTo>
                    <a:cubicBezTo>
                      <a:pt x="14399" y="4984"/>
                      <a:pt x="15039" y="4972"/>
                      <a:pt x="15677" y="4972"/>
                    </a:cubicBezTo>
                    <a:cubicBezTo>
                      <a:pt x="16133" y="4972"/>
                      <a:pt x="16589" y="4978"/>
                      <a:pt x="17043" y="4998"/>
                    </a:cubicBezTo>
                    <a:cubicBezTo>
                      <a:pt x="17038" y="4984"/>
                      <a:pt x="17043" y="4964"/>
                      <a:pt x="17058" y="4944"/>
                    </a:cubicBezTo>
                    <a:cubicBezTo>
                      <a:pt x="17452" y="4530"/>
                      <a:pt x="17856" y="4121"/>
                      <a:pt x="18250" y="3702"/>
                    </a:cubicBezTo>
                    <a:cubicBezTo>
                      <a:pt x="18433" y="3505"/>
                      <a:pt x="18610" y="3303"/>
                      <a:pt x="18787" y="3106"/>
                    </a:cubicBezTo>
                    <a:cubicBezTo>
                      <a:pt x="18970" y="2904"/>
                      <a:pt x="19137" y="2667"/>
                      <a:pt x="19335" y="2485"/>
                    </a:cubicBezTo>
                    <a:cubicBezTo>
                      <a:pt x="19009" y="2140"/>
                      <a:pt x="18723" y="1736"/>
                      <a:pt x="18442" y="1356"/>
                    </a:cubicBezTo>
                    <a:cubicBezTo>
                      <a:pt x="18117" y="917"/>
                      <a:pt x="17817" y="469"/>
                      <a:pt x="175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0"/>
              <p:cNvSpPr/>
              <p:nvPr/>
            </p:nvSpPr>
            <p:spPr>
              <a:xfrm rot="-5400000">
                <a:off x="508233" y="1916039"/>
                <a:ext cx="2078628" cy="587094"/>
              </a:xfrm>
              <a:custGeom>
                <a:avLst/>
                <a:gdLst/>
                <a:ahLst/>
                <a:cxnLst/>
                <a:rect l="l" t="t" r="r" b="b"/>
                <a:pathLst>
                  <a:path w="19570" h="5186" extrusionOk="0">
                    <a:moveTo>
                      <a:pt x="17619" y="1"/>
                    </a:moveTo>
                    <a:cubicBezTo>
                      <a:pt x="13036" y="16"/>
                      <a:pt x="8453" y="21"/>
                      <a:pt x="3869" y="35"/>
                    </a:cubicBezTo>
                    <a:cubicBezTo>
                      <a:pt x="2583" y="40"/>
                      <a:pt x="1292" y="45"/>
                      <a:pt x="0" y="65"/>
                    </a:cubicBezTo>
                    <a:lnTo>
                      <a:pt x="5" y="173"/>
                    </a:lnTo>
                    <a:cubicBezTo>
                      <a:pt x="1379" y="187"/>
                      <a:pt x="2753" y="192"/>
                      <a:pt x="4128" y="192"/>
                    </a:cubicBezTo>
                    <a:cubicBezTo>
                      <a:pt x="7315" y="192"/>
                      <a:pt x="10503" y="166"/>
                      <a:pt x="13691" y="159"/>
                    </a:cubicBezTo>
                    <a:cubicBezTo>
                      <a:pt x="14978" y="159"/>
                      <a:pt x="16264" y="154"/>
                      <a:pt x="17546" y="149"/>
                    </a:cubicBezTo>
                    <a:cubicBezTo>
                      <a:pt x="17822" y="617"/>
                      <a:pt x="18122" y="1065"/>
                      <a:pt x="18447" y="1504"/>
                    </a:cubicBezTo>
                    <a:cubicBezTo>
                      <a:pt x="18728" y="1884"/>
                      <a:pt x="19009" y="2288"/>
                      <a:pt x="19340" y="2633"/>
                    </a:cubicBezTo>
                    <a:cubicBezTo>
                      <a:pt x="19142" y="2815"/>
                      <a:pt x="18975" y="3052"/>
                      <a:pt x="18792" y="3254"/>
                    </a:cubicBezTo>
                    <a:cubicBezTo>
                      <a:pt x="18615" y="3456"/>
                      <a:pt x="18438" y="3653"/>
                      <a:pt x="18255" y="3850"/>
                    </a:cubicBezTo>
                    <a:cubicBezTo>
                      <a:pt x="17861" y="4269"/>
                      <a:pt x="17457" y="4678"/>
                      <a:pt x="17063" y="5097"/>
                    </a:cubicBezTo>
                    <a:cubicBezTo>
                      <a:pt x="17048" y="5112"/>
                      <a:pt x="17043" y="5132"/>
                      <a:pt x="17048" y="5146"/>
                    </a:cubicBezTo>
                    <a:lnTo>
                      <a:pt x="17122" y="5186"/>
                    </a:lnTo>
                    <a:cubicBezTo>
                      <a:pt x="17127" y="5181"/>
                      <a:pt x="17136" y="5176"/>
                      <a:pt x="17141" y="5176"/>
                    </a:cubicBezTo>
                    <a:cubicBezTo>
                      <a:pt x="17580" y="4772"/>
                      <a:pt x="17994" y="4343"/>
                      <a:pt x="18398" y="3909"/>
                    </a:cubicBezTo>
                    <a:cubicBezTo>
                      <a:pt x="18738" y="3545"/>
                      <a:pt x="19167" y="3160"/>
                      <a:pt x="19438" y="2731"/>
                    </a:cubicBezTo>
                    <a:cubicBezTo>
                      <a:pt x="19450" y="2744"/>
                      <a:pt x="19465" y="2749"/>
                      <a:pt x="19481" y="2749"/>
                    </a:cubicBezTo>
                    <a:cubicBezTo>
                      <a:pt x="19526" y="2749"/>
                      <a:pt x="19570" y="2702"/>
                      <a:pt x="19537" y="2657"/>
                    </a:cubicBezTo>
                    <a:cubicBezTo>
                      <a:pt x="19527" y="2638"/>
                      <a:pt x="19512" y="2618"/>
                      <a:pt x="19497" y="2603"/>
                    </a:cubicBezTo>
                    <a:cubicBezTo>
                      <a:pt x="19497" y="2583"/>
                      <a:pt x="19487" y="2574"/>
                      <a:pt x="19473" y="2564"/>
                    </a:cubicBezTo>
                    <a:cubicBezTo>
                      <a:pt x="19172" y="2165"/>
                      <a:pt x="18837" y="1790"/>
                      <a:pt x="18536" y="1386"/>
                    </a:cubicBezTo>
                    <a:cubicBezTo>
                      <a:pt x="18236" y="977"/>
                      <a:pt x="17950" y="553"/>
                      <a:pt x="17669" y="134"/>
                    </a:cubicBezTo>
                    <a:cubicBezTo>
                      <a:pt x="17713" y="95"/>
                      <a:pt x="17698" y="1"/>
                      <a:pt x="1761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0"/>
              <p:cNvSpPr/>
              <p:nvPr/>
            </p:nvSpPr>
            <p:spPr>
              <a:xfrm rot="-5400000">
                <a:off x="913453" y="2305178"/>
                <a:ext cx="1831994" cy="22550"/>
              </a:xfrm>
              <a:custGeom>
                <a:avLst/>
                <a:gdLst/>
                <a:ahLst/>
                <a:cxnLst/>
                <a:rect l="l" t="t" r="r" b="b"/>
                <a:pathLst>
                  <a:path w="16856" h="204" extrusionOk="0">
                    <a:moveTo>
                      <a:pt x="2179" y="0"/>
                    </a:moveTo>
                    <a:cubicBezTo>
                      <a:pt x="1453" y="0"/>
                      <a:pt x="728" y="4"/>
                      <a:pt x="0" y="22"/>
                    </a:cubicBezTo>
                    <a:lnTo>
                      <a:pt x="0" y="110"/>
                    </a:lnTo>
                    <a:cubicBezTo>
                      <a:pt x="2164" y="174"/>
                      <a:pt x="4337" y="150"/>
                      <a:pt x="6506" y="160"/>
                    </a:cubicBezTo>
                    <a:cubicBezTo>
                      <a:pt x="8689" y="165"/>
                      <a:pt x="10867" y="170"/>
                      <a:pt x="13051" y="174"/>
                    </a:cubicBezTo>
                    <a:cubicBezTo>
                      <a:pt x="13885" y="178"/>
                      <a:pt x="14723" y="203"/>
                      <a:pt x="15559" y="203"/>
                    </a:cubicBezTo>
                    <a:cubicBezTo>
                      <a:pt x="15967" y="203"/>
                      <a:pt x="16375" y="197"/>
                      <a:pt x="16781" y="179"/>
                    </a:cubicBezTo>
                    <a:cubicBezTo>
                      <a:pt x="16841" y="179"/>
                      <a:pt x="16855" y="120"/>
                      <a:pt x="16836" y="86"/>
                    </a:cubicBezTo>
                    <a:lnTo>
                      <a:pt x="16762" y="46"/>
                    </a:lnTo>
                    <a:cubicBezTo>
                      <a:pt x="16308" y="26"/>
                      <a:pt x="15852" y="20"/>
                      <a:pt x="15395" y="20"/>
                    </a:cubicBezTo>
                    <a:cubicBezTo>
                      <a:pt x="14755" y="20"/>
                      <a:pt x="14115" y="32"/>
                      <a:pt x="13479" y="32"/>
                    </a:cubicBezTo>
                    <a:lnTo>
                      <a:pt x="10177" y="22"/>
                    </a:lnTo>
                    <a:cubicBezTo>
                      <a:pt x="7994" y="17"/>
                      <a:pt x="5816" y="7"/>
                      <a:pt x="3632" y="2"/>
                    </a:cubicBezTo>
                    <a:cubicBezTo>
                      <a:pt x="3147" y="2"/>
                      <a:pt x="2663" y="0"/>
                      <a:pt x="217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0"/>
              <p:cNvSpPr/>
              <p:nvPr/>
            </p:nvSpPr>
            <p:spPr>
              <a:xfrm rot="-5400000">
                <a:off x="1531475" y="2959563"/>
                <a:ext cx="28680" cy="569251"/>
              </a:xfrm>
              <a:custGeom>
                <a:avLst/>
                <a:gdLst/>
                <a:ahLst/>
                <a:cxnLst/>
                <a:rect l="l" t="t" r="r" b="b"/>
                <a:pathLst>
                  <a:path w="440" h="5146" extrusionOk="0">
                    <a:moveTo>
                      <a:pt x="89" y="0"/>
                    </a:moveTo>
                    <a:cubicBezTo>
                      <a:pt x="60" y="0"/>
                      <a:pt x="40" y="25"/>
                      <a:pt x="40" y="49"/>
                    </a:cubicBezTo>
                    <a:cubicBezTo>
                      <a:pt x="20" y="59"/>
                      <a:pt x="10" y="74"/>
                      <a:pt x="10" y="104"/>
                    </a:cubicBezTo>
                    <a:cubicBezTo>
                      <a:pt x="0" y="1069"/>
                      <a:pt x="40" y="2035"/>
                      <a:pt x="89" y="3001"/>
                    </a:cubicBezTo>
                    <a:cubicBezTo>
                      <a:pt x="114" y="3484"/>
                      <a:pt x="143" y="3967"/>
                      <a:pt x="183" y="4446"/>
                    </a:cubicBezTo>
                    <a:cubicBezTo>
                      <a:pt x="198" y="4633"/>
                      <a:pt x="163" y="4943"/>
                      <a:pt x="340" y="5057"/>
                    </a:cubicBezTo>
                    <a:lnTo>
                      <a:pt x="336" y="5057"/>
                    </a:lnTo>
                    <a:cubicBezTo>
                      <a:pt x="281" y="5062"/>
                      <a:pt x="281" y="5140"/>
                      <a:pt x="336" y="5140"/>
                    </a:cubicBezTo>
                    <a:cubicBezTo>
                      <a:pt x="370" y="5140"/>
                      <a:pt x="400" y="5140"/>
                      <a:pt x="434" y="5145"/>
                    </a:cubicBezTo>
                    <a:lnTo>
                      <a:pt x="434" y="5057"/>
                    </a:lnTo>
                    <a:cubicBezTo>
                      <a:pt x="439" y="5042"/>
                      <a:pt x="439" y="5022"/>
                      <a:pt x="429" y="5012"/>
                    </a:cubicBezTo>
                    <a:cubicBezTo>
                      <a:pt x="296" y="4869"/>
                      <a:pt x="331" y="4505"/>
                      <a:pt x="316" y="4327"/>
                    </a:cubicBezTo>
                    <a:cubicBezTo>
                      <a:pt x="301" y="4125"/>
                      <a:pt x="291" y="3923"/>
                      <a:pt x="276" y="3726"/>
                    </a:cubicBezTo>
                    <a:cubicBezTo>
                      <a:pt x="252" y="3322"/>
                      <a:pt x="232" y="2923"/>
                      <a:pt x="212" y="2518"/>
                    </a:cubicBezTo>
                    <a:cubicBezTo>
                      <a:pt x="178" y="1715"/>
                      <a:pt x="173" y="912"/>
                      <a:pt x="153" y="108"/>
                    </a:cubicBezTo>
                    <a:lnTo>
                      <a:pt x="148"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252;p20"/>
              <p:cNvGrpSpPr/>
              <p:nvPr/>
            </p:nvGrpSpPr>
            <p:grpSpPr>
              <a:xfrm>
                <a:off x="1431388" y="1382291"/>
                <a:ext cx="220998" cy="1863261"/>
                <a:chOff x="3176083" y="1467559"/>
                <a:chExt cx="202825" cy="1710041"/>
              </a:xfrm>
            </p:grpSpPr>
            <p:sp>
              <p:nvSpPr>
                <p:cNvPr id="253" name="Google Shape;253;p20"/>
                <p:cNvSpPr/>
                <p:nvPr/>
              </p:nvSpPr>
              <p:spPr>
                <a:xfrm rot="-5400000">
                  <a:off x="2513525" y="2312217"/>
                  <a:ext cx="1710041" cy="20725"/>
                </a:xfrm>
                <a:custGeom>
                  <a:avLst/>
                  <a:gdLst/>
                  <a:ahLst/>
                  <a:cxnLst/>
                  <a:rect l="l" t="t" r="r" b="b"/>
                  <a:pathLst>
                    <a:path w="16856" h="204" extrusionOk="0">
                      <a:moveTo>
                        <a:pt x="2179" y="0"/>
                      </a:moveTo>
                      <a:cubicBezTo>
                        <a:pt x="1453" y="0"/>
                        <a:pt x="728" y="4"/>
                        <a:pt x="0" y="22"/>
                      </a:cubicBezTo>
                      <a:lnTo>
                        <a:pt x="0" y="110"/>
                      </a:lnTo>
                      <a:cubicBezTo>
                        <a:pt x="2164" y="174"/>
                        <a:pt x="4337" y="150"/>
                        <a:pt x="6506" y="160"/>
                      </a:cubicBezTo>
                      <a:cubicBezTo>
                        <a:pt x="8689" y="165"/>
                        <a:pt x="10867" y="170"/>
                        <a:pt x="13051" y="174"/>
                      </a:cubicBezTo>
                      <a:cubicBezTo>
                        <a:pt x="13885" y="178"/>
                        <a:pt x="14723" y="203"/>
                        <a:pt x="15559" y="203"/>
                      </a:cubicBezTo>
                      <a:cubicBezTo>
                        <a:pt x="15967" y="203"/>
                        <a:pt x="16375" y="197"/>
                        <a:pt x="16781" y="179"/>
                      </a:cubicBezTo>
                      <a:cubicBezTo>
                        <a:pt x="16841" y="179"/>
                        <a:pt x="16855" y="120"/>
                        <a:pt x="16836" y="86"/>
                      </a:cubicBezTo>
                      <a:lnTo>
                        <a:pt x="16762" y="46"/>
                      </a:lnTo>
                      <a:cubicBezTo>
                        <a:pt x="16308" y="26"/>
                        <a:pt x="15852" y="20"/>
                        <a:pt x="15395" y="20"/>
                      </a:cubicBezTo>
                      <a:cubicBezTo>
                        <a:pt x="14755" y="20"/>
                        <a:pt x="14115" y="32"/>
                        <a:pt x="13479" y="32"/>
                      </a:cubicBezTo>
                      <a:lnTo>
                        <a:pt x="10177" y="22"/>
                      </a:lnTo>
                      <a:cubicBezTo>
                        <a:pt x="7994" y="17"/>
                        <a:pt x="5816" y="7"/>
                        <a:pt x="3632" y="2"/>
                      </a:cubicBezTo>
                      <a:cubicBezTo>
                        <a:pt x="3147" y="2"/>
                        <a:pt x="2663" y="0"/>
                        <a:pt x="2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0"/>
                <p:cNvSpPr/>
                <p:nvPr/>
              </p:nvSpPr>
              <p:spPr>
                <a:xfrm rot="-5400000">
                  <a:off x="2331425" y="2312217"/>
                  <a:ext cx="1710041" cy="20725"/>
                </a:xfrm>
                <a:custGeom>
                  <a:avLst/>
                  <a:gdLst/>
                  <a:ahLst/>
                  <a:cxnLst/>
                  <a:rect l="l" t="t" r="r" b="b"/>
                  <a:pathLst>
                    <a:path w="16856" h="204" extrusionOk="0">
                      <a:moveTo>
                        <a:pt x="2179" y="0"/>
                      </a:moveTo>
                      <a:cubicBezTo>
                        <a:pt x="1453" y="0"/>
                        <a:pt x="728" y="4"/>
                        <a:pt x="0" y="22"/>
                      </a:cubicBezTo>
                      <a:lnTo>
                        <a:pt x="0" y="110"/>
                      </a:lnTo>
                      <a:cubicBezTo>
                        <a:pt x="2164" y="174"/>
                        <a:pt x="4337" y="150"/>
                        <a:pt x="6506" y="160"/>
                      </a:cubicBezTo>
                      <a:cubicBezTo>
                        <a:pt x="8689" y="165"/>
                        <a:pt x="10867" y="170"/>
                        <a:pt x="13051" y="174"/>
                      </a:cubicBezTo>
                      <a:cubicBezTo>
                        <a:pt x="13885" y="178"/>
                        <a:pt x="14723" y="203"/>
                        <a:pt x="15559" y="203"/>
                      </a:cubicBezTo>
                      <a:cubicBezTo>
                        <a:pt x="15967" y="203"/>
                        <a:pt x="16375" y="197"/>
                        <a:pt x="16781" y="179"/>
                      </a:cubicBezTo>
                      <a:cubicBezTo>
                        <a:pt x="16841" y="179"/>
                        <a:pt x="16855" y="120"/>
                        <a:pt x="16836" y="86"/>
                      </a:cubicBezTo>
                      <a:lnTo>
                        <a:pt x="16762" y="46"/>
                      </a:lnTo>
                      <a:cubicBezTo>
                        <a:pt x="16308" y="26"/>
                        <a:pt x="15852" y="20"/>
                        <a:pt x="15395" y="20"/>
                      </a:cubicBezTo>
                      <a:cubicBezTo>
                        <a:pt x="14755" y="20"/>
                        <a:pt x="14115" y="32"/>
                        <a:pt x="13479" y="32"/>
                      </a:cubicBezTo>
                      <a:lnTo>
                        <a:pt x="10177" y="22"/>
                      </a:lnTo>
                      <a:cubicBezTo>
                        <a:pt x="7994" y="17"/>
                        <a:pt x="5816" y="7"/>
                        <a:pt x="3632" y="2"/>
                      </a:cubicBezTo>
                      <a:cubicBezTo>
                        <a:pt x="3147" y="2"/>
                        <a:pt x="2663" y="0"/>
                        <a:pt x="2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5" name="Google Shape;255;p20"/>
            <p:cNvGrpSpPr/>
            <p:nvPr/>
          </p:nvGrpSpPr>
          <p:grpSpPr>
            <a:xfrm>
              <a:off x="1264325" y="1065998"/>
              <a:ext cx="568550" cy="366527"/>
              <a:chOff x="1264325" y="1065998"/>
              <a:chExt cx="568550" cy="366527"/>
            </a:xfrm>
          </p:grpSpPr>
          <p:sp>
            <p:nvSpPr>
              <p:cNvPr id="256" name="Google Shape;256;p20"/>
              <p:cNvSpPr/>
              <p:nvPr/>
            </p:nvSpPr>
            <p:spPr>
              <a:xfrm rot="10800000">
                <a:off x="1264325" y="1100651"/>
                <a:ext cx="568550" cy="331874"/>
              </a:xfrm>
              <a:custGeom>
                <a:avLst/>
                <a:gdLst/>
                <a:ahLst/>
                <a:cxnLst/>
                <a:rect l="l" t="t" r="r" b="b"/>
                <a:pathLst>
                  <a:path w="3072" h="2153" extrusionOk="0">
                    <a:moveTo>
                      <a:pt x="1573" y="0"/>
                    </a:moveTo>
                    <a:cubicBezTo>
                      <a:pt x="1238" y="0"/>
                      <a:pt x="903" y="5"/>
                      <a:pt x="567" y="30"/>
                    </a:cubicBezTo>
                    <a:cubicBezTo>
                      <a:pt x="375" y="40"/>
                      <a:pt x="188" y="74"/>
                      <a:pt x="1" y="104"/>
                    </a:cubicBezTo>
                    <a:cubicBezTo>
                      <a:pt x="326" y="612"/>
                      <a:pt x="656" y="1109"/>
                      <a:pt x="1001" y="1607"/>
                    </a:cubicBezTo>
                    <a:cubicBezTo>
                      <a:pt x="1123" y="1787"/>
                      <a:pt x="1315" y="2152"/>
                      <a:pt x="1564" y="2152"/>
                    </a:cubicBezTo>
                    <a:cubicBezTo>
                      <a:pt x="1608" y="2152"/>
                      <a:pt x="1654" y="2141"/>
                      <a:pt x="1701" y="2115"/>
                    </a:cubicBezTo>
                    <a:cubicBezTo>
                      <a:pt x="1938" y="1987"/>
                      <a:pt x="2110" y="1661"/>
                      <a:pt x="2268" y="1454"/>
                    </a:cubicBezTo>
                    <a:cubicBezTo>
                      <a:pt x="2539" y="1095"/>
                      <a:pt x="2805" y="730"/>
                      <a:pt x="3071" y="370"/>
                    </a:cubicBezTo>
                    <a:cubicBezTo>
                      <a:pt x="2608" y="60"/>
                      <a:pt x="2135" y="5"/>
                      <a:pt x="1573"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0"/>
              <p:cNvSpPr/>
              <p:nvPr/>
            </p:nvSpPr>
            <p:spPr>
              <a:xfrm rot="10800000">
                <a:off x="1398690" y="1065998"/>
                <a:ext cx="300050" cy="174727"/>
              </a:xfrm>
              <a:custGeom>
                <a:avLst/>
                <a:gdLst/>
                <a:ahLst/>
                <a:cxnLst/>
                <a:rect l="l" t="t" r="r" b="b"/>
                <a:pathLst>
                  <a:path w="3072" h="2153" extrusionOk="0">
                    <a:moveTo>
                      <a:pt x="1573" y="0"/>
                    </a:moveTo>
                    <a:cubicBezTo>
                      <a:pt x="1238" y="0"/>
                      <a:pt x="903" y="5"/>
                      <a:pt x="567" y="30"/>
                    </a:cubicBezTo>
                    <a:cubicBezTo>
                      <a:pt x="375" y="40"/>
                      <a:pt x="188" y="74"/>
                      <a:pt x="1" y="104"/>
                    </a:cubicBezTo>
                    <a:cubicBezTo>
                      <a:pt x="326" y="612"/>
                      <a:pt x="656" y="1109"/>
                      <a:pt x="1001" y="1607"/>
                    </a:cubicBezTo>
                    <a:cubicBezTo>
                      <a:pt x="1123" y="1787"/>
                      <a:pt x="1315" y="2152"/>
                      <a:pt x="1564" y="2152"/>
                    </a:cubicBezTo>
                    <a:cubicBezTo>
                      <a:pt x="1608" y="2152"/>
                      <a:pt x="1654" y="2141"/>
                      <a:pt x="1701" y="2115"/>
                    </a:cubicBezTo>
                    <a:cubicBezTo>
                      <a:pt x="1938" y="1987"/>
                      <a:pt x="2110" y="1661"/>
                      <a:pt x="2268" y="1454"/>
                    </a:cubicBezTo>
                    <a:cubicBezTo>
                      <a:pt x="2539" y="1095"/>
                      <a:pt x="2805" y="730"/>
                      <a:pt x="3071" y="370"/>
                    </a:cubicBezTo>
                    <a:cubicBezTo>
                      <a:pt x="2608" y="60"/>
                      <a:pt x="2135" y="5"/>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8" name="Google Shape;258;p20"/>
          <p:cNvGrpSpPr/>
          <p:nvPr/>
        </p:nvGrpSpPr>
        <p:grpSpPr>
          <a:xfrm>
            <a:off x="6556361" y="3761937"/>
            <a:ext cx="586632" cy="1312016"/>
            <a:chOff x="2771541" y="2094273"/>
            <a:chExt cx="586632" cy="1312016"/>
          </a:xfrm>
        </p:grpSpPr>
        <p:grpSp>
          <p:nvGrpSpPr>
            <p:cNvPr id="259" name="Google Shape;259;p20"/>
            <p:cNvGrpSpPr/>
            <p:nvPr/>
          </p:nvGrpSpPr>
          <p:grpSpPr>
            <a:xfrm>
              <a:off x="2771541" y="2317266"/>
              <a:ext cx="586632" cy="1089023"/>
              <a:chOff x="2771541" y="2317266"/>
              <a:chExt cx="586632" cy="1089023"/>
            </a:xfrm>
          </p:grpSpPr>
          <p:sp>
            <p:nvSpPr>
              <p:cNvPr id="260" name="Google Shape;260;p20"/>
              <p:cNvSpPr/>
              <p:nvPr/>
            </p:nvSpPr>
            <p:spPr>
              <a:xfrm rot="-5400000">
                <a:off x="2951431" y="3012909"/>
                <a:ext cx="231338" cy="555423"/>
              </a:xfrm>
              <a:custGeom>
                <a:avLst/>
                <a:gdLst/>
                <a:ahLst/>
                <a:cxnLst/>
                <a:rect l="l" t="t" r="r" b="b"/>
                <a:pathLst>
                  <a:path w="3298" h="5021" extrusionOk="0">
                    <a:moveTo>
                      <a:pt x="1395" y="0"/>
                    </a:moveTo>
                    <a:cubicBezTo>
                      <a:pt x="1292" y="0"/>
                      <a:pt x="1218" y="30"/>
                      <a:pt x="1119" y="40"/>
                    </a:cubicBezTo>
                    <a:cubicBezTo>
                      <a:pt x="1050" y="50"/>
                      <a:pt x="986" y="74"/>
                      <a:pt x="917" y="79"/>
                    </a:cubicBezTo>
                    <a:cubicBezTo>
                      <a:pt x="804" y="94"/>
                      <a:pt x="671" y="128"/>
                      <a:pt x="577" y="202"/>
                    </a:cubicBezTo>
                    <a:cubicBezTo>
                      <a:pt x="331" y="385"/>
                      <a:pt x="252" y="690"/>
                      <a:pt x="183" y="971"/>
                    </a:cubicBezTo>
                    <a:cubicBezTo>
                      <a:pt x="158" y="1084"/>
                      <a:pt x="124" y="1198"/>
                      <a:pt x="104" y="1306"/>
                    </a:cubicBezTo>
                    <a:cubicBezTo>
                      <a:pt x="94" y="1351"/>
                      <a:pt x="99" y="1390"/>
                      <a:pt x="94" y="1434"/>
                    </a:cubicBezTo>
                    <a:cubicBezTo>
                      <a:pt x="89" y="1498"/>
                      <a:pt x="64" y="1538"/>
                      <a:pt x="50" y="1597"/>
                    </a:cubicBezTo>
                    <a:cubicBezTo>
                      <a:pt x="25" y="1715"/>
                      <a:pt x="69" y="1853"/>
                      <a:pt x="55" y="1972"/>
                    </a:cubicBezTo>
                    <a:cubicBezTo>
                      <a:pt x="45" y="2060"/>
                      <a:pt x="15" y="2124"/>
                      <a:pt x="10" y="2213"/>
                    </a:cubicBezTo>
                    <a:cubicBezTo>
                      <a:pt x="0" y="2450"/>
                      <a:pt x="15" y="2686"/>
                      <a:pt x="10" y="2923"/>
                    </a:cubicBezTo>
                    <a:cubicBezTo>
                      <a:pt x="10" y="3120"/>
                      <a:pt x="89" y="3297"/>
                      <a:pt x="94" y="3490"/>
                    </a:cubicBezTo>
                    <a:cubicBezTo>
                      <a:pt x="94" y="3583"/>
                      <a:pt x="104" y="3647"/>
                      <a:pt x="124" y="3736"/>
                    </a:cubicBezTo>
                    <a:cubicBezTo>
                      <a:pt x="153" y="3844"/>
                      <a:pt x="128" y="3963"/>
                      <a:pt x="143" y="4071"/>
                    </a:cubicBezTo>
                    <a:cubicBezTo>
                      <a:pt x="158" y="4189"/>
                      <a:pt x="173" y="4318"/>
                      <a:pt x="217" y="4426"/>
                    </a:cubicBezTo>
                    <a:cubicBezTo>
                      <a:pt x="271" y="4554"/>
                      <a:pt x="355" y="4638"/>
                      <a:pt x="464" y="4722"/>
                    </a:cubicBezTo>
                    <a:cubicBezTo>
                      <a:pt x="680" y="4899"/>
                      <a:pt x="932" y="4993"/>
                      <a:pt x="1213" y="5013"/>
                    </a:cubicBezTo>
                    <a:cubicBezTo>
                      <a:pt x="1311" y="5018"/>
                      <a:pt x="1411" y="5020"/>
                      <a:pt x="1511" y="5020"/>
                    </a:cubicBezTo>
                    <a:cubicBezTo>
                      <a:pt x="1762" y="5020"/>
                      <a:pt x="2017" y="5008"/>
                      <a:pt x="2267" y="5008"/>
                    </a:cubicBezTo>
                    <a:cubicBezTo>
                      <a:pt x="2344" y="5008"/>
                      <a:pt x="2425" y="5015"/>
                      <a:pt x="2503" y="5015"/>
                    </a:cubicBezTo>
                    <a:cubicBezTo>
                      <a:pt x="2668" y="5015"/>
                      <a:pt x="2818" y="4983"/>
                      <a:pt x="2879" y="4786"/>
                    </a:cubicBezTo>
                    <a:cubicBezTo>
                      <a:pt x="2928" y="4623"/>
                      <a:pt x="2977" y="4465"/>
                      <a:pt x="3017" y="4298"/>
                    </a:cubicBezTo>
                    <a:cubicBezTo>
                      <a:pt x="3041" y="4199"/>
                      <a:pt x="3095" y="4120"/>
                      <a:pt x="3125" y="4022"/>
                    </a:cubicBezTo>
                    <a:cubicBezTo>
                      <a:pt x="3159" y="3918"/>
                      <a:pt x="3159" y="3810"/>
                      <a:pt x="3184" y="3706"/>
                    </a:cubicBezTo>
                    <a:cubicBezTo>
                      <a:pt x="3199" y="3637"/>
                      <a:pt x="3233" y="3568"/>
                      <a:pt x="3248" y="3499"/>
                    </a:cubicBezTo>
                    <a:cubicBezTo>
                      <a:pt x="3263" y="3411"/>
                      <a:pt x="3248" y="3322"/>
                      <a:pt x="3263" y="3233"/>
                    </a:cubicBezTo>
                    <a:cubicBezTo>
                      <a:pt x="3288" y="3085"/>
                      <a:pt x="3297" y="2952"/>
                      <a:pt x="3297" y="2805"/>
                    </a:cubicBezTo>
                    <a:cubicBezTo>
                      <a:pt x="3297" y="2430"/>
                      <a:pt x="3293" y="2055"/>
                      <a:pt x="3297" y="1681"/>
                    </a:cubicBezTo>
                    <a:cubicBezTo>
                      <a:pt x="3297" y="1434"/>
                      <a:pt x="3263" y="1173"/>
                      <a:pt x="3174" y="942"/>
                    </a:cubicBezTo>
                    <a:cubicBezTo>
                      <a:pt x="3120" y="804"/>
                      <a:pt x="3081" y="666"/>
                      <a:pt x="3012" y="537"/>
                    </a:cubicBezTo>
                    <a:cubicBezTo>
                      <a:pt x="2967" y="459"/>
                      <a:pt x="2923" y="375"/>
                      <a:pt x="2883" y="296"/>
                    </a:cubicBezTo>
                    <a:cubicBezTo>
                      <a:pt x="2854" y="232"/>
                      <a:pt x="2864" y="123"/>
                      <a:pt x="2805" y="79"/>
                    </a:cubicBezTo>
                    <a:lnTo>
                      <a:pt x="2805" y="0"/>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0"/>
              <p:cNvSpPr/>
              <p:nvPr/>
            </p:nvSpPr>
            <p:spPr>
              <a:xfrm rot="-5400000">
                <a:off x="2604137" y="2511991"/>
                <a:ext cx="920443" cy="552891"/>
              </a:xfrm>
              <a:custGeom>
                <a:avLst/>
                <a:gdLst/>
                <a:ahLst/>
                <a:cxnLst/>
                <a:rect l="l" t="t" r="r" b="b"/>
                <a:pathLst>
                  <a:path w="19335" h="4998" extrusionOk="0">
                    <a:moveTo>
                      <a:pt x="17545" y="0"/>
                    </a:moveTo>
                    <a:cubicBezTo>
                      <a:pt x="16259" y="5"/>
                      <a:pt x="14973" y="5"/>
                      <a:pt x="13686" y="10"/>
                    </a:cubicBezTo>
                    <a:cubicBezTo>
                      <a:pt x="10502" y="17"/>
                      <a:pt x="7312" y="43"/>
                      <a:pt x="4124" y="43"/>
                    </a:cubicBezTo>
                    <a:cubicBezTo>
                      <a:pt x="2749" y="43"/>
                      <a:pt x="1374" y="38"/>
                      <a:pt x="0" y="25"/>
                    </a:cubicBezTo>
                    <a:lnTo>
                      <a:pt x="0" y="25"/>
                    </a:lnTo>
                    <a:cubicBezTo>
                      <a:pt x="20" y="828"/>
                      <a:pt x="25" y="1632"/>
                      <a:pt x="59" y="2435"/>
                    </a:cubicBezTo>
                    <a:cubicBezTo>
                      <a:pt x="79" y="2834"/>
                      <a:pt x="99" y="3238"/>
                      <a:pt x="123" y="3643"/>
                    </a:cubicBezTo>
                    <a:cubicBezTo>
                      <a:pt x="138" y="3840"/>
                      <a:pt x="153" y="4042"/>
                      <a:pt x="163" y="4244"/>
                    </a:cubicBezTo>
                    <a:cubicBezTo>
                      <a:pt x="178" y="4421"/>
                      <a:pt x="143" y="4786"/>
                      <a:pt x="276" y="4929"/>
                    </a:cubicBezTo>
                    <a:cubicBezTo>
                      <a:pt x="286" y="4939"/>
                      <a:pt x="286" y="4958"/>
                      <a:pt x="281" y="4973"/>
                    </a:cubicBezTo>
                    <a:cubicBezTo>
                      <a:pt x="1009" y="4956"/>
                      <a:pt x="1734" y="4952"/>
                      <a:pt x="2460" y="4952"/>
                    </a:cubicBezTo>
                    <a:cubicBezTo>
                      <a:pt x="2944" y="4952"/>
                      <a:pt x="3428" y="4954"/>
                      <a:pt x="3913" y="4954"/>
                    </a:cubicBezTo>
                    <a:cubicBezTo>
                      <a:pt x="6097" y="4958"/>
                      <a:pt x="8275" y="4968"/>
                      <a:pt x="10458" y="4973"/>
                    </a:cubicBezTo>
                    <a:lnTo>
                      <a:pt x="13760" y="4983"/>
                    </a:lnTo>
                    <a:cubicBezTo>
                      <a:pt x="14399" y="4983"/>
                      <a:pt x="15039" y="4971"/>
                      <a:pt x="15677" y="4971"/>
                    </a:cubicBezTo>
                    <a:cubicBezTo>
                      <a:pt x="16133" y="4971"/>
                      <a:pt x="16589" y="4977"/>
                      <a:pt x="17043" y="4998"/>
                    </a:cubicBezTo>
                    <a:cubicBezTo>
                      <a:pt x="17038" y="4983"/>
                      <a:pt x="17043" y="4963"/>
                      <a:pt x="17058" y="4944"/>
                    </a:cubicBezTo>
                    <a:cubicBezTo>
                      <a:pt x="17452" y="4530"/>
                      <a:pt x="17856" y="4121"/>
                      <a:pt x="18250" y="3702"/>
                    </a:cubicBezTo>
                    <a:cubicBezTo>
                      <a:pt x="18433" y="3505"/>
                      <a:pt x="18610" y="3303"/>
                      <a:pt x="18787" y="3105"/>
                    </a:cubicBezTo>
                    <a:cubicBezTo>
                      <a:pt x="18970" y="2903"/>
                      <a:pt x="19137" y="2667"/>
                      <a:pt x="19335" y="2484"/>
                    </a:cubicBezTo>
                    <a:cubicBezTo>
                      <a:pt x="19009" y="2139"/>
                      <a:pt x="18723" y="1735"/>
                      <a:pt x="18442" y="1356"/>
                    </a:cubicBezTo>
                    <a:cubicBezTo>
                      <a:pt x="18117" y="917"/>
                      <a:pt x="17817" y="469"/>
                      <a:pt x="175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0"/>
              <p:cNvSpPr/>
              <p:nvPr/>
            </p:nvSpPr>
            <p:spPr>
              <a:xfrm rot="-5400000">
                <a:off x="2592570" y="2496237"/>
                <a:ext cx="931630" cy="573688"/>
              </a:xfrm>
              <a:custGeom>
                <a:avLst/>
                <a:gdLst/>
                <a:ahLst/>
                <a:cxnLst/>
                <a:rect l="l" t="t" r="r" b="b"/>
                <a:pathLst>
                  <a:path w="19570" h="5186" extrusionOk="0">
                    <a:moveTo>
                      <a:pt x="17619" y="1"/>
                    </a:moveTo>
                    <a:cubicBezTo>
                      <a:pt x="13036" y="10"/>
                      <a:pt x="8453" y="20"/>
                      <a:pt x="3869" y="35"/>
                    </a:cubicBezTo>
                    <a:cubicBezTo>
                      <a:pt x="2583" y="40"/>
                      <a:pt x="1292" y="45"/>
                      <a:pt x="0" y="65"/>
                    </a:cubicBezTo>
                    <a:lnTo>
                      <a:pt x="5" y="173"/>
                    </a:lnTo>
                    <a:cubicBezTo>
                      <a:pt x="1379" y="186"/>
                      <a:pt x="2753" y="191"/>
                      <a:pt x="4128" y="191"/>
                    </a:cubicBezTo>
                    <a:cubicBezTo>
                      <a:pt x="7315" y="191"/>
                      <a:pt x="10503" y="165"/>
                      <a:pt x="13691" y="158"/>
                    </a:cubicBezTo>
                    <a:cubicBezTo>
                      <a:pt x="14978" y="153"/>
                      <a:pt x="16264" y="153"/>
                      <a:pt x="17546" y="148"/>
                    </a:cubicBezTo>
                    <a:cubicBezTo>
                      <a:pt x="17822" y="617"/>
                      <a:pt x="18122" y="1065"/>
                      <a:pt x="18447" y="1504"/>
                    </a:cubicBezTo>
                    <a:cubicBezTo>
                      <a:pt x="18728" y="1883"/>
                      <a:pt x="19009" y="2287"/>
                      <a:pt x="19340" y="2632"/>
                    </a:cubicBezTo>
                    <a:cubicBezTo>
                      <a:pt x="19142" y="2815"/>
                      <a:pt x="18975" y="3051"/>
                      <a:pt x="18792" y="3253"/>
                    </a:cubicBezTo>
                    <a:cubicBezTo>
                      <a:pt x="18615" y="3451"/>
                      <a:pt x="18438" y="3653"/>
                      <a:pt x="18255" y="3850"/>
                    </a:cubicBezTo>
                    <a:cubicBezTo>
                      <a:pt x="17861" y="4269"/>
                      <a:pt x="17457" y="4678"/>
                      <a:pt x="17063" y="5092"/>
                    </a:cubicBezTo>
                    <a:cubicBezTo>
                      <a:pt x="17048" y="5111"/>
                      <a:pt x="17043" y="5131"/>
                      <a:pt x="17048" y="5146"/>
                    </a:cubicBezTo>
                    <a:lnTo>
                      <a:pt x="17122" y="5185"/>
                    </a:lnTo>
                    <a:cubicBezTo>
                      <a:pt x="17127" y="5180"/>
                      <a:pt x="17136" y="5175"/>
                      <a:pt x="17141" y="5171"/>
                    </a:cubicBezTo>
                    <a:cubicBezTo>
                      <a:pt x="17580" y="4771"/>
                      <a:pt x="17994" y="4343"/>
                      <a:pt x="18398" y="3909"/>
                    </a:cubicBezTo>
                    <a:cubicBezTo>
                      <a:pt x="18738" y="3544"/>
                      <a:pt x="19167" y="3160"/>
                      <a:pt x="19438" y="2731"/>
                    </a:cubicBezTo>
                    <a:cubicBezTo>
                      <a:pt x="19450" y="2743"/>
                      <a:pt x="19465" y="2748"/>
                      <a:pt x="19480" y="2748"/>
                    </a:cubicBezTo>
                    <a:cubicBezTo>
                      <a:pt x="19525" y="2748"/>
                      <a:pt x="19570" y="2700"/>
                      <a:pt x="19537" y="2652"/>
                    </a:cubicBezTo>
                    <a:cubicBezTo>
                      <a:pt x="19527" y="2637"/>
                      <a:pt x="19512" y="2618"/>
                      <a:pt x="19497" y="2603"/>
                    </a:cubicBezTo>
                    <a:cubicBezTo>
                      <a:pt x="19497" y="2583"/>
                      <a:pt x="19487" y="2573"/>
                      <a:pt x="19473" y="2563"/>
                    </a:cubicBezTo>
                    <a:cubicBezTo>
                      <a:pt x="19172" y="2164"/>
                      <a:pt x="18837" y="1790"/>
                      <a:pt x="18536" y="1385"/>
                    </a:cubicBezTo>
                    <a:cubicBezTo>
                      <a:pt x="18236" y="976"/>
                      <a:pt x="17950" y="553"/>
                      <a:pt x="17669" y="129"/>
                    </a:cubicBezTo>
                    <a:cubicBezTo>
                      <a:pt x="17713" y="94"/>
                      <a:pt x="17698" y="1"/>
                      <a:pt x="1761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0"/>
              <p:cNvSpPr/>
              <p:nvPr/>
            </p:nvSpPr>
            <p:spPr>
              <a:xfrm rot="-5400000">
                <a:off x="2945675" y="2822782"/>
                <a:ext cx="802430" cy="22567"/>
              </a:xfrm>
              <a:custGeom>
                <a:avLst/>
                <a:gdLst/>
                <a:ahLst/>
                <a:cxnLst/>
                <a:rect l="l" t="t" r="r" b="b"/>
                <a:pathLst>
                  <a:path w="16856" h="204" extrusionOk="0">
                    <a:moveTo>
                      <a:pt x="2179" y="1"/>
                    </a:moveTo>
                    <a:cubicBezTo>
                      <a:pt x="1453" y="1"/>
                      <a:pt x="728" y="5"/>
                      <a:pt x="0" y="22"/>
                    </a:cubicBezTo>
                    <a:lnTo>
                      <a:pt x="0" y="111"/>
                    </a:lnTo>
                    <a:cubicBezTo>
                      <a:pt x="2164" y="175"/>
                      <a:pt x="4337" y="150"/>
                      <a:pt x="6506" y="160"/>
                    </a:cubicBezTo>
                    <a:cubicBezTo>
                      <a:pt x="8689" y="165"/>
                      <a:pt x="10867" y="170"/>
                      <a:pt x="13051" y="175"/>
                    </a:cubicBezTo>
                    <a:cubicBezTo>
                      <a:pt x="13885" y="178"/>
                      <a:pt x="14723" y="204"/>
                      <a:pt x="15559" y="204"/>
                    </a:cubicBezTo>
                    <a:cubicBezTo>
                      <a:pt x="15967" y="204"/>
                      <a:pt x="16375" y="198"/>
                      <a:pt x="16781" y="180"/>
                    </a:cubicBezTo>
                    <a:cubicBezTo>
                      <a:pt x="16841" y="180"/>
                      <a:pt x="16855" y="121"/>
                      <a:pt x="16836" y="86"/>
                    </a:cubicBezTo>
                    <a:lnTo>
                      <a:pt x="16762" y="47"/>
                    </a:lnTo>
                    <a:cubicBezTo>
                      <a:pt x="16308" y="26"/>
                      <a:pt x="15852" y="20"/>
                      <a:pt x="15395" y="20"/>
                    </a:cubicBezTo>
                    <a:cubicBezTo>
                      <a:pt x="14755" y="20"/>
                      <a:pt x="14115" y="32"/>
                      <a:pt x="13479" y="32"/>
                    </a:cubicBezTo>
                    <a:lnTo>
                      <a:pt x="10177" y="22"/>
                    </a:lnTo>
                    <a:cubicBezTo>
                      <a:pt x="7994" y="17"/>
                      <a:pt x="5816" y="7"/>
                      <a:pt x="3632" y="3"/>
                    </a:cubicBezTo>
                    <a:cubicBezTo>
                      <a:pt x="3147" y="3"/>
                      <a:pt x="2663" y="1"/>
                      <a:pt x="217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0"/>
              <p:cNvSpPr/>
              <p:nvPr/>
            </p:nvSpPr>
            <p:spPr>
              <a:xfrm rot="-5400000">
                <a:off x="3048905" y="2959563"/>
                <a:ext cx="28680" cy="569251"/>
              </a:xfrm>
              <a:custGeom>
                <a:avLst/>
                <a:gdLst/>
                <a:ahLst/>
                <a:cxnLst/>
                <a:rect l="l" t="t" r="r" b="b"/>
                <a:pathLst>
                  <a:path w="440" h="5146" extrusionOk="0">
                    <a:moveTo>
                      <a:pt x="89" y="1"/>
                    </a:moveTo>
                    <a:cubicBezTo>
                      <a:pt x="60" y="1"/>
                      <a:pt x="40" y="25"/>
                      <a:pt x="40" y="45"/>
                    </a:cubicBezTo>
                    <a:cubicBezTo>
                      <a:pt x="20" y="60"/>
                      <a:pt x="10" y="79"/>
                      <a:pt x="10" y="104"/>
                    </a:cubicBezTo>
                    <a:cubicBezTo>
                      <a:pt x="0" y="1070"/>
                      <a:pt x="40" y="2036"/>
                      <a:pt x="89" y="3002"/>
                    </a:cubicBezTo>
                    <a:cubicBezTo>
                      <a:pt x="114" y="3485"/>
                      <a:pt x="143" y="3968"/>
                      <a:pt x="183" y="4446"/>
                    </a:cubicBezTo>
                    <a:cubicBezTo>
                      <a:pt x="198" y="4633"/>
                      <a:pt x="163" y="4944"/>
                      <a:pt x="340" y="5057"/>
                    </a:cubicBezTo>
                    <a:lnTo>
                      <a:pt x="336" y="5057"/>
                    </a:lnTo>
                    <a:cubicBezTo>
                      <a:pt x="281" y="5062"/>
                      <a:pt x="281" y="5141"/>
                      <a:pt x="336" y="5141"/>
                    </a:cubicBezTo>
                    <a:cubicBezTo>
                      <a:pt x="370" y="5141"/>
                      <a:pt x="400" y="5141"/>
                      <a:pt x="434" y="5146"/>
                    </a:cubicBezTo>
                    <a:lnTo>
                      <a:pt x="434" y="5057"/>
                    </a:lnTo>
                    <a:cubicBezTo>
                      <a:pt x="439" y="5042"/>
                      <a:pt x="439" y="5023"/>
                      <a:pt x="429" y="5013"/>
                    </a:cubicBezTo>
                    <a:cubicBezTo>
                      <a:pt x="296" y="4870"/>
                      <a:pt x="331" y="4505"/>
                      <a:pt x="316" y="4328"/>
                    </a:cubicBezTo>
                    <a:cubicBezTo>
                      <a:pt x="301" y="4126"/>
                      <a:pt x="291" y="3924"/>
                      <a:pt x="276" y="3727"/>
                    </a:cubicBezTo>
                    <a:cubicBezTo>
                      <a:pt x="252" y="3322"/>
                      <a:pt x="232" y="2918"/>
                      <a:pt x="212" y="2519"/>
                    </a:cubicBezTo>
                    <a:cubicBezTo>
                      <a:pt x="178" y="1716"/>
                      <a:pt x="173" y="912"/>
                      <a:pt x="153" y="109"/>
                    </a:cubicBezTo>
                    <a:lnTo>
                      <a:pt x="148"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 name="Google Shape;265;p20"/>
              <p:cNvGrpSpPr/>
              <p:nvPr/>
            </p:nvGrpSpPr>
            <p:grpSpPr>
              <a:xfrm>
                <a:off x="2953655" y="2325047"/>
                <a:ext cx="220998" cy="920515"/>
                <a:chOff x="3176083" y="1467559"/>
                <a:chExt cx="202825" cy="1710041"/>
              </a:xfrm>
            </p:grpSpPr>
            <p:sp>
              <p:nvSpPr>
                <p:cNvPr id="266" name="Google Shape;266;p20"/>
                <p:cNvSpPr/>
                <p:nvPr/>
              </p:nvSpPr>
              <p:spPr>
                <a:xfrm rot="-5400000">
                  <a:off x="2513525" y="2312217"/>
                  <a:ext cx="1710041" cy="20725"/>
                </a:xfrm>
                <a:custGeom>
                  <a:avLst/>
                  <a:gdLst/>
                  <a:ahLst/>
                  <a:cxnLst/>
                  <a:rect l="l" t="t" r="r" b="b"/>
                  <a:pathLst>
                    <a:path w="16856" h="204" extrusionOk="0">
                      <a:moveTo>
                        <a:pt x="2179" y="0"/>
                      </a:moveTo>
                      <a:cubicBezTo>
                        <a:pt x="1453" y="0"/>
                        <a:pt x="728" y="4"/>
                        <a:pt x="0" y="22"/>
                      </a:cubicBezTo>
                      <a:lnTo>
                        <a:pt x="0" y="110"/>
                      </a:lnTo>
                      <a:cubicBezTo>
                        <a:pt x="2164" y="174"/>
                        <a:pt x="4337" y="150"/>
                        <a:pt x="6506" y="160"/>
                      </a:cubicBezTo>
                      <a:cubicBezTo>
                        <a:pt x="8689" y="165"/>
                        <a:pt x="10867" y="170"/>
                        <a:pt x="13051" y="174"/>
                      </a:cubicBezTo>
                      <a:cubicBezTo>
                        <a:pt x="13885" y="178"/>
                        <a:pt x="14723" y="203"/>
                        <a:pt x="15559" y="203"/>
                      </a:cubicBezTo>
                      <a:cubicBezTo>
                        <a:pt x="15967" y="203"/>
                        <a:pt x="16375" y="197"/>
                        <a:pt x="16781" y="179"/>
                      </a:cubicBezTo>
                      <a:cubicBezTo>
                        <a:pt x="16841" y="179"/>
                        <a:pt x="16855" y="120"/>
                        <a:pt x="16836" y="86"/>
                      </a:cubicBezTo>
                      <a:lnTo>
                        <a:pt x="16762" y="46"/>
                      </a:lnTo>
                      <a:cubicBezTo>
                        <a:pt x="16308" y="26"/>
                        <a:pt x="15852" y="20"/>
                        <a:pt x="15395" y="20"/>
                      </a:cubicBezTo>
                      <a:cubicBezTo>
                        <a:pt x="14755" y="20"/>
                        <a:pt x="14115" y="32"/>
                        <a:pt x="13479" y="32"/>
                      </a:cubicBezTo>
                      <a:lnTo>
                        <a:pt x="10177" y="22"/>
                      </a:lnTo>
                      <a:cubicBezTo>
                        <a:pt x="7994" y="17"/>
                        <a:pt x="5816" y="7"/>
                        <a:pt x="3632" y="2"/>
                      </a:cubicBezTo>
                      <a:cubicBezTo>
                        <a:pt x="3147" y="2"/>
                        <a:pt x="2663" y="0"/>
                        <a:pt x="2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0"/>
                <p:cNvSpPr/>
                <p:nvPr/>
              </p:nvSpPr>
              <p:spPr>
                <a:xfrm rot="-5400000">
                  <a:off x="2331425" y="2312217"/>
                  <a:ext cx="1710041" cy="20725"/>
                </a:xfrm>
                <a:custGeom>
                  <a:avLst/>
                  <a:gdLst/>
                  <a:ahLst/>
                  <a:cxnLst/>
                  <a:rect l="l" t="t" r="r" b="b"/>
                  <a:pathLst>
                    <a:path w="16856" h="204" extrusionOk="0">
                      <a:moveTo>
                        <a:pt x="2179" y="0"/>
                      </a:moveTo>
                      <a:cubicBezTo>
                        <a:pt x="1453" y="0"/>
                        <a:pt x="728" y="4"/>
                        <a:pt x="0" y="22"/>
                      </a:cubicBezTo>
                      <a:lnTo>
                        <a:pt x="0" y="110"/>
                      </a:lnTo>
                      <a:cubicBezTo>
                        <a:pt x="2164" y="174"/>
                        <a:pt x="4337" y="150"/>
                        <a:pt x="6506" y="160"/>
                      </a:cubicBezTo>
                      <a:cubicBezTo>
                        <a:pt x="8689" y="165"/>
                        <a:pt x="10867" y="170"/>
                        <a:pt x="13051" y="174"/>
                      </a:cubicBezTo>
                      <a:cubicBezTo>
                        <a:pt x="13885" y="178"/>
                        <a:pt x="14723" y="203"/>
                        <a:pt x="15559" y="203"/>
                      </a:cubicBezTo>
                      <a:cubicBezTo>
                        <a:pt x="15967" y="203"/>
                        <a:pt x="16375" y="197"/>
                        <a:pt x="16781" y="179"/>
                      </a:cubicBezTo>
                      <a:cubicBezTo>
                        <a:pt x="16841" y="179"/>
                        <a:pt x="16855" y="120"/>
                        <a:pt x="16836" y="86"/>
                      </a:cubicBezTo>
                      <a:lnTo>
                        <a:pt x="16762" y="46"/>
                      </a:lnTo>
                      <a:cubicBezTo>
                        <a:pt x="16308" y="26"/>
                        <a:pt x="15852" y="20"/>
                        <a:pt x="15395" y="20"/>
                      </a:cubicBezTo>
                      <a:cubicBezTo>
                        <a:pt x="14755" y="20"/>
                        <a:pt x="14115" y="32"/>
                        <a:pt x="13479" y="32"/>
                      </a:cubicBezTo>
                      <a:lnTo>
                        <a:pt x="10177" y="22"/>
                      </a:lnTo>
                      <a:cubicBezTo>
                        <a:pt x="7994" y="17"/>
                        <a:pt x="5816" y="7"/>
                        <a:pt x="3632" y="2"/>
                      </a:cubicBezTo>
                      <a:cubicBezTo>
                        <a:pt x="3147" y="2"/>
                        <a:pt x="2663" y="0"/>
                        <a:pt x="2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8" name="Google Shape;268;p20"/>
            <p:cNvGrpSpPr/>
            <p:nvPr/>
          </p:nvGrpSpPr>
          <p:grpSpPr>
            <a:xfrm>
              <a:off x="2780587" y="2094273"/>
              <a:ext cx="568550" cy="366527"/>
              <a:chOff x="1264325" y="1065998"/>
              <a:chExt cx="568550" cy="366527"/>
            </a:xfrm>
          </p:grpSpPr>
          <p:sp>
            <p:nvSpPr>
              <p:cNvPr id="269" name="Google Shape;269;p20"/>
              <p:cNvSpPr/>
              <p:nvPr/>
            </p:nvSpPr>
            <p:spPr>
              <a:xfrm rot="10800000">
                <a:off x="1264325" y="1100651"/>
                <a:ext cx="568550" cy="331874"/>
              </a:xfrm>
              <a:custGeom>
                <a:avLst/>
                <a:gdLst/>
                <a:ahLst/>
                <a:cxnLst/>
                <a:rect l="l" t="t" r="r" b="b"/>
                <a:pathLst>
                  <a:path w="3072" h="2153" extrusionOk="0">
                    <a:moveTo>
                      <a:pt x="1573" y="0"/>
                    </a:moveTo>
                    <a:cubicBezTo>
                      <a:pt x="1238" y="0"/>
                      <a:pt x="903" y="5"/>
                      <a:pt x="567" y="30"/>
                    </a:cubicBezTo>
                    <a:cubicBezTo>
                      <a:pt x="375" y="40"/>
                      <a:pt x="188" y="74"/>
                      <a:pt x="1" y="104"/>
                    </a:cubicBezTo>
                    <a:cubicBezTo>
                      <a:pt x="326" y="612"/>
                      <a:pt x="656" y="1109"/>
                      <a:pt x="1001" y="1607"/>
                    </a:cubicBezTo>
                    <a:cubicBezTo>
                      <a:pt x="1123" y="1787"/>
                      <a:pt x="1315" y="2152"/>
                      <a:pt x="1564" y="2152"/>
                    </a:cubicBezTo>
                    <a:cubicBezTo>
                      <a:pt x="1608" y="2152"/>
                      <a:pt x="1654" y="2141"/>
                      <a:pt x="1701" y="2115"/>
                    </a:cubicBezTo>
                    <a:cubicBezTo>
                      <a:pt x="1938" y="1987"/>
                      <a:pt x="2110" y="1661"/>
                      <a:pt x="2268" y="1454"/>
                    </a:cubicBezTo>
                    <a:cubicBezTo>
                      <a:pt x="2539" y="1095"/>
                      <a:pt x="2805" y="730"/>
                      <a:pt x="3071" y="370"/>
                    </a:cubicBezTo>
                    <a:cubicBezTo>
                      <a:pt x="2608" y="60"/>
                      <a:pt x="2135" y="5"/>
                      <a:pt x="1573"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0"/>
              <p:cNvSpPr/>
              <p:nvPr/>
            </p:nvSpPr>
            <p:spPr>
              <a:xfrm rot="10800000">
                <a:off x="1398690" y="1065998"/>
                <a:ext cx="300050" cy="174727"/>
              </a:xfrm>
              <a:custGeom>
                <a:avLst/>
                <a:gdLst/>
                <a:ahLst/>
                <a:cxnLst/>
                <a:rect l="l" t="t" r="r" b="b"/>
                <a:pathLst>
                  <a:path w="3072" h="2153" extrusionOk="0">
                    <a:moveTo>
                      <a:pt x="1573" y="0"/>
                    </a:moveTo>
                    <a:cubicBezTo>
                      <a:pt x="1238" y="0"/>
                      <a:pt x="903" y="5"/>
                      <a:pt x="567" y="30"/>
                    </a:cubicBezTo>
                    <a:cubicBezTo>
                      <a:pt x="375" y="40"/>
                      <a:pt x="188" y="74"/>
                      <a:pt x="1" y="104"/>
                    </a:cubicBezTo>
                    <a:cubicBezTo>
                      <a:pt x="326" y="612"/>
                      <a:pt x="656" y="1109"/>
                      <a:pt x="1001" y="1607"/>
                    </a:cubicBezTo>
                    <a:cubicBezTo>
                      <a:pt x="1123" y="1787"/>
                      <a:pt x="1315" y="2152"/>
                      <a:pt x="1564" y="2152"/>
                    </a:cubicBezTo>
                    <a:cubicBezTo>
                      <a:pt x="1608" y="2152"/>
                      <a:pt x="1654" y="2141"/>
                      <a:pt x="1701" y="2115"/>
                    </a:cubicBezTo>
                    <a:cubicBezTo>
                      <a:pt x="1938" y="1987"/>
                      <a:pt x="2110" y="1661"/>
                      <a:pt x="2268" y="1454"/>
                    </a:cubicBezTo>
                    <a:cubicBezTo>
                      <a:pt x="2539" y="1095"/>
                      <a:pt x="2805" y="730"/>
                      <a:pt x="3071" y="370"/>
                    </a:cubicBezTo>
                    <a:cubicBezTo>
                      <a:pt x="2608" y="60"/>
                      <a:pt x="2135" y="5"/>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4" name="Google Shape;284;p20"/>
          <p:cNvGrpSpPr/>
          <p:nvPr/>
        </p:nvGrpSpPr>
        <p:grpSpPr>
          <a:xfrm>
            <a:off x="7886212" y="3140618"/>
            <a:ext cx="586644" cy="1958371"/>
            <a:chOff x="5767506" y="1447919"/>
            <a:chExt cx="586644" cy="1958371"/>
          </a:xfrm>
        </p:grpSpPr>
        <p:grpSp>
          <p:nvGrpSpPr>
            <p:cNvPr id="285" name="Google Shape;285;p20"/>
            <p:cNvGrpSpPr/>
            <p:nvPr/>
          </p:nvGrpSpPr>
          <p:grpSpPr>
            <a:xfrm>
              <a:off x="5767506" y="1596115"/>
              <a:ext cx="586644" cy="1810174"/>
              <a:chOff x="5767506" y="1596115"/>
              <a:chExt cx="586644" cy="1810174"/>
            </a:xfrm>
          </p:grpSpPr>
          <p:sp>
            <p:nvSpPr>
              <p:cNvPr id="286" name="Google Shape;286;p20"/>
              <p:cNvSpPr/>
              <p:nvPr/>
            </p:nvSpPr>
            <p:spPr>
              <a:xfrm rot="-5400000">
                <a:off x="5943157" y="3012909"/>
                <a:ext cx="231338" cy="555423"/>
              </a:xfrm>
              <a:custGeom>
                <a:avLst/>
                <a:gdLst/>
                <a:ahLst/>
                <a:cxnLst/>
                <a:rect l="l" t="t" r="r" b="b"/>
                <a:pathLst>
                  <a:path w="3298" h="5021" extrusionOk="0">
                    <a:moveTo>
                      <a:pt x="1395" y="0"/>
                    </a:moveTo>
                    <a:cubicBezTo>
                      <a:pt x="1292" y="0"/>
                      <a:pt x="1218" y="30"/>
                      <a:pt x="1119" y="40"/>
                    </a:cubicBezTo>
                    <a:cubicBezTo>
                      <a:pt x="1050" y="50"/>
                      <a:pt x="986" y="74"/>
                      <a:pt x="917" y="79"/>
                    </a:cubicBezTo>
                    <a:cubicBezTo>
                      <a:pt x="804" y="94"/>
                      <a:pt x="671" y="128"/>
                      <a:pt x="577" y="202"/>
                    </a:cubicBezTo>
                    <a:cubicBezTo>
                      <a:pt x="331" y="385"/>
                      <a:pt x="252" y="690"/>
                      <a:pt x="183" y="971"/>
                    </a:cubicBezTo>
                    <a:cubicBezTo>
                      <a:pt x="158" y="1084"/>
                      <a:pt x="124" y="1198"/>
                      <a:pt x="104" y="1306"/>
                    </a:cubicBezTo>
                    <a:cubicBezTo>
                      <a:pt x="94" y="1351"/>
                      <a:pt x="99" y="1390"/>
                      <a:pt x="94" y="1434"/>
                    </a:cubicBezTo>
                    <a:cubicBezTo>
                      <a:pt x="89" y="1498"/>
                      <a:pt x="64" y="1538"/>
                      <a:pt x="50" y="1597"/>
                    </a:cubicBezTo>
                    <a:cubicBezTo>
                      <a:pt x="25" y="1715"/>
                      <a:pt x="69" y="1853"/>
                      <a:pt x="55" y="1972"/>
                    </a:cubicBezTo>
                    <a:cubicBezTo>
                      <a:pt x="45" y="2060"/>
                      <a:pt x="15" y="2124"/>
                      <a:pt x="10" y="2213"/>
                    </a:cubicBezTo>
                    <a:cubicBezTo>
                      <a:pt x="0" y="2450"/>
                      <a:pt x="15" y="2686"/>
                      <a:pt x="10" y="2923"/>
                    </a:cubicBezTo>
                    <a:cubicBezTo>
                      <a:pt x="10" y="3120"/>
                      <a:pt x="89" y="3297"/>
                      <a:pt x="94" y="3490"/>
                    </a:cubicBezTo>
                    <a:cubicBezTo>
                      <a:pt x="94" y="3583"/>
                      <a:pt x="104" y="3647"/>
                      <a:pt x="124" y="3736"/>
                    </a:cubicBezTo>
                    <a:cubicBezTo>
                      <a:pt x="153" y="3844"/>
                      <a:pt x="128" y="3963"/>
                      <a:pt x="143" y="4071"/>
                    </a:cubicBezTo>
                    <a:cubicBezTo>
                      <a:pt x="158" y="4189"/>
                      <a:pt x="173" y="4318"/>
                      <a:pt x="217" y="4426"/>
                    </a:cubicBezTo>
                    <a:cubicBezTo>
                      <a:pt x="271" y="4554"/>
                      <a:pt x="355" y="4638"/>
                      <a:pt x="464" y="4722"/>
                    </a:cubicBezTo>
                    <a:cubicBezTo>
                      <a:pt x="680" y="4899"/>
                      <a:pt x="932" y="4993"/>
                      <a:pt x="1213" y="5013"/>
                    </a:cubicBezTo>
                    <a:cubicBezTo>
                      <a:pt x="1311" y="5018"/>
                      <a:pt x="1411" y="5020"/>
                      <a:pt x="1511" y="5020"/>
                    </a:cubicBezTo>
                    <a:cubicBezTo>
                      <a:pt x="1762" y="5020"/>
                      <a:pt x="2017" y="5008"/>
                      <a:pt x="2267" y="5008"/>
                    </a:cubicBezTo>
                    <a:cubicBezTo>
                      <a:pt x="2344" y="5008"/>
                      <a:pt x="2425" y="5015"/>
                      <a:pt x="2503" y="5015"/>
                    </a:cubicBezTo>
                    <a:cubicBezTo>
                      <a:pt x="2668" y="5015"/>
                      <a:pt x="2818" y="4983"/>
                      <a:pt x="2879" y="4786"/>
                    </a:cubicBezTo>
                    <a:cubicBezTo>
                      <a:pt x="2928" y="4623"/>
                      <a:pt x="2977" y="4465"/>
                      <a:pt x="3017" y="4298"/>
                    </a:cubicBezTo>
                    <a:cubicBezTo>
                      <a:pt x="3041" y="4199"/>
                      <a:pt x="3095" y="4120"/>
                      <a:pt x="3125" y="4022"/>
                    </a:cubicBezTo>
                    <a:cubicBezTo>
                      <a:pt x="3159" y="3918"/>
                      <a:pt x="3159" y="3810"/>
                      <a:pt x="3184" y="3706"/>
                    </a:cubicBezTo>
                    <a:cubicBezTo>
                      <a:pt x="3199" y="3637"/>
                      <a:pt x="3233" y="3568"/>
                      <a:pt x="3248" y="3499"/>
                    </a:cubicBezTo>
                    <a:cubicBezTo>
                      <a:pt x="3263" y="3411"/>
                      <a:pt x="3248" y="3322"/>
                      <a:pt x="3263" y="3233"/>
                    </a:cubicBezTo>
                    <a:cubicBezTo>
                      <a:pt x="3288" y="3085"/>
                      <a:pt x="3297" y="2952"/>
                      <a:pt x="3297" y="2805"/>
                    </a:cubicBezTo>
                    <a:cubicBezTo>
                      <a:pt x="3297" y="2430"/>
                      <a:pt x="3293" y="2055"/>
                      <a:pt x="3297" y="1681"/>
                    </a:cubicBezTo>
                    <a:cubicBezTo>
                      <a:pt x="3297" y="1434"/>
                      <a:pt x="3263" y="1173"/>
                      <a:pt x="3174" y="942"/>
                    </a:cubicBezTo>
                    <a:cubicBezTo>
                      <a:pt x="3120" y="804"/>
                      <a:pt x="3081" y="666"/>
                      <a:pt x="3012" y="537"/>
                    </a:cubicBezTo>
                    <a:cubicBezTo>
                      <a:pt x="2967" y="459"/>
                      <a:pt x="2923" y="375"/>
                      <a:pt x="2883" y="296"/>
                    </a:cubicBezTo>
                    <a:cubicBezTo>
                      <a:pt x="2854" y="232"/>
                      <a:pt x="2864" y="123"/>
                      <a:pt x="2805" y="79"/>
                    </a:cubicBezTo>
                    <a:lnTo>
                      <a:pt x="2805" y="0"/>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0"/>
              <p:cNvSpPr/>
              <p:nvPr/>
            </p:nvSpPr>
            <p:spPr>
              <a:xfrm rot="-5400000">
                <a:off x="5243800" y="2155508"/>
                <a:ext cx="1632937" cy="553002"/>
              </a:xfrm>
              <a:custGeom>
                <a:avLst/>
                <a:gdLst/>
                <a:ahLst/>
                <a:cxnLst/>
                <a:rect l="l" t="t" r="r" b="b"/>
                <a:pathLst>
                  <a:path w="19335" h="4999" extrusionOk="0">
                    <a:moveTo>
                      <a:pt x="17545" y="1"/>
                    </a:moveTo>
                    <a:cubicBezTo>
                      <a:pt x="16259" y="6"/>
                      <a:pt x="14973" y="6"/>
                      <a:pt x="13686" y="11"/>
                    </a:cubicBezTo>
                    <a:cubicBezTo>
                      <a:pt x="10502" y="18"/>
                      <a:pt x="7312" y="44"/>
                      <a:pt x="4124" y="44"/>
                    </a:cubicBezTo>
                    <a:cubicBezTo>
                      <a:pt x="2749" y="44"/>
                      <a:pt x="1374" y="39"/>
                      <a:pt x="0" y="26"/>
                    </a:cubicBezTo>
                    <a:lnTo>
                      <a:pt x="0" y="26"/>
                    </a:lnTo>
                    <a:cubicBezTo>
                      <a:pt x="20" y="829"/>
                      <a:pt x="25" y="1632"/>
                      <a:pt x="59" y="2436"/>
                    </a:cubicBezTo>
                    <a:cubicBezTo>
                      <a:pt x="79" y="2835"/>
                      <a:pt x="99" y="3239"/>
                      <a:pt x="123" y="3643"/>
                    </a:cubicBezTo>
                    <a:cubicBezTo>
                      <a:pt x="138" y="3840"/>
                      <a:pt x="153" y="4042"/>
                      <a:pt x="163" y="4244"/>
                    </a:cubicBezTo>
                    <a:cubicBezTo>
                      <a:pt x="178" y="4422"/>
                      <a:pt x="143" y="4786"/>
                      <a:pt x="276" y="4929"/>
                    </a:cubicBezTo>
                    <a:cubicBezTo>
                      <a:pt x="286" y="4939"/>
                      <a:pt x="286" y="4959"/>
                      <a:pt x="281" y="4974"/>
                    </a:cubicBezTo>
                    <a:cubicBezTo>
                      <a:pt x="1009" y="4956"/>
                      <a:pt x="1734" y="4952"/>
                      <a:pt x="2460" y="4952"/>
                    </a:cubicBezTo>
                    <a:cubicBezTo>
                      <a:pt x="2944" y="4952"/>
                      <a:pt x="3428" y="4954"/>
                      <a:pt x="3913" y="4954"/>
                    </a:cubicBezTo>
                    <a:cubicBezTo>
                      <a:pt x="6097" y="4959"/>
                      <a:pt x="8275" y="4969"/>
                      <a:pt x="10458" y="4974"/>
                    </a:cubicBezTo>
                    <a:lnTo>
                      <a:pt x="13760" y="4984"/>
                    </a:lnTo>
                    <a:cubicBezTo>
                      <a:pt x="14399" y="4984"/>
                      <a:pt x="15039" y="4972"/>
                      <a:pt x="15677" y="4972"/>
                    </a:cubicBezTo>
                    <a:cubicBezTo>
                      <a:pt x="16133" y="4972"/>
                      <a:pt x="16589" y="4978"/>
                      <a:pt x="17043" y="4998"/>
                    </a:cubicBezTo>
                    <a:cubicBezTo>
                      <a:pt x="17038" y="4984"/>
                      <a:pt x="17043" y="4964"/>
                      <a:pt x="17058" y="4944"/>
                    </a:cubicBezTo>
                    <a:cubicBezTo>
                      <a:pt x="17452" y="4530"/>
                      <a:pt x="17856" y="4121"/>
                      <a:pt x="18250" y="3702"/>
                    </a:cubicBezTo>
                    <a:cubicBezTo>
                      <a:pt x="18433" y="3505"/>
                      <a:pt x="18610" y="3303"/>
                      <a:pt x="18787" y="3106"/>
                    </a:cubicBezTo>
                    <a:cubicBezTo>
                      <a:pt x="18970" y="2904"/>
                      <a:pt x="19137" y="2667"/>
                      <a:pt x="19335" y="2485"/>
                    </a:cubicBezTo>
                    <a:cubicBezTo>
                      <a:pt x="19009" y="2140"/>
                      <a:pt x="18723" y="1736"/>
                      <a:pt x="18442" y="1356"/>
                    </a:cubicBezTo>
                    <a:cubicBezTo>
                      <a:pt x="18117" y="918"/>
                      <a:pt x="17817" y="469"/>
                      <a:pt x="175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0"/>
              <p:cNvSpPr/>
              <p:nvPr/>
            </p:nvSpPr>
            <p:spPr>
              <a:xfrm rot="-5400000">
                <a:off x="5227903" y="2135719"/>
                <a:ext cx="1652784" cy="573578"/>
              </a:xfrm>
              <a:custGeom>
                <a:avLst/>
                <a:gdLst/>
                <a:ahLst/>
                <a:cxnLst/>
                <a:rect l="l" t="t" r="r" b="b"/>
                <a:pathLst>
                  <a:path w="19570" h="5185" extrusionOk="0">
                    <a:moveTo>
                      <a:pt x="17619" y="0"/>
                    </a:moveTo>
                    <a:cubicBezTo>
                      <a:pt x="13036" y="15"/>
                      <a:pt x="8453" y="25"/>
                      <a:pt x="3869" y="35"/>
                    </a:cubicBezTo>
                    <a:cubicBezTo>
                      <a:pt x="2583" y="39"/>
                      <a:pt x="1292" y="44"/>
                      <a:pt x="0" y="64"/>
                    </a:cubicBezTo>
                    <a:lnTo>
                      <a:pt x="5" y="173"/>
                    </a:lnTo>
                    <a:cubicBezTo>
                      <a:pt x="1379" y="186"/>
                      <a:pt x="2753" y="191"/>
                      <a:pt x="4128" y="191"/>
                    </a:cubicBezTo>
                    <a:cubicBezTo>
                      <a:pt x="7315" y="191"/>
                      <a:pt x="10503" y="165"/>
                      <a:pt x="13691" y="158"/>
                    </a:cubicBezTo>
                    <a:cubicBezTo>
                      <a:pt x="14978" y="153"/>
                      <a:pt x="16264" y="153"/>
                      <a:pt x="17546" y="148"/>
                    </a:cubicBezTo>
                    <a:cubicBezTo>
                      <a:pt x="17822" y="616"/>
                      <a:pt x="18122" y="1065"/>
                      <a:pt x="18447" y="1503"/>
                    </a:cubicBezTo>
                    <a:cubicBezTo>
                      <a:pt x="18728" y="1883"/>
                      <a:pt x="19009" y="2287"/>
                      <a:pt x="19340" y="2632"/>
                    </a:cubicBezTo>
                    <a:cubicBezTo>
                      <a:pt x="19142" y="2814"/>
                      <a:pt x="18975" y="3051"/>
                      <a:pt x="18792" y="3253"/>
                    </a:cubicBezTo>
                    <a:cubicBezTo>
                      <a:pt x="18615" y="3450"/>
                      <a:pt x="18438" y="3652"/>
                      <a:pt x="18255" y="3849"/>
                    </a:cubicBezTo>
                    <a:cubicBezTo>
                      <a:pt x="17861" y="4268"/>
                      <a:pt x="17457" y="4677"/>
                      <a:pt x="17063" y="5091"/>
                    </a:cubicBezTo>
                    <a:cubicBezTo>
                      <a:pt x="17048" y="5111"/>
                      <a:pt x="17043" y="5131"/>
                      <a:pt x="17048" y="5145"/>
                    </a:cubicBezTo>
                    <a:lnTo>
                      <a:pt x="17122" y="5185"/>
                    </a:lnTo>
                    <a:cubicBezTo>
                      <a:pt x="17127" y="5180"/>
                      <a:pt x="17136" y="5175"/>
                      <a:pt x="17141" y="5170"/>
                    </a:cubicBezTo>
                    <a:cubicBezTo>
                      <a:pt x="17580" y="4771"/>
                      <a:pt x="17994" y="4342"/>
                      <a:pt x="18398" y="3908"/>
                    </a:cubicBezTo>
                    <a:cubicBezTo>
                      <a:pt x="18738" y="3544"/>
                      <a:pt x="19167" y="3159"/>
                      <a:pt x="19438" y="2730"/>
                    </a:cubicBezTo>
                    <a:cubicBezTo>
                      <a:pt x="19450" y="2743"/>
                      <a:pt x="19465" y="2748"/>
                      <a:pt x="19480" y="2748"/>
                    </a:cubicBezTo>
                    <a:cubicBezTo>
                      <a:pt x="19525" y="2748"/>
                      <a:pt x="19570" y="2700"/>
                      <a:pt x="19537" y="2652"/>
                    </a:cubicBezTo>
                    <a:cubicBezTo>
                      <a:pt x="19527" y="2637"/>
                      <a:pt x="19512" y="2617"/>
                      <a:pt x="19497" y="2602"/>
                    </a:cubicBezTo>
                    <a:cubicBezTo>
                      <a:pt x="19497" y="2583"/>
                      <a:pt x="19487" y="2573"/>
                      <a:pt x="19473" y="2563"/>
                    </a:cubicBezTo>
                    <a:cubicBezTo>
                      <a:pt x="19172" y="2164"/>
                      <a:pt x="18837" y="1789"/>
                      <a:pt x="18536" y="1385"/>
                    </a:cubicBezTo>
                    <a:cubicBezTo>
                      <a:pt x="18236" y="976"/>
                      <a:pt x="17950" y="552"/>
                      <a:pt x="17669" y="133"/>
                    </a:cubicBezTo>
                    <a:cubicBezTo>
                      <a:pt x="17713" y="94"/>
                      <a:pt x="17698" y="0"/>
                      <a:pt x="1761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0"/>
              <p:cNvSpPr/>
              <p:nvPr/>
            </p:nvSpPr>
            <p:spPr>
              <a:xfrm rot="-5400000">
                <a:off x="5631265" y="2503215"/>
                <a:ext cx="1423194" cy="22575"/>
              </a:xfrm>
              <a:custGeom>
                <a:avLst/>
                <a:gdLst/>
                <a:ahLst/>
                <a:cxnLst/>
                <a:rect l="l" t="t" r="r" b="b"/>
                <a:pathLst>
                  <a:path w="16856" h="204" extrusionOk="0">
                    <a:moveTo>
                      <a:pt x="2179" y="0"/>
                    </a:moveTo>
                    <a:cubicBezTo>
                      <a:pt x="1453" y="0"/>
                      <a:pt x="728" y="4"/>
                      <a:pt x="0" y="22"/>
                    </a:cubicBezTo>
                    <a:lnTo>
                      <a:pt x="0" y="110"/>
                    </a:lnTo>
                    <a:cubicBezTo>
                      <a:pt x="2164" y="175"/>
                      <a:pt x="4337" y="150"/>
                      <a:pt x="6506" y="160"/>
                    </a:cubicBezTo>
                    <a:cubicBezTo>
                      <a:pt x="8689" y="165"/>
                      <a:pt x="10867" y="170"/>
                      <a:pt x="13051" y="175"/>
                    </a:cubicBezTo>
                    <a:cubicBezTo>
                      <a:pt x="13885" y="178"/>
                      <a:pt x="14723" y="203"/>
                      <a:pt x="15559" y="203"/>
                    </a:cubicBezTo>
                    <a:cubicBezTo>
                      <a:pt x="15967" y="203"/>
                      <a:pt x="16375" y="197"/>
                      <a:pt x="16781" y="179"/>
                    </a:cubicBezTo>
                    <a:cubicBezTo>
                      <a:pt x="16841" y="179"/>
                      <a:pt x="16855" y="120"/>
                      <a:pt x="16836" y="86"/>
                    </a:cubicBezTo>
                    <a:lnTo>
                      <a:pt x="16762" y="46"/>
                    </a:lnTo>
                    <a:cubicBezTo>
                      <a:pt x="16308" y="26"/>
                      <a:pt x="15852" y="20"/>
                      <a:pt x="15395" y="20"/>
                    </a:cubicBezTo>
                    <a:cubicBezTo>
                      <a:pt x="14755" y="20"/>
                      <a:pt x="14115" y="32"/>
                      <a:pt x="13479" y="32"/>
                    </a:cubicBezTo>
                    <a:lnTo>
                      <a:pt x="10177" y="22"/>
                    </a:lnTo>
                    <a:cubicBezTo>
                      <a:pt x="7994" y="17"/>
                      <a:pt x="5816" y="7"/>
                      <a:pt x="3632" y="2"/>
                    </a:cubicBezTo>
                    <a:cubicBezTo>
                      <a:pt x="3147" y="2"/>
                      <a:pt x="2663" y="0"/>
                      <a:pt x="217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0"/>
              <p:cNvSpPr/>
              <p:nvPr/>
            </p:nvSpPr>
            <p:spPr>
              <a:xfrm rot="-5400000">
                <a:off x="6044883" y="2959563"/>
                <a:ext cx="28680" cy="569251"/>
              </a:xfrm>
              <a:custGeom>
                <a:avLst/>
                <a:gdLst/>
                <a:ahLst/>
                <a:cxnLst/>
                <a:rect l="l" t="t" r="r" b="b"/>
                <a:pathLst>
                  <a:path w="440" h="5146" extrusionOk="0">
                    <a:moveTo>
                      <a:pt x="89" y="0"/>
                    </a:moveTo>
                    <a:cubicBezTo>
                      <a:pt x="60" y="0"/>
                      <a:pt x="40" y="25"/>
                      <a:pt x="40" y="44"/>
                    </a:cubicBezTo>
                    <a:cubicBezTo>
                      <a:pt x="20" y="59"/>
                      <a:pt x="10" y="74"/>
                      <a:pt x="10" y="104"/>
                    </a:cubicBezTo>
                    <a:cubicBezTo>
                      <a:pt x="0" y="1070"/>
                      <a:pt x="40" y="2036"/>
                      <a:pt x="89" y="3002"/>
                    </a:cubicBezTo>
                    <a:cubicBezTo>
                      <a:pt x="114" y="3485"/>
                      <a:pt x="143" y="3968"/>
                      <a:pt x="183" y="4446"/>
                    </a:cubicBezTo>
                    <a:cubicBezTo>
                      <a:pt x="198" y="4633"/>
                      <a:pt x="163" y="4943"/>
                      <a:pt x="340" y="5057"/>
                    </a:cubicBezTo>
                    <a:lnTo>
                      <a:pt x="336" y="5057"/>
                    </a:lnTo>
                    <a:cubicBezTo>
                      <a:pt x="281" y="5062"/>
                      <a:pt x="281" y="5141"/>
                      <a:pt x="336" y="5141"/>
                    </a:cubicBezTo>
                    <a:cubicBezTo>
                      <a:pt x="370" y="5141"/>
                      <a:pt x="400" y="5141"/>
                      <a:pt x="434" y="5145"/>
                    </a:cubicBezTo>
                    <a:lnTo>
                      <a:pt x="434" y="5057"/>
                    </a:lnTo>
                    <a:cubicBezTo>
                      <a:pt x="439" y="5042"/>
                      <a:pt x="439" y="5022"/>
                      <a:pt x="429" y="5012"/>
                    </a:cubicBezTo>
                    <a:cubicBezTo>
                      <a:pt x="296" y="4869"/>
                      <a:pt x="331" y="4505"/>
                      <a:pt x="316" y="4327"/>
                    </a:cubicBezTo>
                    <a:cubicBezTo>
                      <a:pt x="301" y="4125"/>
                      <a:pt x="291" y="3923"/>
                      <a:pt x="276" y="3726"/>
                    </a:cubicBezTo>
                    <a:cubicBezTo>
                      <a:pt x="252" y="3322"/>
                      <a:pt x="232" y="2918"/>
                      <a:pt x="212" y="2519"/>
                    </a:cubicBezTo>
                    <a:cubicBezTo>
                      <a:pt x="178" y="1715"/>
                      <a:pt x="173" y="912"/>
                      <a:pt x="153" y="109"/>
                    </a:cubicBezTo>
                    <a:lnTo>
                      <a:pt x="148"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 name="Google Shape;291;p20"/>
              <p:cNvGrpSpPr/>
              <p:nvPr/>
            </p:nvGrpSpPr>
            <p:grpSpPr>
              <a:xfrm>
                <a:off x="5944141" y="1697851"/>
                <a:ext cx="220998" cy="1547758"/>
                <a:chOff x="3176083" y="1467559"/>
                <a:chExt cx="202825" cy="1710041"/>
              </a:xfrm>
            </p:grpSpPr>
            <p:sp>
              <p:nvSpPr>
                <p:cNvPr id="292" name="Google Shape;292;p20"/>
                <p:cNvSpPr/>
                <p:nvPr/>
              </p:nvSpPr>
              <p:spPr>
                <a:xfrm rot="-5400000">
                  <a:off x="2513525" y="2312217"/>
                  <a:ext cx="1710041" cy="20725"/>
                </a:xfrm>
                <a:custGeom>
                  <a:avLst/>
                  <a:gdLst/>
                  <a:ahLst/>
                  <a:cxnLst/>
                  <a:rect l="l" t="t" r="r" b="b"/>
                  <a:pathLst>
                    <a:path w="16856" h="204" extrusionOk="0">
                      <a:moveTo>
                        <a:pt x="2179" y="0"/>
                      </a:moveTo>
                      <a:cubicBezTo>
                        <a:pt x="1453" y="0"/>
                        <a:pt x="728" y="4"/>
                        <a:pt x="0" y="22"/>
                      </a:cubicBezTo>
                      <a:lnTo>
                        <a:pt x="0" y="110"/>
                      </a:lnTo>
                      <a:cubicBezTo>
                        <a:pt x="2164" y="174"/>
                        <a:pt x="4337" y="150"/>
                        <a:pt x="6506" y="160"/>
                      </a:cubicBezTo>
                      <a:cubicBezTo>
                        <a:pt x="8689" y="165"/>
                        <a:pt x="10867" y="170"/>
                        <a:pt x="13051" y="174"/>
                      </a:cubicBezTo>
                      <a:cubicBezTo>
                        <a:pt x="13885" y="178"/>
                        <a:pt x="14723" y="203"/>
                        <a:pt x="15559" y="203"/>
                      </a:cubicBezTo>
                      <a:cubicBezTo>
                        <a:pt x="15967" y="203"/>
                        <a:pt x="16375" y="197"/>
                        <a:pt x="16781" y="179"/>
                      </a:cubicBezTo>
                      <a:cubicBezTo>
                        <a:pt x="16841" y="179"/>
                        <a:pt x="16855" y="120"/>
                        <a:pt x="16836" y="86"/>
                      </a:cubicBezTo>
                      <a:lnTo>
                        <a:pt x="16762" y="46"/>
                      </a:lnTo>
                      <a:cubicBezTo>
                        <a:pt x="16308" y="26"/>
                        <a:pt x="15852" y="20"/>
                        <a:pt x="15395" y="20"/>
                      </a:cubicBezTo>
                      <a:cubicBezTo>
                        <a:pt x="14755" y="20"/>
                        <a:pt x="14115" y="32"/>
                        <a:pt x="13479" y="32"/>
                      </a:cubicBezTo>
                      <a:lnTo>
                        <a:pt x="10177" y="22"/>
                      </a:lnTo>
                      <a:cubicBezTo>
                        <a:pt x="7994" y="17"/>
                        <a:pt x="5816" y="7"/>
                        <a:pt x="3632" y="2"/>
                      </a:cubicBezTo>
                      <a:cubicBezTo>
                        <a:pt x="3147" y="2"/>
                        <a:pt x="2663" y="0"/>
                        <a:pt x="2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0"/>
                <p:cNvSpPr/>
                <p:nvPr/>
              </p:nvSpPr>
              <p:spPr>
                <a:xfrm rot="-5400000">
                  <a:off x="2331425" y="2312217"/>
                  <a:ext cx="1710041" cy="20725"/>
                </a:xfrm>
                <a:custGeom>
                  <a:avLst/>
                  <a:gdLst/>
                  <a:ahLst/>
                  <a:cxnLst/>
                  <a:rect l="l" t="t" r="r" b="b"/>
                  <a:pathLst>
                    <a:path w="16856" h="204" extrusionOk="0">
                      <a:moveTo>
                        <a:pt x="2179" y="0"/>
                      </a:moveTo>
                      <a:cubicBezTo>
                        <a:pt x="1453" y="0"/>
                        <a:pt x="728" y="4"/>
                        <a:pt x="0" y="22"/>
                      </a:cubicBezTo>
                      <a:lnTo>
                        <a:pt x="0" y="110"/>
                      </a:lnTo>
                      <a:cubicBezTo>
                        <a:pt x="2164" y="174"/>
                        <a:pt x="4337" y="150"/>
                        <a:pt x="6506" y="160"/>
                      </a:cubicBezTo>
                      <a:cubicBezTo>
                        <a:pt x="8689" y="165"/>
                        <a:pt x="10867" y="170"/>
                        <a:pt x="13051" y="174"/>
                      </a:cubicBezTo>
                      <a:cubicBezTo>
                        <a:pt x="13885" y="178"/>
                        <a:pt x="14723" y="203"/>
                        <a:pt x="15559" y="203"/>
                      </a:cubicBezTo>
                      <a:cubicBezTo>
                        <a:pt x="15967" y="203"/>
                        <a:pt x="16375" y="197"/>
                        <a:pt x="16781" y="179"/>
                      </a:cubicBezTo>
                      <a:cubicBezTo>
                        <a:pt x="16841" y="179"/>
                        <a:pt x="16855" y="120"/>
                        <a:pt x="16836" y="86"/>
                      </a:cubicBezTo>
                      <a:lnTo>
                        <a:pt x="16762" y="46"/>
                      </a:lnTo>
                      <a:cubicBezTo>
                        <a:pt x="16308" y="26"/>
                        <a:pt x="15852" y="20"/>
                        <a:pt x="15395" y="20"/>
                      </a:cubicBezTo>
                      <a:cubicBezTo>
                        <a:pt x="14755" y="20"/>
                        <a:pt x="14115" y="32"/>
                        <a:pt x="13479" y="32"/>
                      </a:cubicBezTo>
                      <a:lnTo>
                        <a:pt x="10177" y="22"/>
                      </a:lnTo>
                      <a:cubicBezTo>
                        <a:pt x="7994" y="17"/>
                        <a:pt x="5816" y="7"/>
                        <a:pt x="3632" y="2"/>
                      </a:cubicBezTo>
                      <a:cubicBezTo>
                        <a:pt x="3147" y="2"/>
                        <a:pt x="2663" y="0"/>
                        <a:pt x="2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4" name="Google Shape;294;p20"/>
            <p:cNvGrpSpPr/>
            <p:nvPr/>
          </p:nvGrpSpPr>
          <p:grpSpPr>
            <a:xfrm>
              <a:off x="5774183" y="1447919"/>
              <a:ext cx="568550" cy="366527"/>
              <a:chOff x="1264325" y="1065998"/>
              <a:chExt cx="568550" cy="366527"/>
            </a:xfrm>
          </p:grpSpPr>
          <p:sp>
            <p:nvSpPr>
              <p:cNvPr id="295" name="Google Shape;295;p20"/>
              <p:cNvSpPr/>
              <p:nvPr/>
            </p:nvSpPr>
            <p:spPr>
              <a:xfrm rot="10800000">
                <a:off x="1264325" y="1100651"/>
                <a:ext cx="568550" cy="331874"/>
              </a:xfrm>
              <a:custGeom>
                <a:avLst/>
                <a:gdLst/>
                <a:ahLst/>
                <a:cxnLst/>
                <a:rect l="l" t="t" r="r" b="b"/>
                <a:pathLst>
                  <a:path w="3072" h="2153" extrusionOk="0">
                    <a:moveTo>
                      <a:pt x="1573" y="0"/>
                    </a:moveTo>
                    <a:cubicBezTo>
                      <a:pt x="1238" y="0"/>
                      <a:pt x="903" y="5"/>
                      <a:pt x="567" y="30"/>
                    </a:cubicBezTo>
                    <a:cubicBezTo>
                      <a:pt x="375" y="40"/>
                      <a:pt x="188" y="74"/>
                      <a:pt x="1" y="104"/>
                    </a:cubicBezTo>
                    <a:cubicBezTo>
                      <a:pt x="326" y="612"/>
                      <a:pt x="656" y="1109"/>
                      <a:pt x="1001" y="1607"/>
                    </a:cubicBezTo>
                    <a:cubicBezTo>
                      <a:pt x="1123" y="1787"/>
                      <a:pt x="1315" y="2152"/>
                      <a:pt x="1564" y="2152"/>
                    </a:cubicBezTo>
                    <a:cubicBezTo>
                      <a:pt x="1608" y="2152"/>
                      <a:pt x="1654" y="2141"/>
                      <a:pt x="1701" y="2115"/>
                    </a:cubicBezTo>
                    <a:cubicBezTo>
                      <a:pt x="1938" y="1987"/>
                      <a:pt x="2110" y="1661"/>
                      <a:pt x="2268" y="1454"/>
                    </a:cubicBezTo>
                    <a:cubicBezTo>
                      <a:pt x="2539" y="1095"/>
                      <a:pt x="2805" y="730"/>
                      <a:pt x="3071" y="370"/>
                    </a:cubicBezTo>
                    <a:cubicBezTo>
                      <a:pt x="2608" y="60"/>
                      <a:pt x="2135" y="5"/>
                      <a:pt x="1573"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0"/>
              <p:cNvSpPr/>
              <p:nvPr/>
            </p:nvSpPr>
            <p:spPr>
              <a:xfrm rot="10800000">
                <a:off x="1398690" y="1065998"/>
                <a:ext cx="300050" cy="174727"/>
              </a:xfrm>
              <a:custGeom>
                <a:avLst/>
                <a:gdLst/>
                <a:ahLst/>
                <a:cxnLst/>
                <a:rect l="l" t="t" r="r" b="b"/>
                <a:pathLst>
                  <a:path w="3072" h="2153" extrusionOk="0">
                    <a:moveTo>
                      <a:pt x="1573" y="0"/>
                    </a:moveTo>
                    <a:cubicBezTo>
                      <a:pt x="1238" y="0"/>
                      <a:pt x="903" y="5"/>
                      <a:pt x="567" y="30"/>
                    </a:cubicBezTo>
                    <a:cubicBezTo>
                      <a:pt x="375" y="40"/>
                      <a:pt x="188" y="74"/>
                      <a:pt x="1" y="104"/>
                    </a:cubicBezTo>
                    <a:cubicBezTo>
                      <a:pt x="326" y="612"/>
                      <a:pt x="656" y="1109"/>
                      <a:pt x="1001" y="1607"/>
                    </a:cubicBezTo>
                    <a:cubicBezTo>
                      <a:pt x="1123" y="1787"/>
                      <a:pt x="1315" y="2152"/>
                      <a:pt x="1564" y="2152"/>
                    </a:cubicBezTo>
                    <a:cubicBezTo>
                      <a:pt x="1608" y="2152"/>
                      <a:pt x="1654" y="2141"/>
                      <a:pt x="1701" y="2115"/>
                    </a:cubicBezTo>
                    <a:cubicBezTo>
                      <a:pt x="1938" y="1987"/>
                      <a:pt x="2110" y="1661"/>
                      <a:pt x="2268" y="1454"/>
                    </a:cubicBezTo>
                    <a:cubicBezTo>
                      <a:pt x="2539" y="1095"/>
                      <a:pt x="2805" y="730"/>
                      <a:pt x="3071" y="370"/>
                    </a:cubicBezTo>
                    <a:cubicBezTo>
                      <a:pt x="2608" y="60"/>
                      <a:pt x="2135" y="5"/>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7" name="Google Shape;297;p20"/>
          <p:cNvGrpSpPr/>
          <p:nvPr/>
        </p:nvGrpSpPr>
        <p:grpSpPr>
          <a:xfrm>
            <a:off x="7223777" y="3300295"/>
            <a:ext cx="586632" cy="1800616"/>
            <a:chOff x="7217303" y="1605673"/>
            <a:chExt cx="586632" cy="1800616"/>
          </a:xfrm>
        </p:grpSpPr>
        <p:grpSp>
          <p:nvGrpSpPr>
            <p:cNvPr id="298" name="Google Shape;298;p20"/>
            <p:cNvGrpSpPr/>
            <p:nvPr/>
          </p:nvGrpSpPr>
          <p:grpSpPr>
            <a:xfrm>
              <a:off x="7217303" y="1775231"/>
              <a:ext cx="586632" cy="1631059"/>
              <a:chOff x="7217303" y="1775231"/>
              <a:chExt cx="586632" cy="1631059"/>
            </a:xfrm>
          </p:grpSpPr>
          <p:sp>
            <p:nvSpPr>
              <p:cNvPr id="299" name="Google Shape;299;p20"/>
              <p:cNvSpPr/>
              <p:nvPr/>
            </p:nvSpPr>
            <p:spPr>
              <a:xfrm rot="-5400000">
                <a:off x="7397741" y="3012909"/>
                <a:ext cx="231338" cy="555423"/>
              </a:xfrm>
              <a:custGeom>
                <a:avLst/>
                <a:gdLst/>
                <a:ahLst/>
                <a:cxnLst/>
                <a:rect l="l" t="t" r="r" b="b"/>
                <a:pathLst>
                  <a:path w="3298" h="5021" extrusionOk="0">
                    <a:moveTo>
                      <a:pt x="1395" y="0"/>
                    </a:moveTo>
                    <a:cubicBezTo>
                      <a:pt x="1292" y="0"/>
                      <a:pt x="1218" y="30"/>
                      <a:pt x="1119" y="40"/>
                    </a:cubicBezTo>
                    <a:cubicBezTo>
                      <a:pt x="1050" y="50"/>
                      <a:pt x="986" y="74"/>
                      <a:pt x="917" y="79"/>
                    </a:cubicBezTo>
                    <a:cubicBezTo>
                      <a:pt x="804" y="94"/>
                      <a:pt x="671" y="128"/>
                      <a:pt x="577" y="202"/>
                    </a:cubicBezTo>
                    <a:cubicBezTo>
                      <a:pt x="331" y="385"/>
                      <a:pt x="252" y="690"/>
                      <a:pt x="183" y="971"/>
                    </a:cubicBezTo>
                    <a:cubicBezTo>
                      <a:pt x="158" y="1084"/>
                      <a:pt x="124" y="1198"/>
                      <a:pt x="104" y="1306"/>
                    </a:cubicBezTo>
                    <a:cubicBezTo>
                      <a:pt x="94" y="1351"/>
                      <a:pt x="99" y="1390"/>
                      <a:pt x="94" y="1434"/>
                    </a:cubicBezTo>
                    <a:cubicBezTo>
                      <a:pt x="89" y="1498"/>
                      <a:pt x="64" y="1538"/>
                      <a:pt x="50" y="1597"/>
                    </a:cubicBezTo>
                    <a:cubicBezTo>
                      <a:pt x="25" y="1715"/>
                      <a:pt x="69" y="1853"/>
                      <a:pt x="55" y="1972"/>
                    </a:cubicBezTo>
                    <a:cubicBezTo>
                      <a:pt x="45" y="2060"/>
                      <a:pt x="15" y="2124"/>
                      <a:pt x="10" y="2213"/>
                    </a:cubicBezTo>
                    <a:cubicBezTo>
                      <a:pt x="0" y="2450"/>
                      <a:pt x="15" y="2686"/>
                      <a:pt x="10" y="2923"/>
                    </a:cubicBezTo>
                    <a:cubicBezTo>
                      <a:pt x="10" y="3120"/>
                      <a:pt x="89" y="3297"/>
                      <a:pt x="94" y="3490"/>
                    </a:cubicBezTo>
                    <a:cubicBezTo>
                      <a:pt x="94" y="3583"/>
                      <a:pt x="104" y="3647"/>
                      <a:pt x="124" y="3736"/>
                    </a:cubicBezTo>
                    <a:cubicBezTo>
                      <a:pt x="153" y="3844"/>
                      <a:pt x="128" y="3963"/>
                      <a:pt x="143" y="4071"/>
                    </a:cubicBezTo>
                    <a:cubicBezTo>
                      <a:pt x="158" y="4189"/>
                      <a:pt x="173" y="4318"/>
                      <a:pt x="217" y="4426"/>
                    </a:cubicBezTo>
                    <a:cubicBezTo>
                      <a:pt x="271" y="4554"/>
                      <a:pt x="355" y="4638"/>
                      <a:pt x="464" y="4722"/>
                    </a:cubicBezTo>
                    <a:cubicBezTo>
                      <a:pt x="680" y="4899"/>
                      <a:pt x="932" y="4993"/>
                      <a:pt x="1213" y="5013"/>
                    </a:cubicBezTo>
                    <a:cubicBezTo>
                      <a:pt x="1311" y="5018"/>
                      <a:pt x="1411" y="5020"/>
                      <a:pt x="1511" y="5020"/>
                    </a:cubicBezTo>
                    <a:cubicBezTo>
                      <a:pt x="1762" y="5020"/>
                      <a:pt x="2017" y="5008"/>
                      <a:pt x="2267" y="5008"/>
                    </a:cubicBezTo>
                    <a:cubicBezTo>
                      <a:pt x="2344" y="5008"/>
                      <a:pt x="2425" y="5015"/>
                      <a:pt x="2503" y="5015"/>
                    </a:cubicBezTo>
                    <a:cubicBezTo>
                      <a:pt x="2668" y="5015"/>
                      <a:pt x="2818" y="4983"/>
                      <a:pt x="2879" y="4786"/>
                    </a:cubicBezTo>
                    <a:cubicBezTo>
                      <a:pt x="2928" y="4623"/>
                      <a:pt x="2977" y="4465"/>
                      <a:pt x="3017" y="4298"/>
                    </a:cubicBezTo>
                    <a:cubicBezTo>
                      <a:pt x="3041" y="4199"/>
                      <a:pt x="3095" y="4120"/>
                      <a:pt x="3125" y="4022"/>
                    </a:cubicBezTo>
                    <a:cubicBezTo>
                      <a:pt x="3159" y="3918"/>
                      <a:pt x="3159" y="3810"/>
                      <a:pt x="3184" y="3706"/>
                    </a:cubicBezTo>
                    <a:cubicBezTo>
                      <a:pt x="3199" y="3637"/>
                      <a:pt x="3233" y="3568"/>
                      <a:pt x="3248" y="3499"/>
                    </a:cubicBezTo>
                    <a:cubicBezTo>
                      <a:pt x="3263" y="3411"/>
                      <a:pt x="3248" y="3322"/>
                      <a:pt x="3263" y="3233"/>
                    </a:cubicBezTo>
                    <a:cubicBezTo>
                      <a:pt x="3288" y="3085"/>
                      <a:pt x="3297" y="2952"/>
                      <a:pt x="3297" y="2805"/>
                    </a:cubicBezTo>
                    <a:cubicBezTo>
                      <a:pt x="3297" y="2430"/>
                      <a:pt x="3293" y="2055"/>
                      <a:pt x="3297" y="1681"/>
                    </a:cubicBezTo>
                    <a:cubicBezTo>
                      <a:pt x="3297" y="1434"/>
                      <a:pt x="3263" y="1173"/>
                      <a:pt x="3174" y="942"/>
                    </a:cubicBezTo>
                    <a:cubicBezTo>
                      <a:pt x="3120" y="804"/>
                      <a:pt x="3081" y="666"/>
                      <a:pt x="3012" y="537"/>
                    </a:cubicBezTo>
                    <a:cubicBezTo>
                      <a:pt x="2967" y="459"/>
                      <a:pt x="2923" y="375"/>
                      <a:pt x="2883" y="296"/>
                    </a:cubicBezTo>
                    <a:cubicBezTo>
                      <a:pt x="2854" y="232"/>
                      <a:pt x="2864" y="123"/>
                      <a:pt x="2805" y="79"/>
                    </a:cubicBezTo>
                    <a:lnTo>
                      <a:pt x="2805" y="0"/>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0"/>
              <p:cNvSpPr/>
              <p:nvPr/>
            </p:nvSpPr>
            <p:spPr>
              <a:xfrm rot="-5400000">
                <a:off x="6782190" y="2244037"/>
                <a:ext cx="1455974" cy="553002"/>
              </a:xfrm>
              <a:custGeom>
                <a:avLst/>
                <a:gdLst/>
                <a:ahLst/>
                <a:cxnLst/>
                <a:rect l="l" t="t" r="r" b="b"/>
                <a:pathLst>
                  <a:path w="19335" h="4999" extrusionOk="0">
                    <a:moveTo>
                      <a:pt x="17545" y="1"/>
                    </a:moveTo>
                    <a:cubicBezTo>
                      <a:pt x="16259" y="5"/>
                      <a:pt x="14973" y="5"/>
                      <a:pt x="13686" y="10"/>
                    </a:cubicBezTo>
                    <a:cubicBezTo>
                      <a:pt x="10502" y="17"/>
                      <a:pt x="7312" y="43"/>
                      <a:pt x="4124" y="43"/>
                    </a:cubicBezTo>
                    <a:cubicBezTo>
                      <a:pt x="2749" y="43"/>
                      <a:pt x="1374" y="39"/>
                      <a:pt x="0" y="25"/>
                    </a:cubicBezTo>
                    <a:lnTo>
                      <a:pt x="0" y="25"/>
                    </a:lnTo>
                    <a:cubicBezTo>
                      <a:pt x="20" y="829"/>
                      <a:pt x="25" y="1632"/>
                      <a:pt x="59" y="2435"/>
                    </a:cubicBezTo>
                    <a:cubicBezTo>
                      <a:pt x="79" y="2834"/>
                      <a:pt x="99" y="3239"/>
                      <a:pt x="123" y="3643"/>
                    </a:cubicBezTo>
                    <a:cubicBezTo>
                      <a:pt x="138" y="3840"/>
                      <a:pt x="153" y="4042"/>
                      <a:pt x="163" y="4244"/>
                    </a:cubicBezTo>
                    <a:cubicBezTo>
                      <a:pt x="178" y="4421"/>
                      <a:pt x="143" y="4786"/>
                      <a:pt x="276" y="4929"/>
                    </a:cubicBezTo>
                    <a:cubicBezTo>
                      <a:pt x="286" y="4939"/>
                      <a:pt x="286" y="4959"/>
                      <a:pt x="281" y="4973"/>
                    </a:cubicBezTo>
                    <a:cubicBezTo>
                      <a:pt x="1009" y="4956"/>
                      <a:pt x="1734" y="4952"/>
                      <a:pt x="2460" y="4952"/>
                    </a:cubicBezTo>
                    <a:cubicBezTo>
                      <a:pt x="2944" y="4952"/>
                      <a:pt x="3428" y="4954"/>
                      <a:pt x="3913" y="4954"/>
                    </a:cubicBezTo>
                    <a:cubicBezTo>
                      <a:pt x="6097" y="4959"/>
                      <a:pt x="8275" y="4968"/>
                      <a:pt x="10458" y="4973"/>
                    </a:cubicBezTo>
                    <a:lnTo>
                      <a:pt x="13760" y="4983"/>
                    </a:lnTo>
                    <a:cubicBezTo>
                      <a:pt x="14399" y="4983"/>
                      <a:pt x="15039" y="4971"/>
                      <a:pt x="15677" y="4971"/>
                    </a:cubicBezTo>
                    <a:cubicBezTo>
                      <a:pt x="16133" y="4971"/>
                      <a:pt x="16589" y="4977"/>
                      <a:pt x="17043" y="4998"/>
                    </a:cubicBezTo>
                    <a:cubicBezTo>
                      <a:pt x="17038" y="4983"/>
                      <a:pt x="17043" y="4964"/>
                      <a:pt x="17058" y="4944"/>
                    </a:cubicBezTo>
                    <a:cubicBezTo>
                      <a:pt x="17452" y="4530"/>
                      <a:pt x="17856" y="4121"/>
                      <a:pt x="18250" y="3702"/>
                    </a:cubicBezTo>
                    <a:cubicBezTo>
                      <a:pt x="18433" y="3505"/>
                      <a:pt x="18610" y="3303"/>
                      <a:pt x="18787" y="3105"/>
                    </a:cubicBezTo>
                    <a:cubicBezTo>
                      <a:pt x="18970" y="2903"/>
                      <a:pt x="19137" y="2667"/>
                      <a:pt x="19335" y="2484"/>
                    </a:cubicBezTo>
                    <a:cubicBezTo>
                      <a:pt x="19009" y="2139"/>
                      <a:pt x="18723" y="1735"/>
                      <a:pt x="18442" y="1356"/>
                    </a:cubicBezTo>
                    <a:cubicBezTo>
                      <a:pt x="18117" y="917"/>
                      <a:pt x="17817" y="469"/>
                      <a:pt x="17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0"/>
              <p:cNvSpPr/>
              <p:nvPr/>
            </p:nvSpPr>
            <p:spPr>
              <a:xfrm rot="-5400000">
                <a:off x="6767313" y="2225222"/>
                <a:ext cx="1473670" cy="573688"/>
              </a:xfrm>
              <a:custGeom>
                <a:avLst/>
                <a:gdLst/>
                <a:ahLst/>
                <a:cxnLst/>
                <a:rect l="l" t="t" r="r" b="b"/>
                <a:pathLst>
                  <a:path w="19570" h="5186" extrusionOk="0">
                    <a:moveTo>
                      <a:pt x="17619" y="1"/>
                    </a:moveTo>
                    <a:cubicBezTo>
                      <a:pt x="13036" y="11"/>
                      <a:pt x="8453" y="20"/>
                      <a:pt x="3869" y="35"/>
                    </a:cubicBezTo>
                    <a:cubicBezTo>
                      <a:pt x="2583" y="40"/>
                      <a:pt x="1292" y="45"/>
                      <a:pt x="0" y="65"/>
                    </a:cubicBezTo>
                    <a:lnTo>
                      <a:pt x="5" y="173"/>
                    </a:lnTo>
                    <a:cubicBezTo>
                      <a:pt x="1379" y="187"/>
                      <a:pt x="2753" y="191"/>
                      <a:pt x="4128" y="191"/>
                    </a:cubicBezTo>
                    <a:cubicBezTo>
                      <a:pt x="7315" y="191"/>
                      <a:pt x="10503" y="165"/>
                      <a:pt x="13691" y="158"/>
                    </a:cubicBezTo>
                    <a:cubicBezTo>
                      <a:pt x="14978" y="153"/>
                      <a:pt x="16264" y="153"/>
                      <a:pt x="17546" y="149"/>
                    </a:cubicBezTo>
                    <a:cubicBezTo>
                      <a:pt x="17822" y="617"/>
                      <a:pt x="18122" y="1065"/>
                      <a:pt x="18447" y="1504"/>
                    </a:cubicBezTo>
                    <a:cubicBezTo>
                      <a:pt x="18728" y="1883"/>
                      <a:pt x="19009" y="2287"/>
                      <a:pt x="19340" y="2632"/>
                    </a:cubicBezTo>
                    <a:cubicBezTo>
                      <a:pt x="19142" y="2815"/>
                      <a:pt x="18975" y="3051"/>
                      <a:pt x="18792" y="3253"/>
                    </a:cubicBezTo>
                    <a:cubicBezTo>
                      <a:pt x="18615" y="3451"/>
                      <a:pt x="18438" y="3653"/>
                      <a:pt x="18255" y="3850"/>
                    </a:cubicBezTo>
                    <a:cubicBezTo>
                      <a:pt x="17861" y="4269"/>
                      <a:pt x="17457" y="4678"/>
                      <a:pt x="17063" y="5092"/>
                    </a:cubicBezTo>
                    <a:cubicBezTo>
                      <a:pt x="17048" y="5112"/>
                      <a:pt x="17043" y="5131"/>
                      <a:pt x="17048" y="5146"/>
                    </a:cubicBezTo>
                    <a:lnTo>
                      <a:pt x="17122" y="5185"/>
                    </a:lnTo>
                    <a:cubicBezTo>
                      <a:pt x="17127" y="5181"/>
                      <a:pt x="17136" y="5176"/>
                      <a:pt x="17141" y="5171"/>
                    </a:cubicBezTo>
                    <a:cubicBezTo>
                      <a:pt x="17580" y="4771"/>
                      <a:pt x="17994" y="4343"/>
                      <a:pt x="18398" y="3909"/>
                    </a:cubicBezTo>
                    <a:cubicBezTo>
                      <a:pt x="18738" y="3544"/>
                      <a:pt x="19167" y="3160"/>
                      <a:pt x="19438" y="2731"/>
                    </a:cubicBezTo>
                    <a:cubicBezTo>
                      <a:pt x="19450" y="2743"/>
                      <a:pt x="19465" y="2749"/>
                      <a:pt x="19480" y="2749"/>
                    </a:cubicBezTo>
                    <a:cubicBezTo>
                      <a:pt x="19525" y="2749"/>
                      <a:pt x="19570" y="2700"/>
                      <a:pt x="19537" y="2652"/>
                    </a:cubicBezTo>
                    <a:cubicBezTo>
                      <a:pt x="19527" y="2637"/>
                      <a:pt x="19512" y="2618"/>
                      <a:pt x="19497" y="2603"/>
                    </a:cubicBezTo>
                    <a:cubicBezTo>
                      <a:pt x="19497" y="2583"/>
                      <a:pt x="19487" y="2573"/>
                      <a:pt x="19473" y="2563"/>
                    </a:cubicBezTo>
                    <a:cubicBezTo>
                      <a:pt x="19172" y="2164"/>
                      <a:pt x="18837" y="1790"/>
                      <a:pt x="18536" y="1386"/>
                    </a:cubicBezTo>
                    <a:cubicBezTo>
                      <a:pt x="18236" y="977"/>
                      <a:pt x="17950" y="553"/>
                      <a:pt x="17669" y="129"/>
                    </a:cubicBezTo>
                    <a:cubicBezTo>
                      <a:pt x="17713" y="94"/>
                      <a:pt x="17698" y="1"/>
                      <a:pt x="1761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0"/>
              <p:cNvSpPr/>
              <p:nvPr/>
            </p:nvSpPr>
            <p:spPr>
              <a:xfrm rot="-5400000">
                <a:off x="7158058" y="2581486"/>
                <a:ext cx="1269299" cy="22456"/>
              </a:xfrm>
              <a:custGeom>
                <a:avLst/>
                <a:gdLst/>
                <a:ahLst/>
                <a:cxnLst/>
                <a:rect l="l" t="t" r="r" b="b"/>
                <a:pathLst>
                  <a:path w="16856" h="203" extrusionOk="0">
                    <a:moveTo>
                      <a:pt x="2179" y="0"/>
                    </a:moveTo>
                    <a:cubicBezTo>
                      <a:pt x="1453" y="0"/>
                      <a:pt x="728" y="4"/>
                      <a:pt x="0" y="21"/>
                    </a:cubicBezTo>
                    <a:lnTo>
                      <a:pt x="0" y="110"/>
                    </a:lnTo>
                    <a:cubicBezTo>
                      <a:pt x="2164" y="174"/>
                      <a:pt x="4337" y="150"/>
                      <a:pt x="6506" y="159"/>
                    </a:cubicBezTo>
                    <a:cubicBezTo>
                      <a:pt x="8689" y="164"/>
                      <a:pt x="10867" y="169"/>
                      <a:pt x="13051" y="174"/>
                    </a:cubicBezTo>
                    <a:cubicBezTo>
                      <a:pt x="13885" y="177"/>
                      <a:pt x="14723" y="203"/>
                      <a:pt x="15559" y="203"/>
                    </a:cubicBezTo>
                    <a:cubicBezTo>
                      <a:pt x="15967" y="203"/>
                      <a:pt x="16375" y="197"/>
                      <a:pt x="16781" y="179"/>
                    </a:cubicBezTo>
                    <a:cubicBezTo>
                      <a:pt x="16841" y="179"/>
                      <a:pt x="16855" y="120"/>
                      <a:pt x="16836" y="85"/>
                    </a:cubicBezTo>
                    <a:lnTo>
                      <a:pt x="16762" y="46"/>
                    </a:lnTo>
                    <a:cubicBezTo>
                      <a:pt x="16308" y="25"/>
                      <a:pt x="15852" y="19"/>
                      <a:pt x="15395" y="19"/>
                    </a:cubicBezTo>
                    <a:cubicBezTo>
                      <a:pt x="14755" y="19"/>
                      <a:pt x="14115" y="31"/>
                      <a:pt x="13479" y="31"/>
                    </a:cubicBezTo>
                    <a:lnTo>
                      <a:pt x="10177" y="21"/>
                    </a:lnTo>
                    <a:cubicBezTo>
                      <a:pt x="7994" y="16"/>
                      <a:pt x="5816" y="7"/>
                      <a:pt x="3632" y="2"/>
                    </a:cubicBezTo>
                    <a:cubicBezTo>
                      <a:pt x="3147" y="2"/>
                      <a:pt x="2663" y="0"/>
                      <a:pt x="217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0"/>
              <p:cNvSpPr/>
              <p:nvPr/>
            </p:nvSpPr>
            <p:spPr>
              <a:xfrm rot="-5400000">
                <a:off x="7494734" y="2959508"/>
                <a:ext cx="28680" cy="569361"/>
              </a:xfrm>
              <a:custGeom>
                <a:avLst/>
                <a:gdLst/>
                <a:ahLst/>
                <a:cxnLst/>
                <a:rect l="l" t="t" r="r" b="b"/>
                <a:pathLst>
                  <a:path w="440" h="5147" extrusionOk="0">
                    <a:moveTo>
                      <a:pt x="89" y="1"/>
                    </a:moveTo>
                    <a:cubicBezTo>
                      <a:pt x="60" y="1"/>
                      <a:pt x="40" y="25"/>
                      <a:pt x="40" y="50"/>
                    </a:cubicBezTo>
                    <a:cubicBezTo>
                      <a:pt x="20" y="60"/>
                      <a:pt x="10" y="75"/>
                      <a:pt x="10" y="104"/>
                    </a:cubicBezTo>
                    <a:cubicBezTo>
                      <a:pt x="0" y="1070"/>
                      <a:pt x="40" y="2036"/>
                      <a:pt x="89" y="3002"/>
                    </a:cubicBezTo>
                    <a:cubicBezTo>
                      <a:pt x="114" y="3485"/>
                      <a:pt x="143" y="3968"/>
                      <a:pt x="183" y="4446"/>
                    </a:cubicBezTo>
                    <a:cubicBezTo>
                      <a:pt x="198" y="4634"/>
                      <a:pt x="163" y="4944"/>
                      <a:pt x="340" y="5057"/>
                    </a:cubicBezTo>
                    <a:lnTo>
                      <a:pt x="336" y="5057"/>
                    </a:lnTo>
                    <a:cubicBezTo>
                      <a:pt x="281" y="5062"/>
                      <a:pt x="281" y="5141"/>
                      <a:pt x="336" y="5141"/>
                    </a:cubicBezTo>
                    <a:cubicBezTo>
                      <a:pt x="370" y="5141"/>
                      <a:pt x="400" y="5141"/>
                      <a:pt x="434" y="5146"/>
                    </a:cubicBezTo>
                    <a:lnTo>
                      <a:pt x="434" y="5057"/>
                    </a:lnTo>
                    <a:cubicBezTo>
                      <a:pt x="439" y="5043"/>
                      <a:pt x="439" y="5023"/>
                      <a:pt x="429" y="5013"/>
                    </a:cubicBezTo>
                    <a:cubicBezTo>
                      <a:pt x="296" y="4870"/>
                      <a:pt x="331" y="4505"/>
                      <a:pt x="316" y="4328"/>
                    </a:cubicBezTo>
                    <a:cubicBezTo>
                      <a:pt x="301" y="4126"/>
                      <a:pt x="291" y="3924"/>
                      <a:pt x="276" y="3727"/>
                    </a:cubicBezTo>
                    <a:cubicBezTo>
                      <a:pt x="252" y="3323"/>
                      <a:pt x="232" y="2923"/>
                      <a:pt x="212" y="2519"/>
                    </a:cubicBezTo>
                    <a:cubicBezTo>
                      <a:pt x="178" y="1716"/>
                      <a:pt x="173" y="913"/>
                      <a:pt x="153" y="109"/>
                    </a:cubicBezTo>
                    <a:lnTo>
                      <a:pt x="148"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4" name="Google Shape;304;p20"/>
              <p:cNvGrpSpPr/>
              <p:nvPr/>
            </p:nvGrpSpPr>
            <p:grpSpPr>
              <a:xfrm>
                <a:off x="7396607" y="1876900"/>
                <a:ext cx="220998" cy="1368717"/>
                <a:chOff x="3176083" y="1467559"/>
                <a:chExt cx="202825" cy="1710041"/>
              </a:xfrm>
            </p:grpSpPr>
            <p:sp>
              <p:nvSpPr>
                <p:cNvPr id="305" name="Google Shape;305;p20"/>
                <p:cNvSpPr/>
                <p:nvPr/>
              </p:nvSpPr>
              <p:spPr>
                <a:xfrm rot="-5400000">
                  <a:off x="2513525" y="2312217"/>
                  <a:ext cx="1710041" cy="20725"/>
                </a:xfrm>
                <a:custGeom>
                  <a:avLst/>
                  <a:gdLst/>
                  <a:ahLst/>
                  <a:cxnLst/>
                  <a:rect l="l" t="t" r="r" b="b"/>
                  <a:pathLst>
                    <a:path w="16856" h="204" extrusionOk="0">
                      <a:moveTo>
                        <a:pt x="2179" y="0"/>
                      </a:moveTo>
                      <a:cubicBezTo>
                        <a:pt x="1453" y="0"/>
                        <a:pt x="728" y="4"/>
                        <a:pt x="0" y="22"/>
                      </a:cubicBezTo>
                      <a:lnTo>
                        <a:pt x="0" y="110"/>
                      </a:lnTo>
                      <a:cubicBezTo>
                        <a:pt x="2164" y="174"/>
                        <a:pt x="4337" y="150"/>
                        <a:pt x="6506" y="160"/>
                      </a:cubicBezTo>
                      <a:cubicBezTo>
                        <a:pt x="8689" y="165"/>
                        <a:pt x="10867" y="170"/>
                        <a:pt x="13051" y="174"/>
                      </a:cubicBezTo>
                      <a:cubicBezTo>
                        <a:pt x="13885" y="178"/>
                        <a:pt x="14723" y="203"/>
                        <a:pt x="15559" y="203"/>
                      </a:cubicBezTo>
                      <a:cubicBezTo>
                        <a:pt x="15967" y="203"/>
                        <a:pt x="16375" y="197"/>
                        <a:pt x="16781" y="179"/>
                      </a:cubicBezTo>
                      <a:cubicBezTo>
                        <a:pt x="16841" y="179"/>
                        <a:pt x="16855" y="120"/>
                        <a:pt x="16836" y="86"/>
                      </a:cubicBezTo>
                      <a:lnTo>
                        <a:pt x="16762" y="46"/>
                      </a:lnTo>
                      <a:cubicBezTo>
                        <a:pt x="16308" y="26"/>
                        <a:pt x="15852" y="20"/>
                        <a:pt x="15395" y="20"/>
                      </a:cubicBezTo>
                      <a:cubicBezTo>
                        <a:pt x="14755" y="20"/>
                        <a:pt x="14115" y="32"/>
                        <a:pt x="13479" y="32"/>
                      </a:cubicBezTo>
                      <a:lnTo>
                        <a:pt x="10177" y="22"/>
                      </a:lnTo>
                      <a:cubicBezTo>
                        <a:pt x="7994" y="17"/>
                        <a:pt x="5816" y="7"/>
                        <a:pt x="3632" y="2"/>
                      </a:cubicBezTo>
                      <a:cubicBezTo>
                        <a:pt x="3147" y="2"/>
                        <a:pt x="2663" y="0"/>
                        <a:pt x="2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rot="-5400000">
                  <a:off x="2331425" y="2312217"/>
                  <a:ext cx="1710041" cy="20725"/>
                </a:xfrm>
                <a:custGeom>
                  <a:avLst/>
                  <a:gdLst/>
                  <a:ahLst/>
                  <a:cxnLst/>
                  <a:rect l="l" t="t" r="r" b="b"/>
                  <a:pathLst>
                    <a:path w="16856" h="204" extrusionOk="0">
                      <a:moveTo>
                        <a:pt x="2179" y="0"/>
                      </a:moveTo>
                      <a:cubicBezTo>
                        <a:pt x="1453" y="0"/>
                        <a:pt x="728" y="4"/>
                        <a:pt x="0" y="22"/>
                      </a:cubicBezTo>
                      <a:lnTo>
                        <a:pt x="0" y="110"/>
                      </a:lnTo>
                      <a:cubicBezTo>
                        <a:pt x="2164" y="174"/>
                        <a:pt x="4337" y="150"/>
                        <a:pt x="6506" y="160"/>
                      </a:cubicBezTo>
                      <a:cubicBezTo>
                        <a:pt x="8689" y="165"/>
                        <a:pt x="10867" y="170"/>
                        <a:pt x="13051" y="174"/>
                      </a:cubicBezTo>
                      <a:cubicBezTo>
                        <a:pt x="13885" y="178"/>
                        <a:pt x="14723" y="203"/>
                        <a:pt x="15559" y="203"/>
                      </a:cubicBezTo>
                      <a:cubicBezTo>
                        <a:pt x="15967" y="203"/>
                        <a:pt x="16375" y="197"/>
                        <a:pt x="16781" y="179"/>
                      </a:cubicBezTo>
                      <a:cubicBezTo>
                        <a:pt x="16841" y="179"/>
                        <a:pt x="16855" y="120"/>
                        <a:pt x="16836" y="86"/>
                      </a:cubicBezTo>
                      <a:lnTo>
                        <a:pt x="16762" y="46"/>
                      </a:lnTo>
                      <a:cubicBezTo>
                        <a:pt x="16308" y="26"/>
                        <a:pt x="15852" y="20"/>
                        <a:pt x="15395" y="20"/>
                      </a:cubicBezTo>
                      <a:cubicBezTo>
                        <a:pt x="14755" y="20"/>
                        <a:pt x="14115" y="32"/>
                        <a:pt x="13479" y="32"/>
                      </a:cubicBezTo>
                      <a:lnTo>
                        <a:pt x="10177" y="22"/>
                      </a:lnTo>
                      <a:cubicBezTo>
                        <a:pt x="7994" y="17"/>
                        <a:pt x="5816" y="7"/>
                        <a:pt x="3632" y="2"/>
                      </a:cubicBezTo>
                      <a:cubicBezTo>
                        <a:pt x="3147" y="2"/>
                        <a:pt x="2663" y="0"/>
                        <a:pt x="2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7" name="Google Shape;307;p20"/>
            <p:cNvGrpSpPr/>
            <p:nvPr/>
          </p:nvGrpSpPr>
          <p:grpSpPr>
            <a:xfrm>
              <a:off x="7226337" y="1605673"/>
              <a:ext cx="568550" cy="366527"/>
              <a:chOff x="1264325" y="1065998"/>
              <a:chExt cx="568550" cy="366527"/>
            </a:xfrm>
          </p:grpSpPr>
          <p:sp>
            <p:nvSpPr>
              <p:cNvPr id="308" name="Google Shape;308;p20"/>
              <p:cNvSpPr/>
              <p:nvPr/>
            </p:nvSpPr>
            <p:spPr>
              <a:xfrm rot="10800000">
                <a:off x="1264325" y="1100651"/>
                <a:ext cx="568550" cy="331874"/>
              </a:xfrm>
              <a:custGeom>
                <a:avLst/>
                <a:gdLst/>
                <a:ahLst/>
                <a:cxnLst/>
                <a:rect l="l" t="t" r="r" b="b"/>
                <a:pathLst>
                  <a:path w="3072" h="2153" extrusionOk="0">
                    <a:moveTo>
                      <a:pt x="1573" y="0"/>
                    </a:moveTo>
                    <a:cubicBezTo>
                      <a:pt x="1238" y="0"/>
                      <a:pt x="903" y="5"/>
                      <a:pt x="567" y="30"/>
                    </a:cubicBezTo>
                    <a:cubicBezTo>
                      <a:pt x="375" y="40"/>
                      <a:pt x="188" y="74"/>
                      <a:pt x="1" y="104"/>
                    </a:cubicBezTo>
                    <a:cubicBezTo>
                      <a:pt x="326" y="612"/>
                      <a:pt x="656" y="1109"/>
                      <a:pt x="1001" y="1607"/>
                    </a:cubicBezTo>
                    <a:cubicBezTo>
                      <a:pt x="1123" y="1787"/>
                      <a:pt x="1315" y="2152"/>
                      <a:pt x="1564" y="2152"/>
                    </a:cubicBezTo>
                    <a:cubicBezTo>
                      <a:pt x="1608" y="2152"/>
                      <a:pt x="1654" y="2141"/>
                      <a:pt x="1701" y="2115"/>
                    </a:cubicBezTo>
                    <a:cubicBezTo>
                      <a:pt x="1938" y="1987"/>
                      <a:pt x="2110" y="1661"/>
                      <a:pt x="2268" y="1454"/>
                    </a:cubicBezTo>
                    <a:cubicBezTo>
                      <a:pt x="2539" y="1095"/>
                      <a:pt x="2805" y="730"/>
                      <a:pt x="3071" y="370"/>
                    </a:cubicBezTo>
                    <a:cubicBezTo>
                      <a:pt x="2608" y="60"/>
                      <a:pt x="2135" y="5"/>
                      <a:pt x="1573"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0"/>
              <p:cNvSpPr/>
              <p:nvPr/>
            </p:nvSpPr>
            <p:spPr>
              <a:xfrm rot="10800000">
                <a:off x="1398690" y="1065998"/>
                <a:ext cx="300050" cy="174727"/>
              </a:xfrm>
              <a:custGeom>
                <a:avLst/>
                <a:gdLst/>
                <a:ahLst/>
                <a:cxnLst/>
                <a:rect l="l" t="t" r="r" b="b"/>
                <a:pathLst>
                  <a:path w="3072" h="2153" extrusionOk="0">
                    <a:moveTo>
                      <a:pt x="1573" y="0"/>
                    </a:moveTo>
                    <a:cubicBezTo>
                      <a:pt x="1238" y="0"/>
                      <a:pt x="903" y="5"/>
                      <a:pt x="567" y="30"/>
                    </a:cubicBezTo>
                    <a:cubicBezTo>
                      <a:pt x="375" y="40"/>
                      <a:pt x="188" y="74"/>
                      <a:pt x="1" y="104"/>
                    </a:cubicBezTo>
                    <a:cubicBezTo>
                      <a:pt x="326" y="612"/>
                      <a:pt x="656" y="1109"/>
                      <a:pt x="1001" y="1607"/>
                    </a:cubicBezTo>
                    <a:cubicBezTo>
                      <a:pt x="1123" y="1787"/>
                      <a:pt x="1315" y="2152"/>
                      <a:pt x="1564" y="2152"/>
                    </a:cubicBezTo>
                    <a:cubicBezTo>
                      <a:pt x="1608" y="2152"/>
                      <a:pt x="1654" y="2141"/>
                      <a:pt x="1701" y="2115"/>
                    </a:cubicBezTo>
                    <a:cubicBezTo>
                      <a:pt x="1938" y="1987"/>
                      <a:pt x="2110" y="1661"/>
                      <a:pt x="2268" y="1454"/>
                    </a:cubicBezTo>
                    <a:cubicBezTo>
                      <a:pt x="2539" y="1095"/>
                      <a:pt x="2805" y="730"/>
                      <a:pt x="3071" y="370"/>
                    </a:cubicBezTo>
                    <a:cubicBezTo>
                      <a:pt x="2608" y="60"/>
                      <a:pt x="2135" y="5"/>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TextBox 2">
            <a:extLst>
              <a:ext uri="{FF2B5EF4-FFF2-40B4-BE49-F238E27FC236}">
                <a16:creationId xmlns:a16="http://schemas.microsoft.com/office/drawing/2014/main" id="{FADF832B-C797-4E87-9391-B889D01D3B33}"/>
              </a:ext>
            </a:extLst>
          </p:cNvPr>
          <p:cNvSpPr txBox="1"/>
          <p:nvPr/>
        </p:nvSpPr>
        <p:spPr>
          <a:xfrm>
            <a:off x="262098" y="1292146"/>
            <a:ext cx="5715000" cy="2031325"/>
          </a:xfrm>
          <a:prstGeom prst="rect">
            <a:avLst/>
          </a:prstGeom>
          <a:noFill/>
        </p:spPr>
        <p:txBody>
          <a:bodyPr wrap="square" rtlCol="0">
            <a:spAutoFit/>
          </a:bodyPr>
          <a:lstStyle/>
          <a:p>
            <a:r>
              <a:rPr lang="en-US" b="0" i="0" u="sng" dirty="0">
                <a:solidFill>
                  <a:srgbClr val="202122"/>
                </a:solidFill>
                <a:effectLst/>
                <a:latin typeface="Arial" panose="020B0604020202020204" pitchFamily="34" charset="0"/>
              </a:rPr>
              <a:t>Graphite</a:t>
            </a:r>
            <a:r>
              <a:rPr lang="en-US" b="0" i="0" dirty="0">
                <a:solidFill>
                  <a:srgbClr val="202122"/>
                </a:solidFill>
                <a:effectLst/>
                <a:latin typeface="Arial" panose="020B0604020202020204" pitchFamily="34" charset="0"/>
              </a:rPr>
              <a:t>: A crystalline form of the element Carbon</a:t>
            </a:r>
          </a:p>
          <a:p>
            <a:endParaRPr lang="en-US" dirty="0"/>
          </a:p>
          <a:p>
            <a:r>
              <a:rPr lang="en-US" dirty="0"/>
              <a:t>Used to be lead- which was very toxic; can affect every organ in your body</a:t>
            </a:r>
          </a:p>
          <a:p>
            <a:pPr marL="285750" indent="-285750">
              <a:buFont typeface="Arial" panose="020B0604020202020204" pitchFamily="34" charset="0"/>
              <a:buChar char="•"/>
            </a:pPr>
            <a:r>
              <a:rPr lang="en-US" dirty="0"/>
              <a:t>	ruled unsafe due to fatal health risks if entered the body </a:t>
            </a:r>
          </a:p>
          <a:p>
            <a:pPr marL="285750" indent="-285750">
              <a:buFont typeface="Arial" panose="020B0604020202020204" pitchFamily="34" charset="0"/>
              <a:buChar char="•"/>
            </a:pPr>
            <a:endParaRPr lang="en-US" dirty="0"/>
          </a:p>
          <a:p>
            <a:r>
              <a:rPr lang="en-US" dirty="0"/>
              <a:t>Current graphite in pencils is a </a:t>
            </a:r>
            <a:r>
              <a:rPr lang="en-US" b="0" i="0" u="sng" dirty="0">
                <a:solidFill>
                  <a:schemeClr val="tx1"/>
                </a:solidFill>
                <a:effectLst/>
                <a:latin typeface="lato"/>
              </a:rPr>
              <a:t>mix of clay with graphite powder </a:t>
            </a:r>
            <a:r>
              <a:rPr lang="en-US" b="0" i="0" dirty="0">
                <a:solidFill>
                  <a:schemeClr val="tx1"/>
                </a:solidFill>
                <a:effectLst/>
                <a:latin typeface="lato"/>
              </a:rPr>
              <a:t>and baked  in kilns to form pencil lead.</a:t>
            </a:r>
            <a:endParaRPr lang="en-US" dirty="0">
              <a:solidFill>
                <a:schemeClr val="tx1"/>
              </a:solidFill>
            </a:endParaRPr>
          </a:p>
          <a:p>
            <a:r>
              <a:rPr lang="en-US" dirty="0">
                <a:solidFill>
                  <a:schemeClr val="tx1"/>
                </a:solidFill>
              </a:rPr>
              <a:t>	</a:t>
            </a:r>
          </a:p>
        </p:txBody>
      </p:sp>
      <p:pic>
        <p:nvPicPr>
          <p:cNvPr id="4098" name="Picture 2" descr="Ceylon Graphite Corp takes aim at the purest graphite on Earth">
            <a:extLst>
              <a:ext uri="{FF2B5EF4-FFF2-40B4-BE49-F238E27FC236}">
                <a16:creationId xmlns:a16="http://schemas.microsoft.com/office/drawing/2014/main" id="{784B1CCD-CEA6-468D-B477-7BACF9F8A3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1005" y="909040"/>
            <a:ext cx="3259588" cy="15072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8B513ED-D50C-4EEA-8F04-1F5FD84C179D}"/>
              </a:ext>
            </a:extLst>
          </p:cNvPr>
          <p:cNvSpPr txBox="1"/>
          <p:nvPr/>
        </p:nvSpPr>
        <p:spPr>
          <a:xfrm>
            <a:off x="6702462" y="2390413"/>
            <a:ext cx="2049479" cy="307777"/>
          </a:xfrm>
          <a:prstGeom prst="rect">
            <a:avLst/>
          </a:prstGeom>
          <a:noFill/>
        </p:spPr>
        <p:txBody>
          <a:bodyPr wrap="square" rtlCol="0">
            <a:spAutoFit/>
          </a:bodyPr>
          <a:lstStyle/>
          <a:p>
            <a:r>
              <a:rPr lang="en-US" dirty="0">
                <a:solidFill>
                  <a:schemeClr val="accent2"/>
                </a:solidFill>
                <a:latin typeface="Real Head"/>
              </a:rPr>
              <a:t>Graphite in Rock form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0"/>
        <p:cNvGrpSpPr/>
        <p:nvPr/>
      </p:nvGrpSpPr>
      <p:grpSpPr>
        <a:xfrm>
          <a:off x="0" y="0"/>
          <a:ext cx="0" cy="0"/>
          <a:chOff x="0" y="0"/>
          <a:chExt cx="0" cy="0"/>
        </a:xfrm>
      </p:grpSpPr>
      <p:sp>
        <p:nvSpPr>
          <p:cNvPr id="1751" name="Google Shape;1751;p45"/>
          <p:cNvSpPr/>
          <p:nvPr/>
        </p:nvSpPr>
        <p:spPr>
          <a:xfrm>
            <a:off x="5346880" y="1344284"/>
            <a:ext cx="3797120" cy="701317"/>
          </a:xfrm>
          <a:prstGeom prst="rect">
            <a:avLst/>
          </a:prstGeom>
          <a:solidFill>
            <a:schemeClr val="accent4"/>
          </a:solidFill>
          <a:ln>
            <a:noFill/>
          </a:ln>
        </p:spPr>
        <p:txBody>
          <a:bodyPr spcFirstLastPara="1" wrap="square" lIns="91425" tIns="91425" rIns="91425" bIns="91425" anchor="ctr" anchorCtr="0">
            <a:noAutofit/>
          </a:bodyPr>
          <a:lstStyle/>
          <a:p>
            <a:r>
              <a:rPr lang="en-US" sz="1200" b="1" i="0" dirty="0">
                <a:solidFill>
                  <a:srgbClr val="2A2A2A"/>
                </a:solidFill>
                <a:effectLst/>
                <a:latin typeface="Arial" panose="020B0604020202020204" pitchFamily="34" charset="0"/>
              </a:rPr>
              <a:t>1) </a:t>
            </a:r>
            <a:r>
              <a:rPr lang="en-US" sz="1050" b="0" i="0" dirty="0">
                <a:solidFill>
                  <a:srgbClr val="2A2A2A"/>
                </a:solidFill>
                <a:effectLst/>
                <a:latin typeface="Arial" panose="020B0604020202020204" pitchFamily="34" charset="0"/>
              </a:rPr>
              <a:t>Chunks of graphite and clay are placed inside a huge rotating drum. Large rocks inside the drum crush the graphite and clay into a fine powder. Water is added, the mixture is blended for up to three days</a:t>
            </a:r>
          </a:p>
        </p:txBody>
      </p:sp>
      <p:sp>
        <p:nvSpPr>
          <p:cNvPr id="1752" name="Google Shape;1752;p45"/>
          <p:cNvSpPr/>
          <p:nvPr/>
        </p:nvSpPr>
        <p:spPr>
          <a:xfrm>
            <a:off x="5294035" y="2743048"/>
            <a:ext cx="3856713" cy="890695"/>
          </a:xfrm>
          <a:prstGeom prst="rect">
            <a:avLst/>
          </a:prstGeom>
          <a:solidFill>
            <a:schemeClr val="accent6"/>
          </a:solidFill>
          <a:ln>
            <a:noFill/>
          </a:ln>
        </p:spPr>
        <p:txBody>
          <a:bodyPr spcFirstLastPara="1" wrap="square" lIns="91425" tIns="91425" rIns="91425" bIns="91425" anchor="ctr" anchorCtr="0">
            <a:noAutofit/>
          </a:bodyPr>
          <a:lstStyle/>
          <a:p>
            <a:r>
              <a:rPr lang="en-US" sz="1200" b="1" i="0" dirty="0">
                <a:solidFill>
                  <a:srgbClr val="2A2A2A"/>
                </a:solidFill>
                <a:effectLst/>
                <a:latin typeface="Arial" panose="020B0604020202020204" pitchFamily="34" charset="0"/>
              </a:rPr>
              <a:t>3) </a:t>
            </a:r>
            <a:r>
              <a:rPr lang="en-US" sz="1050" b="0" i="0" dirty="0">
                <a:solidFill>
                  <a:srgbClr val="2A2A2A"/>
                </a:solidFill>
                <a:effectLst/>
                <a:latin typeface="Arial" panose="020B0604020202020204" pitchFamily="34" charset="0"/>
              </a:rPr>
              <a:t>Huge wheels grind the dried sludge into another fine powder, and water is blended in again to make a soft paste.</a:t>
            </a:r>
          </a:p>
        </p:txBody>
      </p:sp>
      <p:sp>
        <p:nvSpPr>
          <p:cNvPr id="1753" name="Google Shape;1753;p45"/>
          <p:cNvSpPr/>
          <p:nvPr/>
        </p:nvSpPr>
        <p:spPr>
          <a:xfrm>
            <a:off x="-45111" y="1620170"/>
            <a:ext cx="3864240" cy="800850"/>
          </a:xfrm>
          <a:prstGeom prst="rect">
            <a:avLst/>
          </a:prstGeom>
          <a:solidFill>
            <a:schemeClr val="accent5"/>
          </a:solidFill>
          <a:ln>
            <a:noFill/>
          </a:ln>
        </p:spPr>
        <p:txBody>
          <a:bodyPr spcFirstLastPara="1" wrap="square" lIns="91425" tIns="91425" rIns="91425" bIns="91425" anchor="ctr" anchorCtr="0">
            <a:noAutofit/>
          </a:bodyPr>
          <a:lstStyle/>
          <a:p>
            <a:r>
              <a:rPr lang="en-US" sz="1200" b="1" i="0" dirty="0">
                <a:solidFill>
                  <a:srgbClr val="2A2A2A"/>
                </a:solidFill>
                <a:effectLst/>
                <a:latin typeface="Arial" panose="020B0604020202020204" pitchFamily="34" charset="0"/>
              </a:rPr>
              <a:t>2) </a:t>
            </a:r>
            <a:r>
              <a:rPr lang="en-US" sz="1050" b="0" i="0" dirty="0">
                <a:solidFill>
                  <a:srgbClr val="2A2A2A"/>
                </a:solidFill>
                <a:effectLst/>
                <a:latin typeface="Arial" panose="020B0604020202020204" pitchFamily="34" charset="0"/>
              </a:rPr>
              <a:t>A machine squeezes all the water out of the mixture leaving behind a grey sludge.</a:t>
            </a:r>
            <a:r>
              <a:rPr lang="en-US" sz="1050" dirty="0">
                <a:solidFill>
                  <a:srgbClr val="2A2A2A"/>
                </a:solidFill>
                <a:latin typeface="Arial" panose="020B0604020202020204" pitchFamily="34" charset="0"/>
              </a:rPr>
              <a:t> It then goes in a cabinet to dry for 4 days.</a:t>
            </a:r>
          </a:p>
          <a:p>
            <a:pPr marL="0" lvl="0" indent="0" algn="l" rtl="0">
              <a:spcBef>
                <a:spcPts val="0"/>
              </a:spcBef>
              <a:spcAft>
                <a:spcPts val="0"/>
              </a:spcAft>
              <a:buNone/>
            </a:pPr>
            <a:endParaRPr sz="1200" dirty="0">
              <a:solidFill>
                <a:schemeClr val="dk1"/>
              </a:solidFill>
              <a:latin typeface="Roboto"/>
              <a:ea typeface="Roboto"/>
              <a:cs typeface="Roboto"/>
              <a:sym typeface="Roboto"/>
            </a:endParaRPr>
          </a:p>
        </p:txBody>
      </p:sp>
      <p:pic>
        <p:nvPicPr>
          <p:cNvPr id="44" name="Picture 6" descr="Picture">
            <a:extLst>
              <a:ext uri="{FF2B5EF4-FFF2-40B4-BE49-F238E27FC236}">
                <a16:creationId xmlns:a16="http://schemas.microsoft.com/office/drawing/2014/main" id="{94751CB9-B0C1-4A75-A0DA-5560774A47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 y="3920430"/>
            <a:ext cx="1223070" cy="1223070"/>
          </a:xfrm>
          <a:prstGeom prst="rect">
            <a:avLst/>
          </a:prstGeom>
          <a:noFill/>
          <a:extLst>
            <a:ext uri="{909E8E84-426E-40DD-AFC4-6F175D3DCCD1}">
              <a14:hiddenFill xmlns:a14="http://schemas.microsoft.com/office/drawing/2010/main">
                <a:solidFill>
                  <a:srgbClr val="FFFFFF"/>
                </a:solidFill>
              </a14:hiddenFill>
            </a:ext>
          </a:extLst>
        </p:spPr>
      </p:pic>
      <p:sp>
        <p:nvSpPr>
          <p:cNvPr id="1754" name="Google Shape;1754;p45"/>
          <p:cNvSpPr/>
          <p:nvPr/>
        </p:nvSpPr>
        <p:spPr>
          <a:xfrm>
            <a:off x="0" y="2914189"/>
            <a:ext cx="3757563" cy="9909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i="0" dirty="0">
                <a:solidFill>
                  <a:srgbClr val="2A2A2A"/>
                </a:solidFill>
                <a:effectLst/>
                <a:latin typeface="Arial" panose="020B0604020202020204" pitchFamily="34" charset="0"/>
              </a:rPr>
              <a:t>4) </a:t>
            </a:r>
            <a:r>
              <a:rPr lang="en-US" sz="1050" b="0" i="0" dirty="0">
                <a:solidFill>
                  <a:srgbClr val="2A2A2A"/>
                </a:solidFill>
                <a:effectLst/>
                <a:latin typeface="Arial" panose="020B0604020202020204" pitchFamily="34" charset="0"/>
              </a:rPr>
              <a:t>The paste is pushed through a metal tube and comes out in the shape of thin rods. The rods are cut into pencil-length pieces, called leads, and sent along a conveyor belt to dry.</a:t>
            </a:r>
            <a:endParaRPr sz="1050" dirty="0">
              <a:solidFill>
                <a:schemeClr val="dk1"/>
              </a:solidFill>
              <a:latin typeface="Roboto"/>
              <a:ea typeface="Roboto"/>
              <a:cs typeface="Roboto"/>
              <a:sym typeface="Roboto"/>
            </a:endParaRPr>
          </a:p>
        </p:txBody>
      </p:sp>
      <p:sp>
        <p:nvSpPr>
          <p:cNvPr id="1755" name="Google Shape;1755;p45"/>
          <p:cNvSpPr txBox="1">
            <a:spLocks noGrp="1"/>
          </p:cNvSpPr>
          <p:nvPr>
            <p:ph type="title"/>
          </p:nvPr>
        </p:nvSpPr>
        <p:spPr>
          <a:xfrm>
            <a:off x="2126292" y="-28589"/>
            <a:ext cx="5265437"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Graphite Production Process</a:t>
            </a:r>
            <a:endParaRPr dirty="0"/>
          </a:p>
        </p:txBody>
      </p:sp>
      <p:grpSp>
        <p:nvGrpSpPr>
          <p:cNvPr id="1760" name="Google Shape;1760;p45"/>
          <p:cNvGrpSpPr/>
          <p:nvPr/>
        </p:nvGrpSpPr>
        <p:grpSpPr>
          <a:xfrm>
            <a:off x="3758084" y="366865"/>
            <a:ext cx="1589469" cy="4772618"/>
            <a:chOff x="4127440" y="1431925"/>
            <a:chExt cx="885513" cy="3310499"/>
          </a:xfrm>
        </p:grpSpPr>
        <p:sp>
          <p:nvSpPr>
            <p:cNvPr id="1761" name="Google Shape;1761;p45"/>
            <p:cNvSpPr/>
            <p:nvPr/>
          </p:nvSpPr>
          <p:spPr>
            <a:xfrm>
              <a:off x="4830210" y="1938289"/>
              <a:ext cx="182733" cy="2377139"/>
            </a:xfrm>
            <a:custGeom>
              <a:avLst/>
              <a:gdLst/>
              <a:ahLst/>
              <a:cxnLst/>
              <a:rect l="l" t="t" r="r" b="b"/>
              <a:pathLst>
                <a:path w="2499" h="32509" extrusionOk="0">
                  <a:moveTo>
                    <a:pt x="0" y="0"/>
                  </a:moveTo>
                  <a:lnTo>
                    <a:pt x="0" y="30631"/>
                  </a:lnTo>
                  <a:lnTo>
                    <a:pt x="0" y="32509"/>
                  </a:lnTo>
                  <a:cubicBezTo>
                    <a:pt x="0" y="32509"/>
                    <a:pt x="478" y="31695"/>
                    <a:pt x="1193" y="31311"/>
                  </a:cubicBezTo>
                  <a:cubicBezTo>
                    <a:pt x="1671" y="31057"/>
                    <a:pt x="2187" y="31027"/>
                    <a:pt x="2399" y="31027"/>
                  </a:cubicBezTo>
                  <a:cubicBezTo>
                    <a:pt x="2463" y="31027"/>
                    <a:pt x="2499" y="31030"/>
                    <a:pt x="2499" y="31030"/>
                  </a:cubicBezTo>
                  <a:lnTo>
                    <a:pt x="2499" y="94"/>
                  </a:lnTo>
                  <a:lnTo>
                    <a:pt x="24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5"/>
            <p:cNvSpPr/>
            <p:nvPr/>
          </p:nvSpPr>
          <p:spPr>
            <a:xfrm>
              <a:off x="4128171" y="1938289"/>
              <a:ext cx="182806" cy="2377139"/>
            </a:xfrm>
            <a:custGeom>
              <a:avLst/>
              <a:gdLst/>
              <a:ahLst/>
              <a:cxnLst/>
              <a:rect l="l" t="t" r="r" b="b"/>
              <a:pathLst>
                <a:path w="2500" h="32509" extrusionOk="0">
                  <a:moveTo>
                    <a:pt x="1" y="0"/>
                  </a:moveTo>
                  <a:lnTo>
                    <a:pt x="1" y="89"/>
                  </a:lnTo>
                  <a:lnTo>
                    <a:pt x="1" y="31025"/>
                  </a:lnTo>
                  <a:cubicBezTo>
                    <a:pt x="1" y="31025"/>
                    <a:pt x="5" y="31030"/>
                    <a:pt x="10" y="31030"/>
                  </a:cubicBezTo>
                  <a:cubicBezTo>
                    <a:pt x="119" y="31050"/>
                    <a:pt x="927" y="31227"/>
                    <a:pt x="1523" y="31577"/>
                  </a:cubicBezTo>
                  <a:cubicBezTo>
                    <a:pt x="1962" y="31838"/>
                    <a:pt x="2499" y="32509"/>
                    <a:pt x="2499" y="32509"/>
                  </a:cubicBezTo>
                  <a:lnTo>
                    <a:pt x="2499" y="631"/>
                  </a:lnTo>
                  <a:lnTo>
                    <a:pt x="24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5"/>
            <p:cNvSpPr/>
            <p:nvPr/>
          </p:nvSpPr>
          <p:spPr>
            <a:xfrm>
              <a:off x="4310536" y="1938289"/>
              <a:ext cx="519755" cy="2377505"/>
            </a:xfrm>
            <a:custGeom>
              <a:avLst/>
              <a:gdLst/>
              <a:ahLst/>
              <a:cxnLst/>
              <a:rect l="l" t="t" r="r" b="b"/>
              <a:pathLst>
                <a:path w="7108" h="32514" extrusionOk="0">
                  <a:moveTo>
                    <a:pt x="0" y="0"/>
                  </a:moveTo>
                  <a:lnTo>
                    <a:pt x="0" y="631"/>
                  </a:lnTo>
                  <a:lnTo>
                    <a:pt x="0" y="32514"/>
                  </a:lnTo>
                  <a:cubicBezTo>
                    <a:pt x="0" y="32514"/>
                    <a:pt x="1523" y="30729"/>
                    <a:pt x="3598" y="30729"/>
                  </a:cubicBezTo>
                  <a:cubicBezTo>
                    <a:pt x="5333" y="30729"/>
                    <a:pt x="7107" y="32514"/>
                    <a:pt x="7107" y="32514"/>
                  </a:cubicBezTo>
                  <a:lnTo>
                    <a:pt x="7107" y="30631"/>
                  </a:lnTo>
                  <a:lnTo>
                    <a:pt x="710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5"/>
            <p:cNvSpPr/>
            <p:nvPr/>
          </p:nvSpPr>
          <p:spPr>
            <a:xfrm>
              <a:off x="4127440" y="2323492"/>
              <a:ext cx="885513" cy="795134"/>
            </a:xfrm>
            <a:custGeom>
              <a:avLst/>
              <a:gdLst/>
              <a:ahLst/>
              <a:cxnLst/>
              <a:rect l="l" t="t" r="r" b="b"/>
              <a:pathLst>
                <a:path w="12110" h="10874" extrusionOk="0">
                  <a:moveTo>
                    <a:pt x="9611" y="3081"/>
                  </a:moveTo>
                  <a:lnTo>
                    <a:pt x="1" y="1"/>
                  </a:lnTo>
                  <a:lnTo>
                    <a:pt x="1" y="6329"/>
                  </a:lnTo>
                  <a:lnTo>
                    <a:pt x="9611" y="9409"/>
                  </a:lnTo>
                  <a:lnTo>
                    <a:pt x="12110" y="10873"/>
                  </a:lnTo>
                  <a:lnTo>
                    <a:pt x="12110" y="455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5"/>
            <p:cNvSpPr/>
            <p:nvPr/>
          </p:nvSpPr>
          <p:spPr>
            <a:xfrm>
              <a:off x="4127440" y="2323492"/>
              <a:ext cx="182806" cy="521217"/>
            </a:xfrm>
            <a:custGeom>
              <a:avLst/>
              <a:gdLst/>
              <a:ahLst/>
              <a:cxnLst/>
              <a:rect l="l" t="t" r="r" b="b"/>
              <a:pathLst>
                <a:path w="2500" h="7128" extrusionOk="0">
                  <a:moveTo>
                    <a:pt x="1" y="1"/>
                  </a:moveTo>
                  <a:lnTo>
                    <a:pt x="1" y="6329"/>
                  </a:lnTo>
                  <a:lnTo>
                    <a:pt x="2499" y="7127"/>
                  </a:lnTo>
                  <a:lnTo>
                    <a:pt x="2499" y="804"/>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5"/>
            <p:cNvSpPr/>
            <p:nvPr/>
          </p:nvSpPr>
          <p:spPr>
            <a:xfrm>
              <a:off x="4979378" y="2636304"/>
              <a:ext cx="33563" cy="482316"/>
            </a:xfrm>
            <a:custGeom>
              <a:avLst/>
              <a:gdLst/>
              <a:ahLst/>
              <a:cxnLst/>
              <a:rect l="l" t="t" r="r" b="b"/>
              <a:pathLst>
                <a:path w="459" h="6596" extrusionOk="0">
                  <a:moveTo>
                    <a:pt x="1" y="1"/>
                  </a:moveTo>
                  <a:lnTo>
                    <a:pt x="1" y="6329"/>
                  </a:lnTo>
                  <a:lnTo>
                    <a:pt x="459" y="6595"/>
                  </a:lnTo>
                  <a:lnTo>
                    <a:pt x="459" y="272"/>
                  </a:lnTo>
                  <a:lnTo>
                    <a:pt x="1" y="1"/>
                  </a:lnTo>
                  <a:close/>
                </a:path>
              </a:pathLst>
            </a:custGeom>
            <a:solidFill>
              <a:srgbClr val="16AD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5"/>
            <p:cNvSpPr/>
            <p:nvPr/>
          </p:nvSpPr>
          <p:spPr>
            <a:xfrm>
              <a:off x="4830210" y="2548778"/>
              <a:ext cx="182733" cy="569844"/>
            </a:xfrm>
            <a:custGeom>
              <a:avLst/>
              <a:gdLst/>
              <a:ahLst/>
              <a:cxnLst/>
              <a:rect l="l" t="t" r="r" b="b"/>
              <a:pathLst>
                <a:path w="2499" h="7793" extrusionOk="0">
                  <a:moveTo>
                    <a:pt x="0" y="0"/>
                  </a:moveTo>
                  <a:lnTo>
                    <a:pt x="0" y="6328"/>
                  </a:lnTo>
                  <a:lnTo>
                    <a:pt x="2499" y="7792"/>
                  </a:lnTo>
                  <a:lnTo>
                    <a:pt x="2499" y="1469"/>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5"/>
            <p:cNvSpPr/>
            <p:nvPr/>
          </p:nvSpPr>
          <p:spPr>
            <a:xfrm>
              <a:off x="4127440" y="1781152"/>
              <a:ext cx="885513" cy="795427"/>
            </a:xfrm>
            <a:custGeom>
              <a:avLst/>
              <a:gdLst/>
              <a:ahLst/>
              <a:cxnLst/>
              <a:rect l="l" t="t" r="r" b="b"/>
              <a:pathLst>
                <a:path w="12110" h="10878" extrusionOk="0">
                  <a:moveTo>
                    <a:pt x="9611" y="3081"/>
                  </a:moveTo>
                  <a:lnTo>
                    <a:pt x="1" y="0"/>
                  </a:lnTo>
                  <a:lnTo>
                    <a:pt x="1" y="6329"/>
                  </a:lnTo>
                  <a:lnTo>
                    <a:pt x="9611" y="9409"/>
                  </a:lnTo>
                  <a:lnTo>
                    <a:pt x="12110" y="10878"/>
                  </a:lnTo>
                  <a:lnTo>
                    <a:pt x="12110" y="454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5"/>
            <p:cNvSpPr/>
            <p:nvPr/>
          </p:nvSpPr>
          <p:spPr>
            <a:xfrm>
              <a:off x="4127440" y="1781152"/>
              <a:ext cx="179223" cy="520120"/>
            </a:xfrm>
            <a:custGeom>
              <a:avLst/>
              <a:gdLst/>
              <a:ahLst/>
              <a:cxnLst/>
              <a:rect l="l" t="t" r="r" b="b"/>
              <a:pathLst>
                <a:path w="2451" h="7113" extrusionOk="0">
                  <a:moveTo>
                    <a:pt x="1" y="0"/>
                  </a:moveTo>
                  <a:lnTo>
                    <a:pt x="1" y="6329"/>
                  </a:lnTo>
                  <a:lnTo>
                    <a:pt x="2450" y="7112"/>
                  </a:lnTo>
                  <a:lnTo>
                    <a:pt x="2450" y="78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5"/>
            <p:cNvSpPr/>
            <p:nvPr/>
          </p:nvSpPr>
          <p:spPr>
            <a:xfrm>
              <a:off x="4830210" y="2006365"/>
              <a:ext cx="182733" cy="570209"/>
            </a:xfrm>
            <a:custGeom>
              <a:avLst/>
              <a:gdLst/>
              <a:ahLst/>
              <a:cxnLst/>
              <a:rect l="l" t="t" r="r" b="b"/>
              <a:pathLst>
                <a:path w="2499" h="7798" extrusionOk="0">
                  <a:moveTo>
                    <a:pt x="0" y="1"/>
                  </a:moveTo>
                  <a:lnTo>
                    <a:pt x="0" y="6329"/>
                  </a:lnTo>
                  <a:lnTo>
                    <a:pt x="2499" y="7798"/>
                  </a:lnTo>
                  <a:lnTo>
                    <a:pt x="2499" y="146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5"/>
            <p:cNvSpPr/>
            <p:nvPr/>
          </p:nvSpPr>
          <p:spPr>
            <a:xfrm>
              <a:off x="4128171" y="1431925"/>
              <a:ext cx="884782" cy="283715"/>
            </a:xfrm>
            <a:custGeom>
              <a:avLst/>
              <a:gdLst/>
              <a:ahLst/>
              <a:cxnLst/>
              <a:rect l="l" t="t" r="r" b="b"/>
              <a:pathLst>
                <a:path w="12100" h="3880" extrusionOk="0">
                  <a:moveTo>
                    <a:pt x="2080" y="1"/>
                  </a:moveTo>
                  <a:cubicBezTo>
                    <a:pt x="932" y="1"/>
                    <a:pt x="1" y="932"/>
                    <a:pt x="1" y="2080"/>
                  </a:cubicBezTo>
                  <a:lnTo>
                    <a:pt x="1" y="3879"/>
                  </a:lnTo>
                  <a:lnTo>
                    <a:pt x="2494" y="3879"/>
                  </a:lnTo>
                  <a:lnTo>
                    <a:pt x="2494" y="2618"/>
                  </a:lnTo>
                  <a:lnTo>
                    <a:pt x="2499" y="2618"/>
                  </a:lnTo>
                  <a:cubicBezTo>
                    <a:pt x="2499" y="1474"/>
                    <a:pt x="3426" y="543"/>
                    <a:pt x="4574" y="543"/>
                  </a:cubicBezTo>
                  <a:lnTo>
                    <a:pt x="7507" y="543"/>
                  </a:lnTo>
                  <a:cubicBezTo>
                    <a:pt x="8655" y="543"/>
                    <a:pt x="9586" y="1474"/>
                    <a:pt x="9586" y="2618"/>
                  </a:cubicBezTo>
                  <a:lnTo>
                    <a:pt x="9586" y="3879"/>
                  </a:lnTo>
                  <a:lnTo>
                    <a:pt x="12100" y="3879"/>
                  </a:lnTo>
                  <a:lnTo>
                    <a:pt x="12100" y="2080"/>
                  </a:lnTo>
                  <a:cubicBezTo>
                    <a:pt x="12100" y="932"/>
                    <a:pt x="11168" y="1"/>
                    <a:pt x="10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5"/>
            <p:cNvSpPr/>
            <p:nvPr/>
          </p:nvSpPr>
          <p:spPr>
            <a:xfrm>
              <a:off x="4310536" y="1471557"/>
              <a:ext cx="518658" cy="244083"/>
            </a:xfrm>
            <a:custGeom>
              <a:avLst/>
              <a:gdLst/>
              <a:ahLst/>
              <a:cxnLst/>
              <a:rect l="l" t="t" r="r" b="b"/>
              <a:pathLst>
                <a:path w="7093" h="3338" extrusionOk="0">
                  <a:moveTo>
                    <a:pt x="2080" y="1"/>
                  </a:moveTo>
                  <a:cubicBezTo>
                    <a:pt x="932" y="1"/>
                    <a:pt x="0" y="932"/>
                    <a:pt x="0" y="2076"/>
                  </a:cubicBezTo>
                  <a:lnTo>
                    <a:pt x="0" y="3337"/>
                  </a:lnTo>
                  <a:lnTo>
                    <a:pt x="7092" y="3337"/>
                  </a:lnTo>
                  <a:lnTo>
                    <a:pt x="7092" y="2076"/>
                  </a:lnTo>
                  <a:cubicBezTo>
                    <a:pt x="7092" y="932"/>
                    <a:pt x="6161" y="1"/>
                    <a:pt x="5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5"/>
            <p:cNvSpPr/>
            <p:nvPr/>
          </p:nvSpPr>
          <p:spPr>
            <a:xfrm>
              <a:off x="4570336" y="4207021"/>
              <a:ext cx="442391" cy="535403"/>
            </a:xfrm>
            <a:custGeom>
              <a:avLst/>
              <a:gdLst/>
              <a:ahLst/>
              <a:cxnLst/>
              <a:rect l="l" t="t" r="r" b="b"/>
              <a:pathLst>
                <a:path w="6050" h="7322" extrusionOk="0">
                  <a:moveTo>
                    <a:pt x="5953" y="0"/>
                  </a:moveTo>
                  <a:cubicBezTo>
                    <a:pt x="5745" y="0"/>
                    <a:pt x="5227" y="30"/>
                    <a:pt x="4747" y="289"/>
                  </a:cubicBezTo>
                  <a:cubicBezTo>
                    <a:pt x="4032" y="668"/>
                    <a:pt x="3554" y="1487"/>
                    <a:pt x="3554" y="1487"/>
                  </a:cubicBezTo>
                  <a:lnTo>
                    <a:pt x="1568" y="4744"/>
                  </a:lnTo>
                  <a:lnTo>
                    <a:pt x="1558" y="4764"/>
                  </a:lnTo>
                  <a:lnTo>
                    <a:pt x="1558" y="4764"/>
                  </a:lnTo>
                  <a:lnTo>
                    <a:pt x="2264" y="4583"/>
                  </a:lnTo>
                  <a:lnTo>
                    <a:pt x="6048" y="3"/>
                  </a:lnTo>
                  <a:cubicBezTo>
                    <a:pt x="6049" y="3"/>
                    <a:pt x="6015" y="0"/>
                    <a:pt x="5953" y="0"/>
                  </a:cubicBezTo>
                  <a:close/>
                  <a:moveTo>
                    <a:pt x="2268" y="4582"/>
                  </a:moveTo>
                  <a:lnTo>
                    <a:pt x="2264" y="4583"/>
                  </a:lnTo>
                  <a:lnTo>
                    <a:pt x="1" y="7322"/>
                  </a:lnTo>
                  <a:lnTo>
                    <a:pt x="2268" y="4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5"/>
            <p:cNvSpPr/>
            <p:nvPr/>
          </p:nvSpPr>
          <p:spPr>
            <a:xfrm>
              <a:off x="4128171" y="4207240"/>
              <a:ext cx="299217" cy="316474"/>
            </a:xfrm>
            <a:custGeom>
              <a:avLst/>
              <a:gdLst/>
              <a:ahLst/>
              <a:cxnLst/>
              <a:rect l="l" t="t" r="r" b="b"/>
              <a:pathLst>
                <a:path w="4092" h="4328" extrusionOk="0">
                  <a:moveTo>
                    <a:pt x="1" y="0"/>
                  </a:moveTo>
                  <a:lnTo>
                    <a:pt x="3579" y="4327"/>
                  </a:lnTo>
                  <a:lnTo>
                    <a:pt x="4091" y="4105"/>
                  </a:lnTo>
                  <a:lnTo>
                    <a:pt x="2499" y="1479"/>
                  </a:lnTo>
                  <a:cubicBezTo>
                    <a:pt x="2499" y="1479"/>
                    <a:pt x="1962" y="808"/>
                    <a:pt x="1523" y="547"/>
                  </a:cubicBezTo>
                  <a:cubicBezTo>
                    <a:pt x="927" y="197"/>
                    <a:pt x="119" y="20"/>
                    <a:pt x="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5"/>
            <p:cNvSpPr/>
            <p:nvPr/>
          </p:nvSpPr>
          <p:spPr>
            <a:xfrm>
              <a:off x="4389799" y="4507403"/>
              <a:ext cx="180613" cy="235016"/>
            </a:xfrm>
            <a:custGeom>
              <a:avLst/>
              <a:gdLst/>
              <a:ahLst/>
              <a:cxnLst/>
              <a:rect l="l" t="t" r="r" b="b"/>
              <a:pathLst>
                <a:path w="2470" h="3214" extrusionOk="0">
                  <a:moveTo>
                    <a:pt x="518" y="0"/>
                  </a:moveTo>
                  <a:lnTo>
                    <a:pt x="1" y="222"/>
                  </a:lnTo>
                  <a:lnTo>
                    <a:pt x="2470" y="3214"/>
                  </a:lnTo>
                  <a:lnTo>
                    <a:pt x="5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5"/>
            <p:cNvSpPr/>
            <p:nvPr/>
          </p:nvSpPr>
          <p:spPr>
            <a:xfrm>
              <a:off x="4570336" y="4541989"/>
              <a:ext cx="165842" cy="200429"/>
            </a:xfrm>
            <a:custGeom>
              <a:avLst/>
              <a:gdLst/>
              <a:ahLst/>
              <a:cxnLst/>
              <a:rect l="l" t="t" r="r" b="b"/>
              <a:pathLst>
                <a:path w="2268" h="2741" extrusionOk="0">
                  <a:moveTo>
                    <a:pt x="2268" y="1"/>
                  </a:moveTo>
                  <a:lnTo>
                    <a:pt x="1558" y="178"/>
                  </a:lnTo>
                  <a:lnTo>
                    <a:pt x="1" y="2741"/>
                  </a:lnTo>
                  <a:lnTo>
                    <a:pt x="1" y="2741"/>
                  </a:lnTo>
                  <a:lnTo>
                    <a:pt x="22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5"/>
            <p:cNvSpPr/>
            <p:nvPr/>
          </p:nvSpPr>
          <p:spPr>
            <a:xfrm>
              <a:off x="4310901" y="4315313"/>
              <a:ext cx="374168" cy="427109"/>
            </a:xfrm>
            <a:custGeom>
              <a:avLst/>
              <a:gdLst/>
              <a:ahLst/>
              <a:cxnLst/>
              <a:rect l="l" t="t" r="r" b="b"/>
              <a:pathLst>
                <a:path w="5117" h="5841" extrusionOk="0">
                  <a:moveTo>
                    <a:pt x="0" y="1"/>
                  </a:moveTo>
                  <a:lnTo>
                    <a:pt x="1597" y="2632"/>
                  </a:lnTo>
                  <a:lnTo>
                    <a:pt x="1600" y="2633"/>
                  </a:lnTo>
                  <a:lnTo>
                    <a:pt x="1600" y="2633"/>
                  </a:lnTo>
                  <a:lnTo>
                    <a:pt x="1597" y="2627"/>
                  </a:lnTo>
                  <a:lnTo>
                    <a:pt x="0" y="1"/>
                  </a:lnTo>
                  <a:close/>
                  <a:moveTo>
                    <a:pt x="1600" y="2633"/>
                  </a:moveTo>
                  <a:lnTo>
                    <a:pt x="3549" y="5841"/>
                  </a:lnTo>
                  <a:lnTo>
                    <a:pt x="5106" y="3278"/>
                  </a:lnTo>
                  <a:lnTo>
                    <a:pt x="5116" y="3263"/>
                  </a:lnTo>
                  <a:lnTo>
                    <a:pt x="1600" y="2633"/>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5"/>
            <p:cNvSpPr/>
            <p:nvPr/>
          </p:nvSpPr>
          <p:spPr>
            <a:xfrm>
              <a:off x="4310901" y="4185231"/>
              <a:ext cx="519389" cy="368757"/>
            </a:xfrm>
            <a:custGeom>
              <a:avLst/>
              <a:gdLst/>
              <a:ahLst/>
              <a:cxnLst/>
              <a:rect l="l" t="t" r="r" b="b"/>
              <a:pathLst>
                <a:path w="7103" h="5043" extrusionOk="0">
                  <a:moveTo>
                    <a:pt x="3593" y="0"/>
                  </a:moveTo>
                  <a:cubicBezTo>
                    <a:pt x="1518" y="0"/>
                    <a:pt x="0" y="1780"/>
                    <a:pt x="0" y="1780"/>
                  </a:cubicBezTo>
                  <a:lnTo>
                    <a:pt x="1597" y="4411"/>
                  </a:lnTo>
                  <a:lnTo>
                    <a:pt x="5116" y="5042"/>
                  </a:lnTo>
                  <a:lnTo>
                    <a:pt x="7102" y="1785"/>
                  </a:lnTo>
                  <a:cubicBezTo>
                    <a:pt x="7102" y="1785"/>
                    <a:pt x="5328" y="0"/>
                    <a:pt x="35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5"/>
            <p:cNvSpPr/>
            <p:nvPr/>
          </p:nvSpPr>
          <p:spPr>
            <a:xfrm>
              <a:off x="4830210" y="1715562"/>
              <a:ext cx="182368" cy="77217"/>
            </a:xfrm>
            <a:custGeom>
              <a:avLst/>
              <a:gdLst/>
              <a:ahLst/>
              <a:cxnLst/>
              <a:rect l="l" t="t" r="r" b="b"/>
              <a:pathLst>
                <a:path w="2494" h="1056" extrusionOk="0">
                  <a:moveTo>
                    <a:pt x="0" y="0"/>
                  </a:moveTo>
                  <a:lnTo>
                    <a:pt x="0" y="1055"/>
                  </a:lnTo>
                  <a:lnTo>
                    <a:pt x="2494" y="1055"/>
                  </a:lnTo>
                  <a:lnTo>
                    <a:pt x="24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5"/>
            <p:cNvSpPr/>
            <p:nvPr/>
          </p:nvSpPr>
          <p:spPr>
            <a:xfrm>
              <a:off x="4128171" y="1715562"/>
              <a:ext cx="182441" cy="77217"/>
            </a:xfrm>
            <a:custGeom>
              <a:avLst/>
              <a:gdLst/>
              <a:ahLst/>
              <a:cxnLst/>
              <a:rect l="l" t="t" r="r" b="b"/>
              <a:pathLst>
                <a:path w="2495" h="1056" extrusionOk="0">
                  <a:moveTo>
                    <a:pt x="1" y="0"/>
                  </a:moveTo>
                  <a:lnTo>
                    <a:pt x="1" y="1055"/>
                  </a:lnTo>
                  <a:lnTo>
                    <a:pt x="2494" y="1055"/>
                  </a:lnTo>
                  <a:lnTo>
                    <a:pt x="24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5"/>
            <p:cNvSpPr/>
            <p:nvPr/>
          </p:nvSpPr>
          <p:spPr>
            <a:xfrm>
              <a:off x="4310901" y="1715562"/>
              <a:ext cx="519389" cy="77217"/>
            </a:xfrm>
            <a:custGeom>
              <a:avLst/>
              <a:gdLst/>
              <a:ahLst/>
              <a:cxnLst/>
              <a:rect l="l" t="t" r="r" b="b"/>
              <a:pathLst>
                <a:path w="7103" h="1056" extrusionOk="0">
                  <a:moveTo>
                    <a:pt x="0" y="0"/>
                  </a:moveTo>
                  <a:lnTo>
                    <a:pt x="0" y="1055"/>
                  </a:lnTo>
                  <a:lnTo>
                    <a:pt x="7102" y="1055"/>
                  </a:lnTo>
                  <a:lnTo>
                    <a:pt x="71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5"/>
            <p:cNvSpPr/>
            <p:nvPr/>
          </p:nvSpPr>
          <p:spPr>
            <a:xfrm>
              <a:off x="4830210" y="1792705"/>
              <a:ext cx="182368" cy="145660"/>
            </a:xfrm>
            <a:custGeom>
              <a:avLst/>
              <a:gdLst/>
              <a:ahLst/>
              <a:cxnLst/>
              <a:rect l="l" t="t" r="r" b="b"/>
              <a:pathLst>
                <a:path w="2494" h="1992" extrusionOk="0">
                  <a:moveTo>
                    <a:pt x="0" y="0"/>
                  </a:moveTo>
                  <a:lnTo>
                    <a:pt x="0" y="1991"/>
                  </a:lnTo>
                  <a:lnTo>
                    <a:pt x="2494" y="1991"/>
                  </a:lnTo>
                  <a:lnTo>
                    <a:pt x="24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5"/>
            <p:cNvSpPr/>
            <p:nvPr/>
          </p:nvSpPr>
          <p:spPr>
            <a:xfrm>
              <a:off x="4128171" y="1792705"/>
              <a:ext cx="182806" cy="145660"/>
            </a:xfrm>
            <a:custGeom>
              <a:avLst/>
              <a:gdLst/>
              <a:ahLst/>
              <a:cxnLst/>
              <a:rect l="l" t="t" r="r" b="b"/>
              <a:pathLst>
                <a:path w="2500" h="1992" extrusionOk="0">
                  <a:moveTo>
                    <a:pt x="1" y="0"/>
                  </a:moveTo>
                  <a:lnTo>
                    <a:pt x="1" y="1991"/>
                  </a:lnTo>
                  <a:lnTo>
                    <a:pt x="2499" y="1991"/>
                  </a:lnTo>
                  <a:lnTo>
                    <a:pt x="24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5"/>
            <p:cNvSpPr/>
            <p:nvPr/>
          </p:nvSpPr>
          <p:spPr>
            <a:xfrm>
              <a:off x="4310901" y="1792705"/>
              <a:ext cx="519389" cy="145660"/>
            </a:xfrm>
            <a:custGeom>
              <a:avLst/>
              <a:gdLst/>
              <a:ahLst/>
              <a:cxnLst/>
              <a:rect l="l" t="t" r="r" b="b"/>
              <a:pathLst>
                <a:path w="7103" h="1992" extrusionOk="0">
                  <a:moveTo>
                    <a:pt x="0" y="0"/>
                  </a:moveTo>
                  <a:lnTo>
                    <a:pt x="0" y="1991"/>
                  </a:lnTo>
                  <a:lnTo>
                    <a:pt x="7102" y="1991"/>
                  </a:lnTo>
                  <a:lnTo>
                    <a:pt x="71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5"/>
            <p:cNvSpPr/>
            <p:nvPr/>
          </p:nvSpPr>
          <p:spPr>
            <a:xfrm>
              <a:off x="4127440" y="3407148"/>
              <a:ext cx="702853" cy="687351"/>
            </a:xfrm>
            <a:custGeom>
              <a:avLst/>
              <a:gdLst/>
              <a:ahLst/>
              <a:cxnLst/>
              <a:rect l="l" t="t" r="r" b="b"/>
              <a:pathLst>
                <a:path w="9612" h="9400" extrusionOk="0">
                  <a:moveTo>
                    <a:pt x="9611" y="9399"/>
                  </a:moveTo>
                  <a:lnTo>
                    <a:pt x="9611" y="3071"/>
                  </a:lnTo>
                  <a:lnTo>
                    <a:pt x="1" y="1"/>
                  </a:lnTo>
                  <a:lnTo>
                    <a:pt x="1" y="632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5"/>
            <p:cNvSpPr/>
            <p:nvPr/>
          </p:nvSpPr>
          <p:spPr>
            <a:xfrm>
              <a:off x="4830210" y="3631703"/>
              <a:ext cx="182733" cy="570209"/>
            </a:xfrm>
            <a:custGeom>
              <a:avLst/>
              <a:gdLst/>
              <a:ahLst/>
              <a:cxnLst/>
              <a:rect l="l" t="t" r="r" b="b"/>
              <a:pathLst>
                <a:path w="2499" h="7798" extrusionOk="0">
                  <a:moveTo>
                    <a:pt x="0" y="0"/>
                  </a:moveTo>
                  <a:lnTo>
                    <a:pt x="0" y="6328"/>
                  </a:lnTo>
                  <a:lnTo>
                    <a:pt x="2499" y="7797"/>
                  </a:lnTo>
                  <a:lnTo>
                    <a:pt x="2499" y="1469"/>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5"/>
            <p:cNvSpPr/>
            <p:nvPr/>
          </p:nvSpPr>
          <p:spPr>
            <a:xfrm>
              <a:off x="4127440" y="2864808"/>
              <a:ext cx="702853" cy="687351"/>
            </a:xfrm>
            <a:custGeom>
              <a:avLst/>
              <a:gdLst/>
              <a:ahLst/>
              <a:cxnLst/>
              <a:rect l="l" t="t" r="r" b="b"/>
              <a:pathLst>
                <a:path w="9612" h="9400" extrusionOk="0">
                  <a:moveTo>
                    <a:pt x="9611" y="9399"/>
                  </a:moveTo>
                  <a:lnTo>
                    <a:pt x="9611" y="3076"/>
                  </a:lnTo>
                  <a:lnTo>
                    <a:pt x="1" y="0"/>
                  </a:lnTo>
                  <a:lnTo>
                    <a:pt x="1" y="6329"/>
                  </a:lnTo>
                  <a:close/>
                </a:path>
              </a:pathLst>
            </a:custGeom>
            <a:solidFill>
              <a:srgbClr val="9F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5"/>
            <p:cNvSpPr/>
            <p:nvPr/>
          </p:nvSpPr>
          <p:spPr>
            <a:xfrm>
              <a:off x="4830210" y="3089656"/>
              <a:ext cx="182733" cy="569844"/>
            </a:xfrm>
            <a:custGeom>
              <a:avLst/>
              <a:gdLst/>
              <a:ahLst/>
              <a:cxnLst/>
              <a:rect l="l" t="t" r="r" b="b"/>
              <a:pathLst>
                <a:path w="2499" h="7793" extrusionOk="0">
                  <a:moveTo>
                    <a:pt x="0" y="1"/>
                  </a:moveTo>
                  <a:lnTo>
                    <a:pt x="0" y="6324"/>
                  </a:lnTo>
                  <a:lnTo>
                    <a:pt x="2499" y="7793"/>
                  </a:lnTo>
                  <a:lnTo>
                    <a:pt x="2499" y="1465"/>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5"/>
            <p:cNvSpPr/>
            <p:nvPr/>
          </p:nvSpPr>
          <p:spPr>
            <a:xfrm>
              <a:off x="4127440" y="2866417"/>
              <a:ext cx="182806" cy="521217"/>
            </a:xfrm>
            <a:custGeom>
              <a:avLst/>
              <a:gdLst/>
              <a:ahLst/>
              <a:cxnLst/>
              <a:rect l="l" t="t" r="r" b="b"/>
              <a:pathLst>
                <a:path w="2500" h="7128" extrusionOk="0">
                  <a:moveTo>
                    <a:pt x="1" y="1"/>
                  </a:moveTo>
                  <a:lnTo>
                    <a:pt x="1" y="6329"/>
                  </a:lnTo>
                  <a:lnTo>
                    <a:pt x="2499" y="7127"/>
                  </a:lnTo>
                  <a:lnTo>
                    <a:pt x="2499" y="804"/>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5"/>
            <p:cNvSpPr/>
            <p:nvPr/>
          </p:nvSpPr>
          <p:spPr>
            <a:xfrm>
              <a:off x="4127440" y="3402329"/>
              <a:ext cx="182806" cy="521217"/>
            </a:xfrm>
            <a:custGeom>
              <a:avLst/>
              <a:gdLst/>
              <a:ahLst/>
              <a:cxnLst/>
              <a:rect l="l" t="t" r="r" b="b"/>
              <a:pathLst>
                <a:path w="2500" h="7128" extrusionOk="0">
                  <a:moveTo>
                    <a:pt x="1" y="1"/>
                  </a:moveTo>
                  <a:lnTo>
                    <a:pt x="1" y="6329"/>
                  </a:lnTo>
                  <a:lnTo>
                    <a:pt x="2499" y="7127"/>
                  </a:lnTo>
                  <a:lnTo>
                    <a:pt x="2499" y="80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2" name="Picture 2" descr="Picture">
            <a:extLst>
              <a:ext uri="{FF2B5EF4-FFF2-40B4-BE49-F238E27FC236}">
                <a16:creationId xmlns:a16="http://schemas.microsoft.com/office/drawing/2014/main" id="{C52D441A-34E4-45DC-9C38-033DDEC0D1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6188" y="18707"/>
            <a:ext cx="1325577" cy="132557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Picture">
            <a:extLst>
              <a:ext uri="{FF2B5EF4-FFF2-40B4-BE49-F238E27FC236}">
                <a16:creationId xmlns:a16="http://schemas.microsoft.com/office/drawing/2014/main" id="{CADD7483-993F-4066-9F5D-467F87B350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6188" y="3825688"/>
            <a:ext cx="1317812" cy="131781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icture">
            <a:extLst>
              <a:ext uri="{FF2B5EF4-FFF2-40B4-BE49-F238E27FC236}">
                <a16:creationId xmlns:a16="http://schemas.microsoft.com/office/drawing/2014/main" id="{97D76C06-AEBC-4D9A-8817-77D3629A22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16805"/>
            <a:ext cx="1507986" cy="15079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p:nvPr/>
        </p:nvSpPr>
        <p:spPr>
          <a:xfrm>
            <a:off x="2212274" y="3267591"/>
            <a:ext cx="1253810" cy="742675"/>
          </a:xfrm>
          <a:custGeom>
            <a:avLst/>
            <a:gdLst/>
            <a:ahLst/>
            <a:cxnLst/>
            <a:rect l="l" t="t" r="r" b="b"/>
            <a:pathLst>
              <a:path w="14042" h="8781" extrusionOk="0">
                <a:moveTo>
                  <a:pt x="3633" y="2229"/>
                </a:moveTo>
                <a:cubicBezTo>
                  <a:pt x="3732" y="2279"/>
                  <a:pt x="3771" y="2308"/>
                  <a:pt x="3771" y="2318"/>
                </a:cubicBezTo>
                <a:cubicBezTo>
                  <a:pt x="3727" y="2289"/>
                  <a:pt x="3677" y="2259"/>
                  <a:pt x="3633" y="2234"/>
                </a:cubicBezTo>
                <a:cubicBezTo>
                  <a:pt x="3633" y="2234"/>
                  <a:pt x="3633" y="2229"/>
                  <a:pt x="3633" y="2229"/>
                </a:cubicBezTo>
                <a:close/>
                <a:moveTo>
                  <a:pt x="6389" y="3452"/>
                </a:moveTo>
                <a:cubicBezTo>
                  <a:pt x="6398" y="3453"/>
                  <a:pt x="6407" y="3454"/>
                  <a:pt x="6416" y="3456"/>
                </a:cubicBezTo>
                <a:lnTo>
                  <a:pt x="6416" y="3456"/>
                </a:lnTo>
                <a:cubicBezTo>
                  <a:pt x="6407" y="3455"/>
                  <a:pt x="6398" y="3453"/>
                  <a:pt x="6389" y="3452"/>
                </a:cubicBezTo>
                <a:close/>
                <a:moveTo>
                  <a:pt x="6418" y="3457"/>
                </a:moveTo>
                <a:lnTo>
                  <a:pt x="6418" y="3457"/>
                </a:lnTo>
                <a:cubicBezTo>
                  <a:pt x="6427" y="3457"/>
                  <a:pt x="6435" y="3457"/>
                  <a:pt x="6441" y="3460"/>
                </a:cubicBezTo>
                <a:lnTo>
                  <a:pt x="6441" y="3460"/>
                </a:lnTo>
                <a:cubicBezTo>
                  <a:pt x="6433" y="3459"/>
                  <a:pt x="6426" y="3458"/>
                  <a:pt x="6418" y="3457"/>
                </a:cubicBezTo>
                <a:close/>
                <a:moveTo>
                  <a:pt x="3952" y="4609"/>
                </a:moveTo>
                <a:cubicBezTo>
                  <a:pt x="3958" y="4609"/>
                  <a:pt x="4013" y="4636"/>
                  <a:pt x="4155" y="4718"/>
                </a:cubicBezTo>
                <a:cubicBezTo>
                  <a:pt x="4150" y="4718"/>
                  <a:pt x="4146" y="4718"/>
                  <a:pt x="4141" y="4713"/>
                </a:cubicBezTo>
                <a:cubicBezTo>
                  <a:pt x="4091" y="4689"/>
                  <a:pt x="4042" y="4659"/>
                  <a:pt x="3988" y="4635"/>
                </a:cubicBezTo>
                <a:cubicBezTo>
                  <a:pt x="3963" y="4619"/>
                  <a:pt x="3948" y="4609"/>
                  <a:pt x="3952" y="4609"/>
                </a:cubicBezTo>
                <a:close/>
                <a:moveTo>
                  <a:pt x="4280" y="1"/>
                </a:moveTo>
                <a:cubicBezTo>
                  <a:pt x="3595" y="1"/>
                  <a:pt x="2898" y="67"/>
                  <a:pt x="2278" y="307"/>
                </a:cubicBezTo>
                <a:cubicBezTo>
                  <a:pt x="1627" y="559"/>
                  <a:pt x="1016" y="919"/>
                  <a:pt x="656" y="1544"/>
                </a:cubicBezTo>
                <a:cubicBezTo>
                  <a:pt x="597" y="1638"/>
                  <a:pt x="553" y="1737"/>
                  <a:pt x="513" y="1840"/>
                </a:cubicBezTo>
                <a:cubicBezTo>
                  <a:pt x="498" y="1860"/>
                  <a:pt x="489" y="1885"/>
                  <a:pt x="474" y="1904"/>
                </a:cubicBezTo>
                <a:cubicBezTo>
                  <a:pt x="153" y="2446"/>
                  <a:pt x="1" y="3062"/>
                  <a:pt x="11" y="3688"/>
                </a:cubicBezTo>
                <a:cubicBezTo>
                  <a:pt x="25" y="4807"/>
                  <a:pt x="449" y="5960"/>
                  <a:pt x="1262" y="6744"/>
                </a:cubicBezTo>
                <a:cubicBezTo>
                  <a:pt x="2475" y="7917"/>
                  <a:pt x="4234" y="8247"/>
                  <a:pt x="5841" y="8508"/>
                </a:cubicBezTo>
                <a:cubicBezTo>
                  <a:pt x="6744" y="8655"/>
                  <a:pt x="7683" y="8780"/>
                  <a:pt x="8615" y="8780"/>
                </a:cubicBezTo>
                <a:cubicBezTo>
                  <a:pt x="9342" y="8780"/>
                  <a:pt x="10065" y="8704"/>
                  <a:pt x="10764" y="8503"/>
                </a:cubicBezTo>
                <a:cubicBezTo>
                  <a:pt x="12430" y="8030"/>
                  <a:pt x="13840" y="6700"/>
                  <a:pt x="13953" y="4911"/>
                </a:cubicBezTo>
                <a:cubicBezTo>
                  <a:pt x="14042" y="3585"/>
                  <a:pt x="13135" y="2515"/>
                  <a:pt x="12100" y="1825"/>
                </a:cubicBezTo>
                <a:cubicBezTo>
                  <a:pt x="11144" y="1195"/>
                  <a:pt x="9986" y="825"/>
                  <a:pt x="8882" y="564"/>
                </a:cubicBezTo>
                <a:cubicBezTo>
                  <a:pt x="7679" y="273"/>
                  <a:pt x="6432" y="100"/>
                  <a:pt x="5195" y="31"/>
                </a:cubicBezTo>
                <a:cubicBezTo>
                  <a:pt x="4898" y="14"/>
                  <a:pt x="4590" y="1"/>
                  <a:pt x="42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dirty="0">
                <a:solidFill>
                  <a:schemeClr val="lt1"/>
                </a:solidFill>
              </a:rPr>
              <a:t>8</a:t>
            </a:r>
            <a:endParaRPr sz="2500" b="1" dirty="0">
              <a:solidFill>
                <a:schemeClr val="lt1"/>
              </a:solidFill>
            </a:endParaRPr>
          </a:p>
        </p:txBody>
      </p:sp>
      <p:sp>
        <p:nvSpPr>
          <p:cNvPr id="94" name="Google Shape;94;p18"/>
          <p:cNvSpPr/>
          <p:nvPr/>
        </p:nvSpPr>
        <p:spPr>
          <a:xfrm>
            <a:off x="2212115" y="3267591"/>
            <a:ext cx="1334707" cy="723307"/>
          </a:xfrm>
          <a:custGeom>
            <a:avLst/>
            <a:gdLst/>
            <a:ahLst/>
            <a:cxnLst/>
            <a:rect l="l" t="t" r="r" b="b"/>
            <a:pathLst>
              <a:path w="14948" h="8552" extrusionOk="0">
                <a:moveTo>
                  <a:pt x="5895" y="319"/>
                </a:moveTo>
                <a:cubicBezTo>
                  <a:pt x="6252" y="319"/>
                  <a:pt x="6609" y="335"/>
                  <a:pt x="6965" y="366"/>
                </a:cubicBezTo>
                <a:cubicBezTo>
                  <a:pt x="9094" y="543"/>
                  <a:pt x="11785" y="1164"/>
                  <a:pt x="12800" y="3289"/>
                </a:cubicBezTo>
                <a:cubicBezTo>
                  <a:pt x="13288" y="4314"/>
                  <a:pt x="13204" y="5590"/>
                  <a:pt x="12391" y="6433"/>
                </a:cubicBezTo>
                <a:cubicBezTo>
                  <a:pt x="11627" y="7222"/>
                  <a:pt x="10459" y="7655"/>
                  <a:pt x="9419" y="7941"/>
                </a:cubicBezTo>
                <a:cubicBezTo>
                  <a:pt x="8580" y="8170"/>
                  <a:pt x="7688" y="8291"/>
                  <a:pt x="6794" y="8291"/>
                </a:cubicBezTo>
                <a:cubicBezTo>
                  <a:pt x="5392" y="8291"/>
                  <a:pt x="3984" y="7993"/>
                  <a:pt x="2766" y="7340"/>
                </a:cubicBezTo>
                <a:cubicBezTo>
                  <a:pt x="1716" y="6773"/>
                  <a:pt x="824" y="5896"/>
                  <a:pt x="479" y="4733"/>
                </a:cubicBezTo>
                <a:cubicBezTo>
                  <a:pt x="154" y="3629"/>
                  <a:pt x="351" y="2254"/>
                  <a:pt x="1287" y="1495"/>
                </a:cubicBezTo>
                <a:cubicBezTo>
                  <a:pt x="1317" y="1470"/>
                  <a:pt x="1317" y="1431"/>
                  <a:pt x="1297" y="1406"/>
                </a:cubicBezTo>
                <a:cubicBezTo>
                  <a:pt x="2707" y="640"/>
                  <a:pt x="4296" y="319"/>
                  <a:pt x="5895" y="319"/>
                </a:cubicBezTo>
                <a:close/>
                <a:moveTo>
                  <a:pt x="5848" y="1"/>
                </a:moveTo>
                <a:cubicBezTo>
                  <a:pt x="3985" y="1"/>
                  <a:pt x="2121" y="424"/>
                  <a:pt x="583" y="1505"/>
                </a:cubicBezTo>
                <a:cubicBezTo>
                  <a:pt x="464" y="1590"/>
                  <a:pt x="535" y="1771"/>
                  <a:pt x="650" y="1771"/>
                </a:cubicBezTo>
                <a:cubicBezTo>
                  <a:pt x="674" y="1771"/>
                  <a:pt x="699" y="1764"/>
                  <a:pt x="725" y="1746"/>
                </a:cubicBezTo>
                <a:cubicBezTo>
                  <a:pt x="775" y="1716"/>
                  <a:pt x="819" y="1687"/>
                  <a:pt x="868" y="1657"/>
                </a:cubicBezTo>
                <a:lnTo>
                  <a:pt x="868" y="1657"/>
                </a:lnTo>
                <a:cubicBezTo>
                  <a:pt x="233" y="2288"/>
                  <a:pt x="1" y="3225"/>
                  <a:pt x="100" y="4122"/>
                </a:cubicBezTo>
                <a:cubicBezTo>
                  <a:pt x="218" y="5221"/>
                  <a:pt x="790" y="6187"/>
                  <a:pt x="1632" y="6891"/>
                </a:cubicBezTo>
                <a:cubicBezTo>
                  <a:pt x="3035" y="8066"/>
                  <a:pt x="4945" y="8552"/>
                  <a:pt x="6793" y="8552"/>
                </a:cubicBezTo>
                <a:cubicBezTo>
                  <a:pt x="7340" y="8552"/>
                  <a:pt x="7882" y="8509"/>
                  <a:pt x="8404" y="8429"/>
                </a:cubicBezTo>
                <a:cubicBezTo>
                  <a:pt x="10508" y="8109"/>
                  <a:pt x="13525" y="7054"/>
                  <a:pt x="13397" y="4452"/>
                </a:cubicBezTo>
                <a:cubicBezTo>
                  <a:pt x="13382" y="4156"/>
                  <a:pt x="13332" y="3885"/>
                  <a:pt x="13259" y="3629"/>
                </a:cubicBezTo>
                <a:lnTo>
                  <a:pt x="13259" y="3629"/>
                </a:lnTo>
                <a:cubicBezTo>
                  <a:pt x="13436" y="3678"/>
                  <a:pt x="13627" y="3705"/>
                  <a:pt x="13819" y="3705"/>
                </a:cubicBezTo>
                <a:cubicBezTo>
                  <a:pt x="14196" y="3705"/>
                  <a:pt x="14574" y="3601"/>
                  <a:pt x="14855" y="3363"/>
                </a:cubicBezTo>
                <a:cubicBezTo>
                  <a:pt x="14948" y="3283"/>
                  <a:pt x="14861" y="3164"/>
                  <a:pt x="14760" y="3164"/>
                </a:cubicBezTo>
                <a:cubicBezTo>
                  <a:pt x="14743" y="3164"/>
                  <a:pt x="14725" y="3167"/>
                  <a:pt x="14707" y="3175"/>
                </a:cubicBezTo>
                <a:cubicBezTo>
                  <a:pt x="14340" y="3348"/>
                  <a:pt x="14006" y="3466"/>
                  <a:pt x="13639" y="3466"/>
                </a:cubicBezTo>
                <a:cubicBezTo>
                  <a:pt x="13494" y="3466"/>
                  <a:pt x="13344" y="3447"/>
                  <a:pt x="13185" y="3407"/>
                </a:cubicBezTo>
                <a:cubicBezTo>
                  <a:pt x="12480" y="1500"/>
                  <a:pt x="10188" y="573"/>
                  <a:pt x="8286" y="228"/>
                </a:cubicBezTo>
                <a:cubicBezTo>
                  <a:pt x="7492" y="83"/>
                  <a:pt x="6670" y="1"/>
                  <a:pt x="58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8"/>
          <p:cNvSpPr/>
          <p:nvPr/>
        </p:nvSpPr>
        <p:spPr>
          <a:xfrm>
            <a:off x="5272014" y="1395698"/>
            <a:ext cx="1267760" cy="693930"/>
          </a:xfrm>
          <a:custGeom>
            <a:avLst/>
            <a:gdLst/>
            <a:ahLst/>
            <a:cxnLst/>
            <a:rect l="l" t="t" r="r" b="b"/>
            <a:pathLst>
              <a:path w="14910" h="9784" extrusionOk="0">
                <a:moveTo>
                  <a:pt x="9119" y="6456"/>
                </a:moveTo>
                <a:cubicBezTo>
                  <a:pt x="9147" y="6456"/>
                  <a:pt x="9042" y="6493"/>
                  <a:pt x="8936" y="6500"/>
                </a:cubicBezTo>
                <a:cubicBezTo>
                  <a:pt x="9050" y="6467"/>
                  <a:pt x="9104" y="6456"/>
                  <a:pt x="9119" y="6456"/>
                </a:cubicBezTo>
                <a:close/>
                <a:moveTo>
                  <a:pt x="5245" y="1"/>
                </a:moveTo>
                <a:cubicBezTo>
                  <a:pt x="4907" y="1"/>
                  <a:pt x="4568" y="18"/>
                  <a:pt x="4229" y="58"/>
                </a:cubicBezTo>
                <a:cubicBezTo>
                  <a:pt x="3835" y="107"/>
                  <a:pt x="3431" y="181"/>
                  <a:pt x="3047" y="305"/>
                </a:cubicBezTo>
                <a:cubicBezTo>
                  <a:pt x="2854" y="305"/>
                  <a:pt x="2657" y="339"/>
                  <a:pt x="2455" y="408"/>
                </a:cubicBezTo>
                <a:cubicBezTo>
                  <a:pt x="1918" y="590"/>
                  <a:pt x="1400" y="861"/>
                  <a:pt x="1026" y="1300"/>
                </a:cubicBezTo>
                <a:cubicBezTo>
                  <a:pt x="252" y="2222"/>
                  <a:pt x="1" y="3474"/>
                  <a:pt x="375" y="4627"/>
                </a:cubicBezTo>
                <a:cubicBezTo>
                  <a:pt x="676" y="5563"/>
                  <a:pt x="1277" y="6362"/>
                  <a:pt x="2007" y="7007"/>
                </a:cubicBezTo>
                <a:cubicBezTo>
                  <a:pt x="2687" y="7609"/>
                  <a:pt x="3436" y="8156"/>
                  <a:pt x="4234" y="8589"/>
                </a:cubicBezTo>
                <a:cubicBezTo>
                  <a:pt x="5597" y="9330"/>
                  <a:pt x="7080" y="9783"/>
                  <a:pt x="8605" y="9783"/>
                </a:cubicBezTo>
                <a:cubicBezTo>
                  <a:pt x="9049" y="9783"/>
                  <a:pt x="9497" y="9745"/>
                  <a:pt x="9946" y="9664"/>
                </a:cubicBezTo>
                <a:cubicBezTo>
                  <a:pt x="11804" y="9329"/>
                  <a:pt x="13544" y="8052"/>
                  <a:pt x="14185" y="6248"/>
                </a:cubicBezTo>
                <a:cubicBezTo>
                  <a:pt x="14909" y="4233"/>
                  <a:pt x="13386" y="2212"/>
                  <a:pt x="11681" y="1300"/>
                </a:cubicBezTo>
                <a:cubicBezTo>
                  <a:pt x="10178" y="502"/>
                  <a:pt x="8497" y="290"/>
                  <a:pt x="6832" y="102"/>
                </a:cubicBezTo>
                <a:cubicBezTo>
                  <a:pt x="6303" y="42"/>
                  <a:pt x="5774" y="1"/>
                  <a:pt x="52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dirty="0">
                <a:solidFill>
                  <a:schemeClr val="lt1"/>
                </a:solidFill>
              </a:rPr>
              <a:t>5</a:t>
            </a:r>
          </a:p>
        </p:txBody>
      </p:sp>
      <p:sp>
        <p:nvSpPr>
          <p:cNvPr id="96" name="Google Shape;96;p18"/>
          <p:cNvSpPr/>
          <p:nvPr/>
        </p:nvSpPr>
        <p:spPr>
          <a:xfrm>
            <a:off x="5106039" y="1457377"/>
            <a:ext cx="1339268" cy="586266"/>
          </a:xfrm>
          <a:custGeom>
            <a:avLst/>
            <a:gdLst/>
            <a:ahLst/>
            <a:cxnLst/>
            <a:rect l="l" t="t" r="r" b="b"/>
            <a:pathLst>
              <a:path w="15751" h="8266" extrusionOk="0">
                <a:moveTo>
                  <a:pt x="7886" y="0"/>
                </a:moveTo>
                <a:cubicBezTo>
                  <a:pt x="6626" y="0"/>
                  <a:pt x="5336" y="244"/>
                  <a:pt x="4292" y="986"/>
                </a:cubicBezTo>
                <a:cubicBezTo>
                  <a:pt x="3621" y="1459"/>
                  <a:pt x="3089" y="2095"/>
                  <a:pt x="2803" y="2844"/>
                </a:cubicBezTo>
                <a:cubicBezTo>
                  <a:pt x="2545" y="2745"/>
                  <a:pt x="2260" y="2708"/>
                  <a:pt x="1979" y="2708"/>
                </a:cubicBezTo>
                <a:cubicBezTo>
                  <a:pt x="1815" y="2708"/>
                  <a:pt x="1652" y="2720"/>
                  <a:pt x="1497" y="2741"/>
                </a:cubicBezTo>
                <a:cubicBezTo>
                  <a:pt x="1034" y="2800"/>
                  <a:pt x="447" y="2938"/>
                  <a:pt x="93" y="3263"/>
                </a:cubicBezTo>
                <a:cubicBezTo>
                  <a:pt x="0" y="3346"/>
                  <a:pt x="76" y="3507"/>
                  <a:pt x="188" y="3507"/>
                </a:cubicBezTo>
                <a:cubicBezTo>
                  <a:pt x="201" y="3507"/>
                  <a:pt x="216" y="3505"/>
                  <a:pt x="231" y="3500"/>
                </a:cubicBezTo>
                <a:cubicBezTo>
                  <a:pt x="438" y="3426"/>
                  <a:pt x="620" y="3302"/>
                  <a:pt x="827" y="3224"/>
                </a:cubicBezTo>
                <a:cubicBezTo>
                  <a:pt x="1049" y="3140"/>
                  <a:pt x="1275" y="3076"/>
                  <a:pt x="1512" y="3041"/>
                </a:cubicBezTo>
                <a:cubicBezTo>
                  <a:pt x="1668" y="3015"/>
                  <a:pt x="1820" y="3006"/>
                  <a:pt x="1971" y="3006"/>
                </a:cubicBezTo>
                <a:cubicBezTo>
                  <a:pt x="2224" y="3006"/>
                  <a:pt x="2473" y="3032"/>
                  <a:pt x="2729" y="3051"/>
                </a:cubicBezTo>
                <a:cubicBezTo>
                  <a:pt x="2670" y="3243"/>
                  <a:pt x="2626" y="3435"/>
                  <a:pt x="2601" y="3638"/>
                </a:cubicBezTo>
                <a:cubicBezTo>
                  <a:pt x="2589" y="3739"/>
                  <a:pt x="2662" y="3789"/>
                  <a:pt x="2740" y="3789"/>
                </a:cubicBezTo>
                <a:cubicBezTo>
                  <a:pt x="2819" y="3789"/>
                  <a:pt x="2904" y="3739"/>
                  <a:pt x="2917" y="3638"/>
                </a:cubicBezTo>
                <a:cubicBezTo>
                  <a:pt x="3193" y="1563"/>
                  <a:pt x="5336" y="483"/>
                  <a:pt x="7224" y="340"/>
                </a:cubicBezTo>
                <a:cubicBezTo>
                  <a:pt x="7453" y="324"/>
                  <a:pt x="7683" y="316"/>
                  <a:pt x="7913" y="316"/>
                </a:cubicBezTo>
                <a:cubicBezTo>
                  <a:pt x="8778" y="316"/>
                  <a:pt x="9649" y="424"/>
                  <a:pt x="10501" y="572"/>
                </a:cubicBezTo>
                <a:cubicBezTo>
                  <a:pt x="11433" y="740"/>
                  <a:pt x="12369" y="976"/>
                  <a:pt x="13217" y="1420"/>
                </a:cubicBezTo>
                <a:cubicBezTo>
                  <a:pt x="14045" y="1848"/>
                  <a:pt x="14972" y="2553"/>
                  <a:pt x="15238" y="3495"/>
                </a:cubicBezTo>
                <a:cubicBezTo>
                  <a:pt x="15519" y="4475"/>
                  <a:pt x="14937" y="5584"/>
                  <a:pt x="14282" y="6284"/>
                </a:cubicBezTo>
                <a:cubicBezTo>
                  <a:pt x="13194" y="7458"/>
                  <a:pt x="11663" y="7944"/>
                  <a:pt x="10114" y="7944"/>
                </a:cubicBezTo>
                <a:cubicBezTo>
                  <a:pt x="9628" y="7944"/>
                  <a:pt x="9140" y="7896"/>
                  <a:pt x="8663" y="7807"/>
                </a:cubicBezTo>
                <a:cubicBezTo>
                  <a:pt x="7485" y="7585"/>
                  <a:pt x="6302" y="7161"/>
                  <a:pt x="5272" y="6540"/>
                </a:cubicBezTo>
                <a:cubicBezTo>
                  <a:pt x="4267" y="5929"/>
                  <a:pt x="3321" y="4988"/>
                  <a:pt x="3158" y="3771"/>
                </a:cubicBezTo>
                <a:cubicBezTo>
                  <a:pt x="3151" y="3710"/>
                  <a:pt x="3101" y="3678"/>
                  <a:pt x="3054" y="3678"/>
                </a:cubicBezTo>
                <a:cubicBezTo>
                  <a:pt x="3008" y="3678"/>
                  <a:pt x="2966" y="3708"/>
                  <a:pt x="2966" y="3771"/>
                </a:cubicBezTo>
                <a:cubicBezTo>
                  <a:pt x="2986" y="4875"/>
                  <a:pt x="3705" y="5791"/>
                  <a:pt x="4548" y="6437"/>
                </a:cubicBezTo>
                <a:cubicBezTo>
                  <a:pt x="5469" y="7147"/>
                  <a:pt x="6578" y="7600"/>
                  <a:pt x="7687" y="7911"/>
                </a:cubicBezTo>
                <a:cubicBezTo>
                  <a:pt x="8488" y="8134"/>
                  <a:pt x="9326" y="8265"/>
                  <a:pt x="10154" y="8265"/>
                </a:cubicBezTo>
                <a:cubicBezTo>
                  <a:pt x="11570" y="8265"/>
                  <a:pt x="12957" y="7882"/>
                  <a:pt x="14079" y="6925"/>
                </a:cubicBezTo>
                <a:cubicBezTo>
                  <a:pt x="14838" y="6279"/>
                  <a:pt x="15435" y="5372"/>
                  <a:pt x="15583" y="4377"/>
                </a:cubicBezTo>
                <a:cubicBezTo>
                  <a:pt x="15750" y="3268"/>
                  <a:pt x="15060" y="2346"/>
                  <a:pt x="14222" y="1696"/>
                </a:cubicBezTo>
                <a:cubicBezTo>
                  <a:pt x="13394" y="1055"/>
                  <a:pt x="12394" y="675"/>
                  <a:pt x="11389" y="434"/>
                </a:cubicBezTo>
                <a:cubicBezTo>
                  <a:pt x="10265" y="163"/>
                  <a:pt x="9077" y="0"/>
                  <a:pt x="7924" y="0"/>
                </a:cubicBezTo>
                <a:cubicBezTo>
                  <a:pt x="7911" y="0"/>
                  <a:pt x="7899" y="0"/>
                  <a:pt x="7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8"/>
          <p:cNvSpPr/>
          <p:nvPr/>
        </p:nvSpPr>
        <p:spPr>
          <a:xfrm>
            <a:off x="2142084" y="2012282"/>
            <a:ext cx="1272965" cy="693915"/>
          </a:xfrm>
          <a:custGeom>
            <a:avLst/>
            <a:gdLst/>
            <a:ahLst/>
            <a:cxnLst/>
            <a:rect l="l" t="t" r="r" b="b"/>
            <a:pathLst>
              <a:path w="14771" h="8501" extrusionOk="0">
                <a:moveTo>
                  <a:pt x="11163" y="4442"/>
                </a:moveTo>
                <a:cubicBezTo>
                  <a:pt x="11168" y="4452"/>
                  <a:pt x="11178" y="4457"/>
                  <a:pt x="11188" y="4467"/>
                </a:cubicBezTo>
                <a:cubicBezTo>
                  <a:pt x="11197" y="4482"/>
                  <a:pt x="11207" y="4496"/>
                  <a:pt x="11217" y="4511"/>
                </a:cubicBezTo>
                <a:cubicBezTo>
                  <a:pt x="11227" y="4526"/>
                  <a:pt x="11242" y="4556"/>
                  <a:pt x="11266" y="4595"/>
                </a:cubicBezTo>
                <a:cubicBezTo>
                  <a:pt x="11252" y="4590"/>
                  <a:pt x="11212" y="4546"/>
                  <a:pt x="11163" y="4442"/>
                </a:cubicBezTo>
                <a:close/>
                <a:moveTo>
                  <a:pt x="5592" y="1"/>
                </a:moveTo>
                <a:cubicBezTo>
                  <a:pt x="4822" y="1"/>
                  <a:pt x="4031" y="33"/>
                  <a:pt x="3282" y="223"/>
                </a:cubicBezTo>
                <a:cubicBezTo>
                  <a:pt x="2376" y="460"/>
                  <a:pt x="1557" y="987"/>
                  <a:pt x="1045" y="1776"/>
                </a:cubicBezTo>
                <a:cubicBezTo>
                  <a:pt x="966" y="1894"/>
                  <a:pt x="902" y="2022"/>
                  <a:pt x="843" y="2150"/>
                </a:cubicBezTo>
                <a:cubicBezTo>
                  <a:pt x="0" y="3461"/>
                  <a:pt x="434" y="5295"/>
                  <a:pt x="1488" y="6423"/>
                </a:cubicBezTo>
                <a:cubicBezTo>
                  <a:pt x="2528" y="7532"/>
                  <a:pt x="4115" y="8035"/>
                  <a:pt x="5579" y="8272"/>
                </a:cubicBezTo>
                <a:cubicBezTo>
                  <a:pt x="6569" y="8428"/>
                  <a:pt x="7561" y="8501"/>
                  <a:pt x="8556" y="8501"/>
                </a:cubicBezTo>
                <a:cubicBezTo>
                  <a:pt x="9156" y="8501"/>
                  <a:pt x="9757" y="8474"/>
                  <a:pt x="10360" y="8424"/>
                </a:cubicBezTo>
                <a:cubicBezTo>
                  <a:pt x="11887" y="8296"/>
                  <a:pt x="13568" y="7863"/>
                  <a:pt x="14283" y="6345"/>
                </a:cubicBezTo>
                <a:cubicBezTo>
                  <a:pt x="14771" y="5300"/>
                  <a:pt x="14711" y="4211"/>
                  <a:pt x="14243" y="3180"/>
                </a:cubicBezTo>
                <a:cubicBezTo>
                  <a:pt x="13898" y="2412"/>
                  <a:pt x="13253" y="1805"/>
                  <a:pt x="12568" y="1342"/>
                </a:cubicBezTo>
                <a:cubicBezTo>
                  <a:pt x="11281" y="475"/>
                  <a:pt x="9645" y="273"/>
                  <a:pt x="8142" y="120"/>
                </a:cubicBezTo>
                <a:cubicBezTo>
                  <a:pt x="7358" y="41"/>
                  <a:pt x="6575" y="2"/>
                  <a:pt x="5791" y="2"/>
                </a:cubicBezTo>
                <a:cubicBezTo>
                  <a:pt x="5725" y="1"/>
                  <a:pt x="5659" y="1"/>
                  <a:pt x="55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dirty="0">
                <a:solidFill>
                  <a:schemeClr val="lt1"/>
                </a:solidFill>
              </a:rPr>
              <a:t>6</a:t>
            </a:r>
          </a:p>
        </p:txBody>
      </p:sp>
      <p:sp>
        <p:nvSpPr>
          <p:cNvPr id="98" name="Google Shape;98;p18"/>
          <p:cNvSpPr/>
          <p:nvPr/>
        </p:nvSpPr>
        <p:spPr>
          <a:xfrm>
            <a:off x="2199614" y="2051209"/>
            <a:ext cx="1405165" cy="625267"/>
          </a:xfrm>
          <a:custGeom>
            <a:avLst/>
            <a:gdLst/>
            <a:ahLst/>
            <a:cxnLst/>
            <a:rect l="l" t="t" r="r" b="b"/>
            <a:pathLst>
              <a:path w="16305" h="7660" extrusionOk="0">
                <a:moveTo>
                  <a:pt x="6644" y="1"/>
                </a:moveTo>
                <a:cubicBezTo>
                  <a:pt x="5675" y="1"/>
                  <a:pt x="4707" y="108"/>
                  <a:pt x="3780" y="300"/>
                </a:cubicBezTo>
                <a:cubicBezTo>
                  <a:pt x="2726" y="522"/>
                  <a:pt x="1671" y="941"/>
                  <a:pt x="946" y="1764"/>
                </a:cubicBezTo>
                <a:cubicBezTo>
                  <a:pt x="276" y="2528"/>
                  <a:pt x="0" y="3523"/>
                  <a:pt x="291" y="4509"/>
                </a:cubicBezTo>
                <a:cubicBezTo>
                  <a:pt x="954" y="6749"/>
                  <a:pt x="3630" y="7659"/>
                  <a:pt x="5752" y="7659"/>
                </a:cubicBezTo>
                <a:cubicBezTo>
                  <a:pt x="5791" y="7659"/>
                  <a:pt x="5831" y="7659"/>
                  <a:pt x="5870" y="7658"/>
                </a:cubicBezTo>
                <a:cubicBezTo>
                  <a:pt x="7289" y="7638"/>
                  <a:pt x="8738" y="7436"/>
                  <a:pt x="10143" y="7239"/>
                </a:cubicBezTo>
                <a:cubicBezTo>
                  <a:pt x="11400" y="7062"/>
                  <a:pt x="12533" y="6608"/>
                  <a:pt x="13272" y="5529"/>
                </a:cubicBezTo>
                <a:cubicBezTo>
                  <a:pt x="13291" y="5500"/>
                  <a:pt x="13263" y="5465"/>
                  <a:pt x="13235" y="5465"/>
                </a:cubicBezTo>
                <a:cubicBezTo>
                  <a:pt x="13226" y="5465"/>
                  <a:pt x="13216" y="5470"/>
                  <a:pt x="13208" y="5480"/>
                </a:cubicBezTo>
                <a:cubicBezTo>
                  <a:pt x="12489" y="6283"/>
                  <a:pt x="11562" y="6771"/>
                  <a:pt x="10503" y="6958"/>
                </a:cubicBezTo>
                <a:cubicBezTo>
                  <a:pt x="9344" y="7160"/>
                  <a:pt x="8152" y="7249"/>
                  <a:pt x="6984" y="7348"/>
                </a:cubicBezTo>
                <a:cubicBezTo>
                  <a:pt x="6593" y="7382"/>
                  <a:pt x="6203" y="7404"/>
                  <a:pt x="5815" y="7404"/>
                </a:cubicBezTo>
                <a:cubicBezTo>
                  <a:pt x="5049" y="7404"/>
                  <a:pt x="4291" y="7319"/>
                  <a:pt x="3549" y="7077"/>
                </a:cubicBezTo>
                <a:cubicBezTo>
                  <a:pt x="2538" y="6751"/>
                  <a:pt x="1528" y="6185"/>
                  <a:pt x="932" y="5278"/>
                </a:cubicBezTo>
                <a:cubicBezTo>
                  <a:pt x="355" y="4400"/>
                  <a:pt x="256" y="3301"/>
                  <a:pt x="818" y="2390"/>
                </a:cubicBezTo>
                <a:cubicBezTo>
                  <a:pt x="1370" y="1493"/>
                  <a:pt x="2326" y="980"/>
                  <a:pt x="3312" y="709"/>
                </a:cubicBezTo>
                <a:cubicBezTo>
                  <a:pt x="4357" y="428"/>
                  <a:pt x="5461" y="325"/>
                  <a:pt x="6540" y="325"/>
                </a:cubicBezTo>
                <a:cubicBezTo>
                  <a:pt x="6562" y="324"/>
                  <a:pt x="6583" y="324"/>
                  <a:pt x="6604" y="324"/>
                </a:cubicBezTo>
                <a:cubicBezTo>
                  <a:pt x="7658" y="324"/>
                  <a:pt x="8715" y="444"/>
                  <a:pt x="9734" y="734"/>
                </a:cubicBezTo>
                <a:cubicBezTo>
                  <a:pt x="10862" y="1054"/>
                  <a:pt x="12099" y="1552"/>
                  <a:pt x="12784" y="2562"/>
                </a:cubicBezTo>
                <a:cubicBezTo>
                  <a:pt x="13391" y="3459"/>
                  <a:pt x="13519" y="4538"/>
                  <a:pt x="13425" y="5593"/>
                </a:cubicBezTo>
                <a:cubicBezTo>
                  <a:pt x="13420" y="5673"/>
                  <a:pt x="13493" y="5719"/>
                  <a:pt x="13563" y="5719"/>
                </a:cubicBezTo>
                <a:cubicBezTo>
                  <a:pt x="13618" y="5719"/>
                  <a:pt x="13671" y="5691"/>
                  <a:pt x="13681" y="5628"/>
                </a:cubicBezTo>
                <a:cubicBezTo>
                  <a:pt x="13790" y="4987"/>
                  <a:pt x="13760" y="4317"/>
                  <a:pt x="13598" y="3681"/>
                </a:cubicBezTo>
                <a:cubicBezTo>
                  <a:pt x="13663" y="3678"/>
                  <a:pt x="13727" y="3677"/>
                  <a:pt x="13791" y="3677"/>
                </a:cubicBezTo>
                <a:cubicBezTo>
                  <a:pt x="14602" y="3677"/>
                  <a:pt x="15316" y="3881"/>
                  <a:pt x="16042" y="4292"/>
                </a:cubicBezTo>
                <a:cubicBezTo>
                  <a:pt x="16067" y="4306"/>
                  <a:pt x="16091" y="4312"/>
                  <a:pt x="16114" y="4312"/>
                </a:cubicBezTo>
                <a:cubicBezTo>
                  <a:pt x="16234" y="4312"/>
                  <a:pt x="16305" y="4138"/>
                  <a:pt x="16180" y="4055"/>
                </a:cubicBezTo>
                <a:cubicBezTo>
                  <a:pt x="15601" y="3664"/>
                  <a:pt x="14863" y="3458"/>
                  <a:pt x="14148" y="3458"/>
                </a:cubicBezTo>
                <a:cubicBezTo>
                  <a:pt x="13945" y="3458"/>
                  <a:pt x="13744" y="3475"/>
                  <a:pt x="13548" y="3508"/>
                </a:cubicBezTo>
                <a:cubicBezTo>
                  <a:pt x="13470" y="3242"/>
                  <a:pt x="13366" y="2986"/>
                  <a:pt x="13243" y="2744"/>
                </a:cubicBezTo>
                <a:cubicBezTo>
                  <a:pt x="12730" y="1774"/>
                  <a:pt x="11833" y="1197"/>
                  <a:pt x="10843" y="783"/>
                </a:cubicBezTo>
                <a:cubicBezTo>
                  <a:pt x="9528" y="238"/>
                  <a:pt x="8085" y="1"/>
                  <a:pt x="6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8"/>
          <p:cNvSpPr/>
          <p:nvPr/>
        </p:nvSpPr>
        <p:spPr>
          <a:xfrm>
            <a:off x="5315920" y="2800986"/>
            <a:ext cx="1294045" cy="676965"/>
          </a:xfrm>
          <a:custGeom>
            <a:avLst/>
            <a:gdLst/>
            <a:ahLst/>
            <a:cxnLst/>
            <a:rect l="l" t="t" r="r" b="b"/>
            <a:pathLst>
              <a:path w="13998" h="7731" extrusionOk="0">
                <a:moveTo>
                  <a:pt x="4686" y="1"/>
                </a:moveTo>
                <a:cubicBezTo>
                  <a:pt x="4420" y="1"/>
                  <a:pt x="4144" y="5"/>
                  <a:pt x="3875" y="27"/>
                </a:cubicBezTo>
                <a:cubicBezTo>
                  <a:pt x="3623" y="36"/>
                  <a:pt x="3377" y="71"/>
                  <a:pt x="3130" y="115"/>
                </a:cubicBezTo>
                <a:cubicBezTo>
                  <a:pt x="2435" y="238"/>
                  <a:pt x="1750" y="445"/>
                  <a:pt x="1184" y="884"/>
                </a:cubicBezTo>
                <a:cubicBezTo>
                  <a:pt x="464" y="1436"/>
                  <a:pt x="1" y="2259"/>
                  <a:pt x="35" y="3191"/>
                </a:cubicBezTo>
                <a:cubicBezTo>
                  <a:pt x="70" y="4107"/>
                  <a:pt x="513" y="4901"/>
                  <a:pt x="1110" y="5571"/>
                </a:cubicBezTo>
                <a:cubicBezTo>
                  <a:pt x="1967" y="6537"/>
                  <a:pt x="3244" y="7138"/>
                  <a:pt x="4481" y="7429"/>
                </a:cubicBezTo>
                <a:cubicBezTo>
                  <a:pt x="5349" y="7629"/>
                  <a:pt x="6253" y="7730"/>
                  <a:pt x="7154" y="7730"/>
                </a:cubicBezTo>
                <a:cubicBezTo>
                  <a:pt x="7628" y="7730"/>
                  <a:pt x="8101" y="7702"/>
                  <a:pt x="8566" y="7646"/>
                </a:cubicBezTo>
                <a:cubicBezTo>
                  <a:pt x="10178" y="7459"/>
                  <a:pt x="11933" y="7153"/>
                  <a:pt x="12908" y="5709"/>
                </a:cubicBezTo>
                <a:cubicBezTo>
                  <a:pt x="13998" y="4102"/>
                  <a:pt x="13056" y="2028"/>
                  <a:pt x="11420" y="1264"/>
                </a:cubicBezTo>
                <a:cubicBezTo>
                  <a:pt x="10055" y="623"/>
                  <a:pt x="8562" y="312"/>
                  <a:pt x="7073" y="125"/>
                </a:cubicBezTo>
                <a:cubicBezTo>
                  <a:pt x="6427" y="46"/>
                  <a:pt x="5782" y="2"/>
                  <a:pt x="5131" y="2"/>
                </a:cubicBezTo>
                <a:cubicBezTo>
                  <a:pt x="4988" y="2"/>
                  <a:pt x="4839" y="1"/>
                  <a:pt x="46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dirty="0">
                <a:solidFill>
                  <a:schemeClr val="lt1"/>
                </a:solidFill>
              </a:rPr>
              <a:t>7</a:t>
            </a:r>
            <a:endParaRPr sz="2500" b="1" dirty="0">
              <a:solidFill>
                <a:schemeClr val="lt1"/>
              </a:solidFill>
            </a:endParaRPr>
          </a:p>
        </p:txBody>
      </p:sp>
      <p:sp>
        <p:nvSpPr>
          <p:cNvPr id="100" name="Google Shape;100;p18"/>
          <p:cNvSpPr/>
          <p:nvPr/>
        </p:nvSpPr>
        <p:spPr>
          <a:xfrm>
            <a:off x="5147961" y="2833730"/>
            <a:ext cx="1401836" cy="622675"/>
          </a:xfrm>
          <a:custGeom>
            <a:avLst/>
            <a:gdLst/>
            <a:ahLst/>
            <a:cxnLst/>
            <a:rect l="l" t="t" r="r" b="b"/>
            <a:pathLst>
              <a:path w="15164" h="7111" extrusionOk="0">
                <a:moveTo>
                  <a:pt x="9767" y="0"/>
                </a:moveTo>
                <a:cubicBezTo>
                  <a:pt x="8200" y="0"/>
                  <a:pt x="6621" y="258"/>
                  <a:pt x="5158" y="705"/>
                </a:cubicBezTo>
                <a:cubicBezTo>
                  <a:pt x="4978" y="759"/>
                  <a:pt x="5033" y="1023"/>
                  <a:pt x="5197" y="1023"/>
                </a:cubicBezTo>
                <a:cubicBezTo>
                  <a:pt x="5213" y="1023"/>
                  <a:pt x="5230" y="1021"/>
                  <a:pt x="5247" y="1015"/>
                </a:cubicBezTo>
                <a:cubicBezTo>
                  <a:pt x="6703" y="569"/>
                  <a:pt x="8215" y="342"/>
                  <a:pt x="9732" y="342"/>
                </a:cubicBezTo>
                <a:cubicBezTo>
                  <a:pt x="10275" y="342"/>
                  <a:pt x="10817" y="371"/>
                  <a:pt x="11358" y="429"/>
                </a:cubicBezTo>
                <a:cubicBezTo>
                  <a:pt x="12236" y="528"/>
                  <a:pt x="13271" y="646"/>
                  <a:pt x="13975" y="1237"/>
                </a:cubicBezTo>
                <a:cubicBezTo>
                  <a:pt x="14655" y="1809"/>
                  <a:pt x="14843" y="2770"/>
                  <a:pt x="14601" y="3598"/>
                </a:cubicBezTo>
                <a:cubicBezTo>
                  <a:pt x="14049" y="5486"/>
                  <a:pt x="11905" y="6161"/>
                  <a:pt x="10195" y="6516"/>
                </a:cubicBezTo>
                <a:cubicBezTo>
                  <a:pt x="9401" y="6682"/>
                  <a:pt x="8573" y="6798"/>
                  <a:pt x="7753" y="6798"/>
                </a:cubicBezTo>
                <a:cubicBezTo>
                  <a:pt x="6602" y="6798"/>
                  <a:pt x="5469" y="6569"/>
                  <a:pt x="4473" y="5924"/>
                </a:cubicBezTo>
                <a:cubicBezTo>
                  <a:pt x="3680" y="5407"/>
                  <a:pt x="3059" y="4648"/>
                  <a:pt x="2827" y="3716"/>
                </a:cubicBezTo>
                <a:cubicBezTo>
                  <a:pt x="2595" y="2780"/>
                  <a:pt x="2773" y="1814"/>
                  <a:pt x="3340" y="1025"/>
                </a:cubicBezTo>
                <a:cubicBezTo>
                  <a:pt x="3370" y="984"/>
                  <a:pt x="3328" y="937"/>
                  <a:pt x="3284" y="937"/>
                </a:cubicBezTo>
                <a:cubicBezTo>
                  <a:pt x="3271" y="937"/>
                  <a:pt x="3258" y="941"/>
                  <a:pt x="3246" y="951"/>
                </a:cubicBezTo>
                <a:cubicBezTo>
                  <a:pt x="2625" y="1563"/>
                  <a:pt x="2403" y="2381"/>
                  <a:pt x="2472" y="3194"/>
                </a:cubicBezTo>
                <a:cubicBezTo>
                  <a:pt x="2137" y="2967"/>
                  <a:pt x="1748" y="2849"/>
                  <a:pt x="1354" y="2785"/>
                </a:cubicBezTo>
                <a:cubicBezTo>
                  <a:pt x="1107" y="2744"/>
                  <a:pt x="803" y="2688"/>
                  <a:pt x="521" y="2688"/>
                </a:cubicBezTo>
                <a:cubicBezTo>
                  <a:pt x="392" y="2688"/>
                  <a:pt x="268" y="2700"/>
                  <a:pt x="156" y="2731"/>
                </a:cubicBezTo>
                <a:cubicBezTo>
                  <a:pt x="102" y="2745"/>
                  <a:pt x="52" y="2790"/>
                  <a:pt x="38" y="2849"/>
                </a:cubicBezTo>
                <a:cubicBezTo>
                  <a:pt x="33" y="2864"/>
                  <a:pt x="28" y="2878"/>
                  <a:pt x="23" y="2898"/>
                </a:cubicBezTo>
                <a:cubicBezTo>
                  <a:pt x="0" y="2997"/>
                  <a:pt x="76" y="3063"/>
                  <a:pt x="164" y="3063"/>
                </a:cubicBezTo>
                <a:cubicBezTo>
                  <a:pt x="173" y="3063"/>
                  <a:pt x="181" y="3062"/>
                  <a:pt x="190" y="3061"/>
                </a:cubicBezTo>
                <a:cubicBezTo>
                  <a:pt x="343" y="3037"/>
                  <a:pt x="500" y="3026"/>
                  <a:pt x="660" y="3026"/>
                </a:cubicBezTo>
                <a:cubicBezTo>
                  <a:pt x="1270" y="3026"/>
                  <a:pt x="1916" y="3187"/>
                  <a:pt x="2448" y="3425"/>
                </a:cubicBezTo>
                <a:cubicBezTo>
                  <a:pt x="2467" y="3435"/>
                  <a:pt x="2482" y="3440"/>
                  <a:pt x="2497" y="3440"/>
                </a:cubicBezTo>
                <a:cubicBezTo>
                  <a:pt x="2620" y="4244"/>
                  <a:pt x="3019" y="5027"/>
                  <a:pt x="3576" y="5589"/>
                </a:cubicBezTo>
                <a:cubicBezTo>
                  <a:pt x="4710" y="6719"/>
                  <a:pt x="6264" y="7111"/>
                  <a:pt x="7816" y="7111"/>
                </a:cubicBezTo>
                <a:cubicBezTo>
                  <a:pt x="8308" y="7111"/>
                  <a:pt x="8800" y="7071"/>
                  <a:pt x="9278" y="7004"/>
                </a:cubicBezTo>
                <a:cubicBezTo>
                  <a:pt x="11205" y="6733"/>
                  <a:pt x="13581" y="6205"/>
                  <a:pt x="14621" y="4367"/>
                </a:cubicBezTo>
                <a:cubicBezTo>
                  <a:pt x="15050" y="3613"/>
                  <a:pt x="15163" y="2681"/>
                  <a:pt x="14823" y="1873"/>
                </a:cubicBezTo>
                <a:cubicBezTo>
                  <a:pt x="14453" y="996"/>
                  <a:pt x="13620" y="547"/>
                  <a:pt x="12733" y="335"/>
                </a:cubicBezTo>
                <a:cubicBezTo>
                  <a:pt x="11772" y="106"/>
                  <a:pt x="10772" y="0"/>
                  <a:pt x="97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8"/>
          <p:cNvSpPr txBox="1">
            <a:spLocks noGrp="1"/>
          </p:cNvSpPr>
          <p:nvPr>
            <p:ph type="title"/>
          </p:nvPr>
        </p:nvSpPr>
        <p:spPr>
          <a:xfrm>
            <a:off x="2301825" y="17883"/>
            <a:ext cx="4405843"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Production into a whole pencil</a:t>
            </a:r>
            <a:endParaRPr dirty="0"/>
          </a:p>
        </p:txBody>
      </p:sp>
      <p:grpSp>
        <p:nvGrpSpPr>
          <p:cNvPr id="102" name="Google Shape;102;p18"/>
          <p:cNvGrpSpPr/>
          <p:nvPr/>
        </p:nvGrpSpPr>
        <p:grpSpPr>
          <a:xfrm>
            <a:off x="3481091" y="645459"/>
            <a:ext cx="1758794" cy="4204302"/>
            <a:chOff x="4066068" y="1366853"/>
            <a:chExt cx="1007451" cy="3117808"/>
          </a:xfrm>
        </p:grpSpPr>
        <p:sp>
          <p:nvSpPr>
            <p:cNvPr id="103" name="Google Shape;103;p18"/>
            <p:cNvSpPr/>
            <p:nvPr/>
          </p:nvSpPr>
          <p:spPr>
            <a:xfrm>
              <a:off x="4123059" y="3374790"/>
              <a:ext cx="866124" cy="389744"/>
            </a:xfrm>
            <a:custGeom>
              <a:avLst/>
              <a:gdLst/>
              <a:ahLst/>
              <a:cxnLst/>
              <a:rect l="l" t="t" r="r" b="b"/>
              <a:pathLst>
                <a:path w="11687" h="5259" extrusionOk="0">
                  <a:moveTo>
                    <a:pt x="10024" y="0"/>
                  </a:moveTo>
                  <a:cubicBezTo>
                    <a:pt x="9847" y="0"/>
                    <a:pt x="9670" y="3"/>
                    <a:pt x="9493" y="10"/>
                  </a:cubicBezTo>
                  <a:lnTo>
                    <a:pt x="6033" y="148"/>
                  </a:lnTo>
                  <a:cubicBezTo>
                    <a:pt x="4875" y="192"/>
                    <a:pt x="3722" y="261"/>
                    <a:pt x="2564" y="261"/>
                  </a:cubicBezTo>
                  <a:lnTo>
                    <a:pt x="814" y="261"/>
                  </a:lnTo>
                  <a:cubicBezTo>
                    <a:pt x="638" y="261"/>
                    <a:pt x="455" y="272"/>
                    <a:pt x="273" y="272"/>
                  </a:cubicBezTo>
                  <a:cubicBezTo>
                    <a:pt x="205" y="272"/>
                    <a:pt x="137" y="270"/>
                    <a:pt x="70" y="266"/>
                  </a:cubicBezTo>
                  <a:cubicBezTo>
                    <a:pt x="70" y="330"/>
                    <a:pt x="70" y="399"/>
                    <a:pt x="65" y="463"/>
                  </a:cubicBezTo>
                  <a:cubicBezTo>
                    <a:pt x="40" y="2060"/>
                    <a:pt x="1" y="3662"/>
                    <a:pt x="173" y="5259"/>
                  </a:cubicBezTo>
                  <a:cubicBezTo>
                    <a:pt x="464" y="5111"/>
                    <a:pt x="784" y="5003"/>
                    <a:pt x="1080" y="4919"/>
                  </a:cubicBezTo>
                  <a:cubicBezTo>
                    <a:pt x="1558" y="4781"/>
                    <a:pt x="2061" y="4717"/>
                    <a:pt x="2559" y="4662"/>
                  </a:cubicBezTo>
                  <a:cubicBezTo>
                    <a:pt x="3599" y="4544"/>
                    <a:pt x="4648" y="4480"/>
                    <a:pt x="5693" y="4451"/>
                  </a:cubicBezTo>
                  <a:cubicBezTo>
                    <a:pt x="5959" y="4442"/>
                    <a:pt x="6224" y="4437"/>
                    <a:pt x="6489" y="4437"/>
                  </a:cubicBezTo>
                  <a:cubicBezTo>
                    <a:pt x="7303" y="4437"/>
                    <a:pt x="8114" y="4481"/>
                    <a:pt x="8916" y="4589"/>
                  </a:cubicBezTo>
                  <a:cubicBezTo>
                    <a:pt x="9439" y="4658"/>
                    <a:pt x="9956" y="4746"/>
                    <a:pt x="10464" y="4874"/>
                  </a:cubicBezTo>
                  <a:cubicBezTo>
                    <a:pt x="10700" y="4934"/>
                    <a:pt x="10932" y="5003"/>
                    <a:pt x="11164" y="5081"/>
                  </a:cubicBezTo>
                  <a:cubicBezTo>
                    <a:pt x="11321" y="5136"/>
                    <a:pt x="11499" y="5180"/>
                    <a:pt x="11647" y="5259"/>
                  </a:cubicBezTo>
                  <a:cubicBezTo>
                    <a:pt x="11686" y="4825"/>
                    <a:pt x="11676" y="4386"/>
                    <a:pt x="11681" y="3948"/>
                  </a:cubicBezTo>
                  <a:cubicBezTo>
                    <a:pt x="11686" y="3154"/>
                    <a:pt x="11676" y="2361"/>
                    <a:pt x="11661" y="1567"/>
                  </a:cubicBezTo>
                  <a:cubicBezTo>
                    <a:pt x="11657" y="1158"/>
                    <a:pt x="11632" y="749"/>
                    <a:pt x="11637" y="340"/>
                  </a:cubicBezTo>
                  <a:cubicBezTo>
                    <a:pt x="11642" y="227"/>
                    <a:pt x="11642" y="113"/>
                    <a:pt x="11647" y="5"/>
                  </a:cubicBezTo>
                  <a:lnTo>
                    <a:pt x="11647" y="5"/>
                  </a:lnTo>
                  <a:cubicBezTo>
                    <a:pt x="11494" y="10"/>
                    <a:pt x="11341" y="12"/>
                    <a:pt x="11187" y="12"/>
                  </a:cubicBezTo>
                  <a:cubicBezTo>
                    <a:pt x="10801" y="12"/>
                    <a:pt x="10413" y="0"/>
                    <a:pt x="10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8"/>
            <p:cNvSpPr/>
            <p:nvPr/>
          </p:nvSpPr>
          <p:spPr>
            <a:xfrm>
              <a:off x="4141727" y="1934511"/>
              <a:ext cx="856193" cy="644819"/>
            </a:xfrm>
            <a:custGeom>
              <a:avLst/>
              <a:gdLst/>
              <a:ahLst/>
              <a:cxnLst/>
              <a:rect l="l" t="t" r="r" b="b"/>
              <a:pathLst>
                <a:path w="11553" h="8587" extrusionOk="0">
                  <a:moveTo>
                    <a:pt x="187" y="1"/>
                  </a:moveTo>
                  <a:cubicBezTo>
                    <a:pt x="237" y="203"/>
                    <a:pt x="247" y="420"/>
                    <a:pt x="251" y="647"/>
                  </a:cubicBezTo>
                  <a:cubicBezTo>
                    <a:pt x="266" y="1090"/>
                    <a:pt x="247" y="1534"/>
                    <a:pt x="222" y="1982"/>
                  </a:cubicBezTo>
                  <a:cubicBezTo>
                    <a:pt x="173" y="2919"/>
                    <a:pt x="104" y="3850"/>
                    <a:pt x="84" y="4786"/>
                  </a:cubicBezTo>
                  <a:cubicBezTo>
                    <a:pt x="49" y="6053"/>
                    <a:pt x="25" y="7320"/>
                    <a:pt x="0" y="8586"/>
                  </a:cubicBezTo>
                  <a:cubicBezTo>
                    <a:pt x="784" y="8537"/>
                    <a:pt x="1567" y="8493"/>
                    <a:pt x="2346" y="8458"/>
                  </a:cubicBezTo>
                  <a:cubicBezTo>
                    <a:pt x="5288" y="8330"/>
                    <a:pt x="8231" y="8271"/>
                    <a:pt x="11173" y="8236"/>
                  </a:cubicBezTo>
                  <a:cubicBezTo>
                    <a:pt x="11183" y="7044"/>
                    <a:pt x="11252" y="5856"/>
                    <a:pt x="11340" y="4668"/>
                  </a:cubicBezTo>
                  <a:cubicBezTo>
                    <a:pt x="11454" y="3140"/>
                    <a:pt x="11552" y="1637"/>
                    <a:pt x="11405" y="104"/>
                  </a:cubicBezTo>
                  <a:lnTo>
                    <a:pt x="11405" y="104"/>
                  </a:lnTo>
                  <a:cubicBezTo>
                    <a:pt x="11178" y="149"/>
                    <a:pt x="10941" y="164"/>
                    <a:pt x="10734" y="164"/>
                  </a:cubicBezTo>
                  <a:cubicBezTo>
                    <a:pt x="9850" y="175"/>
                    <a:pt x="8964" y="182"/>
                    <a:pt x="8079" y="182"/>
                  </a:cubicBezTo>
                  <a:cubicBezTo>
                    <a:pt x="6779" y="182"/>
                    <a:pt x="5478" y="168"/>
                    <a:pt x="4179" y="139"/>
                  </a:cubicBezTo>
                  <a:cubicBezTo>
                    <a:pt x="3071" y="109"/>
                    <a:pt x="1957" y="70"/>
                    <a:pt x="853" y="26"/>
                  </a:cubicBezTo>
                  <a:cubicBezTo>
                    <a:pt x="675" y="16"/>
                    <a:pt x="434" y="21"/>
                    <a:pt x="1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a:off x="4137659" y="2580877"/>
              <a:ext cx="838332" cy="252419"/>
            </a:xfrm>
            <a:custGeom>
              <a:avLst/>
              <a:gdLst/>
              <a:ahLst/>
              <a:cxnLst/>
              <a:rect l="l" t="t" r="r" b="b"/>
              <a:pathLst>
                <a:path w="11312" h="3406" extrusionOk="0">
                  <a:moveTo>
                    <a:pt x="11228" y="0"/>
                  </a:moveTo>
                  <a:cubicBezTo>
                    <a:pt x="7497" y="49"/>
                    <a:pt x="3766" y="118"/>
                    <a:pt x="45" y="350"/>
                  </a:cubicBezTo>
                  <a:cubicBezTo>
                    <a:pt x="30" y="1331"/>
                    <a:pt x="16" y="2316"/>
                    <a:pt x="1" y="3297"/>
                  </a:cubicBezTo>
                  <a:cubicBezTo>
                    <a:pt x="30" y="3327"/>
                    <a:pt x="50" y="3366"/>
                    <a:pt x="65" y="3406"/>
                  </a:cubicBezTo>
                  <a:cubicBezTo>
                    <a:pt x="691" y="3351"/>
                    <a:pt x="1317" y="3332"/>
                    <a:pt x="1938" y="3332"/>
                  </a:cubicBezTo>
                  <a:cubicBezTo>
                    <a:pt x="1978" y="3332"/>
                    <a:pt x="2018" y="3331"/>
                    <a:pt x="2058" y="3331"/>
                  </a:cubicBezTo>
                  <a:cubicBezTo>
                    <a:pt x="3098" y="3331"/>
                    <a:pt x="4135" y="3387"/>
                    <a:pt x="5175" y="3387"/>
                  </a:cubicBezTo>
                  <a:cubicBezTo>
                    <a:pt x="5253" y="3387"/>
                    <a:pt x="5330" y="3387"/>
                    <a:pt x="5407" y="3386"/>
                  </a:cubicBezTo>
                  <a:cubicBezTo>
                    <a:pt x="6674" y="3371"/>
                    <a:pt x="7936" y="3327"/>
                    <a:pt x="9202" y="3307"/>
                  </a:cubicBezTo>
                  <a:cubicBezTo>
                    <a:pt x="9902" y="3297"/>
                    <a:pt x="10607" y="3292"/>
                    <a:pt x="11312" y="3287"/>
                  </a:cubicBezTo>
                  <a:cubicBezTo>
                    <a:pt x="11287" y="2380"/>
                    <a:pt x="11257" y="1479"/>
                    <a:pt x="11238" y="572"/>
                  </a:cubicBezTo>
                  <a:cubicBezTo>
                    <a:pt x="11233" y="380"/>
                    <a:pt x="11228" y="187"/>
                    <a:pt x="11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8"/>
            <p:cNvSpPr/>
            <p:nvPr/>
          </p:nvSpPr>
          <p:spPr>
            <a:xfrm>
              <a:off x="4128914" y="2860703"/>
              <a:ext cx="858416" cy="497204"/>
            </a:xfrm>
            <a:custGeom>
              <a:avLst/>
              <a:gdLst/>
              <a:ahLst/>
              <a:cxnLst/>
              <a:rect l="l" t="t" r="r" b="b"/>
              <a:pathLst>
                <a:path w="11583" h="6709" extrusionOk="0">
                  <a:moveTo>
                    <a:pt x="11440" y="1"/>
                  </a:moveTo>
                  <a:cubicBezTo>
                    <a:pt x="10616" y="6"/>
                    <a:pt x="9798" y="16"/>
                    <a:pt x="8975" y="26"/>
                  </a:cubicBezTo>
                  <a:cubicBezTo>
                    <a:pt x="7818" y="48"/>
                    <a:pt x="6661" y="101"/>
                    <a:pt x="5504" y="101"/>
                  </a:cubicBezTo>
                  <a:cubicBezTo>
                    <a:pt x="5409" y="101"/>
                    <a:pt x="5315" y="100"/>
                    <a:pt x="5220" y="100"/>
                  </a:cubicBezTo>
                  <a:cubicBezTo>
                    <a:pt x="4183" y="91"/>
                    <a:pt x="3136" y="41"/>
                    <a:pt x="2092" y="41"/>
                  </a:cubicBezTo>
                  <a:cubicBezTo>
                    <a:pt x="1428" y="41"/>
                    <a:pt x="766" y="61"/>
                    <a:pt x="109" y="124"/>
                  </a:cubicBezTo>
                  <a:cubicBezTo>
                    <a:pt x="99" y="863"/>
                    <a:pt x="89" y="1603"/>
                    <a:pt x="75" y="2342"/>
                  </a:cubicBezTo>
                  <a:cubicBezTo>
                    <a:pt x="50" y="3791"/>
                    <a:pt x="25" y="5240"/>
                    <a:pt x="1" y="6694"/>
                  </a:cubicBezTo>
                  <a:cubicBezTo>
                    <a:pt x="84" y="6704"/>
                    <a:pt x="173" y="6709"/>
                    <a:pt x="267" y="6709"/>
                  </a:cubicBezTo>
                  <a:lnTo>
                    <a:pt x="2016" y="6709"/>
                  </a:lnTo>
                  <a:cubicBezTo>
                    <a:pt x="3214" y="6709"/>
                    <a:pt x="4412" y="6654"/>
                    <a:pt x="5604" y="6605"/>
                  </a:cubicBezTo>
                  <a:cubicBezTo>
                    <a:pt x="6797" y="6561"/>
                    <a:pt x="7990" y="6512"/>
                    <a:pt x="9182" y="6462"/>
                  </a:cubicBezTo>
                  <a:cubicBezTo>
                    <a:pt x="9323" y="6457"/>
                    <a:pt x="9464" y="6455"/>
                    <a:pt x="9606" y="6455"/>
                  </a:cubicBezTo>
                  <a:cubicBezTo>
                    <a:pt x="10051" y="6455"/>
                    <a:pt x="10500" y="6475"/>
                    <a:pt x="10948" y="6475"/>
                  </a:cubicBezTo>
                  <a:cubicBezTo>
                    <a:pt x="11160" y="6475"/>
                    <a:pt x="11372" y="6470"/>
                    <a:pt x="11582" y="6457"/>
                  </a:cubicBezTo>
                  <a:cubicBezTo>
                    <a:pt x="11582" y="6393"/>
                    <a:pt x="11578" y="6324"/>
                    <a:pt x="11578" y="6255"/>
                  </a:cubicBezTo>
                  <a:cubicBezTo>
                    <a:pt x="11523" y="4663"/>
                    <a:pt x="11489" y="3076"/>
                    <a:pt x="11469" y="1480"/>
                  </a:cubicBezTo>
                  <a:cubicBezTo>
                    <a:pt x="11464" y="987"/>
                    <a:pt x="11454" y="494"/>
                    <a:pt x="114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8"/>
            <p:cNvSpPr/>
            <p:nvPr/>
          </p:nvSpPr>
          <p:spPr>
            <a:xfrm>
              <a:off x="4100455" y="1794468"/>
              <a:ext cx="939641" cy="77371"/>
            </a:xfrm>
            <a:custGeom>
              <a:avLst/>
              <a:gdLst/>
              <a:ahLst/>
              <a:cxnLst/>
              <a:rect l="l" t="t" r="r" b="b"/>
              <a:pathLst>
                <a:path w="12679" h="1044" extrusionOk="0">
                  <a:moveTo>
                    <a:pt x="11145" y="1"/>
                  </a:moveTo>
                  <a:cubicBezTo>
                    <a:pt x="10785" y="1"/>
                    <a:pt x="10422" y="15"/>
                    <a:pt x="10059" y="23"/>
                  </a:cubicBezTo>
                  <a:cubicBezTo>
                    <a:pt x="8196" y="58"/>
                    <a:pt x="6328" y="82"/>
                    <a:pt x="4460" y="92"/>
                  </a:cubicBezTo>
                  <a:cubicBezTo>
                    <a:pt x="3524" y="102"/>
                    <a:pt x="2593" y="107"/>
                    <a:pt x="1661" y="112"/>
                  </a:cubicBezTo>
                  <a:cubicBezTo>
                    <a:pt x="1505" y="112"/>
                    <a:pt x="1343" y="105"/>
                    <a:pt x="1182" y="105"/>
                  </a:cubicBezTo>
                  <a:cubicBezTo>
                    <a:pt x="932" y="105"/>
                    <a:pt x="682" y="121"/>
                    <a:pt x="454" y="205"/>
                  </a:cubicBezTo>
                  <a:cubicBezTo>
                    <a:pt x="256" y="274"/>
                    <a:pt x="59" y="442"/>
                    <a:pt x="0" y="644"/>
                  </a:cubicBezTo>
                  <a:cubicBezTo>
                    <a:pt x="30" y="669"/>
                    <a:pt x="59" y="708"/>
                    <a:pt x="69" y="753"/>
                  </a:cubicBezTo>
                  <a:cubicBezTo>
                    <a:pt x="126" y="959"/>
                    <a:pt x="460" y="990"/>
                    <a:pt x="739" y="990"/>
                  </a:cubicBezTo>
                  <a:cubicBezTo>
                    <a:pt x="860" y="990"/>
                    <a:pt x="970" y="984"/>
                    <a:pt x="1042" y="984"/>
                  </a:cubicBezTo>
                  <a:cubicBezTo>
                    <a:pt x="1050" y="984"/>
                    <a:pt x="1058" y="984"/>
                    <a:pt x="1065" y="984"/>
                  </a:cubicBezTo>
                  <a:cubicBezTo>
                    <a:pt x="1563" y="999"/>
                    <a:pt x="2060" y="1009"/>
                    <a:pt x="2553" y="1024"/>
                  </a:cubicBezTo>
                  <a:cubicBezTo>
                    <a:pt x="3588" y="1043"/>
                    <a:pt x="4623" y="1033"/>
                    <a:pt x="5653" y="1038"/>
                  </a:cubicBezTo>
                  <a:cubicBezTo>
                    <a:pt x="7462" y="1038"/>
                    <a:pt x="9266" y="994"/>
                    <a:pt x="11069" y="989"/>
                  </a:cubicBezTo>
                  <a:cubicBezTo>
                    <a:pt x="11101" y="989"/>
                    <a:pt x="11146" y="990"/>
                    <a:pt x="11200" y="990"/>
                  </a:cubicBezTo>
                  <a:cubicBezTo>
                    <a:pt x="11635" y="990"/>
                    <a:pt x="12679" y="958"/>
                    <a:pt x="12380" y="393"/>
                  </a:cubicBezTo>
                  <a:cubicBezTo>
                    <a:pt x="12198" y="43"/>
                    <a:pt x="11745" y="8"/>
                    <a:pt x="11400" y="3"/>
                  </a:cubicBezTo>
                  <a:cubicBezTo>
                    <a:pt x="11315" y="2"/>
                    <a:pt x="11230" y="1"/>
                    <a:pt x="11145" y="1"/>
                  </a:cubicBezTo>
                  <a:close/>
                </a:path>
              </a:pathLst>
            </a:custGeom>
            <a:solidFill>
              <a:srgbClr val="00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8"/>
            <p:cNvSpPr/>
            <p:nvPr/>
          </p:nvSpPr>
          <p:spPr>
            <a:xfrm>
              <a:off x="4113943" y="1694716"/>
              <a:ext cx="917185" cy="69738"/>
            </a:xfrm>
            <a:custGeom>
              <a:avLst/>
              <a:gdLst/>
              <a:ahLst/>
              <a:cxnLst/>
              <a:rect l="l" t="t" r="r" b="b"/>
              <a:pathLst>
                <a:path w="12376" h="941" extrusionOk="0">
                  <a:moveTo>
                    <a:pt x="3087" y="0"/>
                  </a:moveTo>
                  <a:cubicBezTo>
                    <a:pt x="2508" y="0"/>
                    <a:pt x="1930" y="8"/>
                    <a:pt x="1351" y="33"/>
                  </a:cubicBezTo>
                  <a:cubicBezTo>
                    <a:pt x="981" y="48"/>
                    <a:pt x="424" y="19"/>
                    <a:pt x="153" y="329"/>
                  </a:cubicBezTo>
                  <a:cubicBezTo>
                    <a:pt x="1" y="507"/>
                    <a:pt x="40" y="763"/>
                    <a:pt x="173" y="940"/>
                  </a:cubicBezTo>
                  <a:cubicBezTo>
                    <a:pt x="360" y="886"/>
                    <a:pt x="553" y="857"/>
                    <a:pt x="745" y="837"/>
                  </a:cubicBezTo>
                  <a:cubicBezTo>
                    <a:pt x="1972" y="743"/>
                    <a:pt x="3224" y="783"/>
                    <a:pt x="4451" y="763"/>
                  </a:cubicBezTo>
                  <a:cubicBezTo>
                    <a:pt x="6216" y="736"/>
                    <a:pt x="7984" y="687"/>
                    <a:pt x="9750" y="687"/>
                  </a:cubicBezTo>
                  <a:cubicBezTo>
                    <a:pt x="10223" y="687"/>
                    <a:pt x="10696" y="691"/>
                    <a:pt x="11168" y="699"/>
                  </a:cubicBezTo>
                  <a:cubicBezTo>
                    <a:pt x="11504" y="709"/>
                    <a:pt x="11878" y="778"/>
                    <a:pt x="12198" y="930"/>
                  </a:cubicBezTo>
                  <a:cubicBezTo>
                    <a:pt x="12203" y="926"/>
                    <a:pt x="12213" y="916"/>
                    <a:pt x="12223" y="911"/>
                  </a:cubicBezTo>
                  <a:cubicBezTo>
                    <a:pt x="12376" y="807"/>
                    <a:pt x="12376" y="590"/>
                    <a:pt x="12302" y="438"/>
                  </a:cubicBezTo>
                  <a:cubicBezTo>
                    <a:pt x="12208" y="250"/>
                    <a:pt x="12016" y="157"/>
                    <a:pt x="11819" y="102"/>
                  </a:cubicBezTo>
                  <a:cubicBezTo>
                    <a:pt x="11775" y="93"/>
                    <a:pt x="11725" y="83"/>
                    <a:pt x="11676" y="73"/>
                  </a:cubicBezTo>
                  <a:cubicBezTo>
                    <a:pt x="11637" y="73"/>
                    <a:pt x="11592" y="68"/>
                    <a:pt x="11558" y="53"/>
                  </a:cubicBezTo>
                  <a:cubicBezTo>
                    <a:pt x="11451" y="42"/>
                    <a:pt x="11343" y="38"/>
                    <a:pt x="11234" y="38"/>
                  </a:cubicBezTo>
                  <a:cubicBezTo>
                    <a:pt x="10919" y="38"/>
                    <a:pt x="10598" y="73"/>
                    <a:pt x="10301" y="73"/>
                  </a:cubicBezTo>
                  <a:cubicBezTo>
                    <a:pt x="8325" y="58"/>
                    <a:pt x="6348" y="29"/>
                    <a:pt x="4377" y="9"/>
                  </a:cubicBezTo>
                  <a:cubicBezTo>
                    <a:pt x="3946" y="5"/>
                    <a:pt x="3516" y="0"/>
                    <a:pt x="3087" y="0"/>
                  </a:cubicBezTo>
                  <a:close/>
                </a:path>
              </a:pathLst>
            </a:custGeom>
            <a:solidFill>
              <a:srgbClr val="00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8"/>
            <p:cNvSpPr/>
            <p:nvPr/>
          </p:nvSpPr>
          <p:spPr>
            <a:xfrm>
              <a:off x="4424760" y="4271817"/>
              <a:ext cx="227666" cy="159559"/>
            </a:xfrm>
            <a:custGeom>
              <a:avLst/>
              <a:gdLst/>
              <a:ahLst/>
              <a:cxnLst/>
              <a:rect l="l" t="t" r="r" b="b"/>
              <a:pathLst>
                <a:path w="3072" h="2153" extrusionOk="0">
                  <a:moveTo>
                    <a:pt x="1573" y="0"/>
                  </a:moveTo>
                  <a:cubicBezTo>
                    <a:pt x="1238" y="0"/>
                    <a:pt x="903" y="5"/>
                    <a:pt x="567" y="30"/>
                  </a:cubicBezTo>
                  <a:cubicBezTo>
                    <a:pt x="375" y="40"/>
                    <a:pt x="188" y="74"/>
                    <a:pt x="1" y="104"/>
                  </a:cubicBezTo>
                  <a:cubicBezTo>
                    <a:pt x="326" y="612"/>
                    <a:pt x="656" y="1109"/>
                    <a:pt x="1001" y="1607"/>
                  </a:cubicBezTo>
                  <a:cubicBezTo>
                    <a:pt x="1123" y="1787"/>
                    <a:pt x="1315" y="2152"/>
                    <a:pt x="1564" y="2152"/>
                  </a:cubicBezTo>
                  <a:cubicBezTo>
                    <a:pt x="1608" y="2152"/>
                    <a:pt x="1654" y="2141"/>
                    <a:pt x="1701" y="2115"/>
                  </a:cubicBezTo>
                  <a:cubicBezTo>
                    <a:pt x="1938" y="1987"/>
                    <a:pt x="2110" y="1661"/>
                    <a:pt x="2268" y="1454"/>
                  </a:cubicBezTo>
                  <a:cubicBezTo>
                    <a:pt x="2539" y="1095"/>
                    <a:pt x="2805" y="730"/>
                    <a:pt x="3071" y="370"/>
                  </a:cubicBezTo>
                  <a:cubicBezTo>
                    <a:pt x="2608" y="60"/>
                    <a:pt x="2135" y="5"/>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p:nvPr/>
          </p:nvSpPr>
          <p:spPr>
            <a:xfrm>
              <a:off x="4157075" y="1407243"/>
              <a:ext cx="804686" cy="260793"/>
            </a:xfrm>
            <a:custGeom>
              <a:avLst/>
              <a:gdLst/>
              <a:ahLst/>
              <a:cxnLst/>
              <a:rect l="l" t="t" r="r" b="b"/>
              <a:pathLst>
                <a:path w="10858" h="3519" extrusionOk="0">
                  <a:moveTo>
                    <a:pt x="6590" y="0"/>
                  </a:moveTo>
                  <a:cubicBezTo>
                    <a:pt x="5604" y="0"/>
                    <a:pt x="4619" y="30"/>
                    <a:pt x="3637" y="83"/>
                  </a:cubicBezTo>
                  <a:cubicBezTo>
                    <a:pt x="3061" y="118"/>
                    <a:pt x="2489" y="157"/>
                    <a:pt x="1917" y="206"/>
                  </a:cubicBezTo>
                  <a:cubicBezTo>
                    <a:pt x="1474" y="246"/>
                    <a:pt x="695" y="182"/>
                    <a:pt x="444" y="640"/>
                  </a:cubicBezTo>
                  <a:cubicBezTo>
                    <a:pt x="271" y="960"/>
                    <a:pt x="217" y="1379"/>
                    <a:pt x="173" y="1769"/>
                  </a:cubicBezTo>
                  <a:cubicBezTo>
                    <a:pt x="168" y="1877"/>
                    <a:pt x="158" y="1990"/>
                    <a:pt x="148" y="2099"/>
                  </a:cubicBezTo>
                  <a:cubicBezTo>
                    <a:pt x="99" y="2572"/>
                    <a:pt x="64" y="3050"/>
                    <a:pt x="0" y="3518"/>
                  </a:cubicBezTo>
                  <a:cubicBezTo>
                    <a:pt x="532" y="3410"/>
                    <a:pt x="1104" y="3429"/>
                    <a:pt x="1641" y="3415"/>
                  </a:cubicBezTo>
                  <a:cubicBezTo>
                    <a:pt x="2316" y="3390"/>
                    <a:pt x="2997" y="3360"/>
                    <a:pt x="3677" y="3351"/>
                  </a:cubicBezTo>
                  <a:cubicBezTo>
                    <a:pt x="4541" y="3337"/>
                    <a:pt x="5405" y="3333"/>
                    <a:pt x="6268" y="3333"/>
                  </a:cubicBezTo>
                  <a:cubicBezTo>
                    <a:pt x="6699" y="3333"/>
                    <a:pt x="7130" y="3334"/>
                    <a:pt x="7560" y="3336"/>
                  </a:cubicBezTo>
                  <a:lnTo>
                    <a:pt x="9542" y="3346"/>
                  </a:lnTo>
                  <a:cubicBezTo>
                    <a:pt x="9961" y="3351"/>
                    <a:pt x="10394" y="3336"/>
                    <a:pt x="10813" y="3385"/>
                  </a:cubicBezTo>
                  <a:cubicBezTo>
                    <a:pt x="10853" y="2818"/>
                    <a:pt x="10857" y="2252"/>
                    <a:pt x="10828" y="1680"/>
                  </a:cubicBezTo>
                  <a:cubicBezTo>
                    <a:pt x="10798" y="1143"/>
                    <a:pt x="10833" y="463"/>
                    <a:pt x="10246" y="231"/>
                  </a:cubicBezTo>
                  <a:cubicBezTo>
                    <a:pt x="9827" y="68"/>
                    <a:pt x="9354" y="83"/>
                    <a:pt x="8916" y="58"/>
                  </a:cubicBezTo>
                  <a:cubicBezTo>
                    <a:pt x="8344" y="29"/>
                    <a:pt x="7767" y="9"/>
                    <a:pt x="7196" y="4"/>
                  </a:cubicBezTo>
                  <a:cubicBezTo>
                    <a:pt x="6994" y="2"/>
                    <a:pt x="6792" y="0"/>
                    <a:pt x="65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8"/>
            <p:cNvSpPr/>
            <p:nvPr/>
          </p:nvSpPr>
          <p:spPr>
            <a:xfrm>
              <a:off x="4154852" y="3759495"/>
              <a:ext cx="822621" cy="494832"/>
            </a:xfrm>
            <a:custGeom>
              <a:avLst/>
              <a:gdLst/>
              <a:ahLst/>
              <a:cxnLst/>
              <a:rect l="l" t="t" r="r" b="b"/>
              <a:pathLst>
                <a:path w="11100" h="6677" extrusionOk="0">
                  <a:moveTo>
                    <a:pt x="9734" y="2123"/>
                  </a:moveTo>
                  <a:cubicBezTo>
                    <a:pt x="9779" y="2123"/>
                    <a:pt x="9779" y="2197"/>
                    <a:pt x="9734" y="2197"/>
                  </a:cubicBezTo>
                  <a:cubicBezTo>
                    <a:pt x="9690" y="2197"/>
                    <a:pt x="9690" y="2123"/>
                    <a:pt x="9734" y="2123"/>
                  </a:cubicBezTo>
                  <a:close/>
                  <a:moveTo>
                    <a:pt x="5980" y="0"/>
                  </a:moveTo>
                  <a:cubicBezTo>
                    <a:pt x="5760" y="0"/>
                    <a:pt x="5539" y="3"/>
                    <a:pt x="5318" y="9"/>
                  </a:cubicBezTo>
                  <a:cubicBezTo>
                    <a:pt x="4338" y="33"/>
                    <a:pt x="3357" y="92"/>
                    <a:pt x="2381" y="186"/>
                  </a:cubicBezTo>
                  <a:cubicBezTo>
                    <a:pt x="1898" y="230"/>
                    <a:pt x="1420" y="299"/>
                    <a:pt x="937" y="403"/>
                  </a:cubicBezTo>
                  <a:cubicBezTo>
                    <a:pt x="710" y="452"/>
                    <a:pt x="488" y="516"/>
                    <a:pt x="267" y="580"/>
                  </a:cubicBezTo>
                  <a:cubicBezTo>
                    <a:pt x="173" y="610"/>
                    <a:pt x="84" y="644"/>
                    <a:pt x="1" y="679"/>
                  </a:cubicBezTo>
                  <a:cubicBezTo>
                    <a:pt x="252" y="1132"/>
                    <a:pt x="488" y="1601"/>
                    <a:pt x="730" y="2059"/>
                  </a:cubicBezTo>
                  <a:cubicBezTo>
                    <a:pt x="1119" y="2803"/>
                    <a:pt x="1528" y="3537"/>
                    <a:pt x="1952" y="4262"/>
                  </a:cubicBezTo>
                  <a:cubicBezTo>
                    <a:pt x="2376" y="4991"/>
                    <a:pt x="2810" y="5711"/>
                    <a:pt x="3263" y="6426"/>
                  </a:cubicBezTo>
                  <a:cubicBezTo>
                    <a:pt x="3807" y="6199"/>
                    <a:pt x="4492" y="6184"/>
                    <a:pt x="5086" y="6184"/>
                  </a:cubicBezTo>
                  <a:cubicBezTo>
                    <a:pt x="5176" y="6184"/>
                    <a:pt x="5263" y="6184"/>
                    <a:pt x="5348" y="6184"/>
                  </a:cubicBezTo>
                  <a:cubicBezTo>
                    <a:pt x="5959" y="6184"/>
                    <a:pt x="6679" y="6253"/>
                    <a:pt x="7157" y="6677"/>
                  </a:cubicBezTo>
                  <a:cubicBezTo>
                    <a:pt x="7211" y="6593"/>
                    <a:pt x="7270" y="6514"/>
                    <a:pt x="7329" y="6435"/>
                  </a:cubicBezTo>
                  <a:cubicBezTo>
                    <a:pt x="8251" y="5174"/>
                    <a:pt x="9177" y="3912"/>
                    <a:pt x="10094" y="2650"/>
                  </a:cubicBezTo>
                  <a:cubicBezTo>
                    <a:pt x="10508" y="2084"/>
                    <a:pt x="10922" y="1532"/>
                    <a:pt x="11099" y="847"/>
                  </a:cubicBezTo>
                  <a:cubicBezTo>
                    <a:pt x="11099" y="842"/>
                    <a:pt x="11099" y="837"/>
                    <a:pt x="11099" y="832"/>
                  </a:cubicBezTo>
                  <a:cubicBezTo>
                    <a:pt x="10873" y="817"/>
                    <a:pt x="10641" y="694"/>
                    <a:pt x="10424" y="625"/>
                  </a:cubicBezTo>
                  <a:cubicBezTo>
                    <a:pt x="10193" y="546"/>
                    <a:pt x="9956" y="482"/>
                    <a:pt x="9719" y="418"/>
                  </a:cubicBezTo>
                  <a:cubicBezTo>
                    <a:pt x="9246" y="295"/>
                    <a:pt x="8768" y="196"/>
                    <a:pt x="8280" y="137"/>
                  </a:cubicBezTo>
                  <a:cubicBezTo>
                    <a:pt x="7518" y="37"/>
                    <a:pt x="6750" y="0"/>
                    <a:pt x="5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112;p18"/>
            <p:cNvGrpSpPr/>
            <p:nvPr/>
          </p:nvGrpSpPr>
          <p:grpSpPr>
            <a:xfrm>
              <a:off x="4066068" y="1366853"/>
              <a:ext cx="1007451" cy="3117808"/>
              <a:chOff x="4088317" y="1366853"/>
              <a:chExt cx="1007451" cy="3117808"/>
            </a:xfrm>
          </p:grpSpPr>
          <p:sp>
            <p:nvSpPr>
              <p:cNvPr id="113" name="Google Shape;113;p18"/>
              <p:cNvSpPr/>
              <p:nvPr/>
            </p:nvSpPr>
            <p:spPr>
              <a:xfrm>
                <a:off x="4895151" y="3916756"/>
                <a:ext cx="6670" cy="5558"/>
              </a:xfrm>
              <a:custGeom>
                <a:avLst/>
                <a:gdLst/>
                <a:ahLst/>
                <a:cxnLst/>
                <a:rect l="l" t="t" r="r" b="b"/>
                <a:pathLst>
                  <a:path w="90" h="75" extrusionOk="0">
                    <a:moveTo>
                      <a:pt x="45" y="1"/>
                    </a:moveTo>
                    <a:cubicBezTo>
                      <a:pt x="1" y="1"/>
                      <a:pt x="1" y="75"/>
                      <a:pt x="45" y="75"/>
                    </a:cubicBezTo>
                    <a:cubicBezTo>
                      <a:pt x="90" y="75"/>
                      <a:pt x="90" y="1"/>
                      <a:pt x="45" y="1"/>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8"/>
              <p:cNvSpPr/>
              <p:nvPr/>
            </p:nvSpPr>
            <p:spPr>
              <a:xfrm>
                <a:off x="4088317" y="1366853"/>
                <a:ext cx="1007451" cy="3117808"/>
              </a:xfrm>
              <a:custGeom>
                <a:avLst/>
                <a:gdLst/>
                <a:ahLst/>
                <a:cxnLst/>
                <a:rect l="l" t="t" r="r" b="b"/>
                <a:pathLst>
                  <a:path w="13594" h="42070" extrusionOk="0">
                    <a:moveTo>
                      <a:pt x="7171" y="109"/>
                    </a:moveTo>
                    <a:cubicBezTo>
                      <a:pt x="7408" y="109"/>
                      <a:pt x="7645" y="113"/>
                      <a:pt x="7882" y="120"/>
                    </a:cubicBezTo>
                    <a:cubicBezTo>
                      <a:pt x="8971" y="160"/>
                      <a:pt x="10114" y="239"/>
                      <a:pt x="11169" y="529"/>
                    </a:cubicBezTo>
                    <a:cubicBezTo>
                      <a:pt x="11484" y="618"/>
                      <a:pt x="11775" y="761"/>
                      <a:pt x="11938" y="1057"/>
                    </a:cubicBezTo>
                    <a:cubicBezTo>
                      <a:pt x="12081" y="1308"/>
                      <a:pt x="12120" y="1638"/>
                      <a:pt x="12169" y="1919"/>
                    </a:cubicBezTo>
                    <a:cubicBezTo>
                      <a:pt x="12273" y="2585"/>
                      <a:pt x="12283" y="3260"/>
                      <a:pt x="12223" y="3930"/>
                    </a:cubicBezTo>
                    <a:cubicBezTo>
                      <a:pt x="12223" y="3935"/>
                      <a:pt x="12223" y="3935"/>
                      <a:pt x="12223" y="3940"/>
                    </a:cubicBezTo>
                    <a:cubicBezTo>
                      <a:pt x="11809" y="3881"/>
                      <a:pt x="11376" y="3896"/>
                      <a:pt x="10972" y="3881"/>
                    </a:cubicBezTo>
                    <a:cubicBezTo>
                      <a:pt x="10296" y="3851"/>
                      <a:pt x="9621" y="3841"/>
                      <a:pt x="8951" y="3836"/>
                    </a:cubicBezTo>
                    <a:cubicBezTo>
                      <a:pt x="8865" y="3836"/>
                      <a:pt x="8780" y="3836"/>
                      <a:pt x="8694" y="3836"/>
                    </a:cubicBezTo>
                    <a:cubicBezTo>
                      <a:pt x="7449" y="3836"/>
                      <a:pt x="6204" y="3869"/>
                      <a:pt x="4959" y="3905"/>
                    </a:cubicBezTo>
                    <a:cubicBezTo>
                      <a:pt x="4294" y="3925"/>
                      <a:pt x="3628" y="3945"/>
                      <a:pt x="2963" y="3974"/>
                    </a:cubicBezTo>
                    <a:cubicBezTo>
                      <a:pt x="2386" y="3999"/>
                      <a:pt x="1780" y="4014"/>
                      <a:pt x="1218" y="4142"/>
                    </a:cubicBezTo>
                    <a:cubicBezTo>
                      <a:pt x="1159" y="4157"/>
                      <a:pt x="1100" y="4172"/>
                      <a:pt x="1041" y="4191"/>
                    </a:cubicBezTo>
                    <a:cubicBezTo>
                      <a:pt x="1046" y="3659"/>
                      <a:pt x="1046" y="3132"/>
                      <a:pt x="1090" y="2599"/>
                    </a:cubicBezTo>
                    <a:cubicBezTo>
                      <a:pt x="1130" y="2087"/>
                      <a:pt x="1134" y="1476"/>
                      <a:pt x="1415" y="1027"/>
                    </a:cubicBezTo>
                    <a:cubicBezTo>
                      <a:pt x="1731" y="515"/>
                      <a:pt x="2411" y="485"/>
                      <a:pt x="2948" y="416"/>
                    </a:cubicBezTo>
                    <a:cubicBezTo>
                      <a:pt x="3490" y="342"/>
                      <a:pt x="4037" y="283"/>
                      <a:pt x="4589" y="234"/>
                    </a:cubicBezTo>
                    <a:cubicBezTo>
                      <a:pt x="5448" y="156"/>
                      <a:pt x="6309" y="109"/>
                      <a:pt x="7171" y="109"/>
                    </a:cubicBezTo>
                    <a:close/>
                    <a:moveTo>
                      <a:pt x="8567" y="3947"/>
                    </a:moveTo>
                    <a:cubicBezTo>
                      <a:pt x="9329" y="3947"/>
                      <a:pt x="10088" y="3958"/>
                      <a:pt x="10848" y="3984"/>
                    </a:cubicBezTo>
                    <a:cubicBezTo>
                      <a:pt x="11479" y="4009"/>
                      <a:pt x="12268" y="3940"/>
                      <a:pt x="12844" y="4226"/>
                    </a:cubicBezTo>
                    <a:cubicBezTo>
                      <a:pt x="13505" y="4551"/>
                      <a:pt x="13520" y="5271"/>
                      <a:pt x="13017" y="5719"/>
                    </a:cubicBezTo>
                    <a:cubicBezTo>
                      <a:pt x="12741" y="5571"/>
                      <a:pt x="12391" y="5497"/>
                      <a:pt x="12145" y="5468"/>
                    </a:cubicBezTo>
                    <a:cubicBezTo>
                      <a:pt x="11070" y="5345"/>
                      <a:pt x="9956" y="5374"/>
                      <a:pt x="8877" y="5354"/>
                    </a:cubicBezTo>
                    <a:cubicBezTo>
                      <a:pt x="7778" y="5330"/>
                      <a:pt x="6674" y="5320"/>
                      <a:pt x="5575" y="5320"/>
                    </a:cubicBezTo>
                    <a:cubicBezTo>
                      <a:pt x="5120" y="5320"/>
                      <a:pt x="4663" y="5316"/>
                      <a:pt x="4206" y="5316"/>
                    </a:cubicBezTo>
                    <a:cubicBezTo>
                      <a:pt x="3474" y="5316"/>
                      <a:pt x="2742" y="5326"/>
                      <a:pt x="2017" y="5374"/>
                    </a:cubicBezTo>
                    <a:cubicBezTo>
                      <a:pt x="1770" y="5389"/>
                      <a:pt x="1248" y="5448"/>
                      <a:pt x="814" y="5596"/>
                    </a:cubicBezTo>
                    <a:cubicBezTo>
                      <a:pt x="326" y="5522"/>
                      <a:pt x="252" y="4950"/>
                      <a:pt x="538" y="4615"/>
                    </a:cubicBezTo>
                    <a:cubicBezTo>
                      <a:pt x="740" y="4379"/>
                      <a:pt x="1041" y="4280"/>
                      <a:pt x="1337" y="4221"/>
                    </a:cubicBezTo>
                    <a:cubicBezTo>
                      <a:pt x="1962" y="4103"/>
                      <a:pt x="2618" y="4093"/>
                      <a:pt x="3254" y="4068"/>
                    </a:cubicBezTo>
                    <a:cubicBezTo>
                      <a:pt x="4520" y="4024"/>
                      <a:pt x="5782" y="3984"/>
                      <a:pt x="7044" y="3960"/>
                    </a:cubicBezTo>
                    <a:cubicBezTo>
                      <a:pt x="7552" y="3952"/>
                      <a:pt x="8060" y="3947"/>
                      <a:pt x="8567" y="3947"/>
                    </a:cubicBezTo>
                    <a:close/>
                    <a:moveTo>
                      <a:pt x="5659" y="5433"/>
                    </a:moveTo>
                    <a:cubicBezTo>
                      <a:pt x="7303" y="5433"/>
                      <a:pt x="8947" y="5458"/>
                      <a:pt x="10587" y="5507"/>
                    </a:cubicBezTo>
                    <a:cubicBezTo>
                      <a:pt x="10991" y="5517"/>
                      <a:pt x="11396" y="5527"/>
                      <a:pt x="11795" y="5552"/>
                    </a:cubicBezTo>
                    <a:cubicBezTo>
                      <a:pt x="12159" y="5571"/>
                      <a:pt x="12603" y="5606"/>
                      <a:pt x="12943" y="5793"/>
                    </a:cubicBezTo>
                    <a:cubicBezTo>
                      <a:pt x="12924" y="5824"/>
                      <a:pt x="12961" y="5863"/>
                      <a:pt x="13000" y="5863"/>
                    </a:cubicBezTo>
                    <a:cubicBezTo>
                      <a:pt x="13011" y="5863"/>
                      <a:pt x="13022" y="5860"/>
                      <a:pt x="13032" y="5852"/>
                    </a:cubicBezTo>
                    <a:cubicBezTo>
                      <a:pt x="13037" y="5852"/>
                      <a:pt x="13037" y="5847"/>
                      <a:pt x="13037" y="5847"/>
                    </a:cubicBezTo>
                    <a:cubicBezTo>
                      <a:pt x="13086" y="5882"/>
                      <a:pt x="13130" y="5921"/>
                      <a:pt x="13175" y="5961"/>
                    </a:cubicBezTo>
                    <a:cubicBezTo>
                      <a:pt x="13594" y="6370"/>
                      <a:pt x="13224" y="6927"/>
                      <a:pt x="12761" y="7089"/>
                    </a:cubicBezTo>
                    <a:cubicBezTo>
                      <a:pt x="12337" y="7237"/>
                      <a:pt x="11829" y="7203"/>
                      <a:pt x="11386" y="7222"/>
                    </a:cubicBezTo>
                    <a:cubicBezTo>
                      <a:pt x="10239" y="7264"/>
                      <a:pt x="9094" y="7285"/>
                      <a:pt x="7949" y="7285"/>
                    </a:cubicBezTo>
                    <a:cubicBezTo>
                      <a:pt x="7332" y="7285"/>
                      <a:pt x="6715" y="7279"/>
                      <a:pt x="6097" y="7267"/>
                    </a:cubicBezTo>
                    <a:cubicBezTo>
                      <a:pt x="5107" y="7247"/>
                      <a:pt x="4111" y="7213"/>
                      <a:pt x="3121" y="7158"/>
                    </a:cubicBezTo>
                    <a:cubicBezTo>
                      <a:pt x="2633" y="7134"/>
                      <a:pt x="2150" y="7104"/>
                      <a:pt x="1662" y="7075"/>
                    </a:cubicBezTo>
                    <a:cubicBezTo>
                      <a:pt x="1524" y="7065"/>
                      <a:pt x="1332" y="7060"/>
                      <a:pt x="1134" y="7035"/>
                    </a:cubicBezTo>
                    <a:cubicBezTo>
                      <a:pt x="1132" y="7014"/>
                      <a:pt x="1115" y="7004"/>
                      <a:pt x="1098" y="7004"/>
                    </a:cubicBezTo>
                    <a:cubicBezTo>
                      <a:pt x="1083" y="7004"/>
                      <a:pt x="1067" y="7012"/>
                      <a:pt x="1061" y="7025"/>
                    </a:cubicBezTo>
                    <a:cubicBezTo>
                      <a:pt x="592" y="6961"/>
                      <a:pt x="129" y="6784"/>
                      <a:pt x="267" y="6247"/>
                    </a:cubicBezTo>
                    <a:cubicBezTo>
                      <a:pt x="273" y="6226"/>
                      <a:pt x="256" y="6212"/>
                      <a:pt x="239" y="6212"/>
                    </a:cubicBezTo>
                    <a:cubicBezTo>
                      <a:pt x="228" y="6212"/>
                      <a:pt x="217" y="6218"/>
                      <a:pt x="213" y="6232"/>
                    </a:cubicBezTo>
                    <a:cubicBezTo>
                      <a:pt x="210" y="6242"/>
                      <a:pt x="206" y="6254"/>
                      <a:pt x="204" y="6265"/>
                    </a:cubicBezTo>
                    <a:lnTo>
                      <a:pt x="204" y="6265"/>
                    </a:lnTo>
                    <a:cubicBezTo>
                      <a:pt x="250" y="5842"/>
                      <a:pt x="986" y="5644"/>
                      <a:pt x="1312" y="5571"/>
                    </a:cubicBezTo>
                    <a:cubicBezTo>
                      <a:pt x="1716" y="5488"/>
                      <a:pt x="2125" y="5473"/>
                      <a:pt x="2539" y="5463"/>
                    </a:cubicBezTo>
                    <a:cubicBezTo>
                      <a:pt x="3426" y="5443"/>
                      <a:pt x="4318" y="5433"/>
                      <a:pt x="5210" y="5433"/>
                    </a:cubicBezTo>
                    <a:cubicBezTo>
                      <a:pt x="5360" y="5433"/>
                      <a:pt x="5509" y="5433"/>
                      <a:pt x="5659" y="5433"/>
                    </a:cubicBezTo>
                    <a:close/>
                    <a:moveTo>
                      <a:pt x="1134" y="7109"/>
                    </a:moveTo>
                    <a:cubicBezTo>
                      <a:pt x="1332" y="7139"/>
                      <a:pt x="1524" y="7148"/>
                      <a:pt x="1662" y="7163"/>
                    </a:cubicBezTo>
                    <a:cubicBezTo>
                      <a:pt x="2756" y="7247"/>
                      <a:pt x="3850" y="7301"/>
                      <a:pt x="4944" y="7341"/>
                    </a:cubicBezTo>
                    <a:cubicBezTo>
                      <a:pt x="5968" y="7375"/>
                      <a:pt x="6993" y="7393"/>
                      <a:pt x="8019" y="7393"/>
                    </a:cubicBezTo>
                    <a:cubicBezTo>
                      <a:pt x="9181" y="7393"/>
                      <a:pt x="10344" y="7370"/>
                      <a:pt x="11504" y="7326"/>
                    </a:cubicBezTo>
                    <a:cubicBezTo>
                      <a:pt x="11864" y="7311"/>
                      <a:pt x="12352" y="7326"/>
                      <a:pt x="12756" y="7203"/>
                    </a:cubicBezTo>
                    <a:lnTo>
                      <a:pt x="12756" y="7203"/>
                    </a:lnTo>
                    <a:cubicBezTo>
                      <a:pt x="12426" y="13546"/>
                      <a:pt x="12376" y="19903"/>
                      <a:pt x="12603" y="26251"/>
                    </a:cubicBezTo>
                    <a:cubicBezTo>
                      <a:pt x="12657" y="27814"/>
                      <a:pt x="12761" y="29371"/>
                      <a:pt x="12815" y="30928"/>
                    </a:cubicBezTo>
                    <a:cubicBezTo>
                      <a:pt x="12840" y="31584"/>
                      <a:pt x="12825" y="32244"/>
                      <a:pt x="12677" y="32880"/>
                    </a:cubicBezTo>
                    <a:cubicBezTo>
                      <a:pt x="10600" y="32138"/>
                      <a:pt x="8369" y="31748"/>
                      <a:pt x="6143" y="31748"/>
                    </a:cubicBezTo>
                    <a:cubicBezTo>
                      <a:pt x="4334" y="31748"/>
                      <a:pt x="2528" y="32005"/>
                      <a:pt x="809" y="32540"/>
                    </a:cubicBezTo>
                    <a:cubicBezTo>
                      <a:pt x="799" y="32525"/>
                      <a:pt x="794" y="32511"/>
                      <a:pt x="785" y="32496"/>
                    </a:cubicBezTo>
                    <a:cubicBezTo>
                      <a:pt x="804" y="32491"/>
                      <a:pt x="824" y="32471"/>
                      <a:pt x="824" y="32442"/>
                    </a:cubicBezTo>
                    <a:cubicBezTo>
                      <a:pt x="730" y="25857"/>
                      <a:pt x="780" y="19268"/>
                      <a:pt x="962" y="12683"/>
                    </a:cubicBezTo>
                    <a:cubicBezTo>
                      <a:pt x="1011" y="10825"/>
                      <a:pt x="1085" y="8967"/>
                      <a:pt x="1134" y="7109"/>
                    </a:cubicBezTo>
                    <a:close/>
                    <a:moveTo>
                      <a:pt x="6228" y="31886"/>
                    </a:moveTo>
                    <a:cubicBezTo>
                      <a:pt x="8400" y="31886"/>
                      <a:pt x="10566" y="32243"/>
                      <a:pt x="12652" y="32989"/>
                    </a:cubicBezTo>
                    <a:cubicBezTo>
                      <a:pt x="12628" y="33087"/>
                      <a:pt x="12598" y="33181"/>
                      <a:pt x="12568" y="33279"/>
                    </a:cubicBezTo>
                    <a:cubicBezTo>
                      <a:pt x="12337" y="33974"/>
                      <a:pt x="11952" y="34605"/>
                      <a:pt x="11558" y="35211"/>
                    </a:cubicBezTo>
                    <a:cubicBezTo>
                      <a:pt x="10755" y="36443"/>
                      <a:pt x="9927" y="37661"/>
                      <a:pt x="9045" y="38834"/>
                    </a:cubicBezTo>
                    <a:cubicBezTo>
                      <a:pt x="8902" y="39031"/>
                      <a:pt x="8749" y="39223"/>
                      <a:pt x="8601" y="39415"/>
                    </a:cubicBezTo>
                    <a:cubicBezTo>
                      <a:pt x="8601" y="39410"/>
                      <a:pt x="8601" y="39410"/>
                      <a:pt x="8601" y="39410"/>
                    </a:cubicBezTo>
                    <a:cubicBezTo>
                      <a:pt x="7843" y="38985"/>
                      <a:pt x="6996" y="38809"/>
                      <a:pt x="6140" y="38809"/>
                    </a:cubicBezTo>
                    <a:cubicBezTo>
                      <a:pt x="5510" y="38809"/>
                      <a:pt x="4875" y="38904"/>
                      <a:pt x="4269" y="39065"/>
                    </a:cubicBezTo>
                    <a:cubicBezTo>
                      <a:pt x="3919" y="38430"/>
                      <a:pt x="3574" y="37794"/>
                      <a:pt x="3229" y="37158"/>
                    </a:cubicBezTo>
                    <a:cubicBezTo>
                      <a:pt x="2416" y="35650"/>
                      <a:pt x="1627" y="34132"/>
                      <a:pt x="844" y="32609"/>
                    </a:cubicBezTo>
                    <a:cubicBezTo>
                      <a:pt x="2613" y="32133"/>
                      <a:pt x="4422" y="31886"/>
                      <a:pt x="6228" y="31886"/>
                    </a:cubicBezTo>
                    <a:close/>
                    <a:moveTo>
                      <a:pt x="6147" y="38913"/>
                    </a:moveTo>
                    <a:cubicBezTo>
                      <a:pt x="6975" y="38913"/>
                      <a:pt x="7792" y="39070"/>
                      <a:pt x="8542" y="39489"/>
                    </a:cubicBezTo>
                    <a:cubicBezTo>
                      <a:pt x="8251" y="39864"/>
                      <a:pt x="7951" y="40229"/>
                      <a:pt x="7645" y="40588"/>
                    </a:cubicBezTo>
                    <a:cubicBezTo>
                      <a:pt x="7413" y="40864"/>
                      <a:pt x="7177" y="41130"/>
                      <a:pt x="6930" y="41397"/>
                    </a:cubicBezTo>
                    <a:cubicBezTo>
                      <a:pt x="6713" y="41634"/>
                      <a:pt x="6421" y="41937"/>
                      <a:pt x="6138" y="41937"/>
                    </a:cubicBezTo>
                    <a:cubicBezTo>
                      <a:pt x="5997" y="41937"/>
                      <a:pt x="5859" y="41862"/>
                      <a:pt x="5733" y="41668"/>
                    </a:cubicBezTo>
                    <a:cubicBezTo>
                      <a:pt x="5274" y="40968"/>
                      <a:pt x="4900" y="40199"/>
                      <a:pt x="4496" y="39470"/>
                    </a:cubicBezTo>
                    <a:cubicBezTo>
                      <a:pt x="4432" y="39356"/>
                      <a:pt x="4372" y="39243"/>
                      <a:pt x="4308" y="39129"/>
                    </a:cubicBezTo>
                    <a:cubicBezTo>
                      <a:pt x="4913" y="38999"/>
                      <a:pt x="5533" y="38913"/>
                      <a:pt x="6147" y="38913"/>
                    </a:cubicBezTo>
                    <a:close/>
                    <a:moveTo>
                      <a:pt x="7152" y="1"/>
                    </a:moveTo>
                    <a:cubicBezTo>
                      <a:pt x="6375" y="1"/>
                      <a:pt x="5596" y="40"/>
                      <a:pt x="4821" y="106"/>
                    </a:cubicBezTo>
                    <a:cubicBezTo>
                      <a:pt x="4175" y="160"/>
                      <a:pt x="3530" y="234"/>
                      <a:pt x="2889" y="318"/>
                    </a:cubicBezTo>
                    <a:cubicBezTo>
                      <a:pt x="2445" y="377"/>
                      <a:pt x="1943" y="406"/>
                      <a:pt x="1578" y="687"/>
                    </a:cubicBezTo>
                    <a:cubicBezTo>
                      <a:pt x="1179" y="1003"/>
                      <a:pt x="1100" y="1545"/>
                      <a:pt x="1046" y="2018"/>
                    </a:cubicBezTo>
                    <a:cubicBezTo>
                      <a:pt x="957" y="2747"/>
                      <a:pt x="923" y="3482"/>
                      <a:pt x="982" y="4211"/>
                    </a:cubicBezTo>
                    <a:cubicBezTo>
                      <a:pt x="642" y="4339"/>
                      <a:pt x="326" y="4581"/>
                      <a:pt x="267" y="4955"/>
                    </a:cubicBezTo>
                    <a:cubicBezTo>
                      <a:pt x="218" y="5271"/>
                      <a:pt x="415" y="5581"/>
                      <a:pt x="720" y="5635"/>
                    </a:cubicBezTo>
                    <a:cubicBezTo>
                      <a:pt x="311" y="5798"/>
                      <a:pt x="1" y="6054"/>
                      <a:pt x="134" y="6454"/>
                    </a:cubicBezTo>
                    <a:cubicBezTo>
                      <a:pt x="138" y="6474"/>
                      <a:pt x="156" y="6484"/>
                      <a:pt x="173" y="6484"/>
                    </a:cubicBezTo>
                    <a:cubicBezTo>
                      <a:pt x="177" y="6484"/>
                      <a:pt x="180" y="6484"/>
                      <a:pt x="183" y="6483"/>
                    </a:cubicBezTo>
                    <a:cubicBezTo>
                      <a:pt x="218" y="6868"/>
                      <a:pt x="637" y="7020"/>
                      <a:pt x="1051" y="7094"/>
                    </a:cubicBezTo>
                    <a:cubicBezTo>
                      <a:pt x="878" y="10386"/>
                      <a:pt x="814" y="13684"/>
                      <a:pt x="755" y="16981"/>
                    </a:cubicBezTo>
                    <a:cubicBezTo>
                      <a:pt x="691" y="20253"/>
                      <a:pt x="666" y="23526"/>
                      <a:pt x="671" y="26798"/>
                    </a:cubicBezTo>
                    <a:cubicBezTo>
                      <a:pt x="671" y="28681"/>
                      <a:pt x="686" y="30559"/>
                      <a:pt x="711" y="32442"/>
                    </a:cubicBezTo>
                    <a:cubicBezTo>
                      <a:pt x="711" y="32456"/>
                      <a:pt x="716" y="32466"/>
                      <a:pt x="725" y="32476"/>
                    </a:cubicBezTo>
                    <a:cubicBezTo>
                      <a:pt x="696" y="32486"/>
                      <a:pt x="676" y="32515"/>
                      <a:pt x="696" y="32550"/>
                    </a:cubicBezTo>
                    <a:cubicBezTo>
                      <a:pt x="701" y="32560"/>
                      <a:pt x="706" y="32565"/>
                      <a:pt x="706" y="32575"/>
                    </a:cubicBezTo>
                    <a:cubicBezTo>
                      <a:pt x="683" y="32597"/>
                      <a:pt x="698" y="32640"/>
                      <a:pt x="730" y="32640"/>
                    </a:cubicBezTo>
                    <a:cubicBezTo>
                      <a:pt x="733" y="32640"/>
                      <a:pt x="737" y="32640"/>
                      <a:pt x="740" y="32639"/>
                    </a:cubicBezTo>
                    <a:cubicBezTo>
                      <a:pt x="1839" y="34812"/>
                      <a:pt x="2983" y="36966"/>
                      <a:pt x="4161" y="39095"/>
                    </a:cubicBezTo>
                    <a:cubicBezTo>
                      <a:pt x="4138" y="39113"/>
                      <a:pt x="4149" y="39160"/>
                      <a:pt x="4181" y="39160"/>
                    </a:cubicBezTo>
                    <a:cubicBezTo>
                      <a:pt x="4184" y="39160"/>
                      <a:pt x="4187" y="39160"/>
                      <a:pt x="4190" y="39159"/>
                    </a:cubicBezTo>
                    <a:lnTo>
                      <a:pt x="4195" y="39159"/>
                    </a:lnTo>
                    <a:cubicBezTo>
                      <a:pt x="4570" y="39839"/>
                      <a:pt x="4954" y="40519"/>
                      <a:pt x="5334" y="41195"/>
                    </a:cubicBezTo>
                    <a:cubicBezTo>
                      <a:pt x="5526" y="41533"/>
                      <a:pt x="5742" y="42069"/>
                      <a:pt x="6155" y="42069"/>
                    </a:cubicBezTo>
                    <a:cubicBezTo>
                      <a:pt x="6229" y="42069"/>
                      <a:pt x="6310" y="42052"/>
                      <a:pt x="6398" y="42013"/>
                    </a:cubicBezTo>
                    <a:cubicBezTo>
                      <a:pt x="6664" y="41894"/>
                      <a:pt x="6856" y="41638"/>
                      <a:pt x="7049" y="41431"/>
                    </a:cubicBezTo>
                    <a:cubicBezTo>
                      <a:pt x="7315" y="41140"/>
                      <a:pt x="7576" y="40840"/>
                      <a:pt x="7832" y="40539"/>
                    </a:cubicBezTo>
                    <a:cubicBezTo>
                      <a:pt x="8798" y="39396"/>
                      <a:pt x="9680" y="38188"/>
                      <a:pt x="10523" y="36956"/>
                    </a:cubicBezTo>
                    <a:cubicBezTo>
                      <a:pt x="11341" y="35758"/>
                      <a:pt x="12337" y="34511"/>
                      <a:pt x="12736" y="33097"/>
                    </a:cubicBezTo>
                    <a:cubicBezTo>
                      <a:pt x="12746" y="33072"/>
                      <a:pt x="12751" y="33048"/>
                      <a:pt x="12756" y="33023"/>
                    </a:cubicBezTo>
                    <a:cubicBezTo>
                      <a:pt x="12800" y="33018"/>
                      <a:pt x="12815" y="32954"/>
                      <a:pt x="12780" y="32925"/>
                    </a:cubicBezTo>
                    <a:cubicBezTo>
                      <a:pt x="12938" y="32274"/>
                      <a:pt x="12948" y="31599"/>
                      <a:pt x="12928" y="30933"/>
                    </a:cubicBezTo>
                    <a:cubicBezTo>
                      <a:pt x="12894" y="30086"/>
                      <a:pt x="12840" y="29243"/>
                      <a:pt x="12800" y="28400"/>
                    </a:cubicBezTo>
                    <a:cubicBezTo>
                      <a:pt x="12647" y="25088"/>
                      <a:pt x="12568" y="21771"/>
                      <a:pt x="12573" y="18454"/>
                    </a:cubicBezTo>
                    <a:cubicBezTo>
                      <a:pt x="12573" y="14689"/>
                      <a:pt x="12667" y="10929"/>
                      <a:pt x="12859" y="7168"/>
                    </a:cubicBezTo>
                    <a:cubicBezTo>
                      <a:pt x="13145" y="7060"/>
                      <a:pt x="13372" y="6872"/>
                      <a:pt x="13456" y="6537"/>
                    </a:cubicBezTo>
                    <a:cubicBezTo>
                      <a:pt x="13544" y="6187"/>
                      <a:pt x="13372" y="5946"/>
                      <a:pt x="13116" y="5778"/>
                    </a:cubicBezTo>
                    <a:cubicBezTo>
                      <a:pt x="13372" y="5547"/>
                      <a:pt x="13549" y="5216"/>
                      <a:pt x="13490" y="4857"/>
                    </a:cubicBezTo>
                    <a:cubicBezTo>
                      <a:pt x="13426" y="4453"/>
                      <a:pt x="13071" y="4177"/>
                      <a:pt x="12706" y="4048"/>
                    </a:cubicBezTo>
                    <a:cubicBezTo>
                      <a:pt x="12583" y="4009"/>
                      <a:pt x="12455" y="3979"/>
                      <a:pt x="12322" y="3955"/>
                    </a:cubicBezTo>
                    <a:cubicBezTo>
                      <a:pt x="12327" y="3950"/>
                      <a:pt x="12332" y="3940"/>
                      <a:pt x="12332" y="3930"/>
                    </a:cubicBezTo>
                    <a:cubicBezTo>
                      <a:pt x="12391" y="3309"/>
                      <a:pt x="12381" y="2688"/>
                      <a:pt x="12297" y="2067"/>
                    </a:cubicBezTo>
                    <a:cubicBezTo>
                      <a:pt x="12238" y="1609"/>
                      <a:pt x="12179" y="1032"/>
                      <a:pt x="11795" y="707"/>
                    </a:cubicBezTo>
                    <a:cubicBezTo>
                      <a:pt x="11440" y="411"/>
                      <a:pt x="10908" y="352"/>
                      <a:pt x="10464" y="273"/>
                    </a:cubicBezTo>
                    <a:cubicBezTo>
                      <a:pt x="9863" y="170"/>
                      <a:pt x="9252" y="96"/>
                      <a:pt x="8645" y="51"/>
                    </a:cubicBezTo>
                    <a:cubicBezTo>
                      <a:pt x="8149" y="17"/>
                      <a:pt x="7651" y="1"/>
                      <a:pt x="7152" y="1"/>
                    </a:cubicBezTo>
                    <a:close/>
                  </a:path>
                </a:pathLst>
              </a:custGeom>
              <a:solidFill>
                <a:srgbClr val="1D1D1B"/>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8"/>
              <p:cNvSpPr/>
              <p:nvPr/>
            </p:nvSpPr>
            <p:spPr>
              <a:xfrm>
                <a:off x="4396540" y="4142643"/>
                <a:ext cx="27198" cy="48616"/>
              </a:xfrm>
              <a:custGeom>
                <a:avLst/>
                <a:gdLst/>
                <a:ahLst/>
                <a:cxnLst/>
                <a:rect l="l" t="t" r="r" b="b"/>
                <a:pathLst>
                  <a:path w="367" h="656" extrusionOk="0">
                    <a:moveTo>
                      <a:pt x="27" y="1"/>
                    </a:moveTo>
                    <a:cubicBezTo>
                      <a:pt x="13" y="1"/>
                      <a:pt x="1" y="11"/>
                      <a:pt x="6" y="28"/>
                    </a:cubicBezTo>
                    <a:cubicBezTo>
                      <a:pt x="75" y="250"/>
                      <a:pt x="184" y="457"/>
                      <a:pt x="322" y="644"/>
                    </a:cubicBezTo>
                    <a:cubicBezTo>
                      <a:pt x="327" y="652"/>
                      <a:pt x="334" y="656"/>
                      <a:pt x="340" y="656"/>
                    </a:cubicBezTo>
                    <a:cubicBezTo>
                      <a:pt x="354" y="656"/>
                      <a:pt x="366" y="641"/>
                      <a:pt x="356" y="625"/>
                    </a:cubicBezTo>
                    <a:cubicBezTo>
                      <a:pt x="238" y="433"/>
                      <a:pt x="140" y="230"/>
                      <a:pt x="51" y="19"/>
                    </a:cubicBezTo>
                    <a:cubicBezTo>
                      <a:pt x="47" y="6"/>
                      <a:pt x="37" y="1"/>
                      <a:pt x="27" y="1"/>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8"/>
              <p:cNvSpPr/>
              <p:nvPr/>
            </p:nvSpPr>
            <p:spPr>
              <a:xfrm>
                <a:off x="4400541" y="4116408"/>
                <a:ext cx="28384" cy="59288"/>
              </a:xfrm>
              <a:custGeom>
                <a:avLst/>
                <a:gdLst/>
                <a:ahLst/>
                <a:cxnLst/>
                <a:rect l="l" t="t" r="r" b="b"/>
                <a:pathLst>
                  <a:path w="383" h="800" extrusionOk="0">
                    <a:moveTo>
                      <a:pt x="29" y="0"/>
                    </a:moveTo>
                    <a:cubicBezTo>
                      <a:pt x="14" y="0"/>
                      <a:pt x="0" y="12"/>
                      <a:pt x="7" y="28"/>
                    </a:cubicBezTo>
                    <a:cubicBezTo>
                      <a:pt x="95" y="289"/>
                      <a:pt x="219" y="540"/>
                      <a:pt x="337" y="787"/>
                    </a:cubicBezTo>
                    <a:cubicBezTo>
                      <a:pt x="340" y="795"/>
                      <a:pt x="348" y="799"/>
                      <a:pt x="355" y="799"/>
                    </a:cubicBezTo>
                    <a:cubicBezTo>
                      <a:pt x="369" y="799"/>
                      <a:pt x="383" y="787"/>
                      <a:pt x="376" y="772"/>
                    </a:cubicBezTo>
                    <a:cubicBezTo>
                      <a:pt x="278" y="520"/>
                      <a:pt x="179" y="249"/>
                      <a:pt x="51" y="13"/>
                    </a:cubicBezTo>
                    <a:cubicBezTo>
                      <a:pt x="46" y="4"/>
                      <a:pt x="37" y="0"/>
                      <a:pt x="29" y="0"/>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8"/>
              <p:cNvSpPr/>
              <p:nvPr/>
            </p:nvSpPr>
            <p:spPr>
              <a:xfrm>
                <a:off x="4851352" y="3796624"/>
                <a:ext cx="69738" cy="9560"/>
              </a:xfrm>
              <a:custGeom>
                <a:avLst/>
                <a:gdLst/>
                <a:ahLst/>
                <a:cxnLst/>
                <a:rect l="l" t="t" r="r" b="b"/>
                <a:pathLst>
                  <a:path w="941" h="129" extrusionOk="0">
                    <a:moveTo>
                      <a:pt x="304" y="0"/>
                    </a:moveTo>
                    <a:cubicBezTo>
                      <a:pt x="211" y="0"/>
                      <a:pt x="119" y="4"/>
                      <a:pt x="30" y="10"/>
                    </a:cubicBezTo>
                    <a:cubicBezTo>
                      <a:pt x="0" y="15"/>
                      <a:pt x="0" y="55"/>
                      <a:pt x="30" y="55"/>
                    </a:cubicBezTo>
                    <a:cubicBezTo>
                      <a:pt x="326" y="55"/>
                      <a:pt x="607" y="94"/>
                      <a:pt x="902" y="129"/>
                    </a:cubicBezTo>
                    <a:cubicBezTo>
                      <a:pt x="904" y="129"/>
                      <a:pt x="905" y="129"/>
                      <a:pt x="907" y="129"/>
                    </a:cubicBezTo>
                    <a:cubicBezTo>
                      <a:pt x="937" y="129"/>
                      <a:pt x="941" y="79"/>
                      <a:pt x="912" y="70"/>
                    </a:cubicBezTo>
                    <a:cubicBezTo>
                      <a:pt x="719" y="19"/>
                      <a:pt x="509" y="0"/>
                      <a:pt x="304" y="0"/>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8"/>
              <p:cNvSpPr/>
              <p:nvPr/>
            </p:nvSpPr>
            <p:spPr>
              <a:xfrm>
                <a:off x="4867804" y="3813966"/>
                <a:ext cx="69663" cy="13488"/>
              </a:xfrm>
              <a:custGeom>
                <a:avLst/>
                <a:gdLst/>
                <a:ahLst/>
                <a:cxnLst/>
                <a:rect l="l" t="t" r="r" b="b"/>
                <a:pathLst>
                  <a:path w="940" h="182" extrusionOk="0">
                    <a:moveTo>
                      <a:pt x="279" y="1"/>
                    </a:moveTo>
                    <a:cubicBezTo>
                      <a:pt x="193" y="1"/>
                      <a:pt x="108" y="7"/>
                      <a:pt x="25" y="18"/>
                    </a:cubicBezTo>
                    <a:cubicBezTo>
                      <a:pt x="2" y="18"/>
                      <a:pt x="0" y="58"/>
                      <a:pt x="21" y="58"/>
                    </a:cubicBezTo>
                    <a:cubicBezTo>
                      <a:pt x="22" y="58"/>
                      <a:pt x="24" y="58"/>
                      <a:pt x="25" y="57"/>
                    </a:cubicBezTo>
                    <a:cubicBezTo>
                      <a:pt x="77" y="52"/>
                      <a:pt x="128" y="50"/>
                      <a:pt x="179" y="50"/>
                    </a:cubicBezTo>
                    <a:cubicBezTo>
                      <a:pt x="427" y="50"/>
                      <a:pt x="655" y="107"/>
                      <a:pt x="897" y="180"/>
                    </a:cubicBezTo>
                    <a:cubicBezTo>
                      <a:pt x="900" y="181"/>
                      <a:pt x="902" y="182"/>
                      <a:pt x="904" y="182"/>
                    </a:cubicBezTo>
                    <a:cubicBezTo>
                      <a:pt x="925" y="182"/>
                      <a:pt x="939" y="145"/>
                      <a:pt x="917" y="136"/>
                    </a:cubicBezTo>
                    <a:cubicBezTo>
                      <a:pt x="722" y="40"/>
                      <a:pt x="499" y="1"/>
                      <a:pt x="279" y="1"/>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8"/>
              <p:cNvSpPr/>
              <p:nvPr/>
            </p:nvSpPr>
            <p:spPr>
              <a:xfrm>
                <a:off x="4162501" y="3565178"/>
                <a:ext cx="5929" cy="64772"/>
              </a:xfrm>
              <a:custGeom>
                <a:avLst/>
                <a:gdLst/>
                <a:ahLst/>
                <a:cxnLst/>
                <a:rect l="l" t="t" r="r" b="b"/>
                <a:pathLst>
                  <a:path w="80" h="874" extrusionOk="0">
                    <a:moveTo>
                      <a:pt x="39" y="0"/>
                    </a:moveTo>
                    <a:cubicBezTo>
                      <a:pt x="29" y="0"/>
                      <a:pt x="18" y="6"/>
                      <a:pt x="15" y="19"/>
                    </a:cubicBezTo>
                    <a:cubicBezTo>
                      <a:pt x="0" y="295"/>
                      <a:pt x="10" y="575"/>
                      <a:pt x="15" y="851"/>
                    </a:cubicBezTo>
                    <a:cubicBezTo>
                      <a:pt x="15" y="866"/>
                      <a:pt x="26" y="874"/>
                      <a:pt x="37" y="874"/>
                    </a:cubicBezTo>
                    <a:cubicBezTo>
                      <a:pt x="48" y="874"/>
                      <a:pt x="60" y="866"/>
                      <a:pt x="60" y="851"/>
                    </a:cubicBezTo>
                    <a:cubicBezTo>
                      <a:pt x="64" y="575"/>
                      <a:pt x="79" y="295"/>
                      <a:pt x="60" y="19"/>
                    </a:cubicBezTo>
                    <a:cubicBezTo>
                      <a:pt x="60" y="6"/>
                      <a:pt x="50" y="0"/>
                      <a:pt x="39" y="0"/>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8"/>
              <p:cNvSpPr/>
              <p:nvPr/>
            </p:nvSpPr>
            <p:spPr>
              <a:xfrm>
                <a:off x="4178212" y="3545243"/>
                <a:ext cx="6966" cy="68626"/>
              </a:xfrm>
              <a:custGeom>
                <a:avLst/>
                <a:gdLst/>
                <a:ahLst/>
                <a:cxnLst/>
                <a:rect l="l" t="t" r="r" b="b"/>
                <a:pathLst>
                  <a:path w="94" h="926" extrusionOk="0">
                    <a:moveTo>
                      <a:pt x="45" y="0"/>
                    </a:moveTo>
                    <a:cubicBezTo>
                      <a:pt x="32" y="0"/>
                      <a:pt x="20" y="9"/>
                      <a:pt x="20" y="26"/>
                    </a:cubicBezTo>
                    <a:cubicBezTo>
                      <a:pt x="0" y="317"/>
                      <a:pt x="20" y="613"/>
                      <a:pt x="20" y="904"/>
                    </a:cubicBezTo>
                    <a:cubicBezTo>
                      <a:pt x="20" y="918"/>
                      <a:pt x="32" y="926"/>
                      <a:pt x="45" y="926"/>
                    </a:cubicBezTo>
                    <a:cubicBezTo>
                      <a:pt x="57" y="926"/>
                      <a:pt x="69" y="918"/>
                      <a:pt x="69" y="904"/>
                    </a:cubicBezTo>
                    <a:cubicBezTo>
                      <a:pt x="74" y="613"/>
                      <a:pt x="94" y="317"/>
                      <a:pt x="69" y="26"/>
                    </a:cubicBezTo>
                    <a:cubicBezTo>
                      <a:pt x="69" y="9"/>
                      <a:pt x="57" y="0"/>
                      <a:pt x="45" y="0"/>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8"/>
              <p:cNvSpPr/>
              <p:nvPr/>
            </p:nvSpPr>
            <p:spPr>
              <a:xfrm>
                <a:off x="4977339" y="3104362"/>
                <a:ext cx="11635" cy="61437"/>
              </a:xfrm>
              <a:custGeom>
                <a:avLst/>
                <a:gdLst/>
                <a:ahLst/>
                <a:cxnLst/>
                <a:rect l="l" t="t" r="r" b="b"/>
                <a:pathLst>
                  <a:path w="157" h="829" extrusionOk="0">
                    <a:moveTo>
                      <a:pt x="90" y="1"/>
                    </a:moveTo>
                    <a:cubicBezTo>
                      <a:pt x="81" y="1"/>
                      <a:pt x="72" y="6"/>
                      <a:pt x="70" y="17"/>
                    </a:cubicBezTo>
                    <a:cubicBezTo>
                      <a:pt x="1" y="278"/>
                      <a:pt x="40" y="564"/>
                      <a:pt x="129" y="820"/>
                    </a:cubicBezTo>
                    <a:cubicBezTo>
                      <a:pt x="131" y="826"/>
                      <a:pt x="136" y="829"/>
                      <a:pt x="141" y="829"/>
                    </a:cubicBezTo>
                    <a:cubicBezTo>
                      <a:pt x="149" y="829"/>
                      <a:pt x="157" y="822"/>
                      <a:pt x="154" y="810"/>
                    </a:cubicBezTo>
                    <a:cubicBezTo>
                      <a:pt x="80" y="544"/>
                      <a:pt x="89" y="293"/>
                      <a:pt x="109" y="22"/>
                    </a:cubicBezTo>
                    <a:cubicBezTo>
                      <a:pt x="112" y="8"/>
                      <a:pt x="101" y="1"/>
                      <a:pt x="90" y="1"/>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8"/>
              <p:cNvSpPr/>
              <p:nvPr/>
            </p:nvSpPr>
            <p:spPr>
              <a:xfrm>
                <a:off x="4962146" y="3077905"/>
                <a:ext cx="8745" cy="71368"/>
              </a:xfrm>
              <a:custGeom>
                <a:avLst/>
                <a:gdLst/>
                <a:ahLst/>
                <a:cxnLst/>
                <a:rect l="l" t="t" r="r" b="b"/>
                <a:pathLst>
                  <a:path w="118" h="963" extrusionOk="0">
                    <a:moveTo>
                      <a:pt x="27" y="1"/>
                    </a:moveTo>
                    <a:cubicBezTo>
                      <a:pt x="14" y="1"/>
                      <a:pt x="1" y="10"/>
                      <a:pt x="4" y="24"/>
                    </a:cubicBezTo>
                    <a:cubicBezTo>
                      <a:pt x="23" y="334"/>
                      <a:pt x="53" y="635"/>
                      <a:pt x="43" y="945"/>
                    </a:cubicBezTo>
                    <a:cubicBezTo>
                      <a:pt x="43" y="957"/>
                      <a:pt x="51" y="962"/>
                      <a:pt x="59" y="962"/>
                    </a:cubicBezTo>
                    <a:cubicBezTo>
                      <a:pt x="69" y="962"/>
                      <a:pt x="80" y="956"/>
                      <a:pt x="83" y="945"/>
                    </a:cubicBezTo>
                    <a:cubicBezTo>
                      <a:pt x="112" y="640"/>
                      <a:pt x="117" y="315"/>
                      <a:pt x="48" y="19"/>
                    </a:cubicBezTo>
                    <a:cubicBezTo>
                      <a:pt x="46" y="6"/>
                      <a:pt x="36" y="1"/>
                      <a:pt x="27" y="1"/>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8"/>
              <p:cNvSpPr/>
              <p:nvPr/>
            </p:nvSpPr>
            <p:spPr>
              <a:xfrm>
                <a:off x="4174877" y="2678823"/>
                <a:ext cx="7633" cy="51877"/>
              </a:xfrm>
              <a:custGeom>
                <a:avLst/>
                <a:gdLst/>
                <a:ahLst/>
                <a:cxnLst/>
                <a:rect l="l" t="t" r="r" b="b"/>
                <a:pathLst>
                  <a:path w="103" h="700" extrusionOk="0">
                    <a:moveTo>
                      <a:pt x="78" y="1"/>
                    </a:moveTo>
                    <a:cubicBezTo>
                      <a:pt x="68" y="1"/>
                      <a:pt x="57" y="6"/>
                      <a:pt x="55" y="17"/>
                    </a:cubicBezTo>
                    <a:cubicBezTo>
                      <a:pt x="1" y="229"/>
                      <a:pt x="6" y="466"/>
                      <a:pt x="35" y="687"/>
                    </a:cubicBezTo>
                    <a:cubicBezTo>
                      <a:pt x="35" y="696"/>
                      <a:pt x="42" y="700"/>
                      <a:pt x="50" y="700"/>
                    </a:cubicBezTo>
                    <a:cubicBezTo>
                      <a:pt x="59" y="700"/>
                      <a:pt x="70" y="693"/>
                      <a:pt x="70" y="682"/>
                    </a:cubicBezTo>
                    <a:cubicBezTo>
                      <a:pt x="55" y="456"/>
                      <a:pt x="75" y="244"/>
                      <a:pt x="100" y="22"/>
                    </a:cubicBezTo>
                    <a:cubicBezTo>
                      <a:pt x="102" y="8"/>
                      <a:pt x="90" y="1"/>
                      <a:pt x="78" y="1"/>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8"/>
              <p:cNvSpPr/>
              <p:nvPr/>
            </p:nvSpPr>
            <p:spPr>
              <a:xfrm>
                <a:off x="4191329" y="2649549"/>
                <a:ext cx="6299" cy="68404"/>
              </a:xfrm>
              <a:custGeom>
                <a:avLst/>
                <a:gdLst/>
                <a:ahLst/>
                <a:cxnLst/>
                <a:rect l="l" t="t" r="r" b="b"/>
                <a:pathLst>
                  <a:path w="85" h="923" extrusionOk="0">
                    <a:moveTo>
                      <a:pt x="45" y="1"/>
                    </a:moveTo>
                    <a:cubicBezTo>
                      <a:pt x="33" y="1"/>
                      <a:pt x="20" y="8"/>
                      <a:pt x="20" y="23"/>
                    </a:cubicBezTo>
                    <a:cubicBezTo>
                      <a:pt x="1" y="314"/>
                      <a:pt x="20" y="609"/>
                      <a:pt x="20" y="900"/>
                    </a:cubicBezTo>
                    <a:cubicBezTo>
                      <a:pt x="20" y="915"/>
                      <a:pt x="32" y="922"/>
                      <a:pt x="43" y="922"/>
                    </a:cubicBezTo>
                    <a:cubicBezTo>
                      <a:pt x="54" y="922"/>
                      <a:pt x="65" y="915"/>
                      <a:pt x="65" y="900"/>
                    </a:cubicBezTo>
                    <a:cubicBezTo>
                      <a:pt x="70" y="609"/>
                      <a:pt x="85" y="314"/>
                      <a:pt x="70" y="23"/>
                    </a:cubicBezTo>
                    <a:cubicBezTo>
                      <a:pt x="70" y="8"/>
                      <a:pt x="57" y="1"/>
                      <a:pt x="45" y="1"/>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8"/>
              <p:cNvSpPr/>
              <p:nvPr/>
            </p:nvSpPr>
            <p:spPr>
              <a:xfrm>
                <a:off x="4979710" y="2195477"/>
                <a:ext cx="9412" cy="58325"/>
              </a:xfrm>
              <a:custGeom>
                <a:avLst/>
                <a:gdLst/>
                <a:ahLst/>
                <a:cxnLst/>
                <a:rect l="l" t="t" r="r" b="b"/>
                <a:pathLst>
                  <a:path w="127" h="787" extrusionOk="0">
                    <a:moveTo>
                      <a:pt x="92" y="0"/>
                    </a:moveTo>
                    <a:cubicBezTo>
                      <a:pt x="82" y="0"/>
                      <a:pt x="72" y="6"/>
                      <a:pt x="72" y="19"/>
                    </a:cubicBezTo>
                    <a:cubicBezTo>
                      <a:pt x="43" y="270"/>
                      <a:pt x="33" y="516"/>
                      <a:pt x="3" y="763"/>
                    </a:cubicBezTo>
                    <a:cubicBezTo>
                      <a:pt x="0" y="778"/>
                      <a:pt x="11" y="787"/>
                      <a:pt x="22" y="787"/>
                    </a:cubicBezTo>
                    <a:cubicBezTo>
                      <a:pt x="29" y="787"/>
                      <a:pt x="36" y="783"/>
                      <a:pt x="38" y="773"/>
                    </a:cubicBezTo>
                    <a:cubicBezTo>
                      <a:pt x="82" y="531"/>
                      <a:pt x="126" y="270"/>
                      <a:pt x="112" y="19"/>
                    </a:cubicBezTo>
                    <a:cubicBezTo>
                      <a:pt x="112" y="6"/>
                      <a:pt x="102" y="0"/>
                      <a:pt x="92" y="0"/>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8"/>
              <p:cNvSpPr/>
              <p:nvPr/>
            </p:nvSpPr>
            <p:spPr>
              <a:xfrm>
                <a:off x="4967482" y="2165907"/>
                <a:ext cx="8819" cy="61882"/>
              </a:xfrm>
              <a:custGeom>
                <a:avLst/>
                <a:gdLst/>
                <a:ahLst/>
                <a:cxnLst/>
                <a:rect l="l" t="t" r="r" b="b"/>
                <a:pathLst>
                  <a:path w="119" h="835" extrusionOk="0">
                    <a:moveTo>
                      <a:pt x="95" y="1"/>
                    </a:moveTo>
                    <a:cubicBezTo>
                      <a:pt x="82" y="1"/>
                      <a:pt x="67" y="10"/>
                      <a:pt x="65" y="28"/>
                    </a:cubicBezTo>
                    <a:cubicBezTo>
                      <a:pt x="30" y="285"/>
                      <a:pt x="15" y="551"/>
                      <a:pt x="1" y="812"/>
                    </a:cubicBezTo>
                    <a:cubicBezTo>
                      <a:pt x="1" y="827"/>
                      <a:pt x="12" y="834"/>
                      <a:pt x="23" y="834"/>
                    </a:cubicBezTo>
                    <a:cubicBezTo>
                      <a:pt x="34" y="834"/>
                      <a:pt x="45" y="827"/>
                      <a:pt x="45" y="812"/>
                    </a:cubicBezTo>
                    <a:cubicBezTo>
                      <a:pt x="80" y="551"/>
                      <a:pt x="109" y="290"/>
                      <a:pt x="119" y="28"/>
                    </a:cubicBezTo>
                    <a:cubicBezTo>
                      <a:pt x="119" y="9"/>
                      <a:pt x="107" y="1"/>
                      <a:pt x="95" y="1"/>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8"/>
              <p:cNvSpPr/>
              <p:nvPr/>
            </p:nvSpPr>
            <p:spPr>
              <a:xfrm>
                <a:off x="4329767" y="2361409"/>
                <a:ext cx="6077" cy="50988"/>
              </a:xfrm>
              <a:custGeom>
                <a:avLst/>
                <a:gdLst/>
                <a:ahLst/>
                <a:cxnLst/>
                <a:rect l="l" t="t" r="r" b="b"/>
                <a:pathLst>
                  <a:path w="82" h="688" extrusionOk="0">
                    <a:moveTo>
                      <a:pt x="14" y="1"/>
                    </a:moveTo>
                    <a:cubicBezTo>
                      <a:pt x="7" y="1"/>
                      <a:pt x="1" y="6"/>
                      <a:pt x="1" y="17"/>
                    </a:cubicBezTo>
                    <a:cubicBezTo>
                      <a:pt x="6" y="234"/>
                      <a:pt x="25" y="451"/>
                      <a:pt x="45" y="673"/>
                    </a:cubicBezTo>
                    <a:cubicBezTo>
                      <a:pt x="47" y="683"/>
                      <a:pt x="57" y="687"/>
                      <a:pt x="66" y="687"/>
                    </a:cubicBezTo>
                    <a:cubicBezTo>
                      <a:pt x="75" y="687"/>
                      <a:pt x="82" y="683"/>
                      <a:pt x="79" y="673"/>
                    </a:cubicBezTo>
                    <a:cubicBezTo>
                      <a:pt x="70" y="451"/>
                      <a:pt x="55" y="234"/>
                      <a:pt x="30" y="17"/>
                    </a:cubicBezTo>
                    <a:cubicBezTo>
                      <a:pt x="30" y="7"/>
                      <a:pt x="22" y="1"/>
                      <a:pt x="14" y="1"/>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8"/>
              <p:cNvSpPr/>
              <p:nvPr/>
            </p:nvSpPr>
            <p:spPr>
              <a:xfrm>
                <a:off x="4343996" y="2337917"/>
                <a:ext cx="7263" cy="42539"/>
              </a:xfrm>
              <a:custGeom>
                <a:avLst/>
                <a:gdLst/>
                <a:ahLst/>
                <a:cxnLst/>
                <a:rect l="l" t="t" r="r" b="b"/>
                <a:pathLst>
                  <a:path w="98" h="574" extrusionOk="0">
                    <a:moveTo>
                      <a:pt x="74" y="1"/>
                    </a:moveTo>
                    <a:cubicBezTo>
                      <a:pt x="65" y="1"/>
                      <a:pt x="57" y="6"/>
                      <a:pt x="55" y="19"/>
                    </a:cubicBezTo>
                    <a:cubicBezTo>
                      <a:pt x="1" y="191"/>
                      <a:pt x="1" y="374"/>
                      <a:pt x="21" y="551"/>
                    </a:cubicBezTo>
                    <a:cubicBezTo>
                      <a:pt x="23" y="566"/>
                      <a:pt x="37" y="573"/>
                      <a:pt x="49" y="573"/>
                    </a:cubicBezTo>
                    <a:cubicBezTo>
                      <a:pt x="61" y="573"/>
                      <a:pt x="72" y="566"/>
                      <a:pt x="70" y="551"/>
                    </a:cubicBezTo>
                    <a:cubicBezTo>
                      <a:pt x="50" y="374"/>
                      <a:pt x="65" y="206"/>
                      <a:pt x="94" y="29"/>
                    </a:cubicBezTo>
                    <a:cubicBezTo>
                      <a:pt x="97" y="11"/>
                      <a:pt x="85" y="1"/>
                      <a:pt x="74" y="1"/>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8"/>
              <p:cNvSpPr/>
              <p:nvPr/>
            </p:nvSpPr>
            <p:spPr>
              <a:xfrm>
                <a:off x="4523119" y="3192183"/>
                <a:ext cx="10746" cy="38315"/>
              </a:xfrm>
              <a:custGeom>
                <a:avLst/>
                <a:gdLst/>
                <a:ahLst/>
                <a:cxnLst/>
                <a:rect l="l" t="t" r="r" b="b"/>
                <a:pathLst>
                  <a:path w="145" h="517" extrusionOk="0">
                    <a:moveTo>
                      <a:pt x="22" y="0"/>
                    </a:moveTo>
                    <a:cubicBezTo>
                      <a:pt x="12" y="0"/>
                      <a:pt x="1" y="10"/>
                      <a:pt x="4" y="24"/>
                    </a:cubicBezTo>
                    <a:cubicBezTo>
                      <a:pt x="28" y="187"/>
                      <a:pt x="68" y="345"/>
                      <a:pt x="102" y="503"/>
                    </a:cubicBezTo>
                    <a:cubicBezTo>
                      <a:pt x="104" y="512"/>
                      <a:pt x="112" y="517"/>
                      <a:pt x="120" y="517"/>
                    </a:cubicBezTo>
                    <a:cubicBezTo>
                      <a:pt x="132" y="517"/>
                      <a:pt x="145" y="507"/>
                      <a:pt x="142" y="493"/>
                    </a:cubicBezTo>
                    <a:cubicBezTo>
                      <a:pt x="112" y="330"/>
                      <a:pt x="78" y="172"/>
                      <a:pt x="38" y="15"/>
                    </a:cubicBezTo>
                    <a:cubicBezTo>
                      <a:pt x="36" y="5"/>
                      <a:pt x="29" y="0"/>
                      <a:pt x="22" y="0"/>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8"/>
              <p:cNvSpPr/>
              <p:nvPr/>
            </p:nvSpPr>
            <p:spPr>
              <a:xfrm>
                <a:off x="4545649" y="3191886"/>
                <a:ext cx="4076" cy="26087"/>
              </a:xfrm>
              <a:custGeom>
                <a:avLst/>
                <a:gdLst/>
                <a:ahLst/>
                <a:cxnLst/>
                <a:rect l="l" t="t" r="r" b="b"/>
                <a:pathLst>
                  <a:path w="55" h="352" extrusionOk="0">
                    <a:moveTo>
                      <a:pt x="26" y="0"/>
                    </a:moveTo>
                    <a:cubicBezTo>
                      <a:pt x="15" y="0"/>
                      <a:pt x="5" y="6"/>
                      <a:pt x="5" y="19"/>
                    </a:cubicBezTo>
                    <a:cubicBezTo>
                      <a:pt x="0" y="122"/>
                      <a:pt x="5" y="226"/>
                      <a:pt x="5" y="329"/>
                    </a:cubicBezTo>
                    <a:cubicBezTo>
                      <a:pt x="5" y="344"/>
                      <a:pt x="18" y="351"/>
                      <a:pt x="30" y="351"/>
                    </a:cubicBezTo>
                    <a:cubicBezTo>
                      <a:pt x="42" y="351"/>
                      <a:pt x="55" y="344"/>
                      <a:pt x="55" y="329"/>
                    </a:cubicBezTo>
                    <a:cubicBezTo>
                      <a:pt x="55" y="226"/>
                      <a:pt x="55" y="122"/>
                      <a:pt x="50" y="19"/>
                    </a:cubicBezTo>
                    <a:cubicBezTo>
                      <a:pt x="47" y="6"/>
                      <a:pt x="36" y="0"/>
                      <a:pt x="26" y="0"/>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8"/>
              <p:cNvSpPr/>
              <p:nvPr/>
            </p:nvSpPr>
            <p:spPr>
              <a:xfrm>
                <a:off x="4890408" y="3444972"/>
                <a:ext cx="3780" cy="32016"/>
              </a:xfrm>
              <a:custGeom>
                <a:avLst/>
                <a:gdLst/>
                <a:ahLst/>
                <a:cxnLst/>
                <a:rect l="l" t="t" r="r" b="b"/>
                <a:pathLst>
                  <a:path w="51" h="432" extrusionOk="0">
                    <a:moveTo>
                      <a:pt x="25" y="1"/>
                    </a:moveTo>
                    <a:cubicBezTo>
                      <a:pt x="16" y="1"/>
                      <a:pt x="6" y="7"/>
                      <a:pt x="6" y="19"/>
                    </a:cubicBezTo>
                    <a:cubicBezTo>
                      <a:pt x="1" y="152"/>
                      <a:pt x="6" y="285"/>
                      <a:pt x="6" y="413"/>
                    </a:cubicBezTo>
                    <a:cubicBezTo>
                      <a:pt x="8" y="426"/>
                      <a:pt x="18" y="432"/>
                      <a:pt x="27" y="432"/>
                    </a:cubicBezTo>
                    <a:cubicBezTo>
                      <a:pt x="37" y="432"/>
                      <a:pt x="45" y="426"/>
                      <a:pt x="45" y="413"/>
                    </a:cubicBezTo>
                    <a:cubicBezTo>
                      <a:pt x="45" y="285"/>
                      <a:pt x="50" y="152"/>
                      <a:pt x="45" y="19"/>
                    </a:cubicBezTo>
                    <a:cubicBezTo>
                      <a:pt x="45" y="7"/>
                      <a:pt x="35" y="1"/>
                      <a:pt x="25" y="1"/>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8"/>
              <p:cNvSpPr/>
              <p:nvPr/>
            </p:nvSpPr>
            <p:spPr>
              <a:xfrm>
                <a:off x="4915976" y="3435560"/>
                <a:ext cx="7115" cy="31645"/>
              </a:xfrm>
              <a:custGeom>
                <a:avLst/>
                <a:gdLst/>
                <a:ahLst/>
                <a:cxnLst/>
                <a:rect l="l" t="t" r="r" b="b"/>
                <a:pathLst>
                  <a:path w="96" h="427" extrusionOk="0">
                    <a:moveTo>
                      <a:pt x="76" y="1"/>
                    </a:moveTo>
                    <a:cubicBezTo>
                      <a:pt x="69" y="1"/>
                      <a:pt x="62" y="5"/>
                      <a:pt x="60" y="13"/>
                    </a:cubicBezTo>
                    <a:cubicBezTo>
                      <a:pt x="16" y="141"/>
                      <a:pt x="1" y="274"/>
                      <a:pt x="16" y="412"/>
                    </a:cubicBezTo>
                    <a:cubicBezTo>
                      <a:pt x="16" y="422"/>
                      <a:pt x="24" y="427"/>
                      <a:pt x="33" y="427"/>
                    </a:cubicBezTo>
                    <a:cubicBezTo>
                      <a:pt x="41" y="427"/>
                      <a:pt x="50" y="422"/>
                      <a:pt x="50" y="412"/>
                    </a:cubicBezTo>
                    <a:cubicBezTo>
                      <a:pt x="40" y="279"/>
                      <a:pt x="55" y="146"/>
                      <a:pt x="90" y="23"/>
                    </a:cubicBezTo>
                    <a:cubicBezTo>
                      <a:pt x="95" y="9"/>
                      <a:pt x="86" y="1"/>
                      <a:pt x="76" y="1"/>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8"/>
              <p:cNvSpPr/>
              <p:nvPr/>
            </p:nvSpPr>
            <p:spPr>
              <a:xfrm>
                <a:off x="4143751" y="1844640"/>
                <a:ext cx="50098" cy="30459"/>
              </a:xfrm>
              <a:custGeom>
                <a:avLst/>
                <a:gdLst/>
                <a:ahLst/>
                <a:cxnLst/>
                <a:rect l="l" t="t" r="r" b="b"/>
                <a:pathLst>
                  <a:path w="676" h="411" extrusionOk="0">
                    <a:moveTo>
                      <a:pt x="34" y="0"/>
                    </a:moveTo>
                    <a:cubicBezTo>
                      <a:pt x="18" y="0"/>
                      <a:pt x="1" y="21"/>
                      <a:pt x="12" y="36"/>
                    </a:cubicBezTo>
                    <a:cubicBezTo>
                      <a:pt x="160" y="228"/>
                      <a:pt x="391" y="391"/>
                      <a:pt x="643" y="411"/>
                    </a:cubicBezTo>
                    <a:cubicBezTo>
                      <a:pt x="644" y="411"/>
                      <a:pt x="645" y="411"/>
                      <a:pt x="647" y="411"/>
                    </a:cubicBezTo>
                    <a:cubicBezTo>
                      <a:pt x="673" y="411"/>
                      <a:pt x="676" y="366"/>
                      <a:pt x="648" y="356"/>
                    </a:cubicBezTo>
                    <a:cubicBezTo>
                      <a:pt x="406" y="292"/>
                      <a:pt x="209" y="204"/>
                      <a:pt x="46" y="7"/>
                    </a:cubicBezTo>
                    <a:cubicBezTo>
                      <a:pt x="43" y="2"/>
                      <a:pt x="38" y="0"/>
                      <a:pt x="34" y="0"/>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8"/>
              <p:cNvSpPr/>
              <p:nvPr/>
            </p:nvSpPr>
            <p:spPr>
              <a:xfrm>
                <a:off x="4165613" y="1846790"/>
                <a:ext cx="90118" cy="22529"/>
              </a:xfrm>
              <a:custGeom>
                <a:avLst/>
                <a:gdLst/>
                <a:ahLst/>
                <a:cxnLst/>
                <a:rect l="l" t="t" r="r" b="b"/>
                <a:pathLst>
                  <a:path w="1216" h="304" extrusionOk="0">
                    <a:moveTo>
                      <a:pt x="29" y="0"/>
                    </a:moveTo>
                    <a:cubicBezTo>
                      <a:pt x="13" y="0"/>
                      <a:pt x="1" y="24"/>
                      <a:pt x="18" y="37"/>
                    </a:cubicBezTo>
                    <a:cubicBezTo>
                      <a:pt x="278" y="202"/>
                      <a:pt x="602" y="304"/>
                      <a:pt x="919" y="304"/>
                    </a:cubicBezTo>
                    <a:cubicBezTo>
                      <a:pt x="1009" y="304"/>
                      <a:pt x="1098" y="296"/>
                      <a:pt x="1186" y="278"/>
                    </a:cubicBezTo>
                    <a:cubicBezTo>
                      <a:pt x="1215" y="273"/>
                      <a:pt x="1205" y="229"/>
                      <a:pt x="1176" y="229"/>
                    </a:cubicBezTo>
                    <a:cubicBezTo>
                      <a:pt x="1133" y="230"/>
                      <a:pt x="1092" y="231"/>
                      <a:pt x="1051" y="231"/>
                    </a:cubicBezTo>
                    <a:cubicBezTo>
                      <a:pt x="691" y="231"/>
                      <a:pt x="378" y="170"/>
                      <a:pt x="37" y="2"/>
                    </a:cubicBezTo>
                    <a:cubicBezTo>
                      <a:pt x="35" y="1"/>
                      <a:pt x="32" y="0"/>
                      <a:pt x="29" y="0"/>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8"/>
              <p:cNvSpPr/>
              <p:nvPr/>
            </p:nvSpPr>
            <p:spPr>
              <a:xfrm>
                <a:off x="4980748" y="1683748"/>
                <a:ext cx="62919" cy="25123"/>
              </a:xfrm>
              <a:custGeom>
                <a:avLst/>
                <a:gdLst/>
                <a:ahLst/>
                <a:cxnLst/>
                <a:rect l="l" t="t" r="r" b="b"/>
                <a:pathLst>
                  <a:path w="849" h="339" extrusionOk="0">
                    <a:moveTo>
                      <a:pt x="238" y="1"/>
                    </a:moveTo>
                    <a:cubicBezTo>
                      <a:pt x="166" y="1"/>
                      <a:pt x="95" y="10"/>
                      <a:pt x="29" y="29"/>
                    </a:cubicBezTo>
                    <a:cubicBezTo>
                      <a:pt x="1" y="33"/>
                      <a:pt x="8" y="73"/>
                      <a:pt x="34" y="73"/>
                    </a:cubicBezTo>
                    <a:cubicBezTo>
                      <a:pt x="36" y="73"/>
                      <a:pt x="37" y="73"/>
                      <a:pt x="39" y="73"/>
                    </a:cubicBezTo>
                    <a:cubicBezTo>
                      <a:pt x="100" y="58"/>
                      <a:pt x="160" y="51"/>
                      <a:pt x="217" y="51"/>
                    </a:cubicBezTo>
                    <a:cubicBezTo>
                      <a:pt x="442" y="51"/>
                      <a:pt x="633" y="161"/>
                      <a:pt x="802" y="334"/>
                    </a:cubicBezTo>
                    <a:cubicBezTo>
                      <a:pt x="807" y="337"/>
                      <a:pt x="811" y="339"/>
                      <a:pt x="816" y="339"/>
                    </a:cubicBezTo>
                    <a:cubicBezTo>
                      <a:pt x="833" y="339"/>
                      <a:pt x="849" y="320"/>
                      <a:pt x="837" y="305"/>
                    </a:cubicBezTo>
                    <a:cubicBezTo>
                      <a:pt x="712" y="101"/>
                      <a:pt x="472" y="1"/>
                      <a:pt x="238" y="1"/>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p:nvPr/>
            </p:nvSpPr>
            <p:spPr>
              <a:xfrm>
                <a:off x="4990901" y="1701904"/>
                <a:ext cx="56398" cy="36166"/>
              </a:xfrm>
              <a:custGeom>
                <a:avLst/>
                <a:gdLst/>
                <a:ahLst/>
                <a:cxnLst/>
                <a:rect l="l" t="t" r="r" b="b"/>
                <a:pathLst>
                  <a:path w="761" h="488" extrusionOk="0">
                    <a:moveTo>
                      <a:pt x="30" y="1"/>
                    </a:moveTo>
                    <a:cubicBezTo>
                      <a:pt x="0" y="1"/>
                      <a:pt x="5" y="40"/>
                      <a:pt x="30" y="40"/>
                    </a:cubicBezTo>
                    <a:cubicBezTo>
                      <a:pt x="325" y="70"/>
                      <a:pt x="537" y="237"/>
                      <a:pt x="710" y="474"/>
                    </a:cubicBezTo>
                    <a:cubicBezTo>
                      <a:pt x="715" y="483"/>
                      <a:pt x="722" y="487"/>
                      <a:pt x="729" y="487"/>
                    </a:cubicBezTo>
                    <a:cubicBezTo>
                      <a:pt x="745" y="487"/>
                      <a:pt x="761" y="469"/>
                      <a:pt x="754" y="449"/>
                    </a:cubicBezTo>
                    <a:cubicBezTo>
                      <a:pt x="621" y="178"/>
                      <a:pt x="316" y="20"/>
                      <a:pt x="30" y="1"/>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8"/>
              <p:cNvSpPr/>
              <p:nvPr/>
            </p:nvSpPr>
            <p:spPr>
              <a:xfrm>
                <a:off x="4201557" y="1566061"/>
                <a:ext cx="11265" cy="64476"/>
              </a:xfrm>
              <a:custGeom>
                <a:avLst/>
                <a:gdLst/>
                <a:ahLst/>
                <a:cxnLst/>
                <a:rect l="l" t="t" r="r" b="b"/>
                <a:pathLst>
                  <a:path w="152" h="870" extrusionOk="0">
                    <a:moveTo>
                      <a:pt x="129" y="1"/>
                    </a:moveTo>
                    <a:cubicBezTo>
                      <a:pt x="121" y="1"/>
                      <a:pt x="113" y="5"/>
                      <a:pt x="109" y="15"/>
                    </a:cubicBezTo>
                    <a:cubicBezTo>
                      <a:pt x="16" y="281"/>
                      <a:pt x="1" y="572"/>
                      <a:pt x="16" y="853"/>
                    </a:cubicBezTo>
                    <a:cubicBezTo>
                      <a:pt x="16" y="863"/>
                      <a:pt x="26" y="869"/>
                      <a:pt x="37" y="869"/>
                    </a:cubicBezTo>
                    <a:cubicBezTo>
                      <a:pt x="46" y="869"/>
                      <a:pt x="55" y="864"/>
                      <a:pt x="55" y="853"/>
                    </a:cubicBezTo>
                    <a:cubicBezTo>
                      <a:pt x="50" y="567"/>
                      <a:pt x="94" y="301"/>
                      <a:pt x="149" y="25"/>
                    </a:cubicBezTo>
                    <a:cubicBezTo>
                      <a:pt x="152" y="10"/>
                      <a:pt x="140" y="1"/>
                      <a:pt x="129" y="1"/>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8"/>
              <p:cNvSpPr/>
              <p:nvPr/>
            </p:nvSpPr>
            <p:spPr>
              <a:xfrm>
                <a:off x="4218379" y="1552425"/>
                <a:ext cx="14081" cy="59066"/>
              </a:xfrm>
              <a:custGeom>
                <a:avLst/>
                <a:gdLst/>
                <a:ahLst/>
                <a:cxnLst/>
                <a:rect l="l" t="t" r="r" b="b"/>
                <a:pathLst>
                  <a:path w="190" h="797" extrusionOk="0">
                    <a:moveTo>
                      <a:pt x="155" y="0"/>
                    </a:moveTo>
                    <a:cubicBezTo>
                      <a:pt x="148" y="0"/>
                      <a:pt x="142" y="4"/>
                      <a:pt x="138" y="12"/>
                    </a:cubicBezTo>
                    <a:cubicBezTo>
                      <a:pt x="30" y="248"/>
                      <a:pt x="0" y="514"/>
                      <a:pt x="5" y="771"/>
                    </a:cubicBezTo>
                    <a:cubicBezTo>
                      <a:pt x="5" y="788"/>
                      <a:pt x="18" y="797"/>
                      <a:pt x="30" y="797"/>
                    </a:cubicBezTo>
                    <a:cubicBezTo>
                      <a:pt x="42" y="797"/>
                      <a:pt x="55" y="788"/>
                      <a:pt x="55" y="771"/>
                    </a:cubicBezTo>
                    <a:cubicBezTo>
                      <a:pt x="50" y="514"/>
                      <a:pt x="109" y="278"/>
                      <a:pt x="183" y="36"/>
                    </a:cubicBezTo>
                    <a:cubicBezTo>
                      <a:pt x="190" y="16"/>
                      <a:pt x="171" y="0"/>
                      <a:pt x="155" y="0"/>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8"/>
            <p:cNvSpPr/>
            <p:nvPr/>
          </p:nvSpPr>
          <p:spPr>
            <a:xfrm>
              <a:off x="4854671" y="1422806"/>
              <a:ext cx="57806" cy="18231"/>
            </a:xfrm>
            <a:custGeom>
              <a:avLst/>
              <a:gdLst/>
              <a:ahLst/>
              <a:cxnLst/>
              <a:rect l="l" t="t" r="r" b="b"/>
              <a:pathLst>
                <a:path w="780" h="246" extrusionOk="0">
                  <a:moveTo>
                    <a:pt x="26" y="1"/>
                  </a:moveTo>
                  <a:cubicBezTo>
                    <a:pt x="1" y="1"/>
                    <a:pt x="2" y="41"/>
                    <a:pt x="30" y="46"/>
                  </a:cubicBezTo>
                  <a:cubicBezTo>
                    <a:pt x="286" y="70"/>
                    <a:pt x="503" y="139"/>
                    <a:pt x="730" y="243"/>
                  </a:cubicBezTo>
                  <a:cubicBezTo>
                    <a:pt x="734" y="245"/>
                    <a:pt x="739" y="246"/>
                    <a:pt x="743" y="246"/>
                  </a:cubicBezTo>
                  <a:cubicBezTo>
                    <a:pt x="766" y="246"/>
                    <a:pt x="780" y="216"/>
                    <a:pt x="755" y="203"/>
                  </a:cubicBezTo>
                  <a:cubicBezTo>
                    <a:pt x="543" y="65"/>
                    <a:pt x="281" y="1"/>
                    <a:pt x="30" y="1"/>
                  </a:cubicBezTo>
                  <a:cubicBezTo>
                    <a:pt x="28" y="1"/>
                    <a:pt x="27" y="1"/>
                    <a:pt x="26"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8"/>
            <p:cNvSpPr/>
            <p:nvPr/>
          </p:nvSpPr>
          <p:spPr>
            <a:xfrm>
              <a:off x="4870160" y="1442519"/>
              <a:ext cx="61289" cy="42391"/>
            </a:xfrm>
            <a:custGeom>
              <a:avLst/>
              <a:gdLst/>
              <a:ahLst/>
              <a:cxnLst/>
              <a:rect l="l" t="t" r="r" b="b"/>
              <a:pathLst>
                <a:path w="827" h="572" extrusionOk="0">
                  <a:moveTo>
                    <a:pt x="43" y="1"/>
                  </a:moveTo>
                  <a:cubicBezTo>
                    <a:pt x="12" y="1"/>
                    <a:pt x="0" y="46"/>
                    <a:pt x="33" y="56"/>
                  </a:cubicBezTo>
                  <a:cubicBezTo>
                    <a:pt x="348" y="105"/>
                    <a:pt x="605" y="287"/>
                    <a:pt x="767" y="558"/>
                  </a:cubicBezTo>
                  <a:cubicBezTo>
                    <a:pt x="773" y="567"/>
                    <a:pt x="782" y="571"/>
                    <a:pt x="790" y="571"/>
                  </a:cubicBezTo>
                  <a:cubicBezTo>
                    <a:pt x="809" y="571"/>
                    <a:pt x="827" y="552"/>
                    <a:pt x="817" y="529"/>
                  </a:cubicBezTo>
                  <a:cubicBezTo>
                    <a:pt x="654" y="243"/>
                    <a:pt x="373" y="51"/>
                    <a:pt x="48" y="1"/>
                  </a:cubicBezTo>
                  <a:cubicBezTo>
                    <a:pt x="46" y="1"/>
                    <a:pt x="45" y="1"/>
                    <a:pt x="4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Google Shape;141;p18"/>
          <p:cNvSpPr txBox="1"/>
          <p:nvPr/>
        </p:nvSpPr>
        <p:spPr>
          <a:xfrm>
            <a:off x="6432312" y="1510361"/>
            <a:ext cx="2215953" cy="770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1050" b="0" i="0" dirty="0">
                <a:solidFill>
                  <a:srgbClr val="2A2A2A"/>
                </a:solidFill>
                <a:effectLst/>
                <a:latin typeface="Arial" panose="020B0604020202020204" pitchFamily="34" charset="0"/>
              </a:rPr>
              <a:t>After drying, the pencil leads are put into an oven heated to 1,800 degrees F. The heat makes the leads smooth and hard.</a:t>
            </a:r>
            <a:endParaRPr sz="1050" dirty="0">
              <a:solidFill>
                <a:srgbClr val="000000"/>
              </a:solidFill>
              <a:latin typeface="Roboto"/>
              <a:ea typeface="Roboto"/>
              <a:cs typeface="Roboto"/>
              <a:sym typeface="Roboto"/>
            </a:endParaRPr>
          </a:p>
        </p:txBody>
      </p:sp>
      <p:sp>
        <p:nvSpPr>
          <p:cNvPr id="142" name="Google Shape;142;p18"/>
          <p:cNvSpPr txBox="1"/>
          <p:nvPr/>
        </p:nvSpPr>
        <p:spPr>
          <a:xfrm>
            <a:off x="325472" y="1677216"/>
            <a:ext cx="1808100" cy="770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100"/>
              <a:buFont typeface="Arial"/>
              <a:buNone/>
            </a:pPr>
            <a:r>
              <a:rPr lang="en-US" sz="1050" dirty="0"/>
              <a:t>The wood of the pencil is already in thin slats where it is cut into 8 long pieces</a:t>
            </a:r>
            <a:endParaRPr sz="1050" dirty="0">
              <a:solidFill>
                <a:srgbClr val="000000"/>
              </a:solidFill>
              <a:latin typeface="Roboto"/>
              <a:ea typeface="Roboto"/>
              <a:cs typeface="Roboto"/>
              <a:sym typeface="Roboto"/>
            </a:endParaRPr>
          </a:p>
        </p:txBody>
      </p:sp>
      <p:sp>
        <p:nvSpPr>
          <p:cNvPr id="143" name="Google Shape;143;p18"/>
          <p:cNvSpPr txBox="1"/>
          <p:nvPr/>
        </p:nvSpPr>
        <p:spPr>
          <a:xfrm>
            <a:off x="6432311" y="3312150"/>
            <a:ext cx="2215953" cy="770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200"/>
              </a:spcAft>
              <a:buNone/>
            </a:pPr>
            <a:r>
              <a:rPr lang="en-US" sz="1050" dirty="0"/>
              <a:t> Glue is put on the one side of the wood then they put the dried lead piece on top and cover it again with glue and glue the top pieces of the wood over it</a:t>
            </a:r>
            <a:endParaRPr sz="1050" dirty="0">
              <a:solidFill>
                <a:srgbClr val="000000"/>
              </a:solidFill>
              <a:latin typeface="Roboto"/>
              <a:ea typeface="Roboto"/>
              <a:cs typeface="Roboto"/>
              <a:sym typeface="Roboto"/>
            </a:endParaRPr>
          </a:p>
        </p:txBody>
      </p:sp>
      <p:sp>
        <p:nvSpPr>
          <p:cNvPr id="144" name="Google Shape;144;p18"/>
          <p:cNvSpPr txBox="1"/>
          <p:nvPr/>
        </p:nvSpPr>
        <p:spPr>
          <a:xfrm>
            <a:off x="111378" y="3405526"/>
            <a:ext cx="2100737" cy="693600"/>
          </a:xfrm>
          <a:prstGeom prst="rect">
            <a:avLst/>
          </a:prstGeom>
          <a:noFill/>
          <a:ln>
            <a:noFill/>
          </a:ln>
        </p:spPr>
        <p:txBody>
          <a:bodyPr spcFirstLastPara="1" wrap="square" lIns="91425" tIns="91425" rIns="91425" bIns="91425" anchor="t" anchorCtr="0">
            <a:noAutofit/>
          </a:bodyPr>
          <a:lstStyle/>
          <a:p>
            <a:r>
              <a:rPr lang="en-US" sz="1050" dirty="0"/>
              <a:t>Sharp blades trim the wood to shape it into a round pencil shape.</a:t>
            </a:r>
          </a:p>
          <a:p>
            <a:pPr marL="171450" indent="-171450">
              <a:buFont typeface="Arial" panose="020B0604020202020204" pitchFamily="34" charset="0"/>
              <a:buChar char="•"/>
            </a:pPr>
            <a:r>
              <a:rPr lang="en-US" sz="1050" dirty="0"/>
              <a:t>Same machine also separates the wooden slabs making the individual pencils </a:t>
            </a:r>
          </a:p>
          <a:p>
            <a:endParaRPr lang="en-US" sz="1050" dirty="0"/>
          </a:p>
        </p:txBody>
      </p:sp>
      <p:pic>
        <p:nvPicPr>
          <p:cNvPr id="54" name="Picture 8" descr="Picture">
            <a:extLst>
              <a:ext uri="{FF2B5EF4-FFF2-40B4-BE49-F238E27FC236}">
                <a16:creationId xmlns:a16="http://schemas.microsoft.com/office/drawing/2014/main" id="{9BA987D0-A4EB-48CB-A563-8433D0954F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9782" y="342893"/>
            <a:ext cx="1167467" cy="116746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Picture">
            <a:extLst>
              <a:ext uri="{FF2B5EF4-FFF2-40B4-BE49-F238E27FC236}">
                <a16:creationId xmlns:a16="http://schemas.microsoft.com/office/drawing/2014/main" id="{E4B34B59-F9B6-437F-AF59-5386A194DB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258" y="443962"/>
            <a:ext cx="1362452" cy="136245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Picture">
            <a:extLst>
              <a:ext uri="{FF2B5EF4-FFF2-40B4-BE49-F238E27FC236}">
                <a16:creationId xmlns:a16="http://schemas.microsoft.com/office/drawing/2014/main" id="{C520BEAD-25EB-4AB6-A643-24C65AE522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5575" y="3920940"/>
            <a:ext cx="1231829" cy="123182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Picture">
            <a:extLst>
              <a:ext uri="{FF2B5EF4-FFF2-40B4-BE49-F238E27FC236}">
                <a16:creationId xmlns:a16="http://schemas.microsoft.com/office/drawing/2014/main" id="{A911D711-DA90-4C85-934D-068022EC9C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2182839" y="4021969"/>
            <a:ext cx="1158823" cy="11588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30"/>
          <p:cNvSpPr/>
          <p:nvPr/>
        </p:nvSpPr>
        <p:spPr>
          <a:xfrm flipH="1">
            <a:off x="5854469" y="2122400"/>
            <a:ext cx="330900" cy="2477000"/>
          </a:xfrm>
          <a:custGeom>
            <a:avLst/>
            <a:gdLst/>
            <a:ahLst/>
            <a:cxnLst/>
            <a:rect l="l" t="t" r="r" b="b"/>
            <a:pathLst>
              <a:path w="13236" h="99080" extrusionOk="0">
                <a:moveTo>
                  <a:pt x="355" y="15635"/>
                </a:moveTo>
                <a:lnTo>
                  <a:pt x="4886" y="888"/>
                </a:lnTo>
                <a:lnTo>
                  <a:pt x="6041" y="0"/>
                </a:lnTo>
                <a:lnTo>
                  <a:pt x="13059" y="15724"/>
                </a:lnTo>
                <a:lnTo>
                  <a:pt x="12970" y="71926"/>
                </a:lnTo>
                <a:lnTo>
                  <a:pt x="13236" y="92151"/>
                </a:lnTo>
                <a:lnTo>
                  <a:pt x="12703" y="94016"/>
                </a:lnTo>
                <a:lnTo>
                  <a:pt x="11815" y="97036"/>
                </a:lnTo>
                <a:lnTo>
                  <a:pt x="8706" y="98902"/>
                </a:lnTo>
                <a:lnTo>
                  <a:pt x="5774" y="99080"/>
                </a:lnTo>
                <a:lnTo>
                  <a:pt x="2932" y="98014"/>
                </a:lnTo>
                <a:lnTo>
                  <a:pt x="622" y="95615"/>
                </a:lnTo>
                <a:lnTo>
                  <a:pt x="0" y="92595"/>
                </a:lnTo>
                <a:lnTo>
                  <a:pt x="1155" y="63457"/>
                </a:lnTo>
                <a:lnTo>
                  <a:pt x="977" y="18714"/>
                </a:lnTo>
                <a:lnTo>
                  <a:pt x="977" y="16582"/>
                </a:lnTo>
                <a:close/>
              </a:path>
            </a:pathLst>
          </a:custGeom>
          <a:solidFill>
            <a:schemeClr val="accent2"/>
          </a:solidFill>
          <a:ln>
            <a:noFill/>
          </a:ln>
        </p:spPr>
      </p:sp>
      <p:sp>
        <p:nvSpPr>
          <p:cNvPr id="839" name="Google Shape;839;p30"/>
          <p:cNvSpPr/>
          <p:nvPr/>
        </p:nvSpPr>
        <p:spPr>
          <a:xfrm>
            <a:off x="2924125" y="2122400"/>
            <a:ext cx="330900" cy="2477000"/>
          </a:xfrm>
          <a:custGeom>
            <a:avLst/>
            <a:gdLst/>
            <a:ahLst/>
            <a:cxnLst/>
            <a:rect l="l" t="t" r="r" b="b"/>
            <a:pathLst>
              <a:path w="13236" h="99080" extrusionOk="0">
                <a:moveTo>
                  <a:pt x="355" y="15635"/>
                </a:moveTo>
                <a:lnTo>
                  <a:pt x="4886" y="888"/>
                </a:lnTo>
                <a:lnTo>
                  <a:pt x="6041" y="0"/>
                </a:lnTo>
                <a:lnTo>
                  <a:pt x="13059" y="15724"/>
                </a:lnTo>
                <a:lnTo>
                  <a:pt x="12970" y="71926"/>
                </a:lnTo>
                <a:lnTo>
                  <a:pt x="13236" y="92151"/>
                </a:lnTo>
                <a:lnTo>
                  <a:pt x="12703" y="94016"/>
                </a:lnTo>
                <a:lnTo>
                  <a:pt x="11815" y="97036"/>
                </a:lnTo>
                <a:lnTo>
                  <a:pt x="8706" y="98902"/>
                </a:lnTo>
                <a:lnTo>
                  <a:pt x="5774" y="99080"/>
                </a:lnTo>
                <a:lnTo>
                  <a:pt x="2932" y="98014"/>
                </a:lnTo>
                <a:lnTo>
                  <a:pt x="622" y="95615"/>
                </a:lnTo>
                <a:lnTo>
                  <a:pt x="0" y="92595"/>
                </a:lnTo>
                <a:lnTo>
                  <a:pt x="1155" y="63457"/>
                </a:lnTo>
                <a:lnTo>
                  <a:pt x="977" y="18714"/>
                </a:lnTo>
                <a:lnTo>
                  <a:pt x="977" y="16582"/>
                </a:lnTo>
                <a:close/>
              </a:path>
            </a:pathLst>
          </a:custGeom>
          <a:solidFill>
            <a:schemeClr val="accent5"/>
          </a:solidFill>
          <a:ln>
            <a:noFill/>
          </a:ln>
        </p:spPr>
      </p:sp>
      <p:sp>
        <p:nvSpPr>
          <p:cNvPr id="840" name="Google Shape;840;p30"/>
          <p:cNvSpPr/>
          <p:nvPr/>
        </p:nvSpPr>
        <p:spPr>
          <a:xfrm flipH="1">
            <a:off x="2935250" y="2266746"/>
            <a:ext cx="308700" cy="284275"/>
          </a:xfrm>
          <a:custGeom>
            <a:avLst/>
            <a:gdLst/>
            <a:ahLst/>
            <a:cxnLst/>
            <a:rect l="l" t="t" r="r" b="b"/>
            <a:pathLst>
              <a:path w="12348" h="11371" extrusionOk="0">
                <a:moveTo>
                  <a:pt x="4086" y="267"/>
                </a:moveTo>
                <a:lnTo>
                  <a:pt x="5774" y="1777"/>
                </a:lnTo>
                <a:lnTo>
                  <a:pt x="7817" y="1510"/>
                </a:lnTo>
                <a:lnTo>
                  <a:pt x="9238" y="0"/>
                </a:lnTo>
                <a:lnTo>
                  <a:pt x="12259" y="9950"/>
                </a:lnTo>
                <a:lnTo>
                  <a:pt x="12348" y="10838"/>
                </a:lnTo>
                <a:lnTo>
                  <a:pt x="9771" y="10483"/>
                </a:lnTo>
                <a:lnTo>
                  <a:pt x="8350" y="9150"/>
                </a:lnTo>
                <a:lnTo>
                  <a:pt x="7639" y="10483"/>
                </a:lnTo>
                <a:lnTo>
                  <a:pt x="6040" y="11282"/>
                </a:lnTo>
                <a:lnTo>
                  <a:pt x="4441" y="10483"/>
                </a:lnTo>
                <a:lnTo>
                  <a:pt x="4086" y="9594"/>
                </a:lnTo>
                <a:lnTo>
                  <a:pt x="2842" y="10927"/>
                </a:lnTo>
                <a:lnTo>
                  <a:pt x="1155" y="11371"/>
                </a:lnTo>
                <a:lnTo>
                  <a:pt x="0" y="10483"/>
                </a:lnTo>
                <a:lnTo>
                  <a:pt x="266" y="8617"/>
                </a:lnTo>
                <a:close/>
              </a:path>
            </a:pathLst>
          </a:custGeom>
          <a:solidFill>
            <a:schemeClr val="dk2"/>
          </a:solidFill>
          <a:ln>
            <a:noFill/>
          </a:ln>
        </p:spPr>
      </p:sp>
      <p:grpSp>
        <p:nvGrpSpPr>
          <p:cNvPr id="841" name="Google Shape;841;p30"/>
          <p:cNvGrpSpPr/>
          <p:nvPr/>
        </p:nvGrpSpPr>
        <p:grpSpPr>
          <a:xfrm>
            <a:off x="6704727" y="1414507"/>
            <a:ext cx="1659772" cy="3032945"/>
            <a:chOff x="5437326" y="1512026"/>
            <a:chExt cx="1621663" cy="2963307"/>
          </a:xfrm>
        </p:grpSpPr>
        <p:sp>
          <p:nvSpPr>
            <p:cNvPr id="842" name="Google Shape;842;p30"/>
            <p:cNvSpPr/>
            <p:nvPr/>
          </p:nvSpPr>
          <p:spPr>
            <a:xfrm>
              <a:off x="5437326" y="1512026"/>
              <a:ext cx="1601191" cy="344366"/>
            </a:xfrm>
            <a:custGeom>
              <a:avLst/>
              <a:gdLst/>
              <a:ahLst/>
              <a:cxnLst/>
              <a:rect l="l" t="t" r="r" b="b"/>
              <a:pathLst>
                <a:path w="19710" h="4239" extrusionOk="0">
                  <a:moveTo>
                    <a:pt x="1" y="0"/>
                  </a:moveTo>
                  <a:cubicBezTo>
                    <a:pt x="6" y="143"/>
                    <a:pt x="11" y="281"/>
                    <a:pt x="16" y="419"/>
                  </a:cubicBezTo>
                  <a:cubicBezTo>
                    <a:pt x="45" y="410"/>
                    <a:pt x="80" y="400"/>
                    <a:pt x="104" y="390"/>
                  </a:cubicBezTo>
                  <a:cubicBezTo>
                    <a:pt x="203" y="360"/>
                    <a:pt x="297" y="345"/>
                    <a:pt x="400" y="345"/>
                  </a:cubicBezTo>
                  <a:cubicBezTo>
                    <a:pt x="444" y="345"/>
                    <a:pt x="454" y="395"/>
                    <a:pt x="410" y="405"/>
                  </a:cubicBezTo>
                  <a:cubicBezTo>
                    <a:pt x="321" y="424"/>
                    <a:pt x="237" y="454"/>
                    <a:pt x="159" y="493"/>
                  </a:cubicBezTo>
                  <a:cubicBezTo>
                    <a:pt x="109" y="513"/>
                    <a:pt x="65" y="552"/>
                    <a:pt x="16" y="572"/>
                  </a:cubicBezTo>
                  <a:cubicBezTo>
                    <a:pt x="21" y="651"/>
                    <a:pt x="21" y="730"/>
                    <a:pt x="21" y="814"/>
                  </a:cubicBezTo>
                  <a:cubicBezTo>
                    <a:pt x="50" y="799"/>
                    <a:pt x="75" y="789"/>
                    <a:pt x="99" y="779"/>
                  </a:cubicBezTo>
                  <a:cubicBezTo>
                    <a:pt x="228" y="715"/>
                    <a:pt x="361" y="656"/>
                    <a:pt x="489" y="597"/>
                  </a:cubicBezTo>
                  <a:cubicBezTo>
                    <a:pt x="497" y="592"/>
                    <a:pt x="506" y="590"/>
                    <a:pt x="514" y="590"/>
                  </a:cubicBezTo>
                  <a:cubicBezTo>
                    <a:pt x="549" y="590"/>
                    <a:pt x="575" y="626"/>
                    <a:pt x="543" y="646"/>
                  </a:cubicBezTo>
                  <a:cubicBezTo>
                    <a:pt x="430" y="720"/>
                    <a:pt x="311" y="799"/>
                    <a:pt x="198" y="873"/>
                  </a:cubicBezTo>
                  <a:cubicBezTo>
                    <a:pt x="144" y="907"/>
                    <a:pt x="90" y="957"/>
                    <a:pt x="26" y="981"/>
                  </a:cubicBezTo>
                  <a:cubicBezTo>
                    <a:pt x="30" y="1075"/>
                    <a:pt x="30" y="1164"/>
                    <a:pt x="30" y="1252"/>
                  </a:cubicBezTo>
                  <a:cubicBezTo>
                    <a:pt x="40" y="1247"/>
                    <a:pt x="50" y="1242"/>
                    <a:pt x="55" y="1237"/>
                  </a:cubicBezTo>
                  <a:cubicBezTo>
                    <a:pt x="188" y="1159"/>
                    <a:pt x="341" y="1099"/>
                    <a:pt x="499" y="1060"/>
                  </a:cubicBezTo>
                  <a:cubicBezTo>
                    <a:pt x="503" y="1059"/>
                    <a:pt x="507" y="1059"/>
                    <a:pt x="510" y="1059"/>
                  </a:cubicBezTo>
                  <a:cubicBezTo>
                    <a:pt x="553" y="1059"/>
                    <a:pt x="578" y="1106"/>
                    <a:pt x="533" y="1124"/>
                  </a:cubicBezTo>
                  <a:cubicBezTo>
                    <a:pt x="390" y="1173"/>
                    <a:pt x="262" y="1242"/>
                    <a:pt x="149" y="1331"/>
                  </a:cubicBezTo>
                  <a:cubicBezTo>
                    <a:pt x="114" y="1356"/>
                    <a:pt x="80" y="1400"/>
                    <a:pt x="35" y="1440"/>
                  </a:cubicBezTo>
                  <a:cubicBezTo>
                    <a:pt x="40" y="1558"/>
                    <a:pt x="40" y="1676"/>
                    <a:pt x="40" y="1794"/>
                  </a:cubicBezTo>
                  <a:cubicBezTo>
                    <a:pt x="134" y="1735"/>
                    <a:pt x="233" y="1686"/>
                    <a:pt x="341" y="1647"/>
                  </a:cubicBezTo>
                  <a:cubicBezTo>
                    <a:pt x="349" y="1644"/>
                    <a:pt x="357" y="1642"/>
                    <a:pt x="364" y="1642"/>
                  </a:cubicBezTo>
                  <a:cubicBezTo>
                    <a:pt x="406" y="1642"/>
                    <a:pt x="432" y="1685"/>
                    <a:pt x="390" y="1706"/>
                  </a:cubicBezTo>
                  <a:cubicBezTo>
                    <a:pt x="272" y="1760"/>
                    <a:pt x="168" y="1824"/>
                    <a:pt x="75" y="1903"/>
                  </a:cubicBezTo>
                  <a:cubicBezTo>
                    <a:pt x="65" y="1913"/>
                    <a:pt x="55" y="1923"/>
                    <a:pt x="45" y="1932"/>
                  </a:cubicBezTo>
                  <a:cubicBezTo>
                    <a:pt x="45" y="2041"/>
                    <a:pt x="50" y="2149"/>
                    <a:pt x="50" y="2258"/>
                  </a:cubicBezTo>
                  <a:cubicBezTo>
                    <a:pt x="95" y="2233"/>
                    <a:pt x="139" y="2203"/>
                    <a:pt x="183" y="2179"/>
                  </a:cubicBezTo>
                  <a:cubicBezTo>
                    <a:pt x="193" y="2173"/>
                    <a:pt x="203" y="2171"/>
                    <a:pt x="213" y="2171"/>
                  </a:cubicBezTo>
                  <a:cubicBezTo>
                    <a:pt x="247" y="2171"/>
                    <a:pt x="273" y="2200"/>
                    <a:pt x="242" y="2223"/>
                  </a:cubicBezTo>
                  <a:cubicBezTo>
                    <a:pt x="178" y="2268"/>
                    <a:pt x="114" y="2317"/>
                    <a:pt x="50" y="2366"/>
                  </a:cubicBezTo>
                  <a:cubicBezTo>
                    <a:pt x="50" y="2470"/>
                    <a:pt x="55" y="2568"/>
                    <a:pt x="55" y="2672"/>
                  </a:cubicBezTo>
                  <a:cubicBezTo>
                    <a:pt x="60" y="2672"/>
                    <a:pt x="70" y="2667"/>
                    <a:pt x="75" y="2662"/>
                  </a:cubicBezTo>
                  <a:cubicBezTo>
                    <a:pt x="85" y="2658"/>
                    <a:pt x="94" y="2656"/>
                    <a:pt x="103" y="2656"/>
                  </a:cubicBezTo>
                  <a:cubicBezTo>
                    <a:pt x="150" y="2656"/>
                    <a:pt x="175" y="2706"/>
                    <a:pt x="129" y="2731"/>
                  </a:cubicBezTo>
                  <a:cubicBezTo>
                    <a:pt x="99" y="2746"/>
                    <a:pt x="80" y="2765"/>
                    <a:pt x="55" y="2780"/>
                  </a:cubicBezTo>
                  <a:cubicBezTo>
                    <a:pt x="55" y="2908"/>
                    <a:pt x="60" y="3031"/>
                    <a:pt x="60" y="3160"/>
                  </a:cubicBezTo>
                  <a:cubicBezTo>
                    <a:pt x="119" y="3115"/>
                    <a:pt x="193" y="3076"/>
                    <a:pt x="262" y="3051"/>
                  </a:cubicBezTo>
                  <a:cubicBezTo>
                    <a:pt x="270" y="3048"/>
                    <a:pt x="278" y="3047"/>
                    <a:pt x="286" y="3047"/>
                  </a:cubicBezTo>
                  <a:cubicBezTo>
                    <a:pt x="332" y="3047"/>
                    <a:pt x="358" y="3094"/>
                    <a:pt x="311" y="3115"/>
                  </a:cubicBezTo>
                  <a:cubicBezTo>
                    <a:pt x="247" y="3145"/>
                    <a:pt x="193" y="3184"/>
                    <a:pt x="149" y="3229"/>
                  </a:cubicBezTo>
                  <a:cubicBezTo>
                    <a:pt x="109" y="3273"/>
                    <a:pt x="90" y="3322"/>
                    <a:pt x="60" y="3367"/>
                  </a:cubicBezTo>
                  <a:cubicBezTo>
                    <a:pt x="65" y="3441"/>
                    <a:pt x="65" y="3514"/>
                    <a:pt x="65" y="3588"/>
                  </a:cubicBezTo>
                  <a:cubicBezTo>
                    <a:pt x="85" y="3574"/>
                    <a:pt x="99" y="3564"/>
                    <a:pt x="114" y="3549"/>
                  </a:cubicBezTo>
                  <a:cubicBezTo>
                    <a:pt x="233" y="3460"/>
                    <a:pt x="361" y="3381"/>
                    <a:pt x="494" y="3307"/>
                  </a:cubicBezTo>
                  <a:cubicBezTo>
                    <a:pt x="499" y="3305"/>
                    <a:pt x="504" y="3304"/>
                    <a:pt x="510" y="3304"/>
                  </a:cubicBezTo>
                  <a:cubicBezTo>
                    <a:pt x="539" y="3304"/>
                    <a:pt x="563" y="3335"/>
                    <a:pt x="538" y="3352"/>
                  </a:cubicBezTo>
                  <a:cubicBezTo>
                    <a:pt x="420" y="3436"/>
                    <a:pt x="306" y="3524"/>
                    <a:pt x="213" y="3623"/>
                  </a:cubicBezTo>
                  <a:cubicBezTo>
                    <a:pt x="168" y="3672"/>
                    <a:pt x="124" y="3746"/>
                    <a:pt x="65" y="3795"/>
                  </a:cubicBezTo>
                  <a:cubicBezTo>
                    <a:pt x="65" y="3869"/>
                    <a:pt x="65" y="3943"/>
                    <a:pt x="65" y="4022"/>
                  </a:cubicBezTo>
                  <a:cubicBezTo>
                    <a:pt x="252" y="3894"/>
                    <a:pt x="474" y="3786"/>
                    <a:pt x="681" y="3702"/>
                  </a:cubicBezTo>
                  <a:cubicBezTo>
                    <a:pt x="689" y="3698"/>
                    <a:pt x="696" y="3697"/>
                    <a:pt x="703" y="3697"/>
                  </a:cubicBezTo>
                  <a:cubicBezTo>
                    <a:pt x="735" y="3697"/>
                    <a:pt x="753" y="3730"/>
                    <a:pt x="720" y="3746"/>
                  </a:cubicBezTo>
                  <a:cubicBezTo>
                    <a:pt x="568" y="3820"/>
                    <a:pt x="425" y="3904"/>
                    <a:pt x="297" y="3997"/>
                  </a:cubicBezTo>
                  <a:cubicBezTo>
                    <a:pt x="213" y="4057"/>
                    <a:pt x="139" y="4121"/>
                    <a:pt x="65" y="4190"/>
                  </a:cubicBezTo>
                  <a:lnTo>
                    <a:pt x="65" y="4239"/>
                  </a:lnTo>
                  <a:lnTo>
                    <a:pt x="144" y="4239"/>
                  </a:lnTo>
                  <a:cubicBezTo>
                    <a:pt x="188" y="4214"/>
                    <a:pt x="233" y="4190"/>
                    <a:pt x="272" y="4170"/>
                  </a:cubicBezTo>
                  <a:cubicBezTo>
                    <a:pt x="277" y="4167"/>
                    <a:pt x="282" y="4166"/>
                    <a:pt x="287" y="4166"/>
                  </a:cubicBezTo>
                  <a:cubicBezTo>
                    <a:pt x="312" y="4166"/>
                    <a:pt x="332" y="4192"/>
                    <a:pt x="311" y="4204"/>
                  </a:cubicBezTo>
                  <a:cubicBezTo>
                    <a:pt x="297" y="4214"/>
                    <a:pt x="277" y="4224"/>
                    <a:pt x="262" y="4239"/>
                  </a:cubicBezTo>
                  <a:lnTo>
                    <a:pt x="15826" y="4239"/>
                  </a:lnTo>
                  <a:cubicBezTo>
                    <a:pt x="17122" y="4190"/>
                    <a:pt x="18414" y="4126"/>
                    <a:pt x="19710" y="4057"/>
                  </a:cubicBezTo>
                  <a:cubicBezTo>
                    <a:pt x="19651" y="2721"/>
                    <a:pt x="19582" y="1380"/>
                    <a:pt x="19503" y="45"/>
                  </a:cubicBezTo>
                  <a:cubicBezTo>
                    <a:pt x="19340" y="30"/>
                    <a:pt x="19182" y="15"/>
                    <a:pt x="19020" y="0"/>
                  </a:cubicBezTo>
                  <a:cubicBezTo>
                    <a:pt x="18606" y="10"/>
                    <a:pt x="18192" y="10"/>
                    <a:pt x="17778" y="10"/>
                  </a:cubicBezTo>
                  <a:lnTo>
                    <a:pt x="17778" y="513"/>
                  </a:lnTo>
                  <a:cubicBezTo>
                    <a:pt x="17778" y="789"/>
                    <a:pt x="17477" y="1011"/>
                    <a:pt x="17103" y="1011"/>
                  </a:cubicBezTo>
                  <a:cubicBezTo>
                    <a:pt x="16728" y="1011"/>
                    <a:pt x="16427" y="789"/>
                    <a:pt x="16427" y="513"/>
                  </a:cubicBezTo>
                  <a:lnTo>
                    <a:pt x="16427" y="10"/>
                  </a:lnTo>
                  <a:cubicBezTo>
                    <a:pt x="16073" y="5"/>
                    <a:pt x="15718" y="5"/>
                    <a:pt x="15363" y="0"/>
                  </a:cubicBezTo>
                  <a:lnTo>
                    <a:pt x="15245" y="0"/>
                  </a:lnTo>
                  <a:lnTo>
                    <a:pt x="15245" y="513"/>
                  </a:lnTo>
                  <a:cubicBezTo>
                    <a:pt x="15245" y="789"/>
                    <a:pt x="14939" y="1011"/>
                    <a:pt x="14569" y="1011"/>
                  </a:cubicBezTo>
                  <a:cubicBezTo>
                    <a:pt x="14195" y="1011"/>
                    <a:pt x="13894" y="789"/>
                    <a:pt x="13894" y="513"/>
                  </a:cubicBezTo>
                  <a:lnTo>
                    <a:pt x="13894" y="0"/>
                  </a:lnTo>
                  <a:lnTo>
                    <a:pt x="12711" y="0"/>
                  </a:lnTo>
                  <a:lnTo>
                    <a:pt x="12711" y="513"/>
                  </a:lnTo>
                  <a:cubicBezTo>
                    <a:pt x="12711" y="789"/>
                    <a:pt x="12406" y="1011"/>
                    <a:pt x="12036" y="1011"/>
                  </a:cubicBezTo>
                  <a:cubicBezTo>
                    <a:pt x="11662" y="1011"/>
                    <a:pt x="11361" y="789"/>
                    <a:pt x="11361" y="513"/>
                  </a:cubicBezTo>
                  <a:lnTo>
                    <a:pt x="11361" y="0"/>
                  </a:lnTo>
                  <a:lnTo>
                    <a:pt x="10178" y="0"/>
                  </a:lnTo>
                  <a:lnTo>
                    <a:pt x="10178" y="513"/>
                  </a:lnTo>
                  <a:cubicBezTo>
                    <a:pt x="10178" y="789"/>
                    <a:pt x="9873" y="1011"/>
                    <a:pt x="9503" y="1011"/>
                  </a:cubicBezTo>
                  <a:cubicBezTo>
                    <a:pt x="9128" y="1011"/>
                    <a:pt x="8828" y="789"/>
                    <a:pt x="8828" y="513"/>
                  </a:cubicBezTo>
                  <a:lnTo>
                    <a:pt x="8828" y="0"/>
                  </a:lnTo>
                  <a:lnTo>
                    <a:pt x="7645" y="0"/>
                  </a:lnTo>
                  <a:lnTo>
                    <a:pt x="7645" y="513"/>
                  </a:lnTo>
                  <a:cubicBezTo>
                    <a:pt x="7645" y="789"/>
                    <a:pt x="7339" y="1011"/>
                    <a:pt x="6970" y="1011"/>
                  </a:cubicBezTo>
                  <a:cubicBezTo>
                    <a:pt x="6595" y="1011"/>
                    <a:pt x="6295" y="789"/>
                    <a:pt x="6295" y="513"/>
                  </a:cubicBezTo>
                  <a:lnTo>
                    <a:pt x="6295" y="0"/>
                  </a:lnTo>
                  <a:lnTo>
                    <a:pt x="5112" y="0"/>
                  </a:lnTo>
                  <a:lnTo>
                    <a:pt x="5112" y="513"/>
                  </a:lnTo>
                  <a:cubicBezTo>
                    <a:pt x="5112" y="789"/>
                    <a:pt x="4806" y="1011"/>
                    <a:pt x="4436" y="1011"/>
                  </a:cubicBezTo>
                  <a:cubicBezTo>
                    <a:pt x="4062" y="1011"/>
                    <a:pt x="3761" y="789"/>
                    <a:pt x="3761" y="513"/>
                  </a:cubicBezTo>
                  <a:lnTo>
                    <a:pt x="3761" y="0"/>
                  </a:lnTo>
                  <a:lnTo>
                    <a:pt x="2578" y="0"/>
                  </a:lnTo>
                  <a:lnTo>
                    <a:pt x="2578" y="513"/>
                  </a:lnTo>
                  <a:cubicBezTo>
                    <a:pt x="2578" y="789"/>
                    <a:pt x="2273" y="1011"/>
                    <a:pt x="1903" y="1011"/>
                  </a:cubicBezTo>
                  <a:cubicBezTo>
                    <a:pt x="1529" y="1011"/>
                    <a:pt x="1228" y="789"/>
                    <a:pt x="1228" y="513"/>
                  </a:cubicBez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0"/>
            <p:cNvSpPr/>
            <p:nvPr/>
          </p:nvSpPr>
          <p:spPr>
            <a:xfrm>
              <a:off x="5440575" y="2166645"/>
              <a:ext cx="1618413" cy="2308689"/>
            </a:xfrm>
            <a:custGeom>
              <a:avLst/>
              <a:gdLst/>
              <a:ahLst/>
              <a:cxnLst/>
              <a:rect l="l" t="t" r="r" b="b"/>
              <a:pathLst>
                <a:path w="19922" h="28419" extrusionOk="0">
                  <a:moveTo>
                    <a:pt x="502" y="23859"/>
                  </a:moveTo>
                  <a:cubicBezTo>
                    <a:pt x="524" y="23859"/>
                    <a:pt x="547" y="23876"/>
                    <a:pt x="533" y="23894"/>
                  </a:cubicBezTo>
                  <a:cubicBezTo>
                    <a:pt x="473" y="23973"/>
                    <a:pt x="414" y="24052"/>
                    <a:pt x="350" y="24130"/>
                  </a:cubicBezTo>
                  <a:cubicBezTo>
                    <a:pt x="301" y="24199"/>
                    <a:pt x="257" y="24283"/>
                    <a:pt x="178" y="24337"/>
                  </a:cubicBezTo>
                  <a:cubicBezTo>
                    <a:pt x="172" y="24342"/>
                    <a:pt x="166" y="24343"/>
                    <a:pt x="160" y="24343"/>
                  </a:cubicBezTo>
                  <a:cubicBezTo>
                    <a:pt x="144" y="24343"/>
                    <a:pt x="130" y="24332"/>
                    <a:pt x="133" y="24318"/>
                  </a:cubicBezTo>
                  <a:cubicBezTo>
                    <a:pt x="158" y="24239"/>
                    <a:pt x="232" y="24170"/>
                    <a:pt x="291" y="24106"/>
                  </a:cubicBezTo>
                  <a:cubicBezTo>
                    <a:pt x="350" y="24027"/>
                    <a:pt x="414" y="23948"/>
                    <a:pt x="478" y="23869"/>
                  </a:cubicBezTo>
                  <a:cubicBezTo>
                    <a:pt x="484" y="23862"/>
                    <a:pt x="493" y="23859"/>
                    <a:pt x="502" y="23859"/>
                  </a:cubicBezTo>
                  <a:close/>
                  <a:moveTo>
                    <a:pt x="16402" y="22938"/>
                  </a:moveTo>
                  <a:cubicBezTo>
                    <a:pt x="16447" y="22938"/>
                    <a:pt x="16486" y="22967"/>
                    <a:pt x="16486" y="22997"/>
                  </a:cubicBezTo>
                  <a:cubicBezTo>
                    <a:pt x="16456" y="23603"/>
                    <a:pt x="16422" y="24209"/>
                    <a:pt x="16382" y="24811"/>
                  </a:cubicBezTo>
                  <a:cubicBezTo>
                    <a:pt x="16382" y="24830"/>
                    <a:pt x="16382" y="24850"/>
                    <a:pt x="16378" y="24865"/>
                  </a:cubicBezTo>
                  <a:lnTo>
                    <a:pt x="16378" y="26407"/>
                  </a:lnTo>
                  <a:lnTo>
                    <a:pt x="13859" y="26407"/>
                  </a:lnTo>
                  <a:cubicBezTo>
                    <a:pt x="13529" y="26427"/>
                    <a:pt x="13204" y="26442"/>
                    <a:pt x="12873" y="26462"/>
                  </a:cubicBezTo>
                  <a:cubicBezTo>
                    <a:pt x="11248" y="26544"/>
                    <a:pt x="9601" y="26660"/>
                    <a:pt x="7962" y="26660"/>
                  </a:cubicBezTo>
                  <a:cubicBezTo>
                    <a:pt x="6748" y="26660"/>
                    <a:pt x="5539" y="26596"/>
                    <a:pt x="4347" y="26407"/>
                  </a:cubicBezTo>
                  <a:lnTo>
                    <a:pt x="4194" y="26407"/>
                  </a:lnTo>
                  <a:lnTo>
                    <a:pt x="4194" y="26388"/>
                  </a:lnTo>
                  <a:cubicBezTo>
                    <a:pt x="4145" y="26378"/>
                    <a:pt x="4091" y="26368"/>
                    <a:pt x="4042" y="26363"/>
                  </a:cubicBezTo>
                  <a:cubicBezTo>
                    <a:pt x="4002" y="26353"/>
                    <a:pt x="3978" y="26324"/>
                    <a:pt x="3973" y="26294"/>
                  </a:cubicBezTo>
                  <a:cubicBezTo>
                    <a:pt x="3948" y="25722"/>
                    <a:pt x="3923" y="25151"/>
                    <a:pt x="3899" y="24579"/>
                  </a:cubicBezTo>
                  <a:cubicBezTo>
                    <a:pt x="3879" y="24214"/>
                    <a:pt x="3741" y="23716"/>
                    <a:pt x="3983" y="23376"/>
                  </a:cubicBezTo>
                  <a:cubicBezTo>
                    <a:pt x="4155" y="23130"/>
                    <a:pt x="4500" y="23051"/>
                    <a:pt x="4850" y="23026"/>
                  </a:cubicBezTo>
                  <a:cubicBezTo>
                    <a:pt x="5058" y="23013"/>
                    <a:pt x="5269" y="23008"/>
                    <a:pt x="5481" y="23008"/>
                  </a:cubicBezTo>
                  <a:cubicBezTo>
                    <a:pt x="5974" y="23008"/>
                    <a:pt x="6474" y="23034"/>
                    <a:pt x="6959" y="23041"/>
                  </a:cubicBezTo>
                  <a:cubicBezTo>
                    <a:pt x="7260" y="23041"/>
                    <a:pt x="7565" y="23046"/>
                    <a:pt x="7871" y="23046"/>
                  </a:cubicBezTo>
                  <a:cubicBezTo>
                    <a:pt x="10710" y="22957"/>
                    <a:pt x="13554" y="22948"/>
                    <a:pt x="16402" y="22938"/>
                  </a:cubicBezTo>
                  <a:close/>
                  <a:moveTo>
                    <a:pt x="10" y="1"/>
                  </a:moveTo>
                  <a:cubicBezTo>
                    <a:pt x="5" y="341"/>
                    <a:pt x="5" y="676"/>
                    <a:pt x="5" y="1016"/>
                  </a:cubicBezTo>
                  <a:lnTo>
                    <a:pt x="5" y="1090"/>
                  </a:lnTo>
                  <a:cubicBezTo>
                    <a:pt x="35" y="1070"/>
                    <a:pt x="69" y="1050"/>
                    <a:pt x="104" y="1031"/>
                  </a:cubicBezTo>
                  <a:cubicBezTo>
                    <a:pt x="110" y="1027"/>
                    <a:pt x="117" y="1026"/>
                    <a:pt x="123" y="1026"/>
                  </a:cubicBezTo>
                  <a:cubicBezTo>
                    <a:pt x="158" y="1026"/>
                    <a:pt x="191" y="1064"/>
                    <a:pt x="158" y="1085"/>
                  </a:cubicBezTo>
                  <a:cubicBezTo>
                    <a:pt x="94" y="1119"/>
                    <a:pt x="45" y="1164"/>
                    <a:pt x="5" y="1218"/>
                  </a:cubicBezTo>
                  <a:cubicBezTo>
                    <a:pt x="5" y="1316"/>
                    <a:pt x="5" y="1420"/>
                    <a:pt x="5" y="1523"/>
                  </a:cubicBezTo>
                  <a:cubicBezTo>
                    <a:pt x="25" y="1509"/>
                    <a:pt x="45" y="1494"/>
                    <a:pt x="59" y="1479"/>
                  </a:cubicBezTo>
                  <a:cubicBezTo>
                    <a:pt x="133" y="1415"/>
                    <a:pt x="207" y="1351"/>
                    <a:pt x="281" y="1287"/>
                  </a:cubicBezTo>
                  <a:cubicBezTo>
                    <a:pt x="288" y="1281"/>
                    <a:pt x="297" y="1278"/>
                    <a:pt x="306" y="1278"/>
                  </a:cubicBezTo>
                  <a:cubicBezTo>
                    <a:pt x="334" y="1278"/>
                    <a:pt x="363" y="1303"/>
                    <a:pt x="340" y="1321"/>
                  </a:cubicBezTo>
                  <a:cubicBezTo>
                    <a:pt x="276" y="1385"/>
                    <a:pt x="207" y="1454"/>
                    <a:pt x="138" y="1523"/>
                  </a:cubicBezTo>
                  <a:cubicBezTo>
                    <a:pt x="99" y="1563"/>
                    <a:pt x="55" y="1617"/>
                    <a:pt x="5" y="1652"/>
                  </a:cubicBezTo>
                  <a:cubicBezTo>
                    <a:pt x="5" y="1790"/>
                    <a:pt x="5" y="1928"/>
                    <a:pt x="5" y="2066"/>
                  </a:cubicBezTo>
                  <a:cubicBezTo>
                    <a:pt x="5" y="2061"/>
                    <a:pt x="10" y="2061"/>
                    <a:pt x="15" y="2056"/>
                  </a:cubicBezTo>
                  <a:cubicBezTo>
                    <a:pt x="119" y="1957"/>
                    <a:pt x="237" y="1868"/>
                    <a:pt x="365" y="1790"/>
                  </a:cubicBezTo>
                  <a:cubicBezTo>
                    <a:pt x="371" y="1785"/>
                    <a:pt x="378" y="1784"/>
                    <a:pt x="385" y="1784"/>
                  </a:cubicBezTo>
                  <a:cubicBezTo>
                    <a:pt x="410" y="1784"/>
                    <a:pt x="433" y="1808"/>
                    <a:pt x="409" y="1819"/>
                  </a:cubicBezTo>
                  <a:cubicBezTo>
                    <a:pt x="286" y="1903"/>
                    <a:pt x="173" y="1992"/>
                    <a:pt x="74" y="2090"/>
                  </a:cubicBezTo>
                  <a:cubicBezTo>
                    <a:pt x="50" y="2115"/>
                    <a:pt x="25" y="2144"/>
                    <a:pt x="5" y="2174"/>
                  </a:cubicBezTo>
                  <a:cubicBezTo>
                    <a:pt x="0" y="2351"/>
                    <a:pt x="0" y="2524"/>
                    <a:pt x="0" y="2696"/>
                  </a:cubicBezTo>
                  <a:lnTo>
                    <a:pt x="15" y="2682"/>
                  </a:lnTo>
                  <a:cubicBezTo>
                    <a:pt x="114" y="2578"/>
                    <a:pt x="217" y="2475"/>
                    <a:pt x="316" y="2371"/>
                  </a:cubicBezTo>
                  <a:cubicBezTo>
                    <a:pt x="325" y="2362"/>
                    <a:pt x="338" y="2358"/>
                    <a:pt x="351" y="2358"/>
                  </a:cubicBezTo>
                  <a:cubicBezTo>
                    <a:pt x="379" y="2358"/>
                    <a:pt x="407" y="2377"/>
                    <a:pt x="390" y="2401"/>
                  </a:cubicBezTo>
                  <a:cubicBezTo>
                    <a:pt x="291" y="2514"/>
                    <a:pt x="193" y="2632"/>
                    <a:pt x="99" y="2746"/>
                  </a:cubicBezTo>
                  <a:cubicBezTo>
                    <a:pt x="64" y="2780"/>
                    <a:pt x="35" y="2820"/>
                    <a:pt x="0" y="2859"/>
                  </a:cubicBezTo>
                  <a:cubicBezTo>
                    <a:pt x="0" y="2972"/>
                    <a:pt x="0" y="3081"/>
                    <a:pt x="0" y="3194"/>
                  </a:cubicBezTo>
                  <a:lnTo>
                    <a:pt x="10" y="3184"/>
                  </a:lnTo>
                  <a:cubicBezTo>
                    <a:pt x="74" y="3115"/>
                    <a:pt x="138" y="3046"/>
                    <a:pt x="202" y="2977"/>
                  </a:cubicBezTo>
                  <a:cubicBezTo>
                    <a:pt x="212" y="2968"/>
                    <a:pt x="224" y="2964"/>
                    <a:pt x="235" y="2964"/>
                  </a:cubicBezTo>
                  <a:cubicBezTo>
                    <a:pt x="261" y="2964"/>
                    <a:pt x="285" y="2983"/>
                    <a:pt x="271" y="3007"/>
                  </a:cubicBezTo>
                  <a:cubicBezTo>
                    <a:pt x="217" y="3081"/>
                    <a:pt x="168" y="3160"/>
                    <a:pt x="114" y="3234"/>
                  </a:cubicBezTo>
                  <a:cubicBezTo>
                    <a:pt x="79" y="3283"/>
                    <a:pt x="55" y="3342"/>
                    <a:pt x="0" y="3381"/>
                  </a:cubicBezTo>
                  <a:cubicBezTo>
                    <a:pt x="0" y="3480"/>
                    <a:pt x="0" y="3574"/>
                    <a:pt x="0" y="3672"/>
                  </a:cubicBezTo>
                  <a:lnTo>
                    <a:pt x="50" y="3588"/>
                  </a:lnTo>
                  <a:cubicBezTo>
                    <a:pt x="56" y="3578"/>
                    <a:pt x="69" y="3574"/>
                    <a:pt x="81" y="3574"/>
                  </a:cubicBezTo>
                  <a:cubicBezTo>
                    <a:pt x="105" y="3574"/>
                    <a:pt x="130" y="3589"/>
                    <a:pt x="124" y="3608"/>
                  </a:cubicBezTo>
                  <a:cubicBezTo>
                    <a:pt x="99" y="3667"/>
                    <a:pt x="74" y="3726"/>
                    <a:pt x="50" y="3786"/>
                  </a:cubicBezTo>
                  <a:cubicBezTo>
                    <a:pt x="35" y="3825"/>
                    <a:pt x="25" y="3860"/>
                    <a:pt x="0" y="3894"/>
                  </a:cubicBezTo>
                  <a:cubicBezTo>
                    <a:pt x="0" y="3968"/>
                    <a:pt x="0" y="4042"/>
                    <a:pt x="0" y="4116"/>
                  </a:cubicBezTo>
                  <a:cubicBezTo>
                    <a:pt x="5" y="4106"/>
                    <a:pt x="10" y="4096"/>
                    <a:pt x="20" y="4086"/>
                  </a:cubicBezTo>
                  <a:cubicBezTo>
                    <a:pt x="27" y="4076"/>
                    <a:pt x="40" y="4072"/>
                    <a:pt x="53" y="4072"/>
                  </a:cubicBezTo>
                  <a:cubicBezTo>
                    <a:pt x="77" y="4072"/>
                    <a:pt x="102" y="4087"/>
                    <a:pt x="89" y="4106"/>
                  </a:cubicBezTo>
                  <a:cubicBezTo>
                    <a:pt x="64" y="4155"/>
                    <a:pt x="40" y="4205"/>
                    <a:pt x="15" y="4249"/>
                  </a:cubicBezTo>
                  <a:cubicBezTo>
                    <a:pt x="10" y="4259"/>
                    <a:pt x="5" y="4269"/>
                    <a:pt x="0" y="4283"/>
                  </a:cubicBezTo>
                  <a:cubicBezTo>
                    <a:pt x="0" y="5343"/>
                    <a:pt x="0" y="6403"/>
                    <a:pt x="0" y="7462"/>
                  </a:cubicBezTo>
                  <a:cubicBezTo>
                    <a:pt x="64" y="7398"/>
                    <a:pt x="119" y="7334"/>
                    <a:pt x="168" y="7265"/>
                  </a:cubicBezTo>
                  <a:cubicBezTo>
                    <a:pt x="175" y="7255"/>
                    <a:pt x="188" y="7251"/>
                    <a:pt x="201" y="7251"/>
                  </a:cubicBezTo>
                  <a:cubicBezTo>
                    <a:pt x="226" y="7251"/>
                    <a:pt x="251" y="7266"/>
                    <a:pt x="242" y="7285"/>
                  </a:cubicBezTo>
                  <a:cubicBezTo>
                    <a:pt x="188" y="7379"/>
                    <a:pt x="128" y="7462"/>
                    <a:pt x="55" y="7546"/>
                  </a:cubicBezTo>
                  <a:cubicBezTo>
                    <a:pt x="35" y="7561"/>
                    <a:pt x="20" y="7581"/>
                    <a:pt x="0" y="7600"/>
                  </a:cubicBezTo>
                  <a:cubicBezTo>
                    <a:pt x="0" y="7679"/>
                    <a:pt x="0" y="7763"/>
                    <a:pt x="0" y="7847"/>
                  </a:cubicBezTo>
                  <a:cubicBezTo>
                    <a:pt x="15" y="7837"/>
                    <a:pt x="25" y="7827"/>
                    <a:pt x="35" y="7817"/>
                  </a:cubicBezTo>
                  <a:lnTo>
                    <a:pt x="321" y="7561"/>
                  </a:lnTo>
                  <a:cubicBezTo>
                    <a:pt x="328" y="7553"/>
                    <a:pt x="338" y="7550"/>
                    <a:pt x="348" y="7550"/>
                  </a:cubicBezTo>
                  <a:cubicBezTo>
                    <a:pt x="379" y="7550"/>
                    <a:pt x="412" y="7578"/>
                    <a:pt x="390" y="7600"/>
                  </a:cubicBezTo>
                  <a:cubicBezTo>
                    <a:pt x="301" y="7689"/>
                    <a:pt x="217" y="7778"/>
                    <a:pt x="133" y="7871"/>
                  </a:cubicBezTo>
                  <a:cubicBezTo>
                    <a:pt x="89" y="7916"/>
                    <a:pt x="50" y="7970"/>
                    <a:pt x="0" y="8014"/>
                  </a:cubicBezTo>
                  <a:cubicBezTo>
                    <a:pt x="0" y="8137"/>
                    <a:pt x="0" y="8261"/>
                    <a:pt x="0" y="8389"/>
                  </a:cubicBezTo>
                  <a:cubicBezTo>
                    <a:pt x="59" y="8320"/>
                    <a:pt x="138" y="8261"/>
                    <a:pt x="197" y="8206"/>
                  </a:cubicBezTo>
                  <a:cubicBezTo>
                    <a:pt x="296" y="8103"/>
                    <a:pt x="400" y="7999"/>
                    <a:pt x="503" y="7901"/>
                  </a:cubicBezTo>
                  <a:cubicBezTo>
                    <a:pt x="514" y="7890"/>
                    <a:pt x="528" y="7886"/>
                    <a:pt x="542" y="7886"/>
                  </a:cubicBezTo>
                  <a:cubicBezTo>
                    <a:pt x="573" y="7886"/>
                    <a:pt x="602" y="7908"/>
                    <a:pt x="582" y="7935"/>
                  </a:cubicBezTo>
                  <a:cubicBezTo>
                    <a:pt x="478" y="8044"/>
                    <a:pt x="380" y="8157"/>
                    <a:pt x="276" y="8266"/>
                  </a:cubicBezTo>
                  <a:cubicBezTo>
                    <a:pt x="197" y="8349"/>
                    <a:pt x="128" y="8473"/>
                    <a:pt x="0" y="8522"/>
                  </a:cubicBezTo>
                  <a:cubicBezTo>
                    <a:pt x="0" y="8670"/>
                    <a:pt x="0" y="8823"/>
                    <a:pt x="0" y="8970"/>
                  </a:cubicBezTo>
                  <a:cubicBezTo>
                    <a:pt x="94" y="8882"/>
                    <a:pt x="193" y="8798"/>
                    <a:pt x="286" y="8714"/>
                  </a:cubicBezTo>
                  <a:cubicBezTo>
                    <a:pt x="439" y="8571"/>
                    <a:pt x="587" y="8428"/>
                    <a:pt x="740" y="8285"/>
                  </a:cubicBezTo>
                  <a:cubicBezTo>
                    <a:pt x="746" y="8279"/>
                    <a:pt x="753" y="8277"/>
                    <a:pt x="761" y="8277"/>
                  </a:cubicBezTo>
                  <a:cubicBezTo>
                    <a:pt x="786" y="8277"/>
                    <a:pt x="814" y="8301"/>
                    <a:pt x="799" y="8320"/>
                  </a:cubicBezTo>
                  <a:cubicBezTo>
                    <a:pt x="538" y="8591"/>
                    <a:pt x="306" y="8906"/>
                    <a:pt x="0" y="9148"/>
                  </a:cubicBezTo>
                  <a:cubicBezTo>
                    <a:pt x="5" y="9281"/>
                    <a:pt x="5" y="9414"/>
                    <a:pt x="5" y="9547"/>
                  </a:cubicBezTo>
                  <a:cubicBezTo>
                    <a:pt x="20" y="9537"/>
                    <a:pt x="30" y="9527"/>
                    <a:pt x="45" y="9517"/>
                  </a:cubicBezTo>
                  <a:cubicBezTo>
                    <a:pt x="163" y="9414"/>
                    <a:pt x="276" y="9315"/>
                    <a:pt x="390" y="9217"/>
                  </a:cubicBezTo>
                  <a:cubicBezTo>
                    <a:pt x="398" y="9208"/>
                    <a:pt x="409" y="9204"/>
                    <a:pt x="419" y="9204"/>
                  </a:cubicBezTo>
                  <a:cubicBezTo>
                    <a:pt x="448" y="9204"/>
                    <a:pt x="474" y="9236"/>
                    <a:pt x="449" y="9261"/>
                  </a:cubicBezTo>
                  <a:cubicBezTo>
                    <a:pt x="340" y="9370"/>
                    <a:pt x="227" y="9473"/>
                    <a:pt x="119" y="9582"/>
                  </a:cubicBezTo>
                  <a:cubicBezTo>
                    <a:pt x="79" y="9621"/>
                    <a:pt x="45" y="9665"/>
                    <a:pt x="5" y="9705"/>
                  </a:cubicBezTo>
                  <a:cubicBezTo>
                    <a:pt x="5" y="9808"/>
                    <a:pt x="5" y="9912"/>
                    <a:pt x="5" y="10015"/>
                  </a:cubicBezTo>
                  <a:cubicBezTo>
                    <a:pt x="15" y="10005"/>
                    <a:pt x="30" y="9996"/>
                    <a:pt x="40" y="9981"/>
                  </a:cubicBezTo>
                  <a:cubicBezTo>
                    <a:pt x="124" y="9912"/>
                    <a:pt x="202" y="9843"/>
                    <a:pt x="281" y="9774"/>
                  </a:cubicBezTo>
                  <a:cubicBezTo>
                    <a:pt x="289" y="9767"/>
                    <a:pt x="298" y="9765"/>
                    <a:pt x="308" y="9765"/>
                  </a:cubicBezTo>
                  <a:cubicBezTo>
                    <a:pt x="334" y="9765"/>
                    <a:pt x="359" y="9786"/>
                    <a:pt x="340" y="9808"/>
                  </a:cubicBezTo>
                  <a:cubicBezTo>
                    <a:pt x="266" y="9882"/>
                    <a:pt x="193" y="9956"/>
                    <a:pt x="119" y="10030"/>
                  </a:cubicBezTo>
                  <a:cubicBezTo>
                    <a:pt x="84" y="10065"/>
                    <a:pt x="45" y="10109"/>
                    <a:pt x="5" y="10148"/>
                  </a:cubicBezTo>
                  <a:cubicBezTo>
                    <a:pt x="5" y="10222"/>
                    <a:pt x="5" y="10301"/>
                    <a:pt x="5" y="10375"/>
                  </a:cubicBezTo>
                  <a:cubicBezTo>
                    <a:pt x="45" y="10331"/>
                    <a:pt x="84" y="10291"/>
                    <a:pt x="128" y="10252"/>
                  </a:cubicBezTo>
                  <a:cubicBezTo>
                    <a:pt x="139" y="10240"/>
                    <a:pt x="155" y="10234"/>
                    <a:pt x="170" y="10234"/>
                  </a:cubicBezTo>
                  <a:cubicBezTo>
                    <a:pt x="204" y="10234"/>
                    <a:pt x="236" y="10259"/>
                    <a:pt x="212" y="10286"/>
                  </a:cubicBezTo>
                  <a:cubicBezTo>
                    <a:pt x="148" y="10355"/>
                    <a:pt x="89" y="10424"/>
                    <a:pt x="20" y="10488"/>
                  </a:cubicBezTo>
                  <a:cubicBezTo>
                    <a:pt x="15" y="10488"/>
                    <a:pt x="10" y="10493"/>
                    <a:pt x="5" y="10493"/>
                  </a:cubicBezTo>
                  <a:cubicBezTo>
                    <a:pt x="10" y="12790"/>
                    <a:pt x="20" y="15087"/>
                    <a:pt x="20" y="17383"/>
                  </a:cubicBezTo>
                  <a:cubicBezTo>
                    <a:pt x="20" y="17556"/>
                    <a:pt x="25" y="18004"/>
                    <a:pt x="25" y="18630"/>
                  </a:cubicBezTo>
                  <a:cubicBezTo>
                    <a:pt x="50" y="18601"/>
                    <a:pt x="69" y="18571"/>
                    <a:pt x="94" y="18542"/>
                  </a:cubicBezTo>
                  <a:cubicBezTo>
                    <a:pt x="102" y="18531"/>
                    <a:pt x="113" y="18526"/>
                    <a:pt x="125" y="18526"/>
                  </a:cubicBezTo>
                  <a:cubicBezTo>
                    <a:pt x="150" y="18526"/>
                    <a:pt x="177" y="18549"/>
                    <a:pt x="163" y="18576"/>
                  </a:cubicBezTo>
                  <a:cubicBezTo>
                    <a:pt x="119" y="18645"/>
                    <a:pt x="74" y="18729"/>
                    <a:pt x="25" y="18803"/>
                  </a:cubicBezTo>
                  <a:cubicBezTo>
                    <a:pt x="25" y="18882"/>
                    <a:pt x="25" y="18965"/>
                    <a:pt x="25" y="19049"/>
                  </a:cubicBezTo>
                  <a:cubicBezTo>
                    <a:pt x="84" y="18990"/>
                    <a:pt x="143" y="18931"/>
                    <a:pt x="197" y="18872"/>
                  </a:cubicBezTo>
                  <a:cubicBezTo>
                    <a:pt x="208" y="18862"/>
                    <a:pt x="221" y="18857"/>
                    <a:pt x="235" y="18857"/>
                  </a:cubicBezTo>
                  <a:cubicBezTo>
                    <a:pt x="268" y="18857"/>
                    <a:pt x="301" y="18882"/>
                    <a:pt x="276" y="18906"/>
                  </a:cubicBezTo>
                  <a:lnTo>
                    <a:pt x="94" y="19113"/>
                  </a:lnTo>
                  <a:cubicBezTo>
                    <a:pt x="74" y="19138"/>
                    <a:pt x="50" y="19163"/>
                    <a:pt x="30" y="19192"/>
                  </a:cubicBezTo>
                  <a:cubicBezTo>
                    <a:pt x="30" y="19266"/>
                    <a:pt x="30" y="19340"/>
                    <a:pt x="30" y="19414"/>
                  </a:cubicBezTo>
                  <a:cubicBezTo>
                    <a:pt x="124" y="19296"/>
                    <a:pt x="237" y="19187"/>
                    <a:pt x="331" y="19074"/>
                  </a:cubicBezTo>
                  <a:cubicBezTo>
                    <a:pt x="336" y="19065"/>
                    <a:pt x="346" y="19061"/>
                    <a:pt x="356" y="19061"/>
                  </a:cubicBezTo>
                  <a:cubicBezTo>
                    <a:pt x="381" y="19061"/>
                    <a:pt x="407" y="19081"/>
                    <a:pt x="390" y="19098"/>
                  </a:cubicBezTo>
                  <a:cubicBezTo>
                    <a:pt x="271" y="19246"/>
                    <a:pt x="168" y="19414"/>
                    <a:pt x="30" y="19552"/>
                  </a:cubicBezTo>
                  <a:cubicBezTo>
                    <a:pt x="30" y="19641"/>
                    <a:pt x="30" y="19729"/>
                    <a:pt x="30" y="19823"/>
                  </a:cubicBezTo>
                  <a:cubicBezTo>
                    <a:pt x="59" y="19788"/>
                    <a:pt x="94" y="19749"/>
                    <a:pt x="124" y="19715"/>
                  </a:cubicBezTo>
                  <a:cubicBezTo>
                    <a:pt x="197" y="19631"/>
                    <a:pt x="276" y="19542"/>
                    <a:pt x="350" y="19453"/>
                  </a:cubicBezTo>
                  <a:cubicBezTo>
                    <a:pt x="357" y="19445"/>
                    <a:pt x="368" y="19441"/>
                    <a:pt x="380" y="19441"/>
                  </a:cubicBezTo>
                  <a:cubicBezTo>
                    <a:pt x="407" y="19441"/>
                    <a:pt x="437" y="19462"/>
                    <a:pt x="419" y="19483"/>
                  </a:cubicBezTo>
                  <a:cubicBezTo>
                    <a:pt x="345" y="19572"/>
                    <a:pt x="271" y="19660"/>
                    <a:pt x="197" y="19749"/>
                  </a:cubicBezTo>
                  <a:cubicBezTo>
                    <a:pt x="143" y="19813"/>
                    <a:pt x="94" y="19882"/>
                    <a:pt x="30" y="19941"/>
                  </a:cubicBezTo>
                  <a:cubicBezTo>
                    <a:pt x="30" y="20045"/>
                    <a:pt x="30" y="20148"/>
                    <a:pt x="30" y="20252"/>
                  </a:cubicBezTo>
                  <a:cubicBezTo>
                    <a:pt x="84" y="20178"/>
                    <a:pt x="158" y="20109"/>
                    <a:pt x="217" y="20040"/>
                  </a:cubicBezTo>
                  <a:cubicBezTo>
                    <a:pt x="311" y="19931"/>
                    <a:pt x="409" y="19818"/>
                    <a:pt x="508" y="19705"/>
                  </a:cubicBezTo>
                  <a:cubicBezTo>
                    <a:pt x="514" y="19697"/>
                    <a:pt x="523" y="19694"/>
                    <a:pt x="532" y="19694"/>
                  </a:cubicBezTo>
                  <a:cubicBezTo>
                    <a:pt x="555" y="19694"/>
                    <a:pt x="580" y="19712"/>
                    <a:pt x="562" y="19729"/>
                  </a:cubicBezTo>
                  <a:cubicBezTo>
                    <a:pt x="473" y="19843"/>
                    <a:pt x="380" y="19956"/>
                    <a:pt x="286" y="20069"/>
                  </a:cubicBezTo>
                  <a:cubicBezTo>
                    <a:pt x="207" y="20168"/>
                    <a:pt x="133" y="20276"/>
                    <a:pt x="30" y="20355"/>
                  </a:cubicBezTo>
                  <a:cubicBezTo>
                    <a:pt x="30" y="20464"/>
                    <a:pt x="30" y="20577"/>
                    <a:pt x="35" y="20685"/>
                  </a:cubicBezTo>
                  <a:cubicBezTo>
                    <a:pt x="99" y="20602"/>
                    <a:pt x="188" y="20528"/>
                    <a:pt x="262" y="20449"/>
                  </a:cubicBezTo>
                  <a:cubicBezTo>
                    <a:pt x="375" y="20331"/>
                    <a:pt x="493" y="20207"/>
                    <a:pt x="611" y="20089"/>
                  </a:cubicBezTo>
                  <a:cubicBezTo>
                    <a:pt x="620" y="20080"/>
                    <a:pt x="632" y="20077"/>
                    <a:pt x="643" y="20077"/>
                  </a:cubicBezTo>
                  <a:cubicBezTo>
                    <a:pt x="671" y="20077"/>
                    <a:pt x="698" y="20098"/>
                    <a:pt x="680" y="20119"/>
                  </a:cubicBezTo>
                  <a:cubicBezTo>
                    <a:pt x="567" y="20242"/>
                    <a:pt x="459" y="20365"/>
                    <a:pt x="350" y="20488"/>
                  </a:cubicBezTo>
                  <a:cubicBezTo>
                    <a:pt x="252" y="20597"/>
                    <a:pt x="163" y="20725"/>
                    <a:pt x="35" y="20809"/>
                  </a:cubicBezTo>
                  <a:cubicBezTo>
                    <a:pt x="35" y="20858"/>
                    <a:pt x="35" y="20912"/>
                    <a:pt x="35" y="20961"/>
                  </a:cubicBezTo>
                  <a:cubicBezTo>
                    <a:pt x="64" y="20927"/>
                    <a:pt x="99" y="20892"/>
                    <a:pt x="128" y="20858"/>
                  </a:cubicBezTo>
                  <a:cubicBezTo>
                    <a:pt x="222" y="20750"/>
                    <a:pt x="311" y="20646"/>
                    <a:pt x="400" y="20538"/>
                  </a:cubicBezTo>
                  <a:cubicBezTo>
                    <a:pt x="404" y="20532"/>
                    <a:pt x="411" y="20529"/>
                    <a:pt x="418" y="20529"/>
                  </a:cubicBezTo>
                  <a:cubicBezTo>
                    <a:pt x="435" y="20529"/>
                    <a:pt x="454" y="20543"/>
                    <a:pt x="444" y="20557"/>
                  </a:cubicBezTo>
                  <a:cubicBezTo>
                    <a:pt x="360" y="20666"/>
                    <a:pt x="276" y="20774"/>
                    <a:pt x="197" y="20888"/>
                  </a:cubicBezTo>
                  <a:cubicBezTo>
                    <a:pt x="143" y="20961"/>
                    <a:pt x="94" y="21040"/>
                    <a:pt x="35" y="21114"/>
                  </a:cubicBezTo>
                  <a:cubicBezTo>
                    <a:pt x="35" y="21193"/>
                    <a:pt x="35" y="21277"/>
                    <a:pt x="35" y="21356"/>
                  </a:cubicBezTo>
                  <a:cubicBezTo>
                    <a:pt x="45" y="21346"/>
                    <a:pt x="55" y="21336"/>
                    <a:pt x="64" y="21321"/>
                  </a:cubicBezTo>
                  <a:cubicBezTo>
                    <a:pt x="148" y="21218"/>
                    <a:pt x="237" y="21109"/>
                    <a:pt x="321" y="21006"/>
                  </a:cubicBezTo>
                  <a:cubicBezTo>
                    <a:pt x="330" y="20997"/>
                    <a:pt x="343" y="20993"/>
                    <a:pt x="355" y="20993"/>
                  </a:cubicBezTo>
                  <a:cubicBezTo>
                    <a:pt x="382" y="20993"/>
                    <a:pt x="407" y="21012"/>
                    <a:pt x="390" y="21035"/>
                  </a:cubicBezTo>
                  <a:cubicBezTo>
                    <a:pt x="311" y="21144"/>
                    <a:pt x="227" y="21252"/>
                    <a:pt x="148" y="21361"/>
                  </a:cubicBezTo>
                  <a:cubicBezTo>
                    <a:pt x="109" y="21410"/>
                    <a:pt x="74" y="21464"/>
                    <a:pt x="35" y="21513"/>
                  </a:cubicBezTo>
                  <a:cubicBezTo>
                    <a:pt x="35" y="21617"/>
                    <a:pt x="35" y="21720"/>
                    <a:pt x="35" y="21819"/>
                  </a:cubicBezTo>
                  <a:cubicBezTo>
                    <a:pt x="45" y="21809"/>
                    <a:pt x="59" y="21799"/>
                    <a:pt x="69" y="21789"/>
                  </a:cubicBezTo>
                  <a:cubicBezTo>
                    <a:pt x="153" y="21701"/>
                    <a:pt x="237" y="21617"/>
                    <a:pt x="321" y="21528"/>
                  </a:cubicBezTo>
                  <a:cubicBezTo>
                    <a:pt x="328" y="21521"/>
                    <a:pt x="338" y="21518"/>
                    <a:pt x="348" y="21518"/>
                  </a:cubicBezTo>
                  <a:cubicBezTo>
                    <a:pt x="372" y="21518"/>
                    <a:pt x="397" y="21537"/>
                    <a:pt x="380" y="21558"/>
                  </a:cubicBezTo>
                  <a:cubicBezTo>
                    <a:pt x="296" y="21651"/>
                    <a:pt x="212" y="21745"/>
                    <a:pt x="133" y="21839"/>
                  </a:cubicBezTo>
                  <a:cubicBezTo>
                    <a:pt x="99" y="21878"/>
                    <a:pt x="69" y="21918"/>
                    <a:pt x="35" y="21957"/>
                  </a:cubicBezTo>
                  <a:cubicBezTo>
                    <a:pt x="35" y="22036"/>
                    <a:pt x="35" y="22120"/>
                    <a:pt x="35" y="22199"/>
                  </a:cubicBezTo>
                  <a:cubicBezTo>
                    <a:pt x="45" y="22194"/>
                    <a:pt x="50" y="22189"/>
                    <a:pt x="55" y="22179"/>
                  </a:cubicBezTo>
                  <a:cubicBezTo>
                    <a:pt x="133" y="22090"/>
                    <a:pt x="207" y="22006"/>
                    <a:pt x="281" y="21918"/>
                  </a:cubicBezTo>
                  <a:cubicBezTo>
                    <a:pt x="289" y="21910"/>
                    <a:pt x="299" y="21906"/>
                    <a:pt x="309" y="21906"/>
                  </a:cubicBezTo>
                  <a:cubicBezTo>
                    <a:pt x="330" y="21906"/>
                    <a:pt x="349" y="21922"/>
                    <a:pt x="335" y="21942"/>
                  </a:cubicBezTo>
                  <a:cubicBezTo>
                    <a:pt x="266" y="22031"/>
                    <a:pt x="197" y="22120"/>
                    <a:pt x="128" y="22208"/>
                  </a:cubicBezTo>
                  <a:cubicBezTo>
                    <a:pt x="94" y="22248"/>
                    <a:pt x="69" y="22292"/>
                    <a:pt x="35" y="22332"/>
                  </a:cubicBezTo>
                  <a:cubicBezTo>
                    <a:pt x="35" y="22440"/>
                    <a:pt x="40" y="22544"/>
                    <a:pt x="40" y="22652"/>
                  </a:cubicBezTo>
                  <a:cubicBezTo>
                    <a:pt x="45" y="22642"/>
                    <a:pt x="55" y="22632"/>
                    <a:pt x="64" y="22622"/>
                  </a:cubicBezTo>
                  <a:lnTo>
                    <a:pt x="271" y="22327"/>
                  </a:lnTo>
                  <a:cubicBezTo>
                    <a:pt x="279" y="22318"/>
                    <a:pt x="289" y="22314"/>
                    <a:pt x="300" y="22314"/>
                  </a:cubicBezTo>
                  <a:cubicBezTo>
                    <a:pt x="326" y="22314"/>
                    <a:pt x="353" y="22335"/>
                    <a:pt x="335" y="22356"/>
                  </a:cubicBezTo>
                  <a:cubicBezTo>
                    <a:pt x="271" y="22455"/>
                    <a:pt x="207" y="22558"/>
                    <a:pt x="143" y="22657"/>
                  </a:cubicBezTo>
                  <a:cubicBezTo>
                    <a:pt x="109" y="22711"/>
                    <a:pt x="79" y="22770"/>
                    <a:pt x="40" y="22820"/>
                  </a:cubicBezTo>
                  <a:cubicBezTo>
                    <a:pt x="40" y="22913"/>
                    <a:pt x="40" y="23002"/>
                    <a:pt x="40" y="23091"/>
                  </a:cubicBezTo>
                  <a:cubicBezTo>
                    <a:pt x="94" y="23012"/>
                    <a:pt x="148" y="22933"/>
                    <a:pt x="207" y="22859"/>
                  </a:cubicBezTo>
                  <a:cubicBezTo>
                    <a:pt x="212" y="22851"/>
                    <a:pt x="221" y="22848"/>
                    <a:pt x="229" y="22848"/>
                  </a:cubicBezTo>
                  <a:cubicBezTo>
                    <a:pt x="247" y="22848"/>
                    <a:pt x="265" y="22862"/>
                    <a:pt x="252" y="22879"/>
                  </a:cubicBezTo>
                  <a:cubicBezTo>
                    <a:pt x="193" y="22972"/>
                    <a:pt x="133" y="23066"/>
                    <a:pt x="74" y="23160"/>
                  </a:cubicBezTo>
                  <a:cubicBezTo>
                    <a:pt x="64" y="23179"/>
                    <a:pt x="50" y="23199"/>
                    <a:pt x="40" y="23219"/>
                  </a:cubicBezTo>
                  <a:cubicBezTo>
                    <a:pt x="40" y="23317"/>
                    <a:pt x="40" y="23421"/>
                    <a:pt x="40" y="23519"/>
                  </a:cubicBezTo>
                  <a:cubicBezTo>
                    <a:pt x="89" y="23455"/>
                    <a:pt x="148" y="23401"/>
                    <a:pt x="217" y="23352"/>
                  </a:cubicBezTo>
                  <a:cubicBezTo>
                    <a:pt x="223" y="23347"/>
                    <a:pt x="229" y="23345"/>
                    <a:pt x="236" y="23345"/>
                  </a:cubicBezTo>
                  <a:cubicBezTo>
                    <a:pt x="258" y="23345"/>
                    <a:pt x="279" y="23367"/>
                    <a:pt x="257" y="23386"/>
                  </a:cubicBezTo>
                  <a:cubicBezTo>
                    <a:pt x="183" y="23445"/>
                    <a:pt x="119" y="23509"/>
                    <a:pt x="69" y="23583"/>
                  </a:cubicBezTo>
                  <a:cubicBezTo>
                    <a:pt x="59" y="23598"/>
                    <a:pt x="50" y="23618"/>
                    <a:pt x="40" y="23638"/>
                  </a:cubicBezTo>
                  <a:cubicBezTo>
                    <a:pt x="40" y="23746"/>
                    <a:pt x="40" y="23850"/>
                    <a:pt x="40" y="23958"/>
                  </a:cubicBezTo>
                  <a:cubicBezTo>
                    <a:pt x="133" y="23845"/>
                    <a:pt x="252" y="23736"/>
                    <a:pt x="350" y="23633"/>
                  </a:cubicBezTo>
                  <a:cubicBezTo>
                    <a:pt x="358" y="23625"/>
                    <a:pt x="369" y="23621"/>
                    <a:pt x="379" y="23621"/>
                  </a:cubicBezTo>
                  <a:cubicBezTo>
                    <a:pt x="400" y="23621"/>
                    <a:pt x="418" y="23636"/>
                    <a:pt x="404" y="23652"/>
                  </a:cubicBezTo>
                  <a:cubicBezTo>
                    <a:pt x="286" y="23790"/>
                    <a:pt x="183" y="23943"/>
                    <a:pt x="40" y="24066"/>
                  </a:cubicBezTo>
                  <a:cubicBezTo>
                    <a:pt x="40" y="24268"/>
                    <a:pt x="40" y="24471"/>
                    <a:pt x="40" y="24668"/>
                  </a:cubicBezTo>
                  <a:cubicBezTo>
                    <a:pt x="104" y="24589"/>
                    <a:pt x="183" y="24520"/>
                    <a:pt x="252" y="24451"/>
                  </a:cubicBezTo>
                  <a:cubicBezTo>
                    <a:pt x="360" y="24333"/>
                    <a:pt x="469" y="24219"/>
                    <a:pt x="577" y="24101"/>
                  </a:cubicBezTo>
                  <a:cubicBezTo>
                    <a:pt x="584" y="24094"/>
                    <a:pt x="594" y="24091"/>
                    <a:pt x="605" y="24091"/>
                  </a:cubicBezTo>
                  <a:cubicBezTo>
                    <a:pt x="629" y="24091"/>
                    <a:pt x="654" y="24108"/>
                    <a:pt x="636" y="24126"/>
                  </a:cubicBezTo>
                  <a:cubicBezTo>
                    <a:pt x="538" y="24249"/>
                    <a:pt x="434" y="24367"/>
                    <a:pt x="335" y="24485"/>
                  </a:cubicBezTo>
                  <a:cubicBezTo>
                    <a:pt x="247" y="24589"/>
                    <a:pt x="168" y="24717"/>
                    <a:pt x="45" y="24801"/>
                  </a:cubicBezTo>
                  <a:lnTo>
                    <a:pt x="40" y="24801"/>
                  </a:lnTo>
                  <a:cubicBezTo>
                    <a:pt x="40" y="24855"/>
                    <a:pt x="40" y="24909"/>
                    <a:pt x="40" y="24963"/>
                  </a:cubicBezTo>
                  <a:cubicBezTo>
                    <a:pt x="148" y="24860"/>
                    <a:pt x="266" y="24761"/>
                    <a:pt x="395" y="24673"/>
                  </a:cubicBezTo>
                  <a:cubicBezTo>
                    <a:pt x="403" y="24667"/>
                    <a:pt x="413" y="24665"/>
                    <a:pt x="422" y="24665"/>
                  </a:cubicBezTo>
                  <a:cubicBezTo>
                    <a:pt x="453" y="24665"/>
                    <a:pt x="480" y="24694"/>
                    <a:pt x="449" y="24717"/>
                  </a:cubicBezTo>
                  <a:cubicBezTo>
                    <a:pt x="286" y="24835"/>
                    <a:pt x="153" y="24968"/>
                    <a:pt x="40" y="25116"/>
                  </a:cubicBezTo>
                  <a:cubicBezTo>
                    <a:pt x="40" y="25185"/>
                    <a:pt x="40" y="25254"/>
                    <a:pt x="45" y="25318"/>
                  </a:cubicBezTo>
                  <a:cubicBezTo>
                    <a:pt x="114" y="25244"/>
                    <a:pt x="188" y="25175"/>
                    <a:pt x="276" y="25111"/>
                  </a:cubicBezTo>
                  <a:cubicBezTo>
                    <a:pt x="286" y="25105"/>
                    <a:pt x="296" y="25102"/>
                    <a:pt x="307" y="25102"/>
                  </a:cubicBezTo>
                  <a:cubicBezTo>
                    <a:pt x="344" y="25102"/>
                    <a:pt x="376" y="25137"/>
                    <a:pt x="345" y="25161"/>
                  </a:cubicBezTo>
                  <a:cubicBezTo>
                    <a:pt x="247" y="25239"/>
                    <a:pt x="158" y="25323"/>
                    <a:pt x="94" y="25417"/>
                  </a:cubicBezTo>
                  <a:cubicBezTo>
                    <a:pt x="74" y="25446"/>
                    <a:pt x="59" y="25476"/>
                    <a:pt x="45" y="25506"/>
                  </a:cubicBezTo>
                  <a:cubicBezTo>
                    <a:pt x="45" y="25594"/>
                    <a:pt x="45" y="25688"/>
                    <a:pt x="45" y="25777"/>
                  </a:cubicBezTo>
                  <a:cubicBezTo>
                    <a:pt x="119" y="25698"/>
                    <a:pt x="197" y="25614"/>
                    <a:pt x="271" y="25535"/>
                  </a:cubicBezTo>
                  <a:cubicBezTo>
                    <a:pt x="280" y="25526"/>
                    <a:pt x="292" y="25523"/>
                    <a:pt x="304" y="25523"/>
                  </a:cubicBezTo>
                  <a:cubicBezTo>
                    <a:pt x="333" y="25523"/>
                    <a:pt x="363" y="25544"/>
                    <a:pt x="345" y="25565"/>
                  </a:cubicBezTo>
                  <a:cubicBezTo>
                    <a:pt x="262" y="25663"/>
                    <a:pt x="183" y="25757"/>
                    <a:pt x="104" y="25851"/>
                  </a:cubicBezTo>
                  <a:cubicBezTo>
                    <a:pt x="84" y="25875"/>
                    <a:pt x="64" y="25905"/>
                    <a:pt x="45" y="25929"/>
                  </a:cubicBezTo>
                  <a:lnTo>
                    <a:pt x="45" y="26127"/>
                  </a:lnTo>
                  <a:cubicBezTo>
                    <a:pt x="114" y="26053"/>
                    <a:pt x="202" y="25984"/>
                    <a:pt x="286" y="25939"/>
                  </a:cubicBezTo>
                  <a:cubicBezTo>
                    <a:pt x="295" y="25935"/>
                    <a:pt x="303" y="25933"/>
                    <a:pt x="311" y="25933"/>
                  </a:cubicBezTo>
                  <a:cubicBezTo>
                    <a:pt x="346" y="25933"/>
                    <a:pt x="372" y="25969"/>
                    <a:pt x="340" y="25989"/>
                  </a:cubicBezTo>
                  <a:cubicBezTo>
                    <a:pt x="257" y="26048"/>
                    <a:pt x="183" y="26117"/>
                    <a:pt x="133" y="26200"/>
                  </a:cubicBezTo>
                  <a:cubicBezTo>
                    <a:pt x="94" y="26260"/>
                    <a:pt x="74" y="26329"/>
                    <a:pt x="45" y="26388"/>
                  </a:cubicBezTo>
                  <a:lnTo>
                    <a:pt x="45" y="26476"/>
                  </a:lnTo>
                  <a:cubicBezTo>
                    <a:pt x="79" y="26432"/>
                    <a:pt x="124" y="26398"/>
                    <a:pt x="173" y="26363"/>
                  </a:cubicBezTo>
                  <a:cubicBezTo>
                    <a:pt x="183" y="26356"/>
                    <a:pt x="193" y="26353"/>
                    <a:pt x="204" y="26353"/>
                  </a:cubicBezTo>
                  <a:cubicBezTo>
                    <a:pt x="234" y="26353"/>
                    <a:pt x="258" y="26380"/>
                    <a:pt x="232" y="26403"/>
                  </a:cubicBezTo>
                  <a:cubicBezTo>
                    <a:pt x="158" y="26467"/>
                    <a:pt x="104" y="26536"/>
                    <a:pt x="74" y="26614"/>
                  </a:cubicBezTo>
                  <a:cubicBezTo>
                    <a:pt x="59" y="26644"/>
                    <a:pt x="55" y="26679"/>
                    <a:pt x="45" y="26713"/>
                  </a:cubicBezTo>
                  <a:cubicBezTo>
                    <a:pt x="54" y="26705"/>
                    <a:pt x="65" y="26702"/>
                    <a:pt x="76" y="26702"/>
                  </a:cubicBezTo>
                  <a:cubicBezTo>
                    <a:pt x="107" y="26702"/>
                    <a:pt x="138" y="26728"/>
                    <a:pt x="124" y="26757"/>
                  </a:cubicBezTo>
                  <a:cubicBezTo>
                    <a:pt x="99" y="26797"/>
                    <a:pt x="74" y="26841"/>
                    <a:pt x="45" y="26886"/>
                  </a:cubicBezTo>
                  <a:cubicBezTo>
                    <a:pt x="45" y="27600"/>
                    <a:pt x="45" y="28147"/>
                    <a:pt x="40" y="28418"/>
                  </a:cubicBezTo>
                  <a:cubicBezTo>
                    <a:pt x="784" y="28300"/>
                    <a:pt x="1617" y="28339"/>
                    <a:pt x="2366" y="28320"/>
                  </a:cubicBezTo>
                  <a:cubicBezTo>
                    <a:pt x="3174" y="28295"/>
                    <a:pt x="3987" y="28275"/>
                    <a:pt x="4796" y="28261"/>
                  </a:cubicBezTo>
                  <a:cubicBezTo>
                    <a:pt x="6457" y="28221"/>
                    <a:pt x="8113" y="28187"/>
                    <a:pt x="9773" y="28167"/>
                  </a:cubicBezTo>
                  <a:cubicBezTo>
                    <a:pt x="11850" y="28142"/>
                    <a:pt x="13946" y="28097"/>
                    <a:pt x="16037" y="28097"/>
                  </a:cubicBezTo>
                  <a:cubicBezTo>
                    <a:pt x="17306" y="28097"/>
                    <a:pt x="18572" y="28114"/>
                    <a:pt x="19832" y="28162"/>
                  </a:cubicBezTo>
                  <a:cubicBezTo>
                    <a:pt x="19872" y="28162"/>
                    <a:pt x="19896" y="28172"/>
                    <a:pt x="19921" y="28192"/>
                  </a:cubicBezTo>
                  <a:lnTo>
                    <a:pt x="19921" y="28123"/>
                  </a:lnTo>
                  <a:cubicBezTo>
                    <a:pt x="19915" y="28127"/>
                    <a:pt x="19906" y="28129"/>
                    <a:pt x="19896" y="28129"/>
                  </a:cubicBezTo>
                  <a:cubicBezTo>
                    <a:pt x="19872" y="28129"/>
                    <a:pt x="19842" y="28116"/>
                    <a:pt x="19842" y="28088"/>
                  </a:cubicBezTo>
                  <a:cubicBezTo>
                    <a:pt x="19837" y="27955"/>
                    <a:pt x="19832" y="27778"/>
                    <a:pt x="19827" y="27571"/>
                  </a:cubicBezTo>
                  <a:cubicBezTo>
                    <a:pt x="19778" y="27477"/>
                    <a:pt x="19724" y="27383"/>
                    <a:pt x="19670" y="27295"/>
                  </a:cubicBezTo>
                  <a:cubicBezTo>
                    <a:pt x="19660" y="27274"/>
                    <a:pt x="19686" y="27259"/>
                    <a:pt x="19709" y="27259"/>
                  </a:cubicBezTo>
                  <a:cubicBezTo>
                    <a:pt x="19720" y="27259"/>
                    <a:pt x="19729" y="27262"/>
                    <a:pt x="19734" y="27270"/>
                  </a:cubicBezTo>
                  <a:cubicBezTo>
                    <a:pt x="19763" y="27314"/>
                    <a:pt x="19798" y="27359"/>
                    <a:pt x="19827" y="27403"/>
                  </a:cubicBezTo>
                  <a:cubicBezTo>
                    <a:pt x="19827" y="27364"/>
                    <a:pt x="19823" y="27324"/>
                    <a:pt x="19823" y="27280"/>
                  </a:cubicBezTo>
                  <a:cubicBezTo>
                    <a:pt x="19798" y="27240"/>
                    <a:pt x="19773" y="27206"/>
                    <a:pt x="19754" y="27171"/>
                  </a:cubicBezTo>
                  <a:cubicBezTo>
                    <a:pt x="19675" y="27063"/>
                    <a:pt x="19601" y="26959"/>
                    <a:pt x="19527" y="26856"/>
                  </a:cubicBezTo>
                  <a:cubicBezTo>
                    <a:pt x="19513" y="26836"/>
                    <a:pt x="19534" y="26818"/>
                    <a:pt x="19555" y="26818"/>
                  </a:cubicBezTo>
                  <a:cubicBezTo>
                    <a:pt x="19565" y="26818"/>
                    <a:pt x="19575" y="26822"/>
                    <a:pt x="19581" y="26831"/>
                  </a:cubicBezTo>
                  <a:cubicBezTo>
                    <a:pt x="19665" y="26925"/>
                    <a:pt x="19744" y="27019"/>
                    <a:pt x="19823" y="27117"/>
                  </a:cubicBezTo>
                  <a:cubicBezTo>
                    <a:pt x="19823" y="27038"/>
                    <a:pt x="19818" y="26959"/>
                    <a:pt x="19818" y="26876"/>
                  </a:cubicBezTo>
                  <a:cubicBezTo>
                    <a:pt x="19793" y="26831"/>
                    <a:pt x="19763" y="26792"/>
                    <a:pt x="19724" y="26752"/>
                  </a:cubicBezTo>
                  <a:cubicBezTo>
                    <a:pt x="19640" y="26659"/>
                    <a:pt x="19532" y="26575"/>
                    <a:pt x="19418" y="26501"/>
                  </a:cubicBezTo>
                  <a:cubicBezTo>
                    <a:pt x="19391" y="26486"/>
                    <a:pt x="19413" y="26461"/>
                    <a:pt x="19441" y="26461"/>
                  </a:cubicBezTo>
                  <a:cubicBezTo>
                    <a:pt x="19448" y="26461"/>
                    <a:pt x="19456" y="26462"/>
                    <a:pt x="19463" y="26467"/>
                  </a:cubicBezTo>
                  <a:cubicBezTo>
                    <a:pt x="19581" y="26536"/>
                    <a:pt x="19714" y="26624"/>
                    <a:pt x="19818" y="26728"/>
                  </a:cubicBezTo>
                  <a:cubicBezTo>
                    <a:pt x="19818" y="26669"/>
                    <a:pt x="19818" y="26605"/>
                    <a:pt x="19818" y="26545"/>
                  </a:cubicBezTo>
                  <a:cubicBezTo>
                    <a:pt x="19744" y="26417"/>
                    <a:pt x="19675" y="26284"/>
                    <a:pt x="19601" y="26166"/>
                  </a:cubicBezTo>
                  <a:cubicBezTo>
                    <a:pt x="19590" y="26149"/>
                    <a:pt x="19612" y="26131"/>
                    <a:pt x="19631" y="26131"/>
                  </a:cubicBezTo>
                  <a:cubicBezTo>
                    <a:pt x="19638" y="26131"/>
                    <a:pt x="19646" y="26134"/>
                    <a:pt x="19650" y="26141"/>
                  </a:cubicBezTo>
                  <a:cubicBezTo>
                    <a:pt x="19704" y="26215"/>
                    <a:pt x="19758" y="26289"/>
                    <a:pt x="19818" y="26368"/>
                  </a:cubicBezTo>
                  <a:cubicBezTo>
                    <a:pt x="19818" y="26314"/>
                    <a:pt x="19818" y="26260"/>
                    <a:pt x="19818" y="26205"/>
                  </a:cubicBezTo>
                  <a:cubicBezTo>
                    <a:pt x="19699" y="26013"/>
                    <a:pt x="19620" y="25791"/>
                    <a:pt x="19527" y="25604"/>
                  </a:cubicBezTo>
                  <a:cubicBezTo>
                    <a:pt x="19521" y="25588"/>
                    <a:pt x="19538" y="25577"/>
                    <a:pt x="19556" y="25577"/>
                  </a:cubicBezTo>
                  <a:cubicBezTo>
                    <a:pt x="19566" y="25577"/>
                    <a:pt x="19576" y="25580"/>
                    <a:pt x="19581" y="25589"/>
                  </a:cubicBezTo>
                  <a:cubicBezTo>
                    <a:pt x="19650" y="25703"/>
                    <a:pt x="19739" y="25821"/>
                    <a:pt x="19813" y="25944"/>
                  </a:cubicBezTo>
                  <a:cubicBezTo>
                    <a:pt x="19813" y="25836"/>
                    <a:pt x="19813" y="25722"/>
                    <a:pt x="19813" y="25609"/>
                  </a:cubicBezTo>
                  <a:cubicBezTo>
                    <a:pt x="19758" y="25545"/>
                    <a:pt x="19714" y="25476"/>
                    <a:pt x="19665" y="25412"/>
                  </a:cubicBezTo>
                  <a:cubicBezTo>
                    <a:pt x="19581" y="25303"/>
                    <a:pt x="19502" y="25195"/>
                    <a:pt x="19418" y="25087"/>
                  </a:cubicBezTo>
                  <a:cubicBezTo>
                    <a:pt x="19401" y="25066"/>
                    <a:pt x="19425" y="25045"/>
                    <a:pt x="19450" y="25045"/>
                  </a:cubicBezTo>
                  <a:cubicBezTo>
                    <a:pt x="19460" y="25045"/>
                    <a:pt x="19470" y="25048"/>
                    <a:pt x="19478" y="25057"/>
                  </a:cubicBezTo>
                  <a:cubicBezTo>
                    <a:pt x="19566" y="25165"/>
                    <a:pt x="19655" y="25274"/>
                    <a:pt x="19744" y="25377"/>
                  </a:cubicBezTo>
                  <a:cubicBezTo>
                    <a:pt x="19768" y="25407"/>
                    <a:pt x="19788" y="25432"/>
                    <a:pt x="19813" y="25456"/>
                  </a:cubicBezTo>
                  <a:cubicBezTo>
                    <a:pt x="19813" y="25200"/>
                    <a:pt x="19813" y="24934"/>
                    <a:pt x="19813" y="24653"/>
                  </a:cubicBezTo>
                  <a:cubicBezTo>
                    <a:pt x="19813" y="24638"/>
                    <a:pt x="19808" y="24623"/>
                    <a:pt x="19808" y="24604"/>
                  </a:cubicBezTo>
                  <a:cubicBezTo>
                    <a:pt x="19808" y="24604"/>
                    <a:pt x="19813" y="24599"/>
                    <a:pt x="19813" y="24594"/>
                  </a:cubicBezTo>
                  <a:cubicBezTo>
                    <a:pt x="19818" y="23155"/>
                    <a:pt x="19827" y="21469"/>
                    <a:pt x="19842" y="19853"/>
                  </a:cubicBezTo>
                  <a:cubicBezTo>
                    <a:pt x="19813" y="19788"/>
                    <a:pt x="19788" y="19724"/>
                    <a:pt x="19758" y="19660"/>
                  </a:cubicBezTo>
                  <a:cubicBezTo>
                    <a:pt x="19753" y="19643"/>
                    <a:pt x="19768" y="19634"/>
                    <a:pt x="19784" y="19634"/>
                  </a:cubicBezTo>
                  <a:cubicBezTo>
                    <a:pt x="19795" y="19634"/>
                    <a:pt x="19807" y="19638"/>
                    <a:pt x="19813" y="19646"/>
                  </a:cubicBezTo>
                  <a:cubicBezTo>
                    <a:pt x="19823" y="19665"/>
                    <a:pt x="19832" y="19685"/>
                    <a:pt x="19842" y="19705"/>
                  </a:cubicBezTo>
                  <a:cubicBezTo>
                    <a:pt x="19847" y="19621"/>
                    <a:pt x="19847" y="19542"/>
                    <a:pt x="19847" y="19458"/>
                  </a:cubicBezTo>
                  <a:cubicBezTo>
                    <a:pt x="19837" y="19439"/>
                    <a:pt x="19823" y="19419"/>
                    <a:pt x="19813" y="19399"/>
                  </a:cubicBezTo>
                  <a:cubicBezTo>
                    <a:pt x="19744" y="19296"/>
                    <a:pt x="19675" y="19192"/>
                    <a:pt x="19606" y="19084"/>
                  </a:cubicBezTo>
                  <a:cubicBezTo>
                    <a:pt x="19592" y="19066"/>
                    <a:pt x="19615" y="19049"/>
                    <a:pt x="19636" y="19049"/>
                  </a:cubicBezTo>
                  <a:cubicBezTo>
                    <a:pt x="19645" y="19049"/>
                    <a:pt x="19654" y="19052"/>
                    <a:pt x="19660" y="19059"/>
                  </a:cubicBezTo>
                  <a:cubicBezTo>
                    <a:pt x="19724" y="19143"/>
                    <a:pt x="19788" y="19222"/>
                    <a:pt x="19847" y="19301"/>
                  </a:cubicBezTo>
                  <a:cubicBezTo>
                    <a:pt x="19847" y="19227"/>
                    <a:pt x="19847" y="19148"/>
                    <a:pt x="19852" y="19069"/>
                  </a:cubicBezTo>
                  <a:cubicBezTo>
                    <a:pt x="19818" y="19020"/>
                    <a:pt x="19783" y="18970"/>
                    <a:pt x="19749" y="18921"/>
                  </a:cubicBezTo>
                  <a:cubicBezTo>
                    <a:pt x="19660" y="18803"/>
                    <a:pt x="19571" y="18684"/>
                    <a:pt x="19482" y="18566"/>
                  </a:cubicBezTo>
                  <a:cubicBezTo>
                    <a:pt x="19469" y="18542"/>
                    <a:pt x="19493" y="18523"/>
                    <a:pt x="19517" y="18523"/>
                  </a:cubicBezTo>
                  <a:cubicBezTo>
                    <a:pt x="19528" y="18523"/>
                    <a:pt x="19539" y="18527"/>
                    <a:pt x="19547" y="18537"/>
                  </a:cubicBezTo>
                  <a:cubicBezTo>
                    <a:pt x="19640" y="18655"/>
                    <a:pt x="19739" y="18768"/>
                    <a:pt x="19837" y="18887"/>
                  </a:cubicBezTo>
                  <a:cubicBezTo>
                    <a:pt x="19842" y="18891"/>
                    <a:pt x="19847" y="18896"/>
                    <a:pt x="19852" y="18906"/>
                  </a:cubicBezTo>
                  <a:cubicBezTo>
                    <a:pt x="19852" y="18773"/>
                    <a:pt x="19852" y="18645"/>
                    <a:pt x="19857" y="18517"/>
                  </a:cubicBezTo>
                  <a:cubicBezTo>
                    <a:pt x="19758" y="18344"/>
                    <a:pt x="19685" y="18162"/>
                    <a:pt x="19601" y="17999"/>
                  </a:cubicBezTo>
                  <a:cubicBezTo>
                    <a:pt x="19591" y="17984"/>
                    <a:pt x="19612" y="17972"/>
                    <a:pt x="19632" y="17972"/>
                  </a:cubicBezTo>
                  <a:cubicBezTo>
                    <a:pt x="19643" y="17972"/>
                    <a:pt x="19655" y="17976"/>
                    <a:pt x="19660" y="17985"/>
                  </a:cubicBezTo>
                  <a:cubicBezTo>
                    <a:pt x="19709" y="18073"/>
                    <a:pt x="19773" y="18162"/>
                    <a:pt x="19837" y="18256"/>
                  </a:cubicBezTo>
                  <a:cubicBezTo>
                    <a:pt x="19827" y="18142"/>
                    <a:pt x="19818" y="18029"/>
                    <a:pt x="19813" y="17916"/>
                  </a:cubicBezTo>
                  <a:cubicBezTo>
                    <a:pt x="19699" y="17709"/>
                    <a:pt x="19620" y="17482"/>
                    <a:pt x="19522" y="17285"/>
                  </a:cubicBezTo>
                  <a:cubicBezTo>
                    <a:pt x="19513" y="17262"/>
                    <a:pt x="19535" y="17249"/>
                    <a:pt x="19558" y="17249"/>
                  </a:cubicBezTo>
                  <a:cubicBezTo>
                    <a:pt x="19575" y="17249"/>
                    <a:pt x="19593" y="17256"/>
                    <a:pt x="19601" y="17270"/>
                  </a:cubicBezTo>
                  <a:cubicBezTo>
                    <a:pt x="19660" y="17378"/>
                    <a:pt x="19734" y="17492"/>
                    <a:pt x="19803" y="17605"/>
                  </a:cubicBezTo>
                  <a:cubicBezTo>
                    <a:pt x="19803" y="17521"/>
                    <a:pt x="19803" y="17438"/>
                    <a:pt x="19813" y="17354"/>
                  </a:cubicBezTo>
                  <a:cubicBezTo>
                    <a:pt x="19744" y="17255"/>
                    <a:pt x="19704" y="17147"/>
                    <a:pt x="19655" y="17043"/>
                  </a:cubicBezTo>
                  <a:cubicBezTo>
                    <a:pt x="19591" y="16900"/>
                    <a:pt x="19537" y="16762"/>
                    <a:pt x="19478" y="16624"/>
                  </a:cubicBezTo>
                  <a:cubicBezTo>
                    <a:pt x="19469" y="16601"/>
                    <a:pt x="19489" y="16588"/>
                    <a:pt x="19511" y="16588"/>
                  </a:cubicBezTo>
                  <a:cubicBezTo>
                    <a:pt x="19526" y="16588"/>
                    <a:pt x="19543" y="16595"/>
                    <a:pt x="19551" y="16610"/>
                  </a:cubicBezTo>
                  <a:cubicBezTo>
                    <a:pt x="19635" y="16762"/>
                    <a:pt x="19749" y="16935"/>
                    <a:pt x="19832" y="17107"/>
                  </a:cubicBezTo>
                  <a:cubicBezTo>
                    <a:pt x="19847" y="16955"/>
                    <a:pt x="19857" y="16802"/>
                    <a:pt x="19867" y="16649"/>
                  </a:cubicBezTo>
                  <a:cubicBezTo>
                    <a:pt x="19847" y="16590"/>
                    <a:pt x="19827" y="16536"/>
                    <a:pt x="19798" y="16481"/>
                  </a:cubicBezTo>
                  <a:cubicBezTo>
                    <a:pt x="19724" y="16339"/>
                    <a:pt x="19630" y="16201"/>
                    <a:pt x="19522" y="16072"/>
                  </a:cubicBezTo>
                  <a:cubicBezTo>
                    <a:pt x="19504" y="16055"/>
                    <a:pt x="19527" y="16040"/>
                    <a:pt x="19550" y="16040"/>
                  </a:cubicBezTo>
                  <a:cubicBezTo>
                    <a:pt x="19560" y="16040"/>
                    <a:pt x="19569" y="16042"/>
                    <a:pt x="19576" y="16048"/>
                  </a:cubicBezTo>
                  <a:cubicBezTo>
                    <a:pt x="19685" y="16156"/>
                    <a:pt x="19793" y="16279"/>
                    <a:pt x="19877" y="16412"/>
                  </a:cubicBezTo>
                  <a:cubicBezTo>
                    <a:pt x="19877" y="16329"/>
                    <a:pt x="19882" y="16250"/>
                    <a:pt x="19882" y="16171"/>
                  </a:cubicBezTo>
                  <a:cubicBezTo>
                    <a:pt x="19872" y="16171"/>
                    <a:pt x="19862" y="16166"/>
                    <a:pt x="19857" y="16156"/>
                  </a:cubicBezTo>
                  <a:cubicBezTo>
                    <a:pt x="19768" y="16003"/>
                    <a:pt x="19699" y="15841"/>
                    <a:pt x="19630" y="15683"/>
                  </a:cubicBezTo>
                  <a:cubicBezTo>
                    <a:pt x="19618" y="15659"/>
                    <a:pt x="19643" y="15644"/>
                    <a:pt x="19669" y="15644"/>
                  </a:cubicBezTo>
                  <a:cubicBezTo>
                    <a:pt x="19685" y="15644"/>
                    <a:pt x="19702" y="15650"/>
                    <a:pt x="19709" y="15663"/>
                  </a:cubicBezTo>
                  <a:cubicBezTo>
                    <a:pt x="19768" y="15777"/>
                    <a:pt x="19827" y="15890"/>
                    <a:pt x="19882" y="16008"/>
                  </a:cubicBezTo>
                  <a:cubicBezTo>
                    <a:pt x="19882" y="15777"/>
                    <a:pt x="19887" y="15555"/>
                    <a:pt x="19887" y="15348"/>
                  </a:cubicBezTo>
                  <a:cubicBezTo>
                    <a:pt x="19887" y="15210"/>
                    <a:pt x="19882" y="15077"/>
                    <a:pt x="19877" y="14939"/>
                  </a:cubicBezTo>
                  <a:cubicBezTo>
                    <a:pt x="19823" y="13258"/>
                    <a:pt x="19793" y="11573"/>
                    <a:pt x="19788" y="9887"/>
                  </a:cubicBezTo>
                  <a:cubicBezTo>
                    <a:pt x="19758" y="9818"/>
                    <a:pt x="19729" y="9749"/>
                    <a:pt x="19704" y="9685"/>
                  </a:cubicBezTo>
                  <a:cubicBezTo>
                    <a:pt x="19695" y="9665"/>
                    <a:pt x="19715" y="9653"/>
                    <a:pt x="19735" y="9653"/>
                  </a:cubicBezTo>
                  <a:cubicBezTo>
                    <a:pt x="19748" y="9653"/>
                    <a:pt x="19762" y="9658"/>
                    <a:pt x="19768" y="9670"/>
                  </a:cubicBezTo>
                  <a:cubicBezTo>
                    <a:pt x="19773" y="9680"/>
                    <a:pt x="19778" y="9695"/>
                    <a:pt x="19788" y="9705"/>
                  </a:cubicBezTo>
                  <a:lnTo>
                    <a:pt x="19788" y="9508"/>
                  </a:lnTo>
                  <a:cubicBezTo>
                    <a:pt x="19694" y="9335"/>
                    <a:pt x="19611" y="9163"/>
                    <a:pt x="19522" y="8990"/>
                  </a:cubicBezTo>
                  <a:cubicBezTo>
                    <a:pt x="19516" y="8974"/>
                    <a:pt x="19533" y="8963"/>
                    <a:pt x="19551" y="8963"/>
                  </a:cubicBezTo>
                  <a:cubicBezTo>
                    <a:pt x="19561" y="8963"/>
                    <a:pt x="19571" y="8966"/>
                    <a:pt x="19576" y="8975"/>
                  </a:cubicBezTo>
                  <a:cubicBezTo>
                    <a:pt x="19645" y="9084"/>
                    <a:pt x="19714" y="9192"/>
                    <a:pt x="19788" y="9301"/>
                  </a:cubicBezTo>
                  <a:cubicBezTo>
                    <a:pt x="19788" y="9222"/>
                    <a:pt x="19788" y="9138"/>
                    <a:pt x="19788" y="9054"/>
                  </a:cubicBezTo>
                  <a:cubicBezTo>
                    <a:pt x="19685" y="8882"/>
                    <a:pt x="19616" y="8689"/>
                    <a:pt x="19527" y="8517"/>
                  </a:cubicBezTo>
                  <a:cubicBezTo>
                    <a:pt x="19521" y="8505"/>
                    <a:pt x="19535" y="8496"/>
                    <a:pt x="19551" y="8496"/>
                  </a:cubicBezTo>
                  <a:cubicBezTo>
                    <a:pt x="19561" y="8496"/>
                    <a:pt x="19570" y="8500"/>
                    <a:pt x="19576" y="8507"/>
                  </a:cubicBezTo>
                  <a:cubicBezTo>
                    <a:pt x="19640" y="8616"/>
                    <a:pt x="19714" y="8729"/>
                    <a:pt x="19788" y="8847"/>
                  </a:cubicBezTo>
                  <a:cubicBezTo>
                    <a:pt x="19788" y="8729"/>
                    <a:pt x="19783" y="8616"/>
                    <a:pt x="19783" y="8502"/>
                  </a:cubicBezTo>
                  <a:cubicBezTo>
                    <a:pt x="19689" y="8335"/>
                    <a:pt x="19601" y="8162"/>
                    <a:pt x="19502" y="7995"/>
                  </a:cubicBezTo>
                  <a:cubicBezTo>
                    <a:pt x="19492" y="7977"/>
                    <a:pt x="19515" y="7958"/>
                    <a:pt x="19537" y="7958"/>
                  </a:cubicBezTo>
                  <a:cubicBezTo>
                    <a:pt x="19547" y="7958"/>
                    <a:pt x="19555" y="7961"/>
                    <a:pt x="19561" y="7970"/>
                  </a:cubicBezTo>
                  <a:cubicBezTo>
                    <a:pt x="19635" y="8083"/>
                    <a:pt x="19709" y="8197"/>
                    <a:pt x="19788" y="8310"/>
                  </a:cubicBezTo>
                  <a:cubicBezTo>
                    <a:pt x="19788" y="8211"/>
                    <a:pt x="19788" y="8113"/>
                    <a:pt x="19788" y="8014"/>
                  </a:cubicBezTo>
                  <a:cubicBezTo>
                    <a:pt x="19675" y="7822"/>
                    <a:pt x="19586" y="7620"/>
                    <a:pt x="19487" y="7443"/>
                  </a:cubicBezTo>
                  <a:cubicBezTo>
                    <a:pt x="19477" y="7426"/>
                    <a:pt x="19501" y="7412"/>
                    <a:pt x="19522" y="7412"/>
                  </a:cubicBezTo>
                  <a:cubicBezTo>
                    <a:pt x="19532" y="7412"/>
                    <a:pt x="19542" y="7415"/>
                    <a:pt x="19547" y="7423"/>
                  </a:cubicBezTo>
                  <a:cubicBezTo>
                    <a:pt x="19620" y="7536"/>
                    <a:pt x="19704" y="7650"/>
                    <a:pt x="19788" y="7768"/>
                  </a:cubicBezTo>
                  <a:cubicBezTo>
                    <a:pt x="19788" y="7576"/>
                    <a:pt x="19788" y="7383"/>
                    <a:pt x="19793" y="7196"/>
                  </a:cubicBezTo>
                  <a:cubicBezTo>
                    <a:pt x="19680" y="7014"/>
                    <a:pt x="19551" y="6841"/>
                    <a:pt x="19404" y="6679"/>
                  </a:cubicBezTo>
                  <a:cubicBezTo>
                    <a:pt x="19387" y="6659"/>
                    <a:pt x="19409" y="6641"/>
                    <a:pt x="19433" y="6641"/>
                  </a:cubicBezTo>
                  <a:cubicBezTo>
                    <a:pt x="19444" y="6641"/>
                    <a:pt x="19455" y="6645"/>
                    <a:pt x="19463" y="6654"/>
                  </a:cubicBezTo>
                  <a:cubicBezTo>
                    <a:pt x="19571" y="6767"/>
                    <a:pt x="19689" y="6891"/>
                    <a:pt x="19793" y="7029"/>
                  </a:cubicBezTo>
                  <a:cubicBezTo>
                    <a:pt x="19793" y="6989"/>
                    <a:pt x="19793" y="6950"/>
                    <a:pt x="19793" y="6910"/>
                  </a:cubicBezTo>
                  <a:cubicBezTo>
                    <a:pt x="19689" y="6674"/>
                    <a:pt x="19606" y="6437"/>
                    <a:pt x="19522" y="6201"/>
                  </a:cubicBezTo>
                  <a:cubicBezTo>
                    <a:pt x="19516" y="6182"/>
                    <a:pt x="19536" y="6170"/>
                    <a:pt x="19555" y="6170"/>
                  </a:cubicBezTo>
                  <a:cubicBezTo>
                    <a:pt x="19566" y="6170"/>
                    <a:pt x="19577" y="6175"/>
                    <a:pt x="19581" y="6186"/>
                  </a:cubicBezTo>
                  <a:cubicBezTo>
                    <a:pt x="19655" y="6348"/>
                    <a:pt x="19729" y="6516"/>
                    <a:pt x="19793" y="6679"/>
                  </a:cubicBezTo>
                  <a:cubicBezTo>
                    <a:pt x="19808" y="5087"/>
                    <a:pt x="19832" y="3490"/>
                    <a:pt x="19857" y="1898"/>
                  </a:cubicBezTo>
                  <a:lnTo>
                    <a:pt x="19852" y="1657"/>
                  </a:lnTo>
                  <a:cubicBezTo>
                    <a:pt x="19798" y="1652"/>
                    <a:pt x="19749" y="1607"/>
                    <a:pt x="19788" y="1563"/>
                  </a:cubicBezTo>
                  <a:cubicBezTo>
                    <a:pt x="19808" y="1538"/>
                    <a:pt x="19827" y="1514"/>
                    <a:pt x="19852" y="1489"/>
                  </a:cubicBezTo>
                  <a:cubicBezTo>
                    <a:pt x="19847" y="1435"/>
                    <a:pt x="19847" y="1385"/>
                    <a:pt x="19847" y="1331"/>
                  </a:cubicBezTo>
                  <a:cubicBezTo>
                    <a:pt x="19844" y="1332"/>
                    <a:pt x="19841" y="1332"/>
                    <a:pt x="19839" y="1332"/>
                  </a:cubicBezTo>
                  <a:cubicBezTo>
                    <a:pt x="19798" y="1332"/>
                    <a:pt x="19765" y="1300"/>
                    <a:pt x="19793" y="1272"/>
                  </a:cubicBezTo>
                  <a:cubicBezTo>
                    <a:pt x="19808" y="1252"/>
                    <a:pt x="19827" y="1233"/>
                    <a:pt x="19842" y="1213"/>
                  </a:cubicBezTo>
                  <a:cubicBezTo>
                    <a:pt x="19842" y="1109"/>
                    <a:pt x="19837" y="1001"/>
                    <a:pt x="19832" y="893"/>
                  </a:cubicBezTo>
                  <a:cubicBezTo>
                    <a:pt x="19830" y="893"/>
                    <a:pt x="19828" y="893"/>
                    <a:pt x="19826" y="893"/>
                  </a:cubicBezTo>
                  <a:cubicBezTo>
                    <a:pt x="19804" y="893"/>
                    <a:pt x="19785" y="872"/>
                    <a:pt x="19803" y="858"/>
                  </a:cubicBezTo>
                  <a:cubicBezTo>
                    <a:pt x="19813" y="848"/>
                    <a:pt x="19823" y="838"/>
                    <a:pt x="19832" y="824"/>
                  </a:cubicBezTo>
                  <a:cubicBezTo>
                    <a:pt x="19827" y="582"/>
                    <a:pt x="19823" y="341"/>
                    <a:pt x="19813" y="94"/>
                  </a:cubicBezTo>
                  <a:cubicBezTo>
                    <a:pt x="19803" y="104"/>
                    <a:pt x="19788" y="109"/>
                    <a:pt x="19778" y="114"/>
                  </a:cubicBezTo>
                  <a:cubicBezTo>
                    <a:pt x="19670" y="178"/>
                    <a:pt x="19551" y="257"/>
                    <a:pt x="19413" y="281"/>
                  </a:cubicBezTo>
                  <a:cubicBezTo>
                    <a:pt x="19411" y="282"/>
                    <a:pt x="19408" y="282"/>
                    <a:pt x="19406" y="282"/>
                  </a:cubicBezTo>
                  <a:cubicBezTo>
                    <a:pt x="19391" y="282"/>
                    <a:pt x="19385" y="270"/>
                    <a:pt x="19394" y="262"/>
                  </a:cubicBezTo>
                  <a:cubicBezTo>
                    <a:pt x="19443" y="188"/>
                    <a:pt x="19532" y="129"/>
                    <a:pt x="19620" y="74"/>
                  </a:cubicBezTo>
                  <a:cubicBezTo>
                    <a:pt x="19561" y="74"/>
                    <a:pt x="19502" y="79"/>
                    <a:pt x="19448" y="79"/>
                  </a:cubicBezTo>
                  <a:cubicBezTo>
                    <a:pt x="19423" y="89"/>
                    <a:pt x="19399" y="104"/>
                    <a:pt x="19379" y="114"/>
                  </a:cubicBezTo>
                  <a:cubicBezTo>
                    <a:pt x="19266" y="178"/>
                    <a:pt x="19147" y="257"/>
                    <a:pt x="19014" y="281"/>
                  </a:cubicBezTo>
                  <a:cubicBezTo>
                    <a:pt x="19012" y="282"/>
                    <a:pt x="19009" y="282"/>
                    <a:pt x="19007" y="282"/>
                  </a:cubicBezTo>
                  <a:cubicBezTo>
                    <a:pt x="18992" y="282"/>
                    <a:pt x="18985" y="270"/>
                    <a:pt x="18990" y="262"/>
                  </a:cubicBezTo>
                  <a:cubicBezTo>
                    <a:pt x="19034" y="193"/>
                    <a:pt x="19118" y="139"/>
                    <a:pt x="19192" y="89"/>
                  </a:cubicBezTo>
                  <a:lnTo>
                    <a:pt x="19192" y="89"/>
                  </a:lnTo>
                  <a:cubicBezTo>
                    <a:pt x="19133" y="94"/>
                    <a:pt x="19073" y="94"/>
                    <a:pt x="19014" y="94"/>
                  </a:cubicBezTo>
                  <a:cubicBezTo>
                    <a:pt x="19000" y="104"/>
                    <a:pt x="18990" y="109"/>
                    <a:pt x="18980" y="114"/>
                  </a:cubicBezTo>
                  <a:cubicBezTo>
                    <a:pt x="18866" y="178"/>
                    <a:pt x="18748" y="257"/>
                    <a:pt x="18610" y="281"/>
                  </a:cubicBezTo>
                  <a:cubicBezTo>
                    <a:pt x="18608" y="282"/>
                    <a:pt x="18606" y="282"/>
                    <a:pt x="18604" y="282"/>
                  </a:cubicBezTo>
                  <a:cubicBezTo>
                    <a:pt x="18593" y="282"/>
                    <a:pt x="18586" y="270"/>
                    <a:pt x="18590" y="262"/>
                  </a:cubicBezTo>
                  <a:cubicBezTo>
                    <a:pt x="18630" y="203"/>
                    <a:pt x="18699" y="153"/>
                    <a:pt x="18768" y="104"/>
                  </a:cubicBezTo>
                  <a:lnTo>
                    <a:pt x="18768" y="104"/>
                  </a:lnTo>
                  <a:cubicBezTo>
                    <a:pt x="18709" y="109"/>
                    <a:pt x="18645" y="109"/>
                    <a:pt x="18581" y="114"/>
                  </a:cubicBezTo>
                  <a:cubicBezTo>
                    <a:pt x="18467" y="178"/>
                    <a:pt x="18349" y="257"/>
                    <a:pt x="18211" y="281"/>
                  </a:cubicBezTo>
                  <a:cubicBezTo>
                    <a:pt x="18209" y="282"/>
                    <a:pt x="18207" y="282"/>
                    <a:pt x="18205" y="282"/>
                  </a:cubicBezTo>
                  <a:cubicBezTo>
                    <a:pt x="18194" y="282"/>
                    <a:pt x="18187" y="270"/>
                    <a:pt x="18191" y="262"/>
                  </a:cubicBezTo>
                  <a:cubicBezTo>
                    <a:pt x="18226" y="208"/>
                    <a:pt x="18285" y="163"/>
                    <a:pt x="18349" y="119"/>
                  </a:cubicBezTo>
                  <a:lnTo>
                    <a:pt x="18349" y="119"/>
                  </a:lnTo>
                  <a:cubicBezTo>
                    <a:pt x="18285" y="124"/>
                    <a:pt x="18221" y="124"/>
                    <a:pt x="18162" y="129"/>
                  </a:cubicBezTo>
                  <a:cubicBezTo>
                    <a:pt x="18053" y="188"/>
                    <a:pt x="17940" y="257"/>
                    <a:pt x="17812" y="281"/>
                  </a:cubicBezTo>
                  <a:cubicBezTo>
                    <a:pt x="17810" y="282"/>
                    <a:pt x="17808" y="282"/>
                    <a:pt x="17806" y="282"/>
                  </a:cubicBezTo>
                  <a:cubicBezTo>
                    <a:pt x="17795" y="282"/>
                    <a:pt x="17788" y="270"/>
                    <a:pt x="17792" y="262"/>
                  </a:cubicBezTo>
                  <a:cubicBezTo>
                    <a:pt x="17827" y="212"/>
                    <a:pt x="17876" y="173"/>
                    <a:pt x="17930" y="134"/>
                  </a:cubicBezTo>
                  <a:cubicBezTo>
                    <a:pt x="17866" y="134"/>
                    <a:pt x="17802" y="139"/>
                    <a:pt x="17738" y="139"/>
                  </a:cubicBezTo>
                  <a:cubicBezTo>
                    <a:pt x="17639" y="198"/>
                    <a:pt x="17536" y="262"/>
                    <a:pt x="17413" y="281"/>
                  </a:cubicBezTo>
                  <a:cubicBezTo>
                    <a:pt x="17411" y="282"/>
                    <a:pt x="17408" y="282"/>
                    <a:pt x="17407" y="282"/>
                  </a:cubicBezTo>
                  <a:cubicBezTo>
                    <a:pt x="17394" y="282"/>
                    <a:pt x="17384" y="270"/>
                    <a:pt x="17393" y="262"/>
                  </a:cubicBezTo>
                  <a:cubicBezTo>
                    <a:pt x="17422" y="217"/>
                    <a:pt x="17467" y="183"/>
                    <a:pt x="17516" y="143"/>
                  </a:cubicBezTo>
                  <a:lnTo>
                    <a:pt x="17516" y="143"/>
                  </a:lnTo>
                  <a:cubicBezTo>
                    <a:pt x="17447" y="148"/>
                    <a:pt x="17383" y="148"/>
                    <a:pt x="17319" y="153"/>
                  </a:cubicBezTo>
                  <a:cubicBezTo>
                    <a:pt x="17225" y="203"/>
                    <a:pt x="17127" y="262"/>
                    <a:pt x="17013" y="281"/>
                  </a:cubicBezTo>
                  <a:cubicBezTo>
                    <a:pt x="17011" y="282"/>
                    <a:pt x="17009" y="282"/>
                    <a:pt x="17007" y="282"/>
                  </a:cubicBezTo>
                  <a:cubicBezTo>
                    <a:pt x="16995" y="282"/>
                    <a:pt x="16985" y="270"/>
                    <a:pt x="16994" y="262"/>
                  </a:cubicBezTo>
                  <a:cubicBezTo>
                    <a:pt x="17018" y="222"/>
                    <a:pt x="17058" y="188"/>
                    <a:pt x="17102" y="153"/>
                  </a:cubicBezTo>
                  <a:lnTo>
                    <a:pt x="17102" y="153"/>
                  </a:lnTo>
                  <a:cubicBezTo>
                    <a:pt x="17038" y="158"/>
                    <a:pt x="16974" y="158"/>
                    <a:pt x="16905" y="158"/>
                  </a:cubicBezTo>
                  <a:cubicBezTo>
                    <a:pt x="16816" y="208"/>
                    <a:pt x="16723" y="262"/>
                    <a:pt x="16614" y="281"/>
                  </a:cubicBezTo>
                  <a:cubicBezTo>
                    <a:pt x="16612" y="282"/>
                    <a:pt x="16610" y="282"/>
                    <a:pt x="16608" y="282"/>
                  </a:cubicBezTo>
                  <a:cubicBezTo>
                    <a:pt x="16596" y="282"/>
                    <a:pt x="16586" y="270"/>
                    <a:pt x="16594" y="262"/>
                  </a:cubicBezTo>
                  <a:cubicBezTo>
                    <a:pt x="16619" y="227"/>
                    <a:pt x="16654" y="193"/>
                    <a:pt x="16693" y="163"/>
                  </a:cubicBezTo>
                  <a:lnTo>
                    <a:pt x="16693" y="163"/>
                  </a:lnTo>
                  <a:lnTo>
                    <a:pt x="16496" y="168"/>
                  </a:lnTo>
                  <a:cubicBezTo>
                    <a:pt x="16407" y="217"/>
                    <a:pt x="16318" y="267"/>
                    <a:pt x="16215" y="281"/>
                  </a:cubicBezTo>
                  <a:cubicBezTo>
                    <a:pt x="16211" y="282"/>
                    <a:pt x="16208" y="283"/>
                    <a:pt x="16205" y="283"/>
                  </a:cubicBezTo>
                  <a:cubicBezTo>
                    <a:pt x="16192" y="283"/>
                    <a:pt x="16186" y="274"/>
                    <a:pt x="16190" y="262"/>
                  </a:cubicBezTo>
                  <a:cubicBezTo>
                    <a:pt x="16215" y="227"/>
                    <a:pt x="16249" y="198"/>
                    <a:pt x="16284" y="168"/>
                  </a:cubicBezTo>
                  <a:cubicBezTo>
                    <a:pt x="16220" y="168"/>
                    <a:pt x="16151" y="173"/>
                    <a:pt x="16082" y="173"/>
                  </a:cubicBezTo>
                  <a:cubicBezTo>
                    <a:pt x="15998" y="222"/>
                    <a:pt x="15909" y="267"/>
                    <a:pt x="15816" y="286"/>
                  </a:cubicBezTo>
                  <a:cubicBezTo>
                    <a:pt x="15796" y="286"/>
                    <a:pt x="15786" y="277"/>
                    <a:pt x="15791" y="267"/>
                  </a:cubicBezTo>
                  <a:cubicBezTo>
                    <a:pt x="15816" y="232"/>
                    <a:pt x="15845" y="203"/>
                    <a:pt x="15880" y="173"/>
                  </a:cubicBezTo>
                  <a:lnTo>
                    <a:pt x="15880" y="173"/>
                  </a:lnTo>
                  <a:cubicBezTo>
                    <a:pt x="15811" y="178"/>
                    <a:pt x="15747" y="178"/>
                    <a:pt x="15678" y="178"/>
                  </a:cubicBezTo>
                  <a:cubicBezTo>
                    <a:pt x="15594" y="222"/>
                    <a:pt x="15510" y="267"/>
                    <a:pt x="15412" y="286"/>
                  </a:cubicBezTo>
                  <a:cubicBezTo>
                    <a:pt x="15397" y="286"/>
                    <a:pt x="15387" y="277"/>
                    <a:pt x="15392" y="267"/>
                  </a:cubicBezTo>
                  <a:cubicBezTo>
                    <a:pt x="15412" y="232"/>
                    <a:pt x="15446" y="203"/>
                    <a:pt x="15476" y="178"/>
                  </a:cubicBezTo>
                  <a:lnTo>
                    <a:pt x="15274" y="178"/>
                  </a:lnTo>
                  <a:cubicBezTo>
                    <a:pt x="15195" y="222"/>
                    <a:pt x="15106" y="267"/>
                    <a:pt x="15012" y="286"/>
                  </a:cubicBezTo>
                  <a:cubicBezTo>
                    <a:pt x="14998" y="286"/>
                    <a:pt x="14988" y="277"/>
                    <a:pt x="14993" y="267"/>
                  </a:cubicBezTo>
                  <a:cubicBezTo>
                    <a:pt x="15012" y="232"/>
                    <a:pt x="15042" y="208"/>
                    <a:pt x="15072" y="178"/>
                  </a:cubicBezTo>
                  <a:cubicBezTo>
                    <a:pt x="15007" y="178"/>
                    <a:pt x="14938" y="183"/>
                    <a:pt x="14869" y="183"/>
                  </a:cubicBezTo>
                  <a:cubicBezTo>
                    <a:pt x="14791" y="227"/>
                    <a:pt x="14707" y="267"/>
                    <a:pt x="14613" y="286"/>
                  </a:cubicBezTo>
                  <a:cubicBezTo>
                    <a:pt x="14598" y="286"/>
                    <a:pt x="14589" y="277"/>
                    <a:pt x="14593" y="267"/>
                  </a:cubicBezTo>
                  <a:cubicBezTo>
                    <a:pt x="14613" y="232"/>
                    <a:pt x="14643" y="208"/>
                    <a:pt x="14672" y="183"/>
                  </a:cubicBezTo>
                  <a:cubicBezTo>
                    <a:pt x="14603" y="183"/>
                    <a:pt x="14539" y="183"/>
                    <a:pt x="14470" y="178"/>
                  </a:cubicBezTo>
                  <a:cubicBezTo>
                    <a:pt x="14391" y="222"/>
                    <a:pt x="14308" y="267"/>
                    <a:pt x="14214" y="286"/>
                  </a:cubicBezTo>
                  <a:cubicBezTo>
                    <a:pt x="14199" y="286"/>
                    <a:pt x="14184" y="277"/>
                    <a:pt x="14194" y="267"/>
                  </a:cubicBezTo>
                  <a:cubicBezTo>
                    <a:pt x="14214" y="232"/>
                    <a:pt x="14244" y="208"/>
                    <a:pt x="14273" y="178"/>
                  </a:cubicBezTo>
                  <a:lnTo>
                    <a:pt x="14076" y="178"/>
                  </a:lnTo>
                  <a:cubicBezTo>
                    <a:pt x="13992" y="222"/>
                    <a:pt x="13908" y="267"/>
                    <a:pt x="13815" y="286"/>
                  </a:cubicBezTo>
                  <a:cubicBezTo>
                    <a:pt x="13800" y="286"/>
                    <a:pt x="13785" y="277"/>
                    <a:pt x="13795" y="267"/>
                  </a:cubicBezTo>
                  <a:cubicBezTo>
                    <a:pt x="13815" y="232"/>
                    <a:pt x="13844" y="203"/>
                    <a:pt x="13879" y="178"/>
                  </a:cubicBezTo>
                  <a:lnTo>
                    <a:pt x="13677" y="178"/>
                  </a:lnTo>
                  <a:cubicBezTo>
                    <a:pt x="13598" y="222"/>
                    <a:pt x="13509" y="267"/>
                    <a:pt x="13416" y="286"/>
                  </a:cubicBezTo>
                  <a:cubicBezTo>
                    <a:pt x="13401" y="286"/>
                    <a:pt x="13386" y="277"/>
                    <a:pt x="13396" y="267"/>
                  </a:cubicBezTo>
                  <a:cubicBezTo>
                    <a:pt x="13416" y="232"/>
                    <a:pt x="13445" y="203"/>
                    <a:pt x="13480" y="173"/>
                  </a:cubicBezTo>
                  <a:lnTo>
                    <a:pt x="13287" y="173"/>
                  </a:lnTo>
                  <a:cubicBezTo>
                    <a:pt x="13204" y="217"/>
                    <a:pt x="13115" y="267"/>
                    <a:pt x="13016" y="286"/>
                  </a:cubicBezTo>
                  <a:cubicBezTo>
                    <a:pt x="13002" y="286"/>
                    <a:pt x="12987" y="277"/>
                    <a:pt x="12997" y="267"/>
                  </a:cubicBezTo>
                  <a:cubicBezTo>
                    <a:pt x="13016" y="232"/>
                    <a:pt x="13051" y="198"/>
                    <a:pt x="13090" y="168"/>
                  </a:cubicBezTo>
                  <a:lnTo>
                    <a:pt x="12898" y="168"/>
                  </a:lnTo>
                  <a:cubicBezTo>
                    <a:pt x="12809" y="217"/>
                    <a:pt x="12721" y="267"/>
                    <a:pt x="12617" y="286"/>
                  </a:cubicBezTo>
                  <a:cubicBezTo>
                    <a:pt x="12614" y="287"/>
                    <a:pt x="12612" y="287"/>
                    <a:pt x="12610" y="287"/>
                  </a:cubicBezTo>
                  <a:cubicBezTo>
                    <a:pt x="12595" y="287"/>
                    <a:pt x="12588" y="275"/>
                    <a:pt x="12593" y="267"/>
                  </a:cubicBezTo>
                  <a:cubicBezTo>
                    <a:pt x="12622" y="227"/>
                    <a:pt x="12657" y="193"/>
                    <a:pt x="12696" y="163"/>
                  </a:cubicBezTo>
                  <a:cubicBezTo>
                    <a:pt x="12637" y="163"/>
                    <a:pt x="12573" y="163"/>
                    <a:pt x="12509" y="158"/>
                  </a:cubicBezTo>
                  <a:cubicBezTo>
                    <a:pt x="12420" y="212"/>
                    <a:pt x="12321" y="267"/>
                    <a:pt x="12218" y="286"/>
                  </a:cubicBezTo>
                  <a:cubicBezTo>
                    <a:pt x="12215" y="287"/>
                    <a:pt x="12213" y="287"/>
                    <a:pt x="12210" y="287"/>
                  </a:cubicBezTo>
                  <a:cubicBezTo>
                    <a:pt x="12196" y="287"/>
                    <a:pt x="12189" y="275"/>
                    <a:pt x="12193" y="267"/>
                  </a:cubicBezTo>
                  <a:cubicBezTo>
                    <a:pt x="12223" y="227"/>
                    <a:pt x="12262" y="193"/>
                    <a:pt x="12307" y="158"/>
                  </a:cubicBezTo>
                  <a:cubicBezTo>
                    <a:pt x="12248" y="158"/>
                    <a:pt x="12183" y="153"/>
                    <a:pt x="12124" y="153"/>
                  </a:cubicBezTo>
                  <a:cubicBezTo>
                    <a:pt x="12031" y="208"/>
                    <a:pt x="11927" y="267"/>
                    <a:pt x="11814" y="286"/>
                  </a:cubicBezTo>
                  <a:cubicBezTo>
                    <a:pt x="11812" y="287"/>
                    <a:pt x="11810" y="287"/>
                    <a:pt x="11808" y="287"/>
                  </a:cubicBezTo>
                  <a:cubicBezTo>
                    <a:pt x="11797" y="287"/>
                    <a:pt x="11790" y="275"/>
                    <a:pt x="11794" y="267"/>
                  </a:cubicBezTo>
                  <a:cubicBezTo>
                    <a:pt x="11824" y="222"/>
                    <a:pt x="11868" y="183"/>
                    <a:pt x="11917" y="148"/>
                  </a:cubicBezTo>
                  <a:cubicBezTo>
                    <a:pt x="11863" y="143"/>
                    <a:pt x="11804" y="143"/>
                    <a:pt x="11745" y="143"/>
                  </a:cubicBezTo>
                  <a:cubicBezTo>
                    <a:pt x="11641" y="198"/>
                    <a:pt x="11538" y="262"/>
                    <a:pt x="11415" y="286"/>
                  </a:cubicBezTo>
                  <a:cubicBezTo>
                    <a:pt x="11413" y="287"/>
                    <a:pt x="11411" y="287"/>
                    <a:pt x="11409" y="287"/>
                  </a:cubicBezTo>
                  <a:cubicBezTo>
                    <a:pt x="11397" y="287"/>
                    <a:pt x="11391" y="275"/>
                    <a:pt x="11395" y="267"/>
                  </a:cubicBezTo>
                  <a:cubicBezTo>
                    <a:pt x="11429" y="217"/>
                    <a:pt x="11479" y="173"/>
                    <a:pt x="11533" y="139"/>
                  </a:cubicBezTo>
                  <a:cubicBezTo>
                    <a:pt x="11479" y="134"/>
                    <a:pt x="11420" y="134"/>
                    <a:pt x="11360" y="134"/>
                  </a:cubicBezTo>
                  <a:cubicBezTo>
                    <a:pt x="11257" y="193"/>
                    <a:pt x="11144" y="262"/>
                    <a:pt x="11015" y="286"/>
                  </a:cubicBezTo>
                  <a:cubicBezTo>
                    <a:pt x="11013" y="287"/>
                    <a:pt x="11011" y="287"/>
                    <a:pt x="11010" y="287"/>
                  </a:cubicBezTo>
                  <a:cubicBezTo>
                    <a:pt x="10998" y="287"/>
                    <a:pt x="10991" y="275"/>
                    <a:pt x="10996" y="267"/>
                  </a:cubicBezTo>
                  <a:cubicBezTo>
                    <a:pt x="11030" y="212"/>
                    <a:pt x="11089" y="168"/>
                    <a:pt x="11153" y="124"/>
                  </a:cubicBezTo>
                  <a:cubicBezTo>
                    <a:pt x="11094" y="124"/>
                    <a:pt x="11040" y="124"/>
                    <a:pt x="10981" y="119"/>
                  </a:cubicBezTo>
                  <a:cubicBezTo>
                    <a:pt x="10872" y="183"/>
                    <a:pt x="10754" y="262"/>
                    <a:pt x="10616" y="286"/>
                  </a:cubicBezTo>
                  <a:cubicBezTo>
                    <a:pt x="10614" y="287"/>
                    <a:pt x="10612" y="287"/>
                    <a:pt x="10610" y="287"/>
                  </a:cubicBezTo>
                  <a:cubicBezTo>
                    <a:pt x="10598" y="287"/>
                    <a:pt x="10588" y="275"/>
                    <a:pt x="10596" y="267"/>
                  </a:cubicBezTo>
                  <a:cubicBezTo>
                    <a:pt x="10636" y="208"/>
                    <a:pt x="10700" y="158"/>
                    <a:pt x="10769" y="114"/>
                  </a:cubicBezTo>
                  <a:cubicBezTo>
                    <a:pt x="10715" y="109"/>
                    <a:pt x="10665" y="109"/>
                    <a:pt x="10611" y="109"/>
                  </a:cubicBezTo>
                  <a:cubicBezTo>
                    <a:pt x="10601" y="114"/>
                    <a:pt x="10592" y="114"/>
                    <a:pt x="10582" y="119"/>
                  </a:cubicBezTo>
                  <a:cubicBezTo>
                    <a:pt x="10473" y="183"/>
                    <a:pt x="10355" y="262"/>
                    <a:pt x="10217" y="286"/>
                  </a:cubicBezTo>
                  <a:cubicBezTo>
                    <a:pt x="10215" y="287"/>
                    <a:pt x="10213" y="287"/>
                    <a:pt x="10211" y="287"/>
                  </a:cubicBezTo>
                  <a:cubicBezTo>
                    <a:pt x="10199" y="287"/>
                    <a:pt x="10189" y="275"/>
                    <a:pt x="10197" y="267"/>
                  </a:cubicBezTo>
                  <a:cubicBezTo>
                    <a:pt x="10242" y="203"/>
                    <a:pt x="10316" y="148"/>
                    <a:pt x="10394" y="99"/>
                  </a:cubicBezTo>
                  <a:cubicBezTo>
                    <a:pt x="10340" y="99"/>
                    <a:pt x="10291" y="94"/>
                    <a:pt x="10237" y="94"/>
                  </a:cubicBezTo>
                  <a:cubicBezTo>
                    <a:pt x="10217" y="104"/>
                    <a:pt x="10202" y="114"/>
                    <a:pt x="10182" y="119"/>
                  </a:cubicBezTo>
                  <a:cubicBezTo>
                    <a:pt x="10074" y="183"/>
                    <a:pt x="9956" y="262"/>
                    <a:pt x="9818" y="286"/>
                  </a:cubicBezTo>
                  <a:cubicBezTo>
                    <a:pt x="9816" y="287"/>
                    <a:pt x="9814" y="287"/>
                    <a:pt x="9812" y="287"/>
                  </a:cubicBezTo>
                  <a:cubicBezTo>
                    <a:pt x="9799" y="287"/>
                    <a:pt x="9790" y="275"/>
                    <a:pt x="9798" y="267"/>
                  </a:cubicBezTo>
                  <a:cubicBezTo>
                    <a:pt x="9842" y="198"/>
                    <a:pt x="9931" y="139"/>
                    <a:pt x="10015" y="84"/>
                  </a:cubicBezTo>
                  <a:cubicBezTo>
                    <a:pt x="9966" y="84"/>
                    <a:pt x="9916" y="79"/>
                    <a:pt x="9867" y="79"/>
                  </a:cubicBezTo>
                  <a:cubicBezTo>
                    <a:pt x="9838" y="94"/>
                    <a:pt x="9808" y="109"/>
                    <a:pt x="9783" y="119"/>
                  </a:cubicBezTo>
                  <a:cubicBezTo>
                    <a:pt x="9670" y="183"/>
                    <a:pt x="9552" y="262"/>
                    <a:pt x="9419" y="286"/>
                  </a:cubicBezTo>
                  <a:cubicBezTo>
                    <a:pt x="9416" y="287"/>
                    <a:pt x="9413" y="287"/>
                    <a:pt x="9411" y="287"/>
                  </a:cubicBezTo>
                  <a:cubicBezTo>
                    <a:pt x="9396" y="287"/>
                    <a:pt x="9390" y="275"/>
                    <a:pt x="9394" y="267"/>
                  </a:cubicBezTo>
                  <a:cubicBezTo>
                    <a:pt x="9448" y="188"/>
                    <a:pt x="9552" y="129"/>
                    <a:pt x="9640" y="70"/>
                  </a:cubicBezTo>
                  <a:cubicBezTo>
                    <a:pt x="9596" y="65"/>
                    <a:pt x="9547" y="65"/>
                    <a:pt x="9497" y="60"/>
                  </a:cubicBezTo>
                  <a:cubicBezTo>
                    <a:pt x="9458" y="84"/>
                    <a:pt x="9419" y="99"/>
                    <a:pt x="9384" y="119"/>
                  </a:cubicBezTo>
                  <a:cubicBezTo>
                    <a:pt x="9271" y="183"/>
                    <a:pt x="9152" y="262"/>
                    <a:pt x="9019" y="286"/>
                  </a:cubicBezTo>
                  <a:cubicBezTo>
                    <a:pt x="9017" y="287"/>
                    <a:pt x="9014" y="287"/>
                    <a:pt x="9012" y="287"/>
                  </a:cubicBezTo>
                  <a:cubicBezTo>
                    <a:pt x="8997" y="287"/>
                    <a:pt x="8990" y="275"/>
                    <a:pt x="8995" y="267"/>
                  </a:cubicBezTo>
                  <a:cubicBezTo>
                    <a:pt x="9054" y="178"/>
                    <a:pt x="9172" y="114"/>
                    <a:pt x="9271" y="50"/>
                  </a:cubicBezTo>
                  <a:cubicBezTo>
                    <a:pt x="9221" y="50"/>
                    <a:pt x="9177" y="45"/>
                    <a:pt x="9133" y="45"/>
                  </a:cubicBezTo>
                  <a:cubicBezTo>
                    <a:pt x="9083" y="70"/>
                    <a:pt x="9029" y="94"/>
                    <a:pt x="8985" y="124"/>
                  </a:cubicBezTo>
                  <a:cubicBezTo>
                    <a:pt x="8872" y="183"/>
                    <a:pt x="8753" y="262"/>
                    <a:pt x="8620" y="286"/>
                  </a:cubicBezTo>
                  <a:cubicBezTo>
                    <a:pt x="8617" y="287"/>
                    <a:pt x="8615" y="287"/>
                    <a:pt x="8613" y="287"/>
                  </a:cubicBezTo>
                  <a:cubicBezTo>
                    <a:pt x="8598" y="287"/>
                    <a:pt x="8591" y="275"/>
                    <a:pt x="8596" y="267"/>
                  </a:cubicBezTo>
                  <a:cubicBezTo>
                    <a:pt x="8655" y="178"/>
                    <a:pt x="8778" y="114"/>
                    <a:pt x="8876" y="45"/>
                  </a:cubicBezTo>
                  <a:cubicBezTo>
                    <a:pt x="8881" y="40"/>
                    <a:pt x="8891" y="40"/>
                    <a:pt x="8896" y="35"/>
                  </a:cubicBezTo>
                  <a:cubicBezTo>
                    <a:pt x="8852" y="30"/>
                    <a:pt x="8807" y="30"/>
                    <a:pt x="8758" y="25"/>
                  </a:cubicBezTo>
                  <a:cubicBezTo>
                    <a:pt x="8704" y="65"/>
                    <a:pt x="8640" y="94"/>
                    <a:pt x="8586" y="124"/>
                  </a:cubicBezTo>
                  <a:cubicBezTo>
                    <a:pt x="8472" y="183"/>
                    <a:pt x="8354" y="262"/>
                    <a:pt x="8216" y="286"/>
                  </a:cubicBezTo>
                  <a:cubicBezTo>
                    <a:pt x="8213" y="287"/>
                    <a:pt x="8211" y="288"/>
                    <a:pt x="8209" y="288"/>
                  </a:cubicBezTo>
                  <a:cubicBezTo>
                    <a:pt x="8198" y="288"/>
                    <a:pt x="8192" y="279"/>
                    <a:pt x="8196" y="267"/>
                  </a:cubicBezTo>
                  <a:cubicBezTo>
                    <a:pt x="8255" y="178"/>
                    <a:pt x="8379" y="114"/>
                    <a:pt x="8477" y="45"/>
                  </a:cubicBezTo>
                  <a:cubicBezTo>
                    <a:pt x="8492" y="40"/>
                    <a:pt x="8507" y="25"/>
                    <a:pt x="8522" y="15"/>
                  </a:cubicBezTo>
                  <a:cubicBezTo>
                    <a:pt x="8477" y="15"/>
                    <a:pt x="8433" y="10"/>
                    <a:pt x="8389" y="10"/>
                  </a:cubicBezTo>
                  <a:cubicBezTo>
                    <a:pt x="8324" y="55"/>
                    <a:pt x="8246" y="89"/>
                    <a:pt x="8182" y="124"/>
                  </a:cubicBezTo>
                  <a:cubicBezTo>
                    <a:pt x="8073" y="183"/>
                    <a:pt x="7955" y="262"/>
                    <a:pt x="7817" y="291"/>
                  </a:cubicBezTo>
                  <a:cubicBezTo>
                    <a:pt x="7802" y="291"/>
                    <a:pt x="7792" y="281"/>
                    <a:pt x="7797" y="272"/>
                  </a:cubicBezTo>
                  <a:cubicBezTo>
                    <a:pt x="7856" y="178"/>
                    <a:pt x="7979" y="114"/>
                    <a:pt x="8078" y="50"/>
                  </a:cubicBezTo>
                  <a:cubicBezTo>
                    <a:pt x="8098" y="35"/>
                    <a:pt x="8117" y="20"/>
                    <a:pt x="8142" y="1"/>
                  </a:cubicBezTo>
                  <a:lnTo>
                    <a:pt x="7999" y="1"/>
                  </a:lnTo>
                  <a:cubicBezTo>
                    <a:pt x="7935" y="50"/>
                    <a:pt x="7851" y="84"/>
                    <a:pt x="7782" y="124"/>
                  </a:cubicBezTo>
                  <a:cubicBezTo>
                    <a:pt x="7674" y="183"/>
                    <a:pt x="7556" y="262"/>
                    <a:pt x="7418" y="291"/>
                  </a:cubicBezTo>
                  <a:cubicBezTo>
                    <a:pt x="7403" y="291"/>
                    <a:pt x="7393" y="281"/>
                    <a:pt x="7398" y="272"/>
                  </a:cubicBezTo>
                  <a:cubicBezTo>
                    <a:pt x="7457" y="178"/>
                    <a:pt x="7580" y="114"/>
                    <a:pt x="7679" y="50"/>
                  </a:cubicBezTo>
                  <a:cubicBezTo>
                    <a:pt x="7699" y="35"/>
                    <a:pt x="7718" y="20"/>
                    <a:pt x="7743" y="1"/>
                  </a:cubicBezTo>
                  <a:lnTo>
                    <a:pt x="7600" y="1"/>
                  </a:lnTo>
                  <a:cubicBezTo>
                    <a:pt x="7536" y="50"/>
                    <a:pt x="7452" y="84"/>
                    <a:pt x="7383" y="124"/>
                  </a:cubicBezTo>
                  <a:cubicBezTo>
                    <a:pt x="7275" y="183"/>
                    <a:pt x="7156" y="262"/>
                    <a:pt x="7018" y="291"/>
                  </a:cubicBezTo>
                  <a:cubicBezTo>
                    <a:pt x="7004" y="291"/>
                    <a:pt x="6994" y="281"/>
                    <a:pt x="6999" y="272"/>
                  </a:cubicBezTo>
                  <a:cubicBezTo>
                    <a:pt x="7058" y="178"/>
                    <a:pt x="7181" y="114"/>
                    <a:pt x="7280" y="50"/>
                  </a:cubicBezTo>
                  <a:cubicBezTo>
                    <a:pt x="7299" y="35"/>
                    <a:pt x="7319" y="20"/>
                    <a:pt x="7344" y="1"/>
                  </a:cubicBezTo>
                  <a:lnTo>
                    <a:pt x="7201" y="1"/>
                  </a:lnTo>
                  <a:cubicBezTo>
                    <a:pt x="7137" y="50"/>
                    <a:pt x="7053" y="84"/>
                    <a:pt x="6984" y="124"/>
                  </a:cubicBezTo>
                  <a:cubicBezTo>
                    <a:pt x="6876" y="183"/>
                    <a:pt x="6757" y="262"/>
                    <a:pt x="6619" y="291"/>
                  </a:cubicBezTo>
                  <a:cubicBezTo>
                    <a:pt x="6604" y="291"/>
                    <a:pt x="6595" y="281"/>
                    <a:pt x="6600" y="272"/>
                  </a:cubicBezTo>
                  <a:cubicBezTo>
                    <a:pt x="6659" y="178"/>
                    <a:pt x="6782" y="114"/>
                    <a:pt x="6880" y="50"/>
                  </a:cubicBezTo>
                  <a:cubicBezTo>
                    <a:pt x="6900" y="35"/>
                    <a:pt x="6920" y="20"/>
                    <a:pt x="6945" y="1"/>
                  </a:cubicBezTo>
                  <a:lnTo>
                    <a:pt x="6802" y="1"/>
                  </a:lnTo>
                  <a:cubicBezTo>
                    <a:pt x="6738" y="50"/>
                    <a:pt x="6654" y="84"/>
                    <a:pt x="6585" y="124"/>
                  </a:cubicBezTo>
                  <a:cubicBezTo>
                    <a:pt x="6476" y="183"/>
                    <a:pt x="6358" y="262"/>
                    <a:pt x="6220" y="291"/>
                  </a:cubicBezTo>
                  <a:cubicBezTo>
                    <a:pt x="6205" y="291"/>
                    <a:pt x="6195" y="281"/>
                    <a:pt x="6200" y="272"/>
                  </a:cubicBezTo>
                  <a:cubicBezTo>
                    <a:pt x="6259" y="178"/>
                    <a:pt x="6383" y="114"/>
                    <a:pt x="6481" y="50"/>
                  </a:cubicBezTo>
                  <a:cubicBezTo>
                    <a:pt x="6501" y="35"/>
                    <a:pt x="6521" y="20"/>
                    <a:pt x="6545" y="1"/>
                  </a:cubicBezTo>
                  <a:lnTo>
                    <a:pt x="6402" y="1"/>
                  </a:lnTo>
                  <a:cubicBezTo>
                    <a:pt x="6338" y="50"/>
                    <a:pt x="6255" y="84"/>
                    <a:pt x="6186" y="124"/>
                  </a:cubicBezTo>
                  <a:cubicBezTo>
                    <a:pt x="6077" y="183"/>
                    <a:pt x="5959" y="262"/>
                    <a:pt x="5821" y="291"/>
                  </a:cubicBezTo>
                  <a:cubicBezTo>
                    <a:pt x="5806" y="291"/>
                    <a:pt x="5796" y="281"/>
                    <a:pt x="5801" y="272"/>
                  </a:cubicBezTo>
                  <a:cubicBezTo>
                    <a:pt x="5860" y="178"/>
                    <a:pt x="5983" y="114"/>
                    <a:pt x="6082" y="50"/>
                  </a:cubicBezTo>
                  <a:cubicBezTo>
                    <a:pt x="6102" y="35"/>
                    <a:pt x="6121" y="20"/>
                    <a:pt x="6146" y="1"/>
                  </a:cubicBezTo>
                  <a:lnTo>
                    <a:pt x="6003" y="1"/>
                  </a:lnTo>
                  <a:cubicBezTo>
                    <a:pt x="5939" y="50"/>
                    <a:pt x="5855" y="84"/>
                    <a:pt x="5786" y="124"/>
                  </a:cubicBezTo>
                  <a:cubicBezTo>
                    <a:pt x="5678" y="183"/>
                    <a:pt x="5560" y="262"/>
                    <a:pt x="5422" y="291"/>
                  </a:cubicBezTo>
                  <a:cubicBezTo>
                    <a:pt x="5407" y="291"/>
                    <a:pt x="5397" y="281"/>
                    <a:pt x="5402" y="272"/>
                  </a:cubicBezTo>
                  <a:cubicBezTo>
                    <a:pt x="5461" y="178"/>
                    <a:pt x="5584" y="114"/>
                    <a:pt x="5683" y="50"/>
                  </a:cubicBezTo>
                  <a:cubicBezTo>
                    <a:pt x="5703" y="35"/>
                    <a:pt x="5722" y="20"/>
                    <a:pt x="5747" y="1"/>
                  </a:cubicBezTo>
                  <a:lnTo>
                    <a:pt x="5604" y="1"/>
                  </a:lnTo>
                  <a:cubicBezTo>
                    <a:pt x="5540" y="50"/>
                    <a:pt x="5456" y="84"/>
                    <a:pt x="5387" y="124"/>
                  </a:cubicBezTo>
                  <a:cubicBezTo>
                    <a:pt x="5279" y="183"/>
                    <a:pt x="5160" y="262"/>
                    <a:pt x="5022" y="291"/>
                  </a:cubicBezTo>
                  <a:cubicBezTo>
                    <a:pt x="5008" y="291"/>
                    <a:pt x="4998" y="281"/>
                    <a:pt x="5003" y="272"/>
                  </a:cubicBezTo>
                  <a:cubicBezTo>
                    <a:pt x="5062" y="178"/>
                    <a:pt x="5185" y="114"/>
                    <a:pt x="5284" y="50"/>
                  </a:cubicBezTo>
                  <a:cubicBezTo>
                    <a:pt x="5303" y="35"/>
                    <a:pt x="5323" y="20"/>
                    <a:pt x="5348" y="1"/>
                  </a:cubicBezTo>
                  <a:lnTo>
                    <a:pt x="5205" y="1"/>
                  </a:lnTo>
                  <a:cubicBezTo>
                    <a:pt x="5141" y="50"/>
                    <a:pt x="5057" y="84"/>
                    <a:pt x="4988" y="124"/>
                  </a:cubicBezTo>
                  <a:cubicBezTo>
                    <a:pt x="4879" y="183"/>
                    <a:pt x="4761" y="262"/>
                    <a:pt x="4623" y="291"/>
                  </a:cubicBezTo>
                  <a:cubicBezTo>
                    <a:pt x="4608" y="291"/>
                    <a:pt x="4599" y="281"/>
                    <a:pt x="4603" y="272"/>
                  </a:cubicBezTo>
                  <a:cubicBezTo>
                    <a:pt x="4663" y="178"/>
                    <a:pt x="4786" y="114"/>
                    <a:pt x="4884" y="50"/>
                  </a:cubicBezTo>
                  <a:cubicBezTo>
                    <a:pt x="4904" y="35"/>
                    <a:pt x="4924" y="20"/>
                    <a:pt x="4948" y="1"/>
                  </a:cubicBezTo>
                  <a:lnTo>
                    <a:pt x="4806" y="1"/>
                  </a:lnTo>
                  <a:cubicBezTo>
                    <a:pt x="4741" y="50"/>
                    <a:pt x="4658" y="84"/>
                    <a:pt x="4589" y="124"/>
                  </a:cubicBezTo>
                  <a:cubicBezTo>
                    <a:pt x="4480" y="183"/>
                    <a:pt x="4362" y="262"/>
                    <a:pt x="4224" y="291"/>
                  </a:cubicBezTo>
                  <a:cubicBezTo>
                    <a:pt x="4209" y="291"/>
                    <a:pt x="4199" y="281"/>
                    <a:pt x="4204" y="272"/>
                  </a:cubicBezTo>
                  <a:cubicBezTo>
                    <a:pt x="4263" y="178"/>
                    <a:pt x="4387" y="114"/>
                    <a:pt x="4485" y="50"/>
                  </a:cubicBezTo>
                  <a:cubicBezTo>
                    <a:pt x="4505" y="35"/>
                    <a:pt x="4525" y="20"/>
                    <a:pt x="4549" y="1"/>
                  </a:cubicBezTo>
                  <a:lnTo>
                    <a:pt x="4406" y="1"/>
                  </a:lnTo>
                  <a:cubicBezTo>
                    <a:pt x="4342" y="50"/>
                    <a:pt x="4258" y="84"/>
                    <a:pt x="4189" y="124"/>
                  </a:cubicBezTo>
                  <a:cubicBezTo>
                    <a:pt x="4081" y="183"/>
                    <a:pt x="3963" y="262"/>
                    <a:pt x="3825" y="291"/>
                  </a:cubicBezTo>
                  <a:cubicBezTo>
                    <a:pt x="3810" y="291"/>
                    <a:pt x="3800" y="281"/>
                    <a:pt x="3805" y="272"/>
                  </a:cubicBezTo>
                  <a:cubicBezTo>
                    <a:pt x="3864" y="178"/>
                    <a:pt x="3987" y="114"/>
                    <a:pt x="4086" y="50"/>
                  </a:cubicBezTo>
                  <a:cubicBezTo>
                    <a:pt x="4106" y="35"/>
                    <a:pt x="4125" y="20"/>
                    <a:pt x="4150" y="1"/>
                  </a:cubicBezTo>
                  <a:lnTo>
                    <a:pt x="4007" y="1"/>
                  </a:lnTo>
                  <a:cubicBezTo>
                    <a:pt x="3943" y="50"/>
                    <a:pt x="3859" y="84"/>
                    <a:pt x="3790" y="124"/>
                  </a:cubicBezTo>
                  <a:cubicBezTo>
                    <a:pt x="3682" y="183"/>
                    <a:pt x="3564" y="262"/>
                    <a:pt x="3426" y="291"/>
                  </a:cubicBezTo>
                  <a:cubicBezTo>
                    <a:pt x="3411" y="291"/>
                    <a:pt x="3401" y="281"/>
                    <a:pt x="3406" y="272"/>
                  </a:cubicBezTo>
                  <a:cubicBezTo>
                    <a:pt x="3465" y="178"/>
                    <a:pt x="3588" y="114"/>
                    <a:pt x="3687" y="50"/>
                  </a:cubicBezTo>
                  <a:cubicBezTo>
                    <a:pt x="3707" y="35"/>
                    <a:pt x="3726" y="20"/>
                    <a:pt x="3751" y="1"/>
                  </a:cubicBezTo>
                  <a:lnTo>
                    <a:pt x="3608" y="1"/>
                  </a:lnTo>
                  <a:cubicBezTo>
                    <a:pt x="3544" y="50"/>
                    <a:pt x="3460" y="84"/>
                    <a:pt x="3391" y="124"/>
                  </a:cubicBezTo>
                  <a:cubicBezTo>
                    <a:pt x="3283" y="183"/>
                    <a:pt x="3164" y="262"/>
                    <a:pt x="3026" y="291"/>
                  </a:cubicBezTo>
                  <a:cubicBezTo>
                    <a:pt x="3012" y="291"/>
                    <a:pt x="3002" y="281"/>
                    <a:pt x="3007" y="272"/>
                  </a:cubicBezTo>
                  <a:cubicBezTo>
                    <a:pt x="3066" y="178"/>
                    <a:pt x="3189" y="114"/>
                    <a:pt x="3288" y="50"/>
                  </a:cubicBezTo>
                  <a:cubicBezTo>
                    <a:pt x="3307" y="35"/>
                    <a:pt x="3327" y="20"/>
                    <a:pt x="3352" y="1"/>
                  </a:cubicBezTo>
                  <a:lnTo>
                    <a:pt x="3209" y="1"/>
                  </a:lnTo>
                  <a:cubicBezTo>
                    <a:pt x="3145" y="50"/>
                    <a:pt x="3061" y="84"/>
                    <a:pt x="2992" y="124"/>
                  </a:cubicBezTo>
                  <a:cubicBezTo>
                    <a:pt x="2883" y="183"/>
                    <a:pt x="2765" y="262"/>
                    <a:pt x="2627" y="291"/>
                  </a:cubicBezTo>
                  <a:cubicBezTo>
                    <a:pt x="2612" y="291"/>
                    <a:pt x="2603" y="281"/>
                    <a:pt x="2607" y="272"/>
                  </a:cubicBezTo>
                  <a:cubicBezTo>
                    <a:pt x="2667" y="178"/>
                    <a:pt x="2790" y="114"/>
                    <a:pt x="2888" y="50"/>
                  </a:cubicBezTo>
                  <a:cubicBezTo>
                    <a:pt x="2908" y="35"/>
                    <a:pt x="2928" y="20"/>
                    <a:pt x="2952" y="1"/>
                  </a:cubicBezTo>
                  <a:lnTo>
                    <a:pt x="2810" y="1"/>
                  </a:lnTo>
                  <a:cubicBezTo>
                    <a:pt x="2745" y="50"/>
                    <a:pt x="2662" y="84"/>
                    <a:pt x="2593" y="124"/>
                  </a:cubicBezTo>
                  <a:cubicBezTo>
                    <a:pt x="2484" y="183"/>
                    <a:pt x="2366" y="262"/>
                    <a:pt x="2228" y="291"/>
                  </a:cubicBezTo>
                  <a:cubicBezTo>
                    <a:pt x="2213" y="291"/>
                    <a:pt x="2203" y="281"/>
                    <a:pt x="2208" y="272"/>
                  </a:cubicBezTo>
                  <a:cubicBezTo>
                    <a:pt x="2267" y="178"/>
                    <a:pt x="2391" y="114"/>
                    <a:pt x="2489" y="50"/>
                  </a:cubicBezTo>
                  <a:cubicBezTo>
                    <a:pt x="2509" y="35"/>
                    <a:pt x="2529" y="20"/>
                    <a:pt x="2553" y="1"/>
                  </a:cubicBezTo>
                  <a:lnTo>
                    <a:pt x="2410" y="1"/>
                  </a:lnTo>
                  <a:cubicBezTo>
                    <a:pt x="2346" y="50"/>
                    <a:pt x="2262" y="84"/>
                    <a:pt x="2193" y="124"/>
                  </a:cubicBezTo>
                  <a:cubicBezTo>
                    <a:pt x="2085" y="183"/>
                    <a:pt x="1967" y="262"/>
                    <a:pt x="1829" y="291"/>
                  </a:cubicBezTo>
                  <a:cubicBezTo>
                    <a:pt x="1814" y="291"/>
                    <a:pt x="1804" y="281"/>
                    <a:pt x="1809" y="272"/>
                  </a:cubicBezTo>
                  <a:cubicBezTo>
                    <a:pt x="1868" y="178"/>
                    <a:pt x="1991" y="114"/>
                    <a:pt x="2090" y="50"/>
                  </a:cubicBezTo>
                  <a:cubicBezTo>
                    <a:pt x="2110" y="35"/>
                    <a:pt x="2129" y="20"/>
                    <a:pt x="2154" y="1"/>
                  </a:cubicBezTo>
                  <a:lnTo>
                    <a:pt x="2011" y="1"/>
                  </a:lnTo>
                  <a:cubicBezTo>
                    <a:pt x="1947" y="50"/>
                    <a:pt x="1863" y="84"/>
                    <a:pt x="1794" y="124"/>
                  </a:cubicBezTo>
                  <a:cubicBezTo>
                    <a:pt x="1686" y="183"/>
                    <a:pt x="1568" y="262"/>
                    <a:pt x="1430" y="291"/>
                  </a:cubicBezTo>
                  <a:cubicBezTo>
                    <a:pt x="1415" y="291"/>
                    <a:pt x="1405" y="281"/>
                    <a:pt x="1410" y="272"/>
                  </a:cubicBezTo>
                  <a:cubicBezTo>
                    <a:pt x="1469" y="178"/>
                    <a:pt x="1592" y="114"/>
                    <a:pt x="1691" y="50"/>
                  </a:cubicBezTo>
                  <a:cubicBezTo>
                    <a:pt x="1710" y="35"/>
                    <a:pt x="1730" y="20"/>
                    <a:pt x="1755" y="1"/>
                  </a:cubicBezTo>
                  <a:lnTo>
                    <a:pt x="1612" y="1"/>
                  </a:lnTo>
                  <a:cubicBezTo>
                    <a:pt x="1548" y="50"/>
                    <a:pt x="1464" y="84"/>
                    <a:pt x="1395" y="124"/>
                  </a:cubicBezTo>
                  <a:cubicBezTo>
                    <a:pt x="1287" y="183"/>
                    <a:pt x="1168" y="262"/>
                    <a:pt x="1030" y="291"/>
                  </a:cubicBezTo>
                  <a:cubicBezTo>
                    <a:pt x="1016" y="291"/>
                    <a:pt x="1006" y="281"/>
                    <a:pt x="1011" y="272"/>
                  </a:cubicBezTo>
                  <a:cubicBezTo>
                    <a:pt x="1070" y="178"/>
                    <a:pt x="1193" y="114"/>
                    <a:pt x="1292" y="50"/>
                  </a:cubicBezTo>
                  <a:cubicBezTo>
                    <a:pt x="1311" y="35"/>
                    <a:pt x="1331" y="20"/>
                    <a:pt x="1356" y="1"/>
                  </a:cubicBezTo>
                  <a:lnTo>
                    <a:pt x="1213" y="1"/>
                  </a:lnTo>
                  <a:cubicBezTo>
                    <a:pt x="1149" y="50"/>
                    <a:pt x="1065" y="84"/>
                    <a:pt x="996" y="124"/>
                  </a:cubicBezTo>
                  <a:cubicBezTo>
                    <a:pt x="887" y="183"/>
                    <a:pt x="769" y="262"/>
                    <a:pt x="631" y="291"/>
                  </a:cubicBezTo>
                  <a:cubicBezTo>
                    <a:pt x="616" y="291"/>
                    <a:pt x="607" y="281"/>
                    <a:pt x="611" y="272"/>
                  </a:cubicBezTo>
                  <a:cubicBezTo>
                    <a:pt x="671" y="178"/>
                    <a:pt x="794" y="114"/>
                    <a:pt x="892" y="50"/>
                  </a:cubicBezTo>
                  <a:cubicBezTo>
                    <a:pt x="912" y="35"/>
                    <a:pt x="932" y="20"/>
                    <a:pt x="956" y="1"/>
                  </a:cubicBezTo>
                  <a:lnTo>
                    <a:pt x="814" y="1"/>
                  </a:lnTo>
                  <a:cubicBezTo>
                    <a:pt x="749" y="50"/>
                    <a:pt x="666" y="84"/>
                    <a:pt x="597" y="124"/>
                  </a:cubicBezTo>
                  <a:cubicBezTo>
                    <a:pt x="488" y="183"/>
                    <a:pt x="370" y="262"/>
                    <a:pt x="232" y="291"/>
                  </a:cubicBezTo>
                  <a:cubicBezTo>
                    <a:pt x="217" y="291"/>
                    <a:pt x="207" y="281"/>
                    <a:pt x="212" y="272"/>
                  </a:cubicBezTo>
                  <a:cubicBezTo>
                    <a:pt x="271" y="178"/>
                    <a:pt x="395" y="114"/>
                    <a:pt x="493" y="50"/>
                  </a:cubicBezTo>
                  <a:cubicBezTo>
                    <a:pt x="513" y="35"/>
                    <a:pt x="533" y="20"/>
                    <a:pt x="5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 name="Google Shape;844;p30"/>
          <p:cNvGrpSpPr/>
          <p:nvPr/>
        </p:nvGrpSpPr>
        <p:grpSpPr>
          <a:xfrm>
            <a:off x="794202" y="1448939"/>
            <a:ext cx="1800104" cy="2998513"/>
            <a:chOff x="575081" y="1499410"/>
            <a:chExt cx="1699264" cy="2936427"/>
          </a:xfrm>
        </p:grpSpPr>
        <p:sp>
          <p:nvSpPr>
            <p:cNvPr id="845" name="Google Shape;845;p30"/>
            <p:cNvSpPr/>
            <p:nvPr/>
          </p:nvSpPr>
          <p:spPr>
            <a:xfrm>
              <a:off x="673154" y="1499410"/>
              <a:ext cx="1601191" cy="344366"/>
            </a:xfrm>
            <a:custGeom>
              <a:avLst/>
              <a:gdLst/>
              <a:ahLst/>
              <a:cxnLst/>
              <a:rect l="l" t="t" r="r" b="b"/>
              <a:pathLst>
                <a:path w="19710" h="4239" extrusionOk="0">
                  <a:moveTo>
                    <a:pt x="0" y="0"/>
                  </a:moveTo>
                  <a:cubicBezTo>
                    <a:pt x="5" y="138"/>
                    <a:pt x="10" y="281"/>
                    <a:pt x="15" y="419"/>
                  </a:cubicBezTo>
                  <a:cubicBezTo>
                    <a:pt x="40" y="410"/>
                    <a:pt x="69" y="400"/>
                    <a:pt x="94" y="390"/>
                  </a:cubicBezTo>
                  <a:cubicBezTo>
                    <a:pt x="193" y="360"/>
                    <a:pt x="291" y="345"/>
                    <a:pt x="395" y="345"/>
                  </a:cubicBezTo>
                  <a:cubicBezTo>
                    <a:pt x="439" y="345"/>
                    <a:pt x="444" y="395"/>
                    <a:pt x="405" y="405"/>
                  </a:cubicBezTo>
                  <a:cubicBezTo>
                    <a:pt x="316" y="424"/>
                    <a:pt x="227" y="454"/>
                    <a:pt x="148" y="493"/>
                  </a:cubicBezTo>
                  <a:cubicBezTo>
                    <a:pt x="99" y="513"/>
                    <a:pt x="60" y="548"/>
                    <a:pt x="15" y="567"/>
                  </a:cubicBezTo>
                  <a:cubicBezTo>
                    <a:pt x="15" y="651"/>
                    <a:pt x="15" y="730"/>
                    <a:pt x="20" y="809"/>
                  </a:cubicBezTo>
                  <a:cubicBezTo>
                    <a:pt x="45" y="799"/>
                    <a:pt x="69" y="789"/>
                    <a:pt x="89" y="779"/>
                  </a:cubicBezTo>
                  <a:cubicBezTo>
                    <a:pt x="222" y="715"/>
                    <a:pt x="350" y="656"/>
                    <a:pt x="478" y="597"/>
                  </a:cubicBezTo>
                  <a:cubicBezTo>
                    <a:pt x="487" y="592"/>
                    <a:pt x="496" y="590"/>
                    <a:pt x="504" y="590"/>
                  </a:cubicBezTo>
                  <a:cubicBezTo>
                    <a:pt x="539" y="590"/>
                    <a:pt x="565" y="626"/>
                    <a:pt x="538" y="646"/>
                  </a:cubicBezTo>
                  <a:cubicBezTo>
                    <a:pt x="419" y="720"/>
                    <a:pt x="306" y="799"/>
                    <a:pt x="188" y="873"/>
                  </a:cubicBezTo>
                  <a:cubicBezTo>
                    <a:pt x="133" y="907"/>
                    <a:pt x="84" y="952"/>
                    <a:pt x="25" y="981"/>
                  </a:cubicBezTo>
                  <a:cubicBezTo>
                    <a:pt x="25" y="1070"/>
                    <a:pt x="25" y="1159"/>
                    <a:pt x="30" y="1252"/>
                  </a:cubicBezTo>
                  <a:cubicBezTo>
                    <a:pt x="35" y="1247"/>
                    <a:pt x="40" y="1242"/>
                    <a:pt x="50" y="1237"/>
                  </a:cubicBezTo>
                  <a:cubicBezTo>
                    <a:pt x="183" y="1159"/>
                    <a:pt x="331" y="1099"/>
                    <a:pt x="493" y="1060"/>
                  </a:cubicBezTo>
                  <a:cubicBezTo>
                    <a:pt x="497" y="1059"/>
                    <a:pt x="501" y="1059"/>
                    <a:pt x="505" y="1059"/>
                  </a:cubicBezTo>
                  <a:cubicBezTo>
                    <a:pt x="547" y="1059"/>
                    <a:pt x="568" y="1106"/>
                    <a:pt x="528" y="1124"/>
                  </a:cubicBezTo>
                  <a:cubicBezTo>
                    <a:pt x="385" y="1173"/>
                    <a:pt x="252" y="1242"/>
                    <a:pt x="138" y="1331"/>
                  </a:cubicBezTo>
                  <a:cubicBezTo>
                    <a:pt x="109" y="1356"/>
                    <a:pt x="74" y="1400"/>
                    <a:pt x="35" y="1435"/>
                  </a:cubicBezTo>
                  <a:cubicBezTo>
                    <a:pt x="35" y="1553"/>
                    <a:pt x="40" y="1671"/>
                    <a:pt x="40" y="1789"/>
                  </a:cubicBezTo>
                  <a:cubicBezTo>
                    <a:pt x="129" y="1735"/>
                    <a:pt x="227" y="1686"/>
                    <a:pt x="336" y="1647"/>
                  </a:cubicBezTo>
                  <a:cubicBezTo>
                    <a:pt x="344" y="1644"/>
                    <a:pt x="351" y="1642"/>
                    <a:pt x="359" y="1642"/>
                  </a:cubicBezTo>
                  <a:cubicBezTo>
                    <a:pt x="401" y="1642"/>
                    <a:pt x="426" y="1685"/>
                    <a:pt x="380" y="1706"/>
                  </a:cubicBezTo>
                  <a:cubicBezTo>
                    <a:pt x="262" y="1760"/>
                    <a:pt x="158" y="1824"/>
                    <a:pt x="69" y="1903"/>
                  </a:cubicBezTo>
                  <a:cubicBezTo>
                    <a:pt x="60" y="1908"/>
                    <a:pt x="50" y="1918"/>
                    <a:pt x="45" y="1927"/>
                  </a:cubicBezTo>
                  <a:cubicBezTo>
                    <a:pt x="45" y="2036"/>
                    <a:pt x="45" y="2144"/>
                    <a:pt x="50" y="2258"/>
                  </a:cubicBezTo>
                  <a:cubicBezTo>
                    <a:pt x="89" y="2228"/>
                    <a:pt x="133" y="2203"/>
                    <a:pt x="178" y="2179"/>
                  </a:cubicBezTo>
                  <a:cubicBezTo>
                    <a:pt x="186" y="2173"/>
                    <a:pt x="196" y="2171"/>
                    <a:pt x="205" y="2171"/>
                  </a:cubicBezTo>
                  <a:cubicBezTo>
                    <a:pt x="239" y="2171"/>
                    <a:pt x="268" y="2200"/>
                    <a:pt x="237" y="2223"/>
                  </a:cubicBezTo>
                  <a:cubicBezTo>
                    <a:pt x="173" y="2268"/>
                    <a:pt x="114" y="2312"/>
                    <a:pt x="50" y="2361"/>
                  </a:cubicBezTo>
                  <a:cubicBezTo>
                    <a:pt x="50" y="2465"/>
                    <a:pt x="50" y="2568"/>
                    <a:pt x="55" y="2672"/>
                  </a:cubicBezTo>
                  <a:cubicBezTo>
                    <a:pt x="60" y="2667"/>
                    <a:pt x="64" y="2667"/>
                    <a:pt x="69" y="2662"/>
                  </a:cubicBezTo>
                  <a:cubicBezTo>
                    <a:pt x="79" y="2658"/>
                    <a:pt x="88" y="2656"/>
                    <a:pt x="96" y="2656"/>
                  </a:cubicBezTo>
                  <a:cubicBezTo>
                    <a:pt x="141" y="2656"/>
                    <a:pt x="169" y="2706"/>
                    <a:pt x="124" y="2731"/>
                  </a:cubicBezTo>
                  <a:cubicBezTo>
                    <a:pt x="99" y="2746"/>
                    <a:pt x="74" y="2760"/>
                    <a:pt x="55" y="2780"/>
                  </a:cubicBezTo>
                  <a:cubicBezTo>
                    <a:pt x="55" y="2903"/>
                    <a:pt x="60" y="3031"/>
                    <a:pt x="60" y="3155"/>
                  </a:cubicBezTo>
                  <a:cubicBezTo>
                    <a:pt x="119" y="3110"/>
                    <a:pt x="188" y="3076"/>
                    <a:pt x="257" y="3051"/>
                  </a:cubicBezTo>
                  <a:cubicBezTo>
                    <a:pt x="265" y="3048"/>
                    <a:pt x="273" y="3047"/>
                    <a:pt x="280" y="3047"/>
                  </a:cubicBezTo>
                  <a:cubicBezTo>
                    <a:pt x="326" y="3047"/>
                    <a:pt x="353" y="3094"/>
                    <a:pt x="306" y="3115"/>
                  </a:cubicBezTo>
                  <a:cubicBezTo>
                    <a:pt x="242" y="3145"/>
                    <a:pt x="188" y="3184"/>
                    <a:pt x="143" y="3229"/>
                  </a:cubicBezTo>
                  <a:cubicBezTo>
                    <a:pt x="104" y="3268"/>
                    <a:pt x="84" y="3312"/>
                    <a:pt x="60" y="3357"/>
                  </a:cubicBezTo>
                  <a:cubicBezTo>
                    <a:pt x="60" y="3436"/>
                    <a:pt x="60" y="3510"/>
                    <a:pt x="60" y="3583"/>
                  </a:cubicBezTo>
                  <a:cubicBezTo>
                    <a:pt x="79" y="3574"/>
                    <a:pt x="94" y="3559"/>
                    <a:pt x="109" y="3549"/>
                  </a:cubicBezTo>
                  <a:cubicBezTo>
                    <a:pt x="227" y="3460"/>
                    <a:pt x="350" y="3381"/>
                    <a:pt x="488" y="3307"/>
                  </a:cubicBezTo>
                  <a:cubicBezTo>
                    <a:pt x="494" y="3305"/>
                    <a:pt x="499" y="3304"/>
                    <a:pt x="504" y="3304"/>
                  </a:cubicBezTo>
                  <a:cubicBezTo>
                    <a:pt x="533" y="3304"/>
                    <a:pt x="558" y="3335"/>
                    <a:pt x="533" y="3352"/>
                  </a:cubicBezTo>
                  <a:cubicBezTo>
                    <a:pt x="409" y="3436"/>
                    <a:pt x="301" y="3524"/>
                    <a:pt x="207" y="3623"/>
                  </a:cubicBezTo>
                  <a:cubicBezTo>
                    <a:pt x="163" y="3672"/>
                    <a:pt x="119" y="3741"/>
                    <a:pt x="64" y="3790"/>
                  </a:cubicBezTo>
                  <a:cubicBezTo>
                    <a:pt x="64" y="3864"/>
                    <a:pt x="64" y="3943"/>
                    <a:pt x="64" y="4017"/>
                  </a:cubicBezTo>
                  <a:cubicBezTo>
                    <a:pt x="247" y="3889"/>
                    <a:pt x="469" y="3786"/>
                    <a:pt x="676" y="3697"/>
                  </a:cubicBezTo>
                  <a:cubicBezTo>
                    <a:pt x="681" y="3695"/>
                    <a:pt x="686" y="3694"/>
                    <a:pt x="692" y="3694"/>
                  </a:cubicBezTo>
                  <a:cubicBezTo>
                    <a:pt x="723" y="3694"/>
                    <a:pt x="745" y="3729"/>
                    <a:pt x="715" y="3746"/>
                  </a:cubicBezTo>
                  <a:cubicBezTo>
                    <a:pt x="562" y="3820"/>
                    <a:pt x="419" y="3904"/>
                    <a:pt x="286" y="3997"/>
                  </a:cubicBezTo>
                  <a:cubicBezTo>
                    <a:pt x="207" y="4057"/>
                    <a:pt x="138" y="4121"/>
                    <a:pt x="64" y="4180"/>
                  </a:cubicBezTo>
                  <a:cubicBezTo>
                    <a:pt x="64" y="4200"/>
                    <a:pt x="64" y="4219"/>
                    <a:pt x="64" y="4239"/>
                  </a:cubicBezTo>
                  <a:lnTo>
                    <a:pt x="138" y="4239"/>
                  </a:lnTo>
                  <a:cubicBezTo>
                    <a:pt x="183" y="4214"/>
                    <a:pt x="222" y="4190"/>
                    <a:pt x="267" y="4170"/>
                  </a:cubicBezTo>
                  <a:cubicBezTo>
                    <a:pt x="272" y="4167"/>
                    <a:pt x="277" y="4166"/>
                    <a:pt x="282" y="4166"/>
                  </a:cubicBezTo>
                  <a:cubicBezTo>
                    <a:pt x="306" y="4166"/>
                    <a:pt x="326" y="4192"/>
                    <a:pt x="306" y="4204"/>
                  </a:cubicBezTo>
                  <a:cubicBezTo>
                    <a:pt x="286" y="4214"/>
                    <a:pt x="271" y="4224"/>
                    <a:pt x="257" y="4234"/>
                  </a:cubicBezTo>
                  <a:lnTo>
                    <a:pt x="15826" y="4234"/>
                  </a:lnTo>
                  <a:cubicBezTo>
                    <a:pt x="17122" y="4190"/>
                    <a:pt x="18413" y="4126"/>
                    <a:pt x="19709" y="4057"/>
                  </a:cubicBezTo>
                  <a:cubicBezTo>
                    <a:pt x="19650" y="2721"/>
                    <a:pt x="19581" y="1380"/>
                    <a:pt x="19502" y="45"/>
                  </a:cubicBezTo>
                  <a:cubicBezTo>
                    <a:pt x="19340" y="30"/>
                    <a:pt x="19182" y="15"/>
                    <a:pt x="19019" y="0"/>
                  </a:cubicBezTo>
                  <a:cubicBezTo>
                    <a:pt x="18605" y="5"/>
                    <a:pt x="18191" y="10"/>
                    <a:pt x="17777" y="10"/>
                  </a:cubicBezTo>
                  <a:lnTo>
                    <a:pt x="17777" y="513"/>
                  </a:lnTo>
                  <a:cubicBezTo>
                    <a:pt x="17777" y="789"/>
                    <a:pt x="17477" y="1011"/>
                    <a:pt x="17102" y="1011"/>
                  </a:cubicBezTo>
                  <a:cubicBezTo>
                    <a:pt x="16728" y="1011"/>
                    <a:pt x="16427" y="789"/>
                    <a:pt x="16427" y="513"/>
                  </a:cubicBezTo>
                  <a:lnTo>
                    <a:pt x="16427" y="10"/>
                  </a:lnTo>
                  <a:cubicBezTo>
                    <a:pt x="16072" y="5"/>
                    <a:pt x="15717" y="5"/>
                    <a:pt x="15362" y="0"/>
                  </a:cubicBezTo>
                  <a:lnTo>
                    <a:pt x="15244" y="0"/>
                  </a:lnTo>
                  <a:lnTo>
                    <a:pt x="15244" y="513"/>
                  </a:lnTo>
                  <a:cubicBezTo>
                    <a:pt x="15244" y="789"/>
                    <a:pt x="14939" y="1011"/>
                    <a:pt x="14569" y="1011"/>
                  </a:cubicBezTo>
                  <a:cubicBezTo>
                    <a:pt x="14194" y="1011"/>
                    <a:pt x="13894" y="789"/>
                    <a:pt x="13894" y="513"/>
                  </a:cubicBezTo>
                  <a:lnTo>
                    <a:pt x="13894" y="0"/>
                  </a:lnTo>
                  <a:lnTo>
                    <a:pt x="12711" y="0"/>
                  </a:lnTo>
                  <a:lnTo>
                    <a:pt x="12711" y="513"/>
                  </a:lnTo>
                  <a:cubicBezTo>
                    <a:pt x="12711" y="789"/>
                    <a:pt x="12405" y="1011"/>
                    <a:pt x="12036" y="1011"/>
                  </a:cubicBezTo>
                  <a:cubicBezTo>
                    <a:pt x="11661" y="1011"/>
                    <a:pt x="11360" y="789"/>
                    <a:pt x="11360" y="513"/>
                  </a:cubicBezTo>
                  <a:lnTo>
                    <a:pt x="11360" y="0"/>
                  </a:lnTo>
                  <a:lnTo>
                    <a:pt x="10178" y="0"/>
                  </a:lnTo>
                  <a:lnTo>
                    <a:pt x="10178" y="513"/>
                  </a:lnTo>
                  <a:cubicBezTo>
                    <a:pt x="10178" y="789"/>
                    <a:pt x="9872" y="1011"/>
                    <a:pt x="9502" y="1011"/>
                  </a:cubicBezTo>
                  <a:cubicBezTo>
                    <a:pt x="9128" y="1011"/>
                    <a:pt x="8827" y="789"/>
                    <a:pt x="8827" y="513"/>
                  </a:cubicBezTo>
                  <a:lnTo>
                    <a:pt x="8827" y="0"/>
                  </a:lnTo>
                  <a:lnTo>
                    <a:pt x="7644" y="0"/>
                  </a:lnTo>
                  <a:lnTo>
                    <a:pt x="7644" y="513"/>
                  </a:lnTo>
                  <a:cubicBezTo>
                    <a:pt x="7644" y="789"/>
                    <a:pt x="7339" y="1011"/>
                    <a:pt x="6969" y="1011"/>
                  </a:cubicBezTo>
                  <a:cubicBezTo>
                    <a:pt x="6595" y="1011"/>
                    <a:pt x="6294" y="789"/>
                    <a:pt x="6294" y="513"/>
                  </a:cubicBezTo>
                  <a:lnTo>
                    <a:pt x="6294" y="0"/>
                  </a:lnTo>
                  <a:lnTo>
                    <a:pt x="5111" y="0"/>
                  </a:lnTo>
                  <a:lnTo>
                    <a:pt x="5111" y="513"/>
                  </a:lnTo>
                  <a:cubicBezTo>
                    <a:pt x="5111" y="789"/>
                    <a:pt x="4806" y="1011"/>
                    <a:pt x="4436" y="1011"/>
                  </a:cubicBezTo>
                  <a:cubicBezTo>
                    <a:pt x="4061" y="1011"/>
                    <a:pt x="3761" y="789"/>
                    <a:pt x="3761" y="513"/>
                  </a:cubicBezTo>
                  <a:lnTo>
                    <a:pt x="3761" y="0"/>
                  </a:lnTo>
                  <a:lnTo>
                    <a:pt x="2578" y="0"/>
                  </a:lnTo>
                  <a:lnTo>
                    <a:pt x="2578" y="513"/>
                  </a:lnTo>
                  <a:cubicBezTo>
                    <a:pt x="2578" y="789"/>
                    <a:pt x="2272" y="1011"/>
                    <a:pt x="1903" y="1011"/>
                  </a:cubicBezTo>
                  <a:cubicBezTo>
                    <a:pt x="1528" y="1011"/>
                    <a:pt x="1228" y="789"/>
                    <a:pt x="1228" y="513"/>
                  </a:cubicBez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0"/>
            <p:cNvSpPr/>
            <p:nvPr/>
          </p:nvSpPr>
          <p:spPr>
            <a:xfrm>
              <a:off x="575081" y="2127148"/>
              <a:ext cx="1618413" cy="2308689"/>
            </a:xfrm>
            <a:custGeom>
              <a:avLst/>
              <a:gdLst/>
              <a:ahLst/>
              <a:cxnLst/>
              <a:rect l="l" t="t" r="r" b="b"/>
              <a:pathLst>
                <a:path w="19922" h="28419" extrusionOk="0">
                  <a:moveTo>
                    <a:pt x="492" y="23859"/>
                  </a:moveTo>
                  <a:cubicBezTo>
                    <a:pt x="514" y="23859"/>
                    <a:pt x="537" y="23876"/>
                    <a:pt x="523" y="23894"/>
                  </a:cubicBezTo>
                  <a:cubicBezTo>
                    <a:pt x="464" y="23973"/>
                    <a:pt x="405" y="24052"/>
                    <a:pt x="346" y="24130"/>
                  </a:cubicBezTo>
                  <a:cubicBezTo>
                    <a:pt x="292" y="24199"/>
                    <a:pt x="247" y="24283"/>
                    <a:pt x="173" y="24337"/>
                  </a:cubicBezTo>
                  <a:cubicBezTo>
                    <a:pt x="168" y="24342"/>
                    <a:pt x="161" y="24343"/>
                    <a:pt x="154" y="24343"/>
                  </a:cubicBezTo>
                  <a:cubicBezTo>
                    <a:pt x="137" y="24343"/>
                    <a:pt x="120" y="24332"/>
                    <a:pt x="124" y="24318"/>
                  </a:cubicBezTo>
                  <a:cubicBezTo>
                    <a:pt x="149" y="24239"/>
                    <a:pt x="228" y="24170"/>
                    <a:pt x="282" y="24106"/>
                  </a:cubicBezTo>
                  <a:cubicBezTo>
                    <a:pt x="346" y="24027"/>
                    <a:pt x="405" y="23948"/>
                    <a:pt x="469" y="23869"/>
                  </a:cubicBezTo>
                  <a:cubicBezTo>
                    <a:pt x="475" y="23862"/>
                    <a:pt x="484" y="23859"/>
                    <a:pt x="492" y="23859"/>
                  </a:cubicBezTo>
                  <a:close/>
                  <a:moveTo>
                    <a:pt x="16398" y="22938"/>
                  </a:moveTo>
                  <a:cubicBezTo>
                    <a:pt x="16442" y="22938"/>
                    <a:pt x="16482" y="22967"/>
                    <a:pt x="16482" y="22997"/>
                  </a:cubicBezTo>
                  <a:cubicBezTo>
                    <a:pt x="16452" y="23603"/>
                    <a:pt x="16417" y="24209"/>
                    <a:pt x="16383" y="24811"/>
                  </a:cubicBezTo>
                  <a:cubicBezTo>
                    <a:pt x="16378" y="24830"/>
                    <a:pt x="16378" y="24850"/>
                    <a:pt x="16378" y="24865"/>
                  </a:cubicBezTo>
                  <a:lnTo>
                    <a:pt x="16378" y="26407"/>
                  </a:lnTo>
                  <a:lnTo>
                    <a:pt x="13855" y="26407"/>
                  </a:lnTo>
                  <a:cubicBezTo>
                    <a:pt x="13529" y="26427"/>
                    <a:pt x="13199" y="26442"/>
                    <a:pt x="12874" y="26462"/>
                  </a:cubicBezTo>
                  <a:cubicBezTo>
                    <a:pt x="11249" y="26544"/>
                    <a:pt x="9599" y="26660"/>
                    <a:pt x="7959" y="26660"/>
                  </a:cubicBezTo>
                  <a:cubicBezTo>
                    <a:pt x="6744" y="26660"/>
                    <a:pt x="5534" y="26596"/>
                    <a:pt x="4343" y="26407"/>
                  </a:cubicBezTo>
                  <a:lnTo>
                    <a:pt x="4190" y="26407"/>
                  </a:lnTo>
                  <a:lnTo>
                    <a:pt x="4190" y="26388"/>
                  </a:lnTo>
                  <a:cubicBezTo>
                    <a:pt x="4141" y="26378"/>
                    <a:pt x="4091" y="26368"/>
                    <a:pt x="4037" y="26363"/>
                  </a:cubicBezTo>
                  <a:cubicBezTo>
                    <a:pt x="3998" y="26353"/>
                    <a:pt x="3973" y="26324"/>
                    <a:pt x="3973" y="26294"/>
                  </a:cubicBezTo>
                  <a:cubicBezTo>
                    <a:pt x="3944" y="25722"/>
                    <a:pt x="3919" y="25151"/>
                    <a:pt x="3894" y="24579"/>
                  </a:cubicBezTo>
                  <a:cubicBezTo>
                    <a:pt x="3879" y="24214"/>
                    <a:pt x="3737" y="23716"/>
                    <a:pt x="3978" y="23376"/>
                  </a:cubicBezTo>
                  <a:cubicBezTo>
                    <a:pt x="4151" y="23130"/>
                    <a:pt x="4496" y="23051"/>
                    <a:pt x="4845" y="23026"/>
                  </a:cubicBezTo>
                  <a:cubicBezTo>
                    <a:pt x="5055" y="23013"/>
                    <a:pt x="5267" y="23008"/>
                    <a:pt x="5479" y="23008"/>
                  </a:cubicBezTo>
                  <a:cubicBezTo>
                    <a:pt x="5972" y="23008"/>
                    <a:pt x="6469" y="23034"/>
                    <a:pt x="6955" y="23041"/>
                  </a:cubicBezTo>
                  <a:cubicBezTo>
                    <a:pt x="7260" y="23041"/>
                    <a:pt x="7561" y="23046"/>
                    <a:pt x="7867" y="23046"/>
                  </a:cubicBezTo>
                  <a:cubicBezTo>
                    <a:pt x="10705" y="22957"/>
                    <a:pt x="13554" y="22948"/>
                    <a:pt x="16398" y="22938"/>
                  </a:cubicBezTo>
                  <a:close/>
                  <a:moveTo>
                    <a:pt x="11" y="1"/>
                  </a:moveTo>
                  <a:cubicBezTo>
                    <a:pt x="11" y="341"/>
                    <a:pt x="6" y="676"/>
                    <a:pt x="6" y="1016"/>
                  </a:cubicBezTo>
                  <a:lnTo>
                    <a:pt x="6" y="1085"/>
                  </a:lnTo>
                  <a:cubicBezTo>
                    <a:pt x="35" y="1065"/>
                    <a:pt x="65" y="1045"/>
                    <a:pt x="99" y="1031"/>
                  </a:cubicBezTo>
                  <a:cubicBezTo>
                    <a:pt x="107" y="1027"/>
                    <a:pt x="114" y="1026"/>
                    <a:pt x="121" y="1026"/>
                  </a:cubicBezTo>
                  <a:cubicBezTo>
                    <a:pt x="157" y="1026"/>
                    <a:pt x="187" y="1063"/>
                    <a:pt x="154" y="1080"/>
                  </a:cubicBezTo>
                  <a:cubicBezTo>
                    <a:pt x="94" y="1119"/>
                    <a:pt x="45" y="1159"/>
                    <a:pt x="6" y="1208"/>
                  </a:cubicBezTo>
                  <a:cubicBezTo>
                    <a:pt x="6" y="1312"/>
                    <a:pt x="6" y="1415"/>
                    <a:pt x="6" y="1519"/>
                  </a:cubicBezTo>
                  <a:cubicBezTo>
                    <a:pt x="21" y="1504"/>
                    <a:pt x="40" y="1489"/>
                    <a:pt x="55" y="1474"/>
                  </a:cubicBezTo>
                  <a:cubicBezTo>
                    <a:pt x="129" y="1415"/>
                    <a:pt x="208" y="1351"/>
                    <a:pt x="282" y="1287"/>
                  </a:cubicBezTo>
                  <a:cubicBezTo>
                    <a:pt x="288" y="1280"/>
                    <a:pt x="297" y="1278"/>
                    <a:pt x="306" y="1278"/>
                  </a:cubicBezTo>
                  <a:cubicBezTo>
                    <a:pt x="332" y="1278"/>
                    <a:pt x="359" y="1300"/>
                    <a:pt x="341" y="1321"/>
                  </a:cubicBezTo>
                  <a:cubicBezTo>
                    <a:pt x="272" y="1385"/>
                    <a:pt x="203" y="1454"/>
                    <a:pt x="134" y="1519"/>
                  </a:cubicBezTo>
                  <a:cubicBezTo>
                    <a:pt x="94" y="1558"/>
                    <a:pt x="55" y="1612"/>
                    <a:pt x="6" y="1647"/>
                  </a:cubicBezTo>
                  <a:cubicBezTo>
                    <a:pt x="6" y="1785"/>
                    <a:pt x="6" y="1923"/>
                    <a:pt x="6" y="2061"/>
                  </a:cubicBezTo>
                  <a:cubicBezTo>
                    <a:pt x="6" y="2056"/>
                    <a:pt x="11" y="2056"/>
                    <a:pt x="11" y="2056"/>
                  </a:cubicBezTo>
                  <a:cubicBezTo>
                    <a:pt x="114" y="1957"/>
                    <a:pt x="232" y="1868"/>
                    <a:pt x="366" y="1790"/>
                  </a:cubicBezTo>
                  <a:cubicBezTo>
                    <a:pt x="371" y="1785"/>
                    <a:pt x="378" y="1783"/>
                    <a:pt x="385" y="1783"/>
                  </a:cubicBezTo>
                  <a:cubicBezTo>
                    <a:pt x="407" y="1783"/>
                    <a:pt x="428" y="1804"/>
                    <a:pt x="405" y="1819"/>
                  </a:cubicBezTo>
                  <a:cubicBezTo>
                    <a:pt x="282" y="1903"/>
                    <a:pt x="168" y="1987"/>
                    <a:pt x="70" y="2085"/>
                  </a:cubicBezTo>
                  <a:cubicBezTo>
                    <a:pt x="45" y="2115"/>
                    <a:pt x="25" y="2140"/>
                    <a:pt x="6" y="2169"/>
                  </a:cubicBezTo>
                  <a:cubicBezTo>
                    <a:pt x="6" y="2342"/>
                    <a:pt x="6" y="2514"/>
                    <a:pt x="6" y="2692"/>
                  </a:cubicBezTo>
                  <a:lnTo>
                    <a:pt x="11" y="2682"/>
                  </a:lnTo>
                  <a:cubicBezTo>
                    <a:pt x="114" y="2578"/>
                    <a:pt x="213" y="2475"/>
                    <a:pt x="316" y="2371"/>
                  </a:cubicBezTo>
                  <a:cubicBezTo>
                    <a:pt x="326" y="2360"/>
                    <a:pt x="338" y="2356"/>
                    <a:pt x="351" y="2356"/>
                  </a:cubicBezTo>
                  <a:cubicBezTo>
                    <a:pt x="377" y="2356"/>
                    <a:pt x="402" y="2377"/>
                    <a:pt x="385" y="2401"/>
                  </a:cubicBezTo>
                  <a:cubicBezTo>
                    <a:pt x="287" y="2514"/>
                    <a:pt x="193" y="2627"/>
                    <a:pt x="94" y="2741"/>
                  </a:cubicBezTo>
                  <a:cubicBezTo>
                    <a:pt x="65" y="2780"/>
                    <a:pt x="35" y="2815"/>
                    <a:pt x="6" y="2854"/>
                  </a:cubicBezTo>
                  <a:cubicBezTo>
                    <a:pt x="6" y="2963"/>
                    <a:pt x="1" y="3076"/>
                    <a:pt x="1" y="3184"/>
                  </a:cubicBezTo>
                  <a:lnTo>
                    <a:pt x="6" y="3184"/>
                  </a:lnTo>
                  <a:cubicBezTo>
                    <a:pt x="70" y="3115"/>
                    <a:pt x="134" y="3046"/>
                    <a:pt x="203" y="2977"/>
                  </a:cubicBezTo>
                  <a:cubicBezTo>
                    <a:pt x="211" y="2968"/>
                    <a:pt x="222" y="2964"/>
                    <a:pt x="233" y="2964"/>
                  </a:cubicBezTo>
                  <a:cubicBezTo>
                    <a:pt x="257" y="2964"/>
                    <a:pt x="280" y="2983"/>
                    <a:pt x="267" y="3007"/>
                  </a:cubicBezTo>
                  <a:cubicBezTo>
                    <a:pt x="213" y="3081"/>
                    <a:pt x="163" y="3155"/>
                    <a:pt x="114" y="3234"/>
                  </a:cubicBezTo>
                  <a:cubicBezTo>
                    <a:pt x="80" y="3283"/>
                    <a:pt x="50" y="3337"/>
                    <a:pt x="1" y="3377"/>
                  </a:cubicBezTo>
                  <a:cubicBezTo>
                    <a:pt x="1" y="3470"/>
                    <a:pt x="1" y="3569"/>
                    <a:pt x="1" y="3662"/>
                  </a:cubicBezTo>
                  <a:cubicBezTo>
                    <a:pt x="16" y="3638"/>
                    <a:pt x="30" y="3608"/>
                    <a:pt x="50" y="3584"/>
                  </a:cubicBezTo>
                  <a:cubicBezTo>
                    <a:pt x="55" y="3574"/>
                    <a:pt x="65" y="3570"/>
                    <a:pt x="75" y="3570"/>
                  </a:cubicBezTo>
                  <a:cubicBezTo>
                    <a:pt x="98" y="3570"/>
                    <a:pt x="126" y="3588"/>
                    <a:pt x="119" y="3608"/>
                  </a:cubicBezTo>
                  <a:cubicBezTo>
                    <a:pt x="94" y="3667"/>
                    <a:pt x="70" y="3726"/>
                    <a:pt x="45" y="3781"/>
                  </a:cubicBezTo>
                  <a:cubicBezTo>
                    <a:pt x="30" y="3815"/>
                    <a:pt x="21" y="3850"/>
                    <a:pt x="1" y="3879"/>
                  </a:cubicBezTo>
                  <a:cubicBezTo>
                    <a:pt x="1" y="3953"/>
                    <a:pt x="1" y="4027"/>
                    <a:pt x="1" y="4101"/>
                  </a:cubicBezTo>
                  <a:cubicBezTo>
                    <a:pt x="6" y="4096"/>
                    <a:pt x="11" y="4091"/>
                    <a:pt x="16" y="4081"/>
                  </a:cubicBezTo>
                  <a:cubicBezTo>
                    <a:pt x="22" y="4072"/>
                    <a:pt x="33" y="4068"/>
                    <a:pt x="45" y="4068"/>
                  </a:cubicBezTo>
                  <a:cubicBezTo>
                    <a:pt x="71" y="4068"/>
                    <a:pt x="100" y="4086"/>
                    <a:pt x="90" y="4106"/>
                  </a:cubicBezTo>
                  <a:cubicBezTo>
                    <a:pt x="60" y="4155"/>
                    <a:pt x="35" y="4200"/>
                    <a:pt x="11" y="4249"/>
                  </a:cubicBezTo>
                  <a:cubicBezTo>
                    <a:pt x="6" y="4254"/>
                    <a:pt x="6" y="4264"/>
                    <a:pt x="1" y="4269"/>
                  </a:cubicBezTo>
                  <a:cubicBezTo>
                    <a:pt x="1" y="5328"/>
                    <a:pt x="1" y="6393"/>
                    <a:pt x="1" y="7452"/>
                  </a:cubicBezTo>
                  <a:cubicBezTo>
                    <a:pt x="65" y="7393"/>
                    <a:pt x="119" y="7329"/>
                    <a:pt x="163" y="7260"/>
                  </a:cubicBezTo>
                  <a:cubicBezTo>
                    <a:pt x="170" y="7251"/>
                    <a:pt x="181" y="7247"/>
                    <a:pt x="193" y="7247"/>
                  </a:cubicBezTo>
                  <a:cubicBezTo>
                    <a:pt x="219" y="7247"/>
                    <a:pt x="247" y="7265"/>
                    <a:pt x="237" y="7285"/>
                  </a:cubicBezTo>
                  <a:cubicBezTo>
                    <a:pt x="188" y="7374"/>
                    <a:pt x="124" y="7462"/>
                    <a:pt x="50" y="7541"/>
                  </a:cubicBezTo>
                  <a:cubicBezTo>
                    <a:pt x="35" y="7556"/>
                    <a:pt x="21" y="7576"/>
                    <a:pt x="1" y="7590"/>
                  </a:cubicBezTo>
                  <a:cubicBezTo>
                    <a:pt x="1" y="7674"/>
                    <a:pt x="1" y="7753"/>
                    <a:pt x="1" y="7837"/>
                  </a:cubicBezTo>
                  <a:cubicBezTo>
                    <a:pt x="16" y="7827"/>
                    <a:pt x="25" y="7822"/>
                    <a:pt x="30" y="7812"/>
                  </a:cubicBezTo>
                  <a:lnTo>
                    <a:pt x="316" y="7556"/>
                  </a:lnTo>
                  <a:cubicBezTo>
                    <a:pt x="323" y="7550"/>
                    <a:pt x="333" y="7548"/>
                    <a:pt x="342" y="7548"/>
                  </a:cubicBezTo>
                  <a:cubicBezTo>
                    <a:pt x="373" y="7548"/>
                    <a:pt x="408" y="7573"/>
                    <a:pt x="385" y="7595"/>
                  </a:cubicBezTo>
                  <a:cubicBezTo>
                    <a:pt x="301" y="7689"/>
                    <a:pt x="213" y="7778"/>
                    <a:pt x="129" y="7866"/>
                  </a:cubicBezTo>
                  <a:cubicBezTo>
                    <a:pt x="90" y="7911"/>
                    <a:pt x="50" y="7960"/>
                    <a:pt x="1" y="8004"/>
                  </a:cubicBezTo>
                  <a:cubicBezTo>
                    <a:pt x="1" y="8128"/>
                    <a:pt x="1" y="8256"/>
                    <a:pt x="6" y="8379"/>
                  </a:cubicBezTo>
                  <a:cubicBezTo>
                    <a:pt x="60" y="8315"/>
                    <a:pt x="139" y="8256"/>
                    <a:pt x="193" y="8202"/>
                  </a:cubicBezTo>
                  <a:cubicBezTo>
                    <a:pt x="292" y="8103"/>
                    <a:pt x="395" y="7999"/>
                    <a:pt x="499" y="7896"/>
                  </a:cubicBezTo>
                  <a:cubicBezTo>
                    <a:pt x="509" y="7887"/>
                    <a:pt x="522" y="7884"/>
                    <a:pt x="535" y="7884"/>
                  </a:cubicBezTo>
                  <a:cubicBezTo>
                    <a:pt x="567" y="7884"/>
                    <a:pt x="598" y="7906"/>
                    <a:pt x="577" y="7930"/>
                  </a:cubicBezTo>
                  <a:cubicBezTo>
                    <a:pt x="474" y="8044"/>
                    <a:pt x="375" y="8152"/>
                    <a:pt x="272" y="8261"/>
                  </a:cubicBezTo>
                  <a:cubicBezTo>
                    <a:pt x="198" y="8349"/>
                    <a:pt x="124" y="8468"/>
                    <a:pt x="6" y="8517"/>
                  </a:cubicBezTo>
                  <a:cubicBezTo>
                    <a:pt x="6" y="8665"/>
                    <a:pt x="6" y="8813"/>
                    <a:pt x="6" y="8961"/>
                  </a:cubicBezTo>
                  <a:cubicBezTo>
                    <a:pt x="94" y="8877"/>
                    <a:pt x="193" y="8793"/>
                    <a:pt x="282" y="8709"/>
                  </a:cubicBezTo>
                  <a:cubicBezTo>
                    <a:pt x="435" y="8566"/>
                    <a:pt x="587" y="8428"/>
                    <a:pt x="735" y="8285"/>
                  </a:cubicBezTo>
                  <a:cubicBezTo>
                    <a:pt x="742" y="8279"/>
                    <a:pt x="750" y="8276"/>
                    <a:pt x="759" y="8276"/>
                  </a:cubicBezTo>
                  <a:cubicBezTo>
                    <a:pt x="783" y="8276"/>
                    <a:pt x="809" y="8297"/>
                    <a:pt x="794" y="8315"/>
                  </a:cubicBezTo>
                  <a:cubicBezTo>
                    <a:pt x="538" y="8586"/>
                    <a:pt x="306" y="8901"/>
                    <a:pt x="6" y="9143"/>
                  </a:cubicBezTo>
                  <a:cubicBezTo>
                    <a:pt x="6" y="9276"/>
                    <a:pt x="6" y="9409"/>
                    <a:pt x="6" y="9542"/>
                  </a:cubicBezTo>
                  <a:cubicBezTo>
                    <a:pt x="16" y="9532"/>
                    <a:pt x="30" y="9522"/>
                    <a:pt x="40" y="9513"/>
                  </a:cubicBezTo>
                  <a:cubicBezTo>
                    <a:pt x="159" y="9414"/>
                    <a:pt x="272" y="9315"/>
                    <a:pt x="385" y="9212"/>
                  </a:cubicBezTo>
                  <a:cubicBezTo>
                    <a:pt x="393" y="9204"/>
                    <a:pt x="403" y="9200"/>
                    <a:pt x="413" y="9200"/>
                  </a:cubicBezTo>
                  <a:cubicBezTo>
                    <a:pt x="443" y="9200"/>
                    <a:pt x="471" y="9235"/>
                    <a:pt x="444" y="9261"/>
                  </a:cubicBezTo>
                  <a:cubicBezTo>
                    <a:pt x="336" y="9365"/>
                    <a:pt x="223" y="9473"/>
                    <a:pt x="114" y="9582"/>
                  </a:cubicBezTo>
                  <a:cubicBezTo>
                    <a:pt x="80" y="9616"/>
                    <a:pt x="45" y="9655"/>
                    <a:pt x="6" y="9695"/>
                  </a:cubicBezTo>
                  <a:cubicBezTo>
                    <a:pt x="6" y="9798"/>
                    <a:pt x="6" y="9902"/>
                    <a:pt x="6" y="10010"/>
                  </a:cubicBezTo>
                  <a:cubicBezTo>
                    <a:pt x="16" y="10000"/>
                    <a:pt x="25" y="9991"/>
                    <a:pt x="35" y="9981"/>
                  </a:cubicBezTo>
                  <a:cubicBezTo>
                    <a:pt x="119" y="9912"/>
                    <a:pt x="198" y="9838"/>
                    <a:pt x="277" y="9769"/>
                  </a:cubicBezTo>
                  <a:cubicBezTo>
                    <a:pt x="284" y="9763"/>
                    <a:pt x="293" y="9760"/>
                    <a:pt x="301" y="9760"/>
                  </a:cubicBezTo>
                  <a:cubicBezTo>
                    <a:pt x="328" y="9760"/>
                    <a:pt x="355" y="9785"/>
                    <a:pt x="336" y="9803"/>
                  </a:cubicBezTo>
                  <a:cubicBezTo>
                    <a:pt x="262" y="9877"/>
                    <a:pt x="188" y="9951"/>
                    <a:pt x="114" y="10025"/>
                  </a:cubicBezTo>
                  <a:cubicBezTo>
                    <a:pt x="80" y="10065"/>
                    <a:pt x="45" y="10104"/>
                    <a:pt x="6" y="10143"/>
                  </a:cubicBezTo>
                  <a:cubicBezTo>
                    <a:pt x="6" y="10217"/>
                    <a:pt x="6" y="10291"/>
                    <a:pt x="6" y="10365"/>
                  </a:cubicBezTo>
                  <a:cubicBezTo>
                    <a:pt x="45" y="10326"/>
                    <a:pt x="85" y="10286"/>
                    <a:pt x="124" y="10247"/>
                  </a:cubicBezTo>
                  <a:cubicBezTo>
                    <a:pt x="134" y="10237"/>
                    <a:pt x="148" y="10233"/>
                    <a:pt x="162" y="10233"/>
                  </a:cubicBezTo>
                  <a:cubicBezTo>
                    <a:pt x="197" y="10233"/>
                    <a:pt x="232" y="10258"/>
                    <a:pt x="208" y="10286"/>
                  </a:cubicBezTo>
                  <a:cubicBezTo>
                    <a:pt x="144" y="10355"/>
                    <a:pt x="85" y="10419"/>
                    <a:pt x="16" y="10483"/>
                  </a:cubicBezTo>
                  <a:cubicBezTo>
                    <a:pt x="11" y="10488"/>
                    <a:pt x="11" y="10488"/>
                    <a:pt x="6" y="10488"/>
                  </a:cubicBezTo>
                  <a:cubicBezTo>
                    <a:pt x="11" y="12785"/>
                    <a:pt x="21" y="15082"/>
                    <a:pt x="25" y="17383"/>
                  </a:cubicBezTo>
                  <a:cubicBezTo>
                    <a:pt x="25" y="17556"/>
                    <a:pt x="25" y="17999"/>
                    <a:pt x="25" y="18620"/>
                  </a:cubicBezTo>
                  <a:cubicBezTo>
                    <a:pt x="50" y="18596"/>
                    <a:pt x="70" y="18566"/>
                    <a:pt x="90" y="18542"/>
                  </a:cubicBezTo>
                  <a:cubicBezTo>
                    <a:pt x="97" y="18531"/>
                    <a:pt x="109" y="18526"/>
                    <a:pt x="121" y="18526"/>
                  </a:cubicBezTo>
                  <a:cubicBezTo>
                    <a:pt x="146" y="18526"/>
                    <a:pt x="172" y="18548"/>
                    <a:pt x="159" y="18571"/>
                  </a:cubicBezTo>
                  <a:cubicBezTo>
                    <a:pt x="114" y="18640"/>
                    <a:pt x="75" y="18719"/>
                    <a:pt x="25" y="18793"/>
                  </a:cubicBezTo>
                  <a:cubicBezTo>
                    <a:pt x="25" y="18872"/>
                    <a:pt x="30" y="18956"/>
                    <a:pt x="30" y="19039"/>
                  </a:cubicBezTo>
                  <a:cubicBezTo>
                    <a:pt x="85" y="18985"/>
                    <a:pt x="139" y="18926"/>
                    <a:pt x="193" y="18872"/>
                  </a:cubicBezTo>
                  <a:cubicBezTo>
                    <a:pt x="204" y="18861"/>
                    <a:pt x="219" y="18857"/>
                    <a:pt x="233" y="18857"/>
                  </a:cubicBezTo>
                  <a:cubicBezTo>
                    <a:pt x="265" y="18857"/>
                    <a:pt x="296" y="18879"/>
                    <a:pt x="272" y="18906"/>
                  </a:cubicBezTo>
                  <a:lnTo>
                    <a:pt x="90" y="19108"/>
                  </a:lnTo>
                  <a:cubicBezTo>
                    <a:pt x="70" y="19133"/>
                    <a:pt x="50" y="19158"/>
                    <a:pt x="30" y="19182"/>
                  </a:cubicBezTo>
                  <a:cubicBezTo>
                    <a:pt x="30" y="19256"/>
                    <a:pt x="30" y="19330"/>
                    <a:pt x="30" y="19404"/>
                  </a:cubicBezTo>
                  <a:cubicBezTo>
                    <a:pt x="124" y="19291"/>
                    <a:pt x="232" y="19182"/>
                    <a:pt x="326" y="19074"/>
                  </a:cubicBezTo>
                  <a:cubicBezTo>
                    <a:pt x="332" y="19064"/>
                    <a:pt x="343" y="19060"/>
                    <a:pt x="354" y="19060"/>
                  </a:cubicBezTo>
                  <a:cubicBezTo>
                    <a:pt x="378" y="19060"/>
                    <a:pt x="402" y="19078"/>
                    <a:pt x="385" y="19098"/>
                  </a:cubicBezTo>
                  <a:cubicBezTo>
                    <a:pt x="267" y="19241"/>
                    <a:pt x="168" y="19409"/>
                    <a:pt x="30" y="19542"/>
                  </a:cubicBezTo>
                  <a:cubicBezTo>
                    <a:pt x="30" y="19631"/>
                    <a:pt x="30" y="19719"/>
                    <a:pt x="30" y="19813"/>
                  </a:cubicBezTo>
                  <a:cubicBezTo>
                    <a:pt x="60" y="19779"/>
                    <a:pt x="90" y="19749"/>
                    <a:pt x="119" y="19715"/>
                  </a:cubicBezTo>
                  <a:cubicBezTo>
                    <a:pt x="193" y="19626"/>
                    <a:pt x="272" y="19537"/>
                    <a:pt x="346" y="19453"/>
                  </a:cubicBezTo>
                  <a:cubicBezTo>
                    <a:pt x="354" y="19442"/>
                    <a:pt x="366" y="19438"/>
                    <a:pt x="378" y="19438"/>
                  </a:cubicBezTo>
                  <a:cubicBezTo>
                    <a:pt x="405" y="19438"/>
                    <a:pt x="432" y="19459"/>
                    <a:pt x="415" y="19483"/>
                  </a:cubicBezTo>
                  <a:cubicBezTo>
                    <a:pt x="341" y="19567"/>
                    <a:pt x="267" y="19655"/>
                    <a:pt x="193" y="19744"/>
                  </a:cubicBezTo>
                  <a:cubicBezTo>
                    <a:pt x="139" y="19808"/>
                    <a:pt x="94" y="19877"/>
                    <a:pt x="30" y="19931"/>
                  </a:cubicBezTo>
                  <a:cubicBezTo>
                    <a:pt x="30" y="20035"/>
                    <a:pt x="30" y="20138"/>
                    <a:pt x="30" y="20242"/>
                  </a:cubicBezTo>
                  <a:cubicBezTo>
                    <a:pt x="85" y="20173"/>
                    <a:pt x="154" y="20104"/>
                    <a:pt x="213" y="20040"/>
                  </a:cubicBezTo>
                  <a:cubicBezTo>
                    <a:pt x="306" y="19926"/>
                    <a:pt x="405" y="19813"/>
                    <a:pt x="504" y="19705"/>
                  </a:cubicBezTo>
                  <a:cubicBezTo>
                    <a:pt x="510" y="19695"/>
                    <a:pt x="520" y="19691"/>
                    <a:pt x="530" y="19691"/>
                  </a:cubicBezTo>
                  <a:cubicBezTo>
                    <a:pt x="552" y="19691"/>
                    <a:pt x="575" y="19709"/>
                    <a:pt x="558" y="19729"/>
                  </a:cubicBezTo>
                  <a:cubicBezTo>
                    <a:pt x="469" y="19843"/>
                    <a:pt x="375" y="19956"/>
                    <a:pt x="282" y="20064"/>
                  </a:cubicBezTo>
                  <a:cubicBezTo>
                    <a:pt x="203" y="20163"/>
                    <a:pt x="134" y="20267"/>
                    <a:pt x="30" y="20350"/>
                  </a:cubicBezTo>
                  <a:cubicBezTo>
                    <a:pt x="30" y="20459"/>
                    <a:pt x="30" y="20567"/>
                    <a:pt x="35" y="20676"/>
                  </a:cubicBezTo>
                  <a:cubicBezTo>
                    <a:pt x="99" y="20597"/>
                    <a:pt x="183" y="20523"/>
                    <a:pt x="252" y="20449"/>
                  </a:cubicBezTo>
                  <a:cubicBezTo>
                    <a:pt x="370" y="20326"/>
                    <a:pt x="489" y="20207"/>
                    <a:pt x="607" y="20084"/>
                  </a:cubicBezTo>
                  <a:cubicBezTo>
                    <a:pt x="616" y="20076"/>
                    <a:pt x="627" y="20072"/>
                    <a:pt x="639" y="20072"/>
                  </a:cubicBezTo>
                  <a:cubicBezTo>
                    <a:pt x="666" y="20072"/>
                    <a:pt x="692" y="20093"/>
                    <a:pt x="671" y="20114"/>
                  </a:cubicBezTo>
                  <a:cubicBezTo>
                    <a:pt x="563" y="20237"/>
                    <a:pt x="454" y="20365"/>
                    <a:pt x="346" y="20483"/>
                  </a:cubicBezTo>
                  <a:cubicBezTo>
                    <a:pt x="247" y="20592"/>
                    <a:pt x="163" y="20715"/>
                    <a:pt x="35" y="20799"/>
                  </a:cubicBezTo>
                  <a:cubicBezTo>
                    <a:pt x="35" y="20848"/>
                    <a:pt x="35" y="20902"/>
                    <a:pt x="35" y="20957"/>
                  </a:cubicBezTo>
                  <a:cubicBezTo>
                    <a:pt x="65" y="20922"/>
                    <a:pt x="94" y="20888"/>
                    <a:pt x="124" y="20853"/>
                  </a:cubicBezTo>
                  <a:cubicBezTo>
                    <a:pt x="218" y="20750"/>
                    <a:pt x="306" y="20641"/>
                    <a:pt x="395" y="20533"/>
                  </a:cubicBezTo>
                  <a:cubicBezTo>
                    <a:pt x="399" y="20527"/>
                    <a:pt x="406" y="20525"/>
                    <a:pt x="413" y="20525"/>
                  </a:cubicBezTo>
                  <a:cubicBezTo>
                    <a:pt x="431" y="20525"/>
                    <a:pt x="450" y="20538"/>
                    <a:pt x="439" y="20552"/>
                  </a:cubicBezTo>
                  <a:cubicBezTo>
                    <a:pt x="356" y="20661"/>
                    <a:pt x="272" y="20774"/>
                    <a:pt x="193" y="20883"/>
                  </a:cubicBezTo>
                  <a:cubicBezTo>
                    <a:pt x="139" y="20957"/>
                    <a:pt x="94" y="21035"/>
                    <a:pt x="35" y="21104"/>
                  </a:cubicBezTo>
                  <a:cubicBezTo>
                    <a:pt x="35" y="21183"/>
                    <a:pt x="35" y="21267"/>
                    <a:pt x="35" y="21346"/>
                  </a:cubicBezTo>
                  <a:lnTo>
                    <a:pt x="60" y="21321"/>
                  </a:lnTo>
                  <a:cubicBezTo>
                    <a:pt x="144" y="21213"/>
                    <a:pt x="232" y="21109"/>
                    <a:pt x="316" y="21006"/>
                  </a:cubicBezTo>
                  <a:cubicBezTo>
                    <a:pt x="324" y="20995"/>
                    <a:pt x="336" y="20990"/>
                    <a:pt x="348" y="20990"/>
                  </a:cubicBezTo>
                  <a:cubicBezTo>
                    <a:pt x="375" y="20990"/>
                    <a:pt x="402" y="21012"/>
                    <a:pt x="385" y="21035"/>
                  </a:cubicBezTo>
                  <a:cubicBezTo>
                    <a:pt x="301" y="21139"/>
                    <a:pt x="223" y="21247"/>
                    <a:pt x="144" y="21356"/>
                  </a:cubicBezTo>
                  <a:cubicBezTo>
                    <a:pt x="104" y="21405"/>
                    <a:pt x="75" y="21454"/>
                    <a:pt x="35" y="21504"/>
                  </a:cubicBezTo>
                  <a:cubicBezTo>
                    <a:pt x="35" y="21607"/>
                    <a:pt x="35" y="21711"/>
                    <a:pt x="35" y="21814"/>
                  </a:cubicBezTo>
                  <a:cubicBezTo>
                    <a:pt x="45" y="21804"/>
                    <a:pt x="55" y="21794"/>
                    <a:pt x="65" y="21785"/>
                  </a:cubicBezTo>
                  <a:cubicBezTo>
                    <a:pt x="149" y="21701"/>
                    <a:pt x="228" y="21612"/>
                    <a:pt x="311" y="21528"/>
                  </a:cubicBezTo>
                  <a:cubicBezTo>
                    <a:pt x="321" y="21519"/>
                    <a:pt x="333" y="21515"/>
                    <a:pt x="345" y="21515"/>
                  </a:cubicBezTo>
                  <a:cubicBezTo>
                    <a:pt x="370" y="21515"/>
                    <a:pt x="392" y="21533"/>
                    <a:pt x="375" y="21553"/>
                  </a:cubicBezTo>
                  <a:cubicBezTo>
                    <a:pt x="292" y="21651"/>
                    <a:pt x="208" y="21745"/>
                    <a:pt x="129" y="21839"/>
                  </a:cubicBezTo>
                  <a:cubicBezTo>
                    <a:pt x="94" y="21873"/>
                    <a:pt x="65" y="21908"/>
                    <a:pt x="35" y="21947"/>
                  </a:cubicBezTo>
                  <a:cubicBezTo>
                    <a:pt x="35" y="22026"/>
                    <a:pt x="35" y="22110"/>
                    <a:pt x="35" y="22194"/>
                  </a:cubicBezTo>
                  <a:cubicBezTo>
                    <a:pt x="40" y="22189"/>
                    <a:pt x="45" y="22184"/>
                    <a:pt x="50" y="22179"/>
                  </a:cubicBezTo>
                  <a:cubicBezTo>
                    <a:pt x="124" y="22090"/>
                    <a:pt x="203" y="22001"/>
                    <a:pt x="277" y="21918"/>
                  </a:cubicBezTo>
                  <a:cubicBezTo>
                    <a:pt x="283" y="21908"/>
                    <a:pt x="293" y="21904"/>
                    <a:pt x="303" y="21904"/>
                  </a:cubicBezTo>
                  <a:cubicBezTo>
                    <a:pt x="324" y="21904"/>
                    <a:pt x="344" y="21921"/>
                    <a:pt x="331" y="21937"/>
                  </a:cubicBezTo>
                  <a:cubicBezTo>
                    <a:pt x="262" y="22031"/>
                    <a:pt x="193" y="22120"/>
                    <a:pt x="124" y="22208"/>
                  </a:cubicBezTo>
                  <a:cubicBezTo>
                    <a:pt x="94" y="22243"/>
                    <a:pt x="65" y="22282"/>
                    <a:pt x="35" y="22322"/>
                  </a:cubicBezTo>
                  <a:cubicBezTo>
                    <a:pt x="40" y="22430"/>
                    <a:pt x="40" y="22534"/>
                    <a:pt x="40" y="22642"/>
                  </a:cubicBezTo>
                  <a:cubicBezTo>
                    <a:pt x="45" y="22637"/>
                    <a:pt x="50" y="22627"/>
                    <a:pt x="60" y="22617"/>
                  </a:cubicBezTo>
                  <a:lnTo>
                    <a:pt x="267" y="22327"/>
                  </a:lnTo>
                  <a:cubicBezTo>
                    <a:pt x="275" y="22316"/>
                    <a:pt x="286" y="22311"/>
                    <a:pt x="298" y="22311"/>
                  </a:cubicBezTo>
                  <a:cubicBezTo>
                    <a:pt x="323" y="22311"/>
                    <a:pt x="348" y="22333"/>
                    <a:pt x="331" y="22356"/>
                  </a:cubicBezTo>
                  <a:cubicBezTo>
                    <a:pt x="267" y="22455"/>
                    <a:pt x="203" y="22553"/>
                    <a:pt x="139" y="22657"/>
                  </a:cubicBezTo>
                  <a:cubicBezTo>
                    <a:pt x="104" y="22706"/>
                    <a:pt x="75" y="22760"/>
                    <a:pt x="40" y="22815"/>
                  </a:cubicBezTo>
                  <a:cubicBezTo>
                    <a:pt x="40" y="22903"/>
                    <a:pt x="40" y="22992"/>
                    <a:pt x="40" y="23081"/>
                  </a:cubicBezTo>
                  <a:cubicBezTo>
                    <a:pt x="94" y="23007"/>
                    <a:pt x="149" y="22933"/>
                    <a:pt x="203" y="22854"/>
                  </a:cubicBezTo>
                  <a:cubicBezTo>
                    <a:pt x="207" y="22847"/>
                    <a:pt x="214" y="22844"/>
                    <a:pt x="222" y="22844"/>
                  </a:cubicBezTo>
                  <a:cubicBezTo>
                    <a:pt x="241" y="22844"/>
                    <a:pt x="261" y="22861"/>
                    <a:pt x="247" y="22879"/>
                  </a:cubicBezTo>
                  <a:cubicBezTo>
                    <a:pt x="188" y="22972"/>
                    <a:pt x="129" y="23061"/>
                    <a:pt x="70" y="23155"/>
                  </a:cubicBezTo>
                  <a:cubicBezTo>
                    <a:pt x="60" y="23174"/>
                    <a:pt x="50" y="23189"/>
                    <a:pt x="40" y="23209"/>
                  </a:cubicBezTo>
                  <a:cubicBezTo>
                    <a:pt x="40" y="23307"/>
                    <a:pt x="40" y="23411"/>
                    <a:pt x="40" y="23509"/>
                  </a:cubicBezTo>
                  <a:cubicBezTo>
                    <a:pt x="90" y="23450"/>
                    <a:pt x="149" y="23401"/>
                    <a:pt x="213" y="23352"/>
                  </a:cubicBezTo>
                  <a:cubicBezTo>
                    <a:pt x="218" y="23347"/>
                    <a:pt x="225" y="23345"/>
                    <a:pt x="232" y="23345"/>
                  </a:cubicBezTo>
                  <a:cubicBezTo>
                    <a:pt x="254" y="23345"/>
                    <a:pt x="275" y="23366"/>
                    <a:pt x="252" y="23381"/>
                  </a:cubicBezTo>
                  <a:cubicBezTo>
                    <a:pt x="178" y="23440"/>
                    <a:pt x="114" y="23509"/>
                    <a:pt x="65" y="23583"/>
                  </a:cubicBezTo>
                  <a:cubicBezTo>
                    <a:pt x="55" y="23593"/>
                    <a:pt x="50" y="23608"/>
                    <a:pt x="40" y="23623"/>
                  </a:cubicBezTo>
                  <a:cubicBezTo>
                    <a:pt x="40" y="23731"/>
                    <a:pt x="40" y="23840"/>
                    <a:pt x="40" y="23948"/>
                  </a:cubicBezTo>
                  <a:cubicBezTo>
                    <a:pt x="134" y="23840"/>
                    <a:pt x="252" y="23731"/>
                    <a:pt x="346" y="23628"/>
                  </a:cubicBezTo>
                  <a:cubicBezTo>
                    <a:pt x="353" y="23621"/>
                    <a:pt x="362" y="23618"/>
                    <a:pt x="371" y="23618"/>
                  </a:cubicBezTo>
                  <a:cubicBezTo>
                    <a:pt x="393" y="23618"/>
                    <a:pt x="414" y="23635"/>
                    <a:pt x="400" y="23652"/>
                  </a:cubicBezTo>
                  <a:cubicBezTo>
                    <a:pt x="287" y="23785"/>
                    <a:pt x="183" y="23938"/>
                    <a:pt x="40" y="24061"/>
                  </a:cubicBezTo>
                  <a:cubicBezTo>
                    <a:pt x="40" y="24264"/>
                    <a:pt x="45" y="24461"/>
                    <a:pt x="45" y="24658"/>
                  </a:cubicBezTo>
                  <a:cubicBezTo>
                    <a:pt x="104" y="24584"/>
                    <a:pt x="178" y="24515"/>
                    <a:pt x="247" y="24446"/>
                  </a:cubicBezTo>
                  <a:cubicBezTo>
                    <a:pt x="356" y="24333"/>
                    <a:pt x="464" y="24214"/>
                    <a:pt x="577" y="24101"/>
                  </a:cubicBezTo>
                  <a:cubicBezTo>
                    <a:pt x="585" y="24091"/>
                    <a:pt x="596" y="24088"/>
                    <a:pt x="607" y="24088"/>
                  </a:cubicBezTo>
                  <a:cubicBezTo>
                    <a:pt x="629" y="24088"/>
                    <a:pt x="648" y="24105"/>
                    <a:pt x="632" y="24126"/>
                  </a:cubicBezTo>
                  <a:cubicBezTo>
                    <a:pt x="533" y="24244"/>
                    <a:pt x="430" y="24362"/>
                    <a:pt x="331" y="24485"/>
                  </a:cubicBezTo>
                  <a:cubicBezTo>
                    <a:pt x="242" y="24589"/>
                    <a:pt x="163" y="24712"/>
                    <a:pt x="45" y="24796"/>
                  </a:cubicBezTo>
                  <a:lnTo>
                    <a:pt x="45" y="24954"/>
                  </a:lnTo>
                  <a:cubicBezTo>
                    <a:pt x="149" y="24855"/>
                    <a:pt x="262" y="24761"/>
                    <a:pt x="390" y="24673"/>
                  </a:cubicBezTo>
                  <a:cubicBezTo>
                    <a:pt x="399" y="24667"/>
                    <a:pt x="408" y="24665"/>
                    <a:pt x="418" y="24665"/>
                  </a:cubicBezTo>
                  <a:cubicBezTo>
                    <a:pt x="449" y="24665"/>
                    <a:pt x="475" y="24693"/>
                    <a:pt x="444" y="24712"/>
                  </a:cubicBezTo>
                  <a:cubicBezTo>
                    <a:pt x="287" y="24830"/>
                    <a:pt x="154" y="24963"/>
                    <a:pt x="45" y="25106"/>
                  </a:cubicBezTo>
                  <a:cubicBezTo>
                    <a:pt x="45" y="25175"/>
                    <a:pt x="45" y="25244"/>
                    <a:pt x="45" y="25313"/>
                  </a:cubicBezTo>
                  <a:cubicBezTo>
                    <a:pt x="114" y="25239"/>
                    <a:pt x="188" y="25170"/>
                    <a:pt x="272" y="25111"/>
                  </a:cubicBezTo>
                  <a:cubicBezTo>
                    <a:pt x="282" y="25104"/>
                    <a:pt x="293" y="25102"/>
                    <a:pt x="304" y="25102"/>
                  </a:cubicBezTo>
                  <a:cubicBezTo>
                    <a:pt x="340" y="25102"/>
                    <a:pt x="371" y="25134"/>
                    <a:pt x="341" y="25161"/>
                  </a:cubicBezTo>
                  <a:cubicBezTo>
                    <a:pt x="242" y="25239"/>
                    <a:pt x="154" y="25323"/>
                    <a:pt x="90" y="25417"/>
                  </a:cubicBezTo>
                  <a:cubicBezTo>
                    <a:pt x="70" y="25441"/>
                    <a:pt x="55" y="25466"/>
                    <a:pt x="45" y="25491"/>
                  </a:cubicBezTo>
                  <a:cubicBezTo>
                    <a:pt x="45" y="25584"/>
                    <a:pt x="45" y="25678"/>
                    <a:pt x="45" y="25767"/>
                  </a:cubicBezTo>
                  <a:cubicBezTo>
                    <a:pt x="119" y="25693"/>
                    <a:pt x="193" y="25614"/>
                    <a:pt x="267" y="25535"/>
                  </a:cubicBezTo>
                  <a:cubicBezTo>
                    <a:pt x="276" y="25526"/>
                    <a:pt x="289" y="25522"/>
                    <a:pt x="302" y="25522"/>
                  </a:cubicBezTo>
                  <a:cubicBezTo>
                    <a:pt x="331" y="25522"/>
                    <a:pt x="358" y="25541"/>
                    <a:pt x="341" y="25565"/>
                  </a:cubicBezTo>
                  <a:cubicBezTo>
                    <a:pt x="257" y="25658"/>
                    <a:pt x="178" y="25757"/>
                    <a:pt x="99" y="25851"/>
                  </a:cubicBezTo>
                  <a:cubicBezTo>
                    <a:pt x="80" y="25875"/>
                    <a:pt x="65" y="25895"/>
                    <a:pt x="45" y="25920"/>
                  </a:cubicBezTo>
                  <a:lnTo>
                    <a:pt x="45" y="26117"/>
                  </a:lnTo>
                  <a:cubicBezTo>
                    <a:pt x="114" y="26048"/>
                    <a:pt x="203" y="25984"/>
                    <a:pt x="282" y="25939"/>
                  </a:cubicBezTo>
                  <a:cubicBezTo>
                    <a:pt x="290" y="25935"/>
                    <a:pt x="299" y="25933"/>
                    <a:pt x="307" y="25933"/>
                  </a:cubicBezTo>
                  <a:cubicBezTo>
                    <a:pt x="342" y="25933"/>
                    <a:pt x="368" y="25969"/>
                    <a:pt x="336" y="25989"/>
                  </a:cubicBezTo>
                  <a:cubicBezTo>
                    <a:pt x="252" y="26048"/>
                    <a:pt x="178" y="26117"/>
                    <a:pt x="129" y="26200"/>
                  </a:cubicBezTo>
                  <a:cubicBezTo>
                    <a:pt x="94" y="26260"/>
                    <a:pt x="75" y="26319"/>
                    <a:pt x="45" y="26378"/>
                  </a:cubicBezTo>
                  <a:lnTo>
                    <a:pt x="45" y="26467"/>
                  </a:lnTo>
                  <a:cubicBezTo>
                    <a:pt x="80" y="26427"/>
                    <a:pt x="124" y="26393"/>
                    <a:pt x="168" y="26358"/>
                  </a:cubicBezTo>
                  <a:cubicBezTo>
                    <a:pt x="177" y="26353"/>
                    <a:pt x="186" y="26350"/>
                    <a:pt x="195" y="26350"/>
                  </a:cubicBezTo>
                  <a:cubicBezTo>
                    <a:pt x="227" y="26350"/>
                    <a:pt x="254" y="26379"/>
                    <a:pt x="228" y="26403"/>
                  </a:cubicBezTo>
                  <a:cubicBezTo>
                    <a:pt x="154" y="26467"/>
                    <a:pt x="99" y="26536"/>
                    <a:pt x="70" y="26614"/>
                  </a:cubicBezTo>
                  <a:cubicBezTo>
                    <a:pt x="55" y="26639"/>
                    <a:pt x="55" y="26669"/>
                    <a:pt x="45" y="26698"/>
                  </a:cubicBezTo>
                  <a:lnTo>
                    <a:pt x="45" y="26708"/>
                  </a:lnTo>
                  <a:cubicBezTo>
                    <a:pt x="53" y="26702"/>
                    <a:pt x="63" y="26700"/>
                    <a:pt x="72" y="26700"/>
                  </a:cubicBezTo>
                  <a:cubicBezTo>
                    <a:pt x="103" y="26700"/>
                    <a:pt x="134" y="26726"/>
                    <a:pt x="119" y="26752"/>
                  </a:cubicBezTo>
                  <a:cubicBezTo>
                    <a:pt x="94" y="26797"/>
                    <a:pt x="70" y="26836"/>
                    <a:pt x="45" y="26876"/>
                  </a:cubicBezTo>
                  <a:cubicBezTo>
                    <a:pt x="45" y="27590"/>
                    <a:pt x="45" y="28142"/>
                    <a:pt x="40" y="28418"/>
                  </a:cubicBezTo>
                  <a:cubicBezTo>
                    <a:pt x="784" y="28295"/>
                    <a:pt x="1617" y="28339"/>
                    <a:pt x="2366" y="28320"/>
                  </a:cubicBezTo>
                  <a:cubicBezTo>
                    <a:pt x="3180" y="28295"/>
                    <a:pt x="3988" y="28275"/>
                    <a:pt x="4796" y="28256"/>
                  </a:cubicBezTo>
                  <a:cubicBezTo>
                    <a:pt x="6457" y="28221"/>
                    <a:pt x="8113" y="28187"/>
                    <a:pt x="9774" y="28167"/>
                  </a:cubicBezTo>
                  <a:cubicBezTo>
                    <a:pt x="11828" y="28140"/>
                    <a:pt x="13900" y="28096"/>
                    <a:pt x="15968" y="28096"/>
                  </a:cubicBezTo>
                  <a:cubicBezTo>
                    <a:pt x="17260" y="28096"/>
                    <a:pt x="18550" y="28113"/>
                    <a:pt x="19833" y="28162"/>
                  </a:cubicBezTo>
                  <a:cubicBezTo>
                    <a:pt x="19872" y="28162"/>
                    <a:pt x="19902" y="28172"/>
                    <a:pt x="19922" y="28187"/>
                  </a:cubicBezTo>
                  <a:lnTo>
                    <a:pt x="19922" y="28123"/>
                  </a:lnTo>
                  <a:cubicBezTo>
                    <a:pt x="19916" y="28127"/>
                    <a:pt x="19907" y="28129"/>
                    <a:pt x="19897" y="28129"/>
                  </a:cubicBezTo>
                  <a:cubicBezTo>
                    <a:pt x="19872" y="28129"/>
                    <a:pt x="19841" y="28116"/>
                    <a:pt x="19838" y="28088"/>
                  </a:cubicBezTo>
                  <a:cubicBezTo>
                    <a:pt x="19833" y="27955"/>
                    <a:pt x="19828" y="27783"/>
                    <a:pt x="19828" y="27580"/>
                  </a:cubicBezTo>
                  <a:cubicBezTo>
                    <a:pt x="19774" y="27487"/>
                    <a:pt x="19720" y="27388"/>
                    <a:pt x="19660" y="27295"/>
                  </a:cubicBezTo>
                  <a:cubicBezTo>
                    <a:pt x="19651" y="27275"/>
                    <a:pt x="19675" y="27260"/>
                    <a:pt x="19698" y="27260"/>
                  </a:cubicBezTo>
                  <a:cubicBezTo>
                    <a:pt x="19710" y="27260"/>
                    <a:pt x="19723" y="27265"/>
                    <a:pt x="19729" y="27275"/>
                  </a:cubicBezTo>
                  <a:cubicBezTo>
                    <a:pt x="19759" y="27319"/>
                    <a:pt x="19793" y="27369"/>
                    <a:pt x="19823" y="27413"/>
                  </a:cubicBezTo>
                  <a:cubicBezTo>
                    <a:pt x="19823" y="27373"/>
                    <a:pt x="19823" y="27329"/>
                    <a:pt x="19823" y="27290"/>
                  </a:cubicBezTo>
                  <a:cubicBezTo>
                    <a:pt x="19793" y="27250"/>
                    <a:pt x="19769" y="27206"/>
                    <a:pt x="19744" y="27171"/>
                  </a:cubicBezTo>
                  <a:cubicBezTo>
                    <a:pt x="19670" y="27068"/>
                    <a:pt x="19591" y="26959"/>
                    <a:pt x="19517" y="26856"/>
                  </a:cubicBezTo>
                  <a:cubicBezTo>
                    <a:pt x="19504" y="26836"/>
                    <a:pt x="19525" y="26820"/>
                    <a:pt x="19548" y="26820"/>
                  </a:cubicBezTo>
                  <a:cubicBezTo>
                    <a:pt x="19558" y="26820"/>
                    <a:pt x="19569" y="26823"/>
                    <a:pt x="19577" y="26831"/>
                  </a:cubicBezTo>
                  <a:lnTo>
                    <a:pt x="19818" y="27122"/>
                  </a:lnTo>
                  <a:cubicBezTo>
                    <a:pt x="19818" y="27048"/>
                    <a:pt x="19818" y="26964"/>
                    <a:pt x="19818" y="26881"/>
                  </a:cubicBezTo>
                  <a:cubicBezTo>
                    <a:pt x="19789" y="26836"/>
                    <a:pt x="19754" y="26792"/>
                    <a:pt x="19715" y="26752"/>
                  </a:cubicBezTo>
                  <a:cubicBezTo>
                    <a:pt x="19631" y="26659"/>
                    <a:pt x="19527" y="26575"/>
                    <a:pt x="19409" y="26501"/>
                  </a:cubicBezTo>
                  <a:cubicBezTo>
                    <a:pt x="19382" y="26486"/>
                    <a:pt x="19407" y="26461"/>
                    <a:pt x="19433" y="26461"/>
                  </a:cubicBezTo>
                  <a:cubicBezTo>
                    <a:pt x="19440" y="26461"/>
                    <a:pt x="19447" y="26462"/>
                    <a:pt x="19453" y="26467"/>
                  </a:cubicBezTo>
                  <a:cubicBezTo>
                    <a:pt x="19577" y="26536"/>
                    <a:pt x="19710" y="26629"/>
                    <a:pt x="19818" y="26733"/>
                  </a:cubicBezTo>
                  <a:cubicBezTo>
                    <a:pt x="19813" y="26674"/>
                    <a:pt x="19813" y="26614"/>
                    <a:pt x="19813" y="26555"/>
                  </a:cubicBezTo>
                  <a:cubicBezTo>
                    <a:pt x="19734" y="26422"/>
                    <a:pt x="19665" y="26289"/>
                    <a:pt x="19591" y="26166"/>
                  </a:cubicBezTo>
                  <a:cubicBezTo>
                    <a:pt x="19581" y="26149"/>
                    <a:pt x="19603" y="26131"/>
                    <a:pt x="19623" y="26131"/>
                  </a:cubicBezTo>
                  <a:cubicBezTo>
                    <a:pt x="19632" y="26131"/>
                    <a:pt x="19640" y="26134"/>
                    <a:pt x="19646" y="26141"/>
                  </a:cubicBezTo>
                  <a:cubicBezTo>
                    <a:pt x="19695" y="26220"/>
                    <a:pt x="19754" y="26294"/>
                    <a:pt x="19813" y="26373"/>
                  </a:cubicBezTo>
                  <a:cubicBezTo>
                    <a:pt x="19813" y="26324"/>
                    <a:pt x="19813" y="26269"/>
                    <a:pt x="19813" y="26215"/>
                  </a:cubicBezTo>
                  <a:cubicBezTo>
                    <a:pt x="19690" y="26023"/>
                    <a:pt x="19616" y="25796"/>
                    <a:pt x="19522" y="25604"/>
                  </a:cubicBezTo>
                  <a:cubicBezTo>
                    <a:pt x="19513" y="25588"/>
                    <a:pt x="19532" y="25577"/>
                    <a:pt x="19550" y="25577"/>
                  </a:cubicBezTo>
                  <a:cubicBezTo>
                    <a:pt x="19561" y="25577"/>
                    <a:pt x="19571" y="25580"/>
                    <a:pt x="19577" y="25589"/>
                  </a:cubicBezTo>
                  <a:cubicBezTo>
                    <a:pt x="19646" y="25703"/>
                    <a:pt x="19734" y="25826"/>
                    <a:pt x="19813" y="25949"/>
                  </a:cubicBezTo>
                  <a:cubicBezTo>
                    <a:pt x="19813" y="25841"/>
                    <a:pt x="19813" y="25727"/>
                    <a:pt x="19813" y="25614"/>
                  </a:cubicBezTo>
                  <a:cubicBezTo>
                    <a:pt x="19754" y="25550"/>
                    <a:pt x="19710" y="25476"/>
                    <a:pt x="19660" y="25412"/>
                  </a:cubicBezTo>
                  <a:cubicBezTo>
                    <a:pt x="19577" y="25303"/>
                    <a:pt x="19493" y="25195"/>
                    <a:pt x="19409" y="25087"/>
                  </a:cubicBezTo>
                  <a:cubicBezTo>
                    <a:pt x="19392" y="25066"/>
                    <a:pt x="19419" y="25045"/>
                    <a:pt x="19445" y="25045"/>
                  </a:cubicBezTo>
                  <a:cubicBezTo>
                    <a:pt x="19455" y="25045"/>
                    <a:pt x="19466" y="25048"/>
                    <a:pt x="19473" y="25057"/>
                  </a:cubicBezTo>
                  <a:cubicBezTo>
                    <a:pt x="19562" y="25165"/>
                    <a:pt x="19651" y="25269"/>
                    <a:pt x="19739" y="25377"/>
                  </a:cubicBezTo>
                  <a:cubicBezTo>
                    <a:pt x="19759" y="25407"/>
                    <a:pt x="19789" y="25432"/>
                    <a:pt x="19813" y="25461"/>
                  </a:cubicBezTo>
                  <a:cubicBezTo>
                    <a:pt x="19813" y="25220"/>
                    <a:pt x="19813" y="24963"/>
                    <a:pt x="19813" y="24697"/>
                  </a:cubicBezTo>
                  <a:cubicBezTo>
                    <a:pt x="19808" y="24668"/>
                    <a:pt x="19803" y="24638"/>
                    <a:pt x="19803" y="24604"/>
                  </a:cubicBezTo>
                  <a:cubicBezTo>
                    <a:pt x="19803" y="24599"/>
                    <a:pt x="19808" y="24594"/>
                    <a:pt x="19813" y="24589"/>
                  </a:cubicBezTo>
                  <a:cubicBezTo>
                    <a:pt x="19818" y="23155"/>
                    <a:pt x="19828" y="21479"/>
                    <a:pt x="19843" y="19867"/>
                  </a:cubicBezTo>
                  <a:cubicBezTo>
                    <a:pt x="19813" y="19798"/>
                    <a:pt x="19784" y="19729"/>
                    <a:pt x="19754" y="19660"/>
                  </a:cubicBezTo>
                  <a:cubicBezTo>
                    <a:pt x="19745" y="19643"/>
                    <a:pt x="19761" y="19634"/>
                    <a:pt x="19779" y="19634"/>
                  </a:cubicBezTo>
                  <a:cubicBezTo>
                    <a:pt x="19790" y="19634"/>
                    <a:pt x="19802" y="19638"/>
                    <a:pt x="19808" y="19646"/>
                  </a:cubicBezTo>
                  <a:cubicBezTo>
                    <a:pt x="19818" y="19670"/>
                    <a:pt x="19833" y="19690"/>
                    <a:pt x="19843" y="19715"/>
                  </a:cubicBezTo>
                  <a:cubicBezTo>
                    <a:pt x="19843" y="19631"/>
                    <a:pt x="19848" y="19547"/>
                    <a:pt x="19848" y="19468"/>
                  </a:cubicBezTo>
                  <a:cubicBezTo>
                    <a:pt x="19833" y="19443"/>
                    <a:pt x="19818" y="19424"/>
                    <a:pt x="19803" y="19399"/>
                  </a:cubicBezTo>
                  <a:cubicBezTo>
                    <a:pt x="19734" y="19296"/>
                    <a:pt x="19665" y="19192"/>
                    <a:pt x="19596" y="19084"/>
                  </a:cubicBezTo>
                  <a:cubicBezTo>
                    <a:pt x="19586" y="19066"/>
                    <a:pt x="19610" y="19049"/>
                    <a:pt x="19632" y="19049"/>
                  </a:cubicBezTo>
                  <a:cubicBezTo>
                    <a:pt x="19641" y="19049"/>
                    <a:pt x="19650" y="19052"/>
                    <a:pt x="19655" y="19059"/>
                  </a:cubicBezTo>
                  <a:cubicBezTo>
                    <a:pt x="19720" y="19143"/>
                    <a:pt x="19784" y="19227"/>
                    <a:pt x="19848" y="19310"/>
                  </a:cubicBezTo>
                  <a:cubicBezTo>
                    <a:pt x="19848" y="19232"/>
                    <a:pt x="19848" y="19158"/>
                    <a:pt x="19853" y="19079"/>
                  </a:cubicBezTo>
                  <a:cubicBezTo>
                    <a:pt x="19813" y="19025"/>
                    <a:pt x="19779" y="18970"/>
                    <a:pt x="19744" y="18921"/>
                  </a:cubicBezTo>
                  <a:cubicBezTo>
                    <a:pt x="19655" y="18803"/>
                    <a:pt x="19567" y="18684"/>
                    <a:pt x="19478" y="18566"/>
                  </a:cubicBezTo>
                  <a:cubicBezTo>
                    <a:pt x="19465" y="18542"/>
                    <a:pt x="19488" y="18523"/>
                    <a:pt x="19512" y="18523"/>
                  </a:cubicBezTo>
                  <a:cubicBezTo>
                    <a:pt x="19523" y="18523"/>
                    <a:pt x="19534" y="18527"/>
                    <a:pt x="19542" y="18537"/>
                  </a:cubicBezTo>
                  <a:cubicBezTo>
                    <a:pt x="19636" y="18655"/>
                    <a:pt x="19734" y="18768"/>
                    <a:pt x="19828" y="18887"/>
                  </a:cubicBezTo>
                  <a:cubicBezTo>
                    <a:pt x="19838" y="18891"/>
                    <a:pt x="19843" y="18901"/>
                    <a:pt x="19853" y="18911"/>
                  </a:cubicBezTo>
                  <a:cubicBezTo>
                    <a:pt x="19853" y="18783"/>
                    <a:pt x="19853" y="18655"/>
                    <a:pt x="19858" y="18527"/>
                  </a:cubicBezTo>
                  <a:cubicBezTo>
                    <a:pt x="19759" y="18354"/>
                    <a:pt x="19685" y="18167"/>
                    <a:pt x="19596" y="17999"/>
                  </a:cubicBezTo>
                  <a:cubicBezTo>
                    <a:pt x="19587" y="17984"/>
                    <a:pt x="19608" y="17972"/>
                    <a:pt x="19628" y="17972"/>
                  </a:cubicBezTo>
                  <a:cubicBezTo>
                    <a:pt x="19639" y="17972"/>
                    <a:pt x="19650" y="17976"/>
                    <a:pt x="19655" y="17985"/>
                  </a:cubicBezTo>
                  <a:cubicBezTo>
                    <a:pt x="19710" y="18073"/>
                    <a:pt x="19774" y="18167"/>
                    <a:pt x="19838" y="18261"/>
                  </a:cubicBezTo>
                  <a:cubicBezTo>
                    <a:pt x="19828" y="18152"/>
                    <a:pt x="19818" y="18039"/>
                    <a:pt x="19813" y="17925"/>
                  </a:cubicBezTo>
                  <a:cubicBezTo>
                    <a:pt x="19695" y="17719"/>
                    <a:pt x="19616" y="17487"/>
                    <a:pt x="19517" y="17285"/>
                  </a:cubicBezTo>
                  <a:cubicBezTo>
                    <a:pt x="19509" y="17262"/>
                    <a:pt x="19530" y="17249"/>
                    <a:pt x="19554" y="17249"/>
                  </a:cubicBezTo>
                  <a:cubicBezTo>
                    <a:pt x="19570" y="17249"/>
                    <a:pt x="19588" y="17256"/>
                    <a:pt x="19596" y="17270"/>
                  </a:cubicBezTo>
                  <a:cubicBezTo>
                    <a:pt x="19655" y="17378"/>
                    <a:pt x="19729" y="17497"/>
                    <a:pt x="19803" y="17615"/>
                  </a:cubicBezTo>
                  <a:cubicBezTo>
                    <a:pt x="19803" y="17531"/>
                    <a:pt x="19803" y="17443"/>
                    <a:pt x="19813" y="17359"/>
                  </a:cubicBezTo>
                  <a:cubicBezTo>
                    <a:pt x="19739" y="17260"/>
                    <a:pt x="19700" y="17147"/>
                    <a:pt x="19651" y="17043"/>
                  </a:cubicBezTo>
                  <a:cubicBezTo>
                    <a:pt x="19586" y="16905"/>
                    <a:pt x="19532" y="16762"/>
                    <a:pt x="19473" y="16624"/>
                  </a:cubicBezTo>
                  <a:cubicBezTo>
                    <a:pt x="19464" y="16604"/>
                    <a:pt x="19486" y="16590"/>
                    <a:pt x="19507" y="16590"/>
                  </a:cubicBezTo>
                  <a:cubicBezTo>
                    <a:pt x="19522" y="16590"/>
                    <a:pt x="19536" y="16596"/>
                    <a:pt x="19542" y="16610"/>
                  </a:cubicBezTo>
                  <a:cubicBezTo>
                    <a:pt x="19631" y="16767"/>
                    <a:pt x="19749" y="16940"/>
                    <a:pt x="19833" y="17117"/>
                  </a:cubicBezTo>
                  <a:cubicBezTo>
                    <a:pt x="19848" y="16964"/>
                    <a:pt x="19858" y="16812"/>
                    <a:pt x="19867" y="16664"/>
                  </a:cubicBezTo>
                  <a:cubicBezTo>
                    <a:pt x="19843" y="16600"/>
                    <a:pt x="19823" y="16541"/>
                    <a:pt x="19793" y="16481"/>
                  </a:cubicBezTo>
                  <a:cubicBezTo>
                    <a:pt x="19720" y="16339"/>
                    <a:pt x="19626" y="16205"/>
                    <a:pt x="19517" y="16072"/>
                  </a:cubicBezTo>
                  <a:cubicBezTo>
                    <a:pt x="19501" y="16056"/>
                    <a:pt x="19520" y="16041"/>
                    <a:pt x="19542" y="16041"/>
                  </a:cubicBezTo>
                  <a:cubicBezTo>
                    <a:pt x="19553" y="16041"/>
                    <a:pt x="19564" y="16045"/>
                    <a:pt x="19572" y="16053"/>
                  </a:cubicBezTo>
                  <a:cubicBezTo>
                    <a:pt x="19680" y="16156"/>
                    <a:pt x="19789" y="16284"/>
                    <a:pt x="19877" y="16417"/>
                  </a:cubicBezTo>
                  <a:cubicBezTo>
                    <a:pt x="19877" y="16334"/>
                    <a:pt x="19877" y="16255"/>
                    <a:pt x="19882" y="16171"/>
                  </a:cubicBezTo>
                  <a:cubicBezTo>
                    <a:pt x="19867" y="16171"/>
                    <a:pt x="19858" y="16166"/>
                    <a:pt x="19853" y="16156"/>
                  </a:cubicBezTo>
                  <a:cubicBezTo>
                    <a:pt x="19764" y="16003"/>
                    <a:pt x="19695" y="15841"/>
                    <a:pt x="19626" y="15683"/>
                  </a:cubicBezTo>
                  <a:cubicBezTo>
                    <a:pt x="19614" y="15659"/>
                    <a:pt x="19639" y="15644"/>
                    <a:pt x="19664" y="15644"/>
                  </a:cubicBezTo>
                  <a:cubicBezTo>
                    <a:pt x="19681" y="15644"/>
                    <a:pt x="19697" y="15650"/>
                    <a:pt x="19705" y="15663"/>
                  </a:cubicBezTo>
                  <a:cubicBezTo>
                    <a:pt x="19764" y="15782"/>
                    <a:pt x="19828" y="15900"/>
                    <a:pt x="19882" y="16018"/>
                  </a:cubicBezTo>
                  <a:cubicBezTo>
                    <a:pt x="19882" y="15787"/>
                    <a:pt x="19887" y="15560"/>
                    <a:pt x="19887" y="15348"/>
                  </a:cubicBezTo>
                  <a:cubicBezTo>
                    <a:pt x="19887" y="15210"/>
                    <a:pt x="19882" y="15077"/>
                    <a:pt x="19877" y="14939"/>
                  </a:cubicBezTo>
                  <a:cubicBezTo>
                    <a:pt x="19823" y="13258"/>
                    <a:pt x="19793" y="11578"/>
                    <a:pt x="19789" y="9897"/>
                  </a:cubicBezTo>
                  <a:cubicBezTo>
                    <a:pt x="19759" y="9828"/>
                    <a:pt x="19729" y="9754"/>
                    <a:pt x="19700" y="9685"/>
                  </a:cubicBezTo>
                  <a:cubicBezTo>
                    <a:pt x="19691" y="9665"/>
                    <a:pt x="19710" y="9653"/>
                    <a:pt x="19730" y="9653"/>
                  </a:cubicBezTo>
                  <a:cubicBezTo>
                    <a:pt x="19744" y="9653"/>
                    <a:pt x="19758" y="9658"/>
                    <a:pt x="19764" y="9670"/>
                  </a:cubicBezTo>
                  <a:cubicBezTo>
                    <a:pt x="19769" y="9685"/>
                    <a:pt x="19779" y="9700"/>
                    <a:pt x="19789" y="9715"/>
                  </a:cubicBezTo>
                  <a:lnTo>
                    <a:pt x="19789" y="9517"/>
                  </a:lnTo>
                  <a:cubicBezTo>
                    <a:pt x="19690" y="9345"/>
                    <a:pt x="19611" y="9163"/>
                    <a:pt x="19517" y="8990"/>
                  </a:cubicBezTo>
                  <a:cubicBezTo>
                    <a:pt x="19511" y="8977"/>
                    <a:pt x="19531" y="8964"/>
                    <a:pt x="19549" y="8964"/>
                  </a:cubicBezTo>
                  <a:cubicBezTo>
                    <a:pt x="19558" y="8964"/>
                    <a:pt x="19567" y="8967"/>
                    <a:pt x="19572" y="8975"/>
                  </a:cubicBezTo>
                  <a:cubicBezTo>
                    <a:pt x="19641" y="9089"/>
                    <a:pt x="19715" y="9197"/>
                    <a:pt x="19789" y="9310"/>
                  </a:cubicBezTo>
                  <a:cubicBezTo>
                    <a:pt x="19789" y="9232"/>
                    <a:pt x="19789" y="9148"/>
                    <a:pt x="19789" y="9064"/>
                  </a:cubicBezTo>
                  <a:cubicBezTo>
                    <a:pt x="19685" y="8887"/>
                    <a:pt x="19611" y="8694"/>
                    <a:pt x="19522" y="8517"/>
                  </a:cubicBezTo>
                  <a:cubicBezTo>
                    <a:pt x="19516" y="8505"/>
                    <a:pt x="19531" y="8496"/>
                    <a:pt x="19546" y="8496"/>
                  </a:cubicBezTo>
                  <a:cubicBezTo>
                    <a:pt x="19556" y="8496"/>
                    <a:pt x="19566" y="8500"/>
                    <a:pt x="19572" y="8507"/>
                  </a:cubicBezTo>
                  <a:cubicBezTo>
                    <a:pt x="19636" y="8620"/>
                    <a:pt x="19715" y="8734"/>
                    <a:pt x="19789" y="8852"/>
                  </a:cubicBezTo>
                  <a:cubicBezTo>
                    <a:pt x="19789" y="8739"/>
                    <a:pt x="19784" y="8625"/>
                    <a:pt x="19784" y="8512"/>
                  </a:cubicBezTo>
                  <a:cubicBezTo>
                    <a:pt x="19685" y="8340"/>
                    <a:pt x="19596" y="8167"/>
                    <a:pt x="19498" y="7995"/>
                  </a:cubicBezTo>
                  <a:cubicBezTo>
                    <a:pt x="19488" y="7974"/>
                    <a:pt x="19510" y="7957"/>
                    <a:pt x="19531" y="7957"/>
                  </a:cubicBezTo>
                  <a:cubicBezTo>
                    <a:pt x="19541" y="7957"/>
                    <a:pt x="19551" y="7960"/>
                    <a:pt x="19557" y="7970"/>
                  </a:cubicBezTo>
                  <a:cubicBezTo>
                    <a:pt x="19631" y="8088"/>
                    <a:pt x="19710" y="8202"/>
                    <a:pt x="19784" y="8320"/>
                  </a:cubicBezTo>
                  <a:cubicBezTo>
                    <a:pt x="19784" y="8221"/>
                    <a:pt x="19789" y="8123"/>
                    <a:pt x="19789" y="8019"/>
                  </a:cubicBezTo>
                  <a:cubicBezTo>
                    <a:pt x="19670" y="7832"/>
                    <a:pt x="19582" y="7625"/>
                    <a:pt x="19478" y="7443"/>
                  </a:cubicBezTo>
                  <a:cubicBezTo>
                    <a:pt x="19468" y="7426"/>
                    <a:pt x="19494" y="7412"/>
                    <a:pt x="19517" y="7412"/>
                  </a:cubicBezTo>
                  <a:cubicBezTo>
                    <a:pt x="19527" y="7412"/>
                    <a:pt x="19537" y="7415"/>
                    <a:pt x="19542" y="7423"/>
                  </a:cubicBezTo>
                  <a:cubicBezTo>
                    <a:pt x="19616" y="7536"/>
                    <a:pt x="19705" y="7655"/>
                    <a:pt x="19789" y="7773"/>
                  </a:cubicBezTo>
                  <a:cubicBezTo>
                    <a:pt x="19789" y="7586"/>
                    <a:pt x="19789" y="7393"/>
                    <a:pt x="19793" y="7206"/>
                  </a:cubicBezTo>
                  <a:cubicBezTo>
                    <a:pt x="19789" y="7201"/>
                    <a:pt x="19789" y="7201"/>
                    <a:pt x="19789" y="7201"/>
                  </a:cubicBezTo>
                  <a:cubicBezTo>
                    <a:pt x="19680" y="7019"/>
                    <a:pt x="19547" y="6846"/>
                    <a:pt x="19399" y="6679"/>
                  </a:cubicBezTo>
                  <a:cubicBezTo>
                    <a:pt x="19382" y="6659"/>
                    <a:pt x="19404" y="6641"/>
                    <a:pt x="19428" y="6641"/>
                  </a:cubicBezTo>
                  <a:cubicBezTo>
                    <a:pt x="19439" y="6641"/>
                    <a:pt x="19450" y="6645"/>
                    <a:pt x="19458" y="6654"/>
                  </a:cubicBezTo>
                  <a:cubicBezTo>
                    <a:pt x="19572" y="6767"/>
                    <a:pt x="19685" y="6896"/>
                    <a:pt x="19793" y="7034"/>
                  </a:cubicBezTo>
                  <a:cubicBezTo>
                    <a:pt x="19793" y="6994"/>
                    <a:pt x="19793" y="6960"/>
                    <a:pt x="19793" y="6925"/>
                  </a:cubicBezTo>
                  <a:cubicBezTo>
                    <a:pt x="19685" y="6684"/>
                    <a:pt x="19601" y="6442"/>
                    <a:pt x="19517" y="6201"/>
                  </a:cubicBezTo>
                  <a:cubicBezTo>
                    <a:pt x="19511" y="6183"/>
                    <a:pt x="19529" y="6172"/>
                    <a:pt x="19547" y="6172"/>
                  </a:cubicBezTo>
                  <a:cubicBezTo>
                    <a:pt x="19559" y="6172"/>
                    <a:pt x="19571" y="6176"/>
                    <a:pt x="19577" y="6186"/>
                  </a:cubicBezTo>
                  <a:cubicBezTo>
                    <a:pt x="19651" y="6353"/>
                    <a:pt x="19724" y="6526"/>
                    <a:pt x="19793" y="6693"/>
                  </a:cubicBezTo>
                  <a:cubicBezTo>
                    <a:pt x="19808" y="5092"/>
                    <a:pt x="19833" y="3495"/>
                    <a:pt x="19858" y="1898"/>
                  </a:cubicBezTo>
                  <a:lnTo>
                    <a:pt x="19853" y="1657"/>
                  </a:lnTo>
                  <a:cubicBezTo>
                    <a:pt x="19798" y="1652"/>
                    <a:pt x="19749" y="1607"/>
                    <a:pt x="19789" y="1563"/>
                  </a:cubicBezTo>
                  <a:cubicBezTo>
                    <a:pt x="19808" y="1538"/>
                    <a:pt x="19828" y="1514"/>
                    <a:pt x="19848" y="1489"/>
                  </a:cubicBezTo>
                  <a:cubicBezTo>
                    <a:pt x="19848" y="1435"/>
                    <a:pt x="19848" y="1385"/>
                    <a:pt x="19848" y="1336"/>
                  </a:cubicBezTo>
                  <a:cubicBezTo>
                    <a:pt x="19803" y="1336"/>
                    <a:pt x="19764" y="1302"/>
                    <a:pt x="19789" y="1272"/>
                  </a:cubicBezTo>
                  <a:cubicBezTo>
                    <a:pt x="19808" y="1252"/>
                    <a:pt x="19828" y="1233"/>
                    <a:pt x="19843" y="1218"/>
                  </a:cubicBezTo>
                  <a:cubicBezTo>
                    <a:pt x="19843" y="1109"/>
                    <a:pt x="19838" y="1001"/>
                    <a:pt x="19833" y="898"/>
                  </a:cubicBezTo>
                  <a:cubicBezTo>
                    <a:pt x="19808" y="898"/>
                    <a:pt x="19784" y="878"/>
                    <a:pt x="19803" y="858"/>
                  </a:cubicBezTo>
                  <a:cubicBezTo>
                    <a:pt x="19813" y="848"/>
                    <a:pt x="19823" y="838"/>
                    <a:pt x="19833" y="829"/>
                  </a:cubicBezTo>
                  <a:cubicBezTo>
                    <a:pt x="19828" y="582"/>
                    <a:pt x="19818" y="336"/>
                    <a:pt x="19813" y="94"/>
                  </a:cubicBezTo>
                  <a:cubicBezTo>
                    <a:pt x="19798" y="99"/>
                    <a:pt x="19784" y="109"/>
                    <a:pt x="19774" y="114"/>
                  </a:cubicBezTo>
                  <a:cubicBezTo>
                    <a:pt x="19660" y="178"/>
                    <a:pt x="19542" y="257"/>
                    <a:pt x="19404" y="281"/>
                  </a:cubicBezTo>
                  <a:cubicBezTo>
                    <a:pt x="19402" y="282"/>
                    <a:pt x="19400" y="282"/>
                    <a:pt x="19398" y="282"/>
                  </a:cubicBezTo>
                  <a:cubicBezTo>
                    <a:pt x="19387" y="282"/>
                    <a:pt x="19380" y="270"/>
                    <a:pt x="19384" y="262"/>
                  </a:cubicBezTo>
                  <a:cubicBezTo>
                    <a:pt x="19434" y="188"/>
                    <a:pt x="19527" y="129"/>
                    <a:pt x="19611" y="74"/>
                  </a:cubicBezTo>
                  <a:cubicBezTo>
                    <a:pt x="19557" y="74"/>
                    <a:pt x="19498" y="79"/>
                    <a:pt x="19439" y="79"/>
                  </a:cubicBezTo>
                  <a:cubicBezTo>
                    <a:pt x="19419" y="94"/>
                    <a:pt x="19394" y="104"/>
                    <a:pt x="19375" y="114"/>
                  </a:cubicBezTo>
                  <a:cubicBezTo>
                    <a:pt x="19261" y="178"/>
                    <a:pt x="19143" y="257"/>
                    <a:pt x="19005" y="281"/>
                  </a:cubicBezTo>
                  <a:cubicBezTo>
                    <a:pt x="19003" y="282"/>
                    <a:pt x="19001" y="282"/>
                    <a:pt x="18999" y="282"/>
                  </a:cubicBezTo>
                  <a:cubicBezTo>
                    <a:pt x="18988" y="282"/>
                    <a:pt x="18981" y="270"/>
                    <a:pt x="18985" y="262"/>
                  </a:cubicBezTo>
                  <a:cubicBezTo>
                    <a:pt x="19030" y="193"/>
                    <a:pt x="19108" y="139"/>
                    <a:pt x="19187" y="89"/>
                  </a:cubicBezTo>
                  <a:lnTo>
                    <a:pt x="19187" y="89"/>
                  </a:lnTo>
                  <a:cubicBezTo>
                    <a:pt x="19128" y="94"/>
                    <a:pt x="19069" y="94"/>
                    <a:pt x="19005" y="99"/>
                  </a:cubicBezTo>
                  <a:cubicBezTo>
                    <a:pt x="18995" y="104"/>
                    <a:pt x="18985" y="109"/>
                    <a:pt x="18970" y="114"/>
                  </a:cubicBezTo>
                  <a:cubicBezTo>
                    <a:pt x="18862" y="178"/>
                    <a:pt x="18744" y="257"/>
                    <a:pt x="18606" y="281"/>
                  </a:cubicBezTo>
                  <a:cubicBezTo>
                    <a:pt x="18604" y="282"/>
                    <a:pt x="18602" y="282"/>
                    <a:pt x="18600" y="282"/>
                  </a:cubicBezTo>
                  <a:cubicBezTo>
                    <a:pt x="18589" y="282"/>
                    <a:pt x="18582" y="270"/>
                    <a:pt x="18586" y="262"/>
                  </a:cubicBezTo>
                  <a:cubicBezTo>
                    <a:pt x="18625" y="203"/>
                    <a:pt x="18694" y="153"/>
                    <a:pt x="18763" y="109"/>
                  </a:cubicBezTo>
                  <a:cubicBezTo>
                    <a:pt x="18699" y="109"/>
                    <a:pt x="18640" y="114"/>
                    <a:pt x="18576" y="114"/>
                  </a:cubicBezTo>
                  <a:lnTo>
                    <a:pt x="18571" y="114"/>
                  </a:lnTo>
                  <a:cubicBezTo>
                    <a:pt x="18463" y="178"/>
                    <a:pt x="18345" y="257"/>
                    <a:pt x="18207" y="281"/>
                  </a:cubicBezTo>
                  <a:cubicBezTo>
                    <a:pt x="18204" y="282"/>
                    <a:pt x="18203" y="282"/>
                    <a:pt x="18201" y="282"/>
                  </a:cubicBezTo>
                  <a:cubicBezTo>
                    <a:pt x="18189" y="282"/>
                    <a:pt x="18183" y="270"/>
                    <a:pt x="18187" y="262"/>
                  </a:cubicBezTo>
                  <a:cubicBezTo>
                    <a:pt x="18221" y="208"/>
                    <a:pt x="18280" y="163"/>
                    <a:pt x="18345" y="119"/>
                  </a:cubicBezTo>
                  <a:lnTo>
                    <a:pt x="18345" y="119"/>
                  </a:lnTo>
                  <a:cubicBezTo>
                    <a:pt x="18280" y="124"/>
                    <a:pt x="18216" y="124"/>
                    <a:pt x="18157" y="129"/>
                  </a:cubicBezTo>
                  <a:cubicBezTo>
                    <a:pt x="18049" y="188"/>
                    <a:pt x="17935" y="257"/>
                    <a:pt x="17807" y="281"/>
                  </a:cubicBezTo>
                  <a:cubicBezTo>
                    <a:pt x="17805" y="282"/>
                    <a:pt x="17803" y="282"/>
                    <a:pt x="17802" y="282"/>
                  </a:cubicBezTo>
                  <a:cubicBezTo>
                    <a:pt x="17790" y="282"/>
                    <a:pt x="17783" y="270"/>
                    <a:pt x="17788" y="262"/>
                  </a:cubicBezTo>
                  <a:cubicBezTo>
                    <a:pt x="17822" y="212"/>
                    <a:pt x="17871" y="173"/>
                    <a:pt x="17926" y="134"/>
                  </a:cubicBezTo>
                  <a:cubicBezTo>
                    <a:pt x="17862" y="134"/>
                    <a:pt x="17797" y="139"/>
                    <a:pt x="17733" y="139"/>
                  </a:cubicBezTo>
                  <a:cubicBezTo>
                    <a:pt x="17635" y="198"/>
                    <a:pt x="17526" y="262"/>
                    <a:pt x="17408" y="281"/>
                  </a:cubicBezTo>
                  <a:cubicBezTo>
                    <a:pt x="17406" y="282"/>
                    <a:pt x="17404" y="282"/>
                    <a:pt x="17402" y="282"/>
                  </a:cubicBezTo>
                  <a:cubicBezTo>
                    <a:pt x="17390" y="282"/>
                    <a:pt x="17380" y="270"/>
                    <a:pt x="17388" y="262"/>
                  </a:cubicBezTo>
                  <a:cubicBezTo>
                    <a:pt x="17418" y="217"/>
                    <a:pt x="17462" y="183"/>
                    <a:pt x="17512" y="143"/>
                  </a:cubicBezTo>
                  <a:lnTo>
                    <a:pt x="17512" y="143"/>
                  </a:lnTo>
                  <a:cubicBezTo>
                    <a:pt x="17443" y="148"/>
                    <a:pt x="17379" y="148"/>
                    <a:pt x="17314" y="148"/>
                  </a:cubicBezTo>
                  <a:cubicBezTo>
                    <a:pt x="17221" y="203"/>
                    <a:pt x="17122" y="262"/>
                    <a:pt x="17009" y="281"/>
                  </a:cubicBezTo>
                  <a:cubicBezTo>
                    <a:pt x="17007" y="282"/>
                    <a:pt x="17005" y="282"/>
                    <a:pt x="17003" y="282"/>
                  </a:cubicBezTo>
                  <a:cubicBezTo>
                    <a:pt x="16991" y="282"/>
                    <a:pt x="16981" y="270"/>
                    <a:pt x="16989" y="262"/>
                  </a:cubicBezTo>
                  <a:cubicBezTo>
                    <a:pt x="17014" y="222"/>
                    <a:pt x="17053" y="188"/>
                    <a:pt x="17098" y="153"/>
                  </a:cubicBezTo>
                  <a:cubicBezTo>
                    <a:pt x="17034" y="153"/>
                    <a:pt x="16969" y="158"/>
                    <a:pt x="16900" y="158"/>
                  </a:cubicBezTo>
                  <a:cubicBezTo>
                    <a:pt x="16812" y="208"/>
                    <a:pt x="16718" y="262"/>
                    <a:pt x="16610" y="281"/>
                  </a:cubicBezTo>
                  <a:cubicBezTo>
                    <a:pt x="16608" y="282"/>
                    <a:pt x="16606" y="282"/>
                    <a:pt x="16604" y="282"/>
                  </a:cubicBezTo>
                  <a:cubicBezTo>
                    <a:pt x="16591" y="282"/>
                    <a:pt x="16581" y="270"/>
                    <a:pt x="16590" y="262"/>
                  </a:cubicBezTo>
                  <a:cubicBezTo>
                    <a:pt x="16615" y="227"/>
                    <a:pt x="16649" y="193"/>
                    <a:pt x="16689" y="163"/>
                  </a:cubicBezTo>
                  <a:lnTo>
                    <a:pt x="16491" y="163"/>
                  </a:lnTo>
                  <a:cubicBezTo>
                    <a:pt x="16403" y="212"/>
                    <a:pt x="16309" y="262"/>
                    <a:pt x="16210" y="281"/>
                  </a:cubicBezTo>
                  <a:cubicBezTo>
                    <a:pt x="16208" y="282"/>
                    <a:pt x="16205" y="282"/>
                    <a:pt x="16203" y="282"/>
                  </a:cubicBezTo>
                  <a:cubicBezTo>
                    <a:pt x="16188" y="282"/>
                    <a:pt x="16182" y="270"/>
                    <a:pt x="16186" y="262"/>
                  </a:cubicBezTo>
                  <a:cubicBezTo>
                    <a:pt x="16210" y="227"/>
                    <a:pt x="16245" y="198"/>
                    <a:pt x="16279" y="168"/>
                  </a:cubicBezTo>
                  <a:cubicBezTo>
                    <a:pt x="16215" y="168"/>
                    <a:pt x="16146" y="173"/>
                    <a:pt x="16077" y="173"/>
                  </a:cubicBezTo>
                  <a:cubicBezTo>
                    <a:pt x="15994" y="217"/>
                    <a:pt x="15905" y="267"/>
                    <a:pt x="15811" y="281"/>
                  </a:cubicBezTo>
                  <a:cubicBezTo>
                    <a:pt x="15808" y="282"/>
                    <a:pt x="15805" y="283"/>
                    <a:pt x="15802" y="283"/>
                  </a:cubicBezTo>
                  <a:cubicBezTo>
                    <a:pt x="15789" y="283"/>
                    <a:pt x="15783" y="274"/>
                    <a:pt x="15787" y="262"/>
                  </a:cubicBezTo>
                  <a:cubicBezTo>
                    <a:pt x="15811" y="232"/>
                    <a:pt x="15841" y="203"/>
                    <a:pt x="15875" y="173"/>
                  </a:cubicBezTo>
                  <a:cubicBezTo>
                    <a:pt x="15806" y="173"/>
                    <a:pt x="15742" y="173"/>
                    <a:pt x="15673" y="178"/>
                  </a:cubicBezTo>
                  <a:cubicBezTo>
                    <a:pt x="15590" y="222"/>
                    <a:pt x="15506" y="267"/>
                    <a:pt x="15412" y="281"/>
                  </a:cubicBezTo>
                  <a:cubicBezTo>
                    <a:pt x="15409" y="282"/>
                    <a:pt x="15405" y="283"/>
                    <a:pt x="15403" y="283"/>
                  </a:cubicBezTo>
                  <a:cubicBezTo>
                    <a:pt x="15389" y="283"/>
                    <a:pt x="15383" y="274"/>
                    <a:pt x="15387" y="262"/>
                  </a:cubicBezTo>
                  <a:cubicBezTo>
                    <a:pt x="15412" y="232"/>
                    <a:pt x="15442" y="203"/>
                    <a:pt x="15471" y="178"/>
                  </a:cubicBezTo>
                  <a:lnTo>
                    <a:pt x="15269" y="178"/>
                  </a:lnTo>
                  <a:cubicBezTo>
                    <a:pt x="15190" y="222"/>
                    <a:pt x="15102" y="267"/>
                    <a:pt x="15008" y="281"/>
                  </a:cubicBezTo>
                  <a:cubicBezTo>
                    <a:pt x="15005" y="282"/>
                    <a:pt x="15003" y="283"/>
                    <a:pt x="15001" y="283"/>
                  </a:cubicBezTo>
                  <a:cubicBezTo>
                    <a:pt x="14990" y="283"/>
                    <a:pt x="14984" y="274"/>
                    <a:pt x="14988" y="262"/>
                  </a:cubicBezTo>
                  <a:cubicBezTo>
                    <a:pt x="15008" y="232"/>
                    <a:pt x="15038" y="208"/>
                    <a:pt x="15072" y="178"/>
                  </a:cubicBezTo>
                  <a:cubicBezTo>
                    <a:pt x="15003" y="178"/>
                    <a:pt x="14934" y="183"/>
                    <a:pt x="14865" y="183"/>
                  </a:cubicBezTo>
                  <a:cubicBezTo>
                    <a:pt x="14786" y="222"/>
                    <a:pt x="14702" y="267"/>
                    <a:pt x="14609" y="281"/>
                  </a:cubicBezTo>
                  <a:cubicBezTo>
                    <a:pt x="14606" y="282"/>
                    <a:pt x="14604" y="283"/>
                    <a:pt x="14601" y="283"/>
                  </a:cubicBezTo>
                  <a:cubicBezTo>
                    <a:pt x="14591" y="283"/>
                    <a:pt x="14585" y="274"/>
                    <a:pt x="14589" y="262"/>
                  </a:cubicBezTo>
                  <a:cubicBezTo>
                    <a:pt x="14609" y="232"/>
                    <a:pt x="14638" y="208"/>
                    <a:pt x="14668" y="183"/>
                  </a:cubicBezTo>
                  <a:cubicBezTo>
                    <a:pt x="14604" y="183"/>
                    <a:pt x="14535" y="178"/>
                    <a:pt x="14466" y="178"/>
                  </a:cubicBezTo>
                  <a:cubicBezTo>
                    <a:pt x="14387" y="222"/>
                    <a:pt x="14303" y="267"/>
                    <a:pt x="14210" y="281"/>
                  </a:cubicBezTo>
                  <a:cubicBezTo>
                    <a:pt x="14207" y="282"/>
                    <a:pt x="14204" y="283"/>
                    <a:pt x="14202" y="283"/>
                  </a:cubicBezTo>
                  <a:cubicBezTo>
                    <a:pt x="14192" y="283"/>
                    <a:pt x="14186" y="274"/>
                    <a:pt x="14190" y="262"/>
                  </a:cubicBezTo>
                  <a:cubicBezTo>
                    <a:pt x="14210" y="232"/>
                    <a:pt x="14239" y="208"/>
                    <a:pt x="14274" y="178"/>
                  </a:cubicBezTo>
                  <a:lnTo>
                    <a:pt x="14072" y="178"/>
                  </a:lnTo>
                  <a:cubicBezTo>
                    <a:pt x="13988" y="222"/>
                    <a:pt x="13904" y="267"/>
                    <a:pt x="13810" y="286"/>
                  </a:cubicBezTo>
                  <a:cubicBezTo>
                    <a:pt x="13796" y="286"/>
                    <a:pt x="13781" y="277"/>
                    <a:pt x="13791" y="267"/>
                  </a:cubicBezTo>
                  <a:cubicBezTo>
                    <a:pt x="13810" y="232"/>
                    <a:pt x="13840" y="203"/>
                    <a:pt x="13874" y="178"/>
                  </a:cubicBezTo>
                  <a:lnTo>
                    <a:pt x="13672" y="178"/>
                  </a:lnTo>
                  <a:cubicBezTo>
                    <a:pt x="13593" y="222"/>
                    <a:pt x="13505" y="267"/>
                    <a:pt x="13411" y="286"/>
                  </a:cubicBezTo>
                  <a:cubicBezTo>
                    <a:pt x="13396" y="286"/>
                    <a:pt x="13382" y="277"/>
                    <a:pt x="13391" y="267"/>
                  </a:cubicBezTo>
                  <a:cubicBezTo>
                    <a:pt x="13411" y="232"/>
                    <a:pt x="13446" y="203"/>
                    <a:pt x="13480" y="173"/>
                  </a:cubicBezTo>
                  <a:lnTo>
                    <a:pt x="13283" y="173"/>
                  </a:lnTo>
                  <a:cubicBezTo>
                    <a:pt x="13199" y="217"/>
                    <a:pt x="13110" y="267"/>
                    <a:pt x="13012" y="286"/>
                  </a:cubicBezTo>
                  <a:cubicBezTo>
                    <a:pt x="12997" y="286"/>
                    <a:pt x="12982" y="277"/>
                    <a:pt x="12992" y="267"/>
                  </a:cubicBezTo>
                  <a:cubicBezTo>
                    <a:pt x="13012" y="227"/>
                    <a:pt x="13046" y="198"/>
                    <a:pt x="13086" y="168"/>
                  </a:cubicBezTo>
                  <a:cubicBezTo>
                    <a:pt x="13022" y="168"/>
                    <a:pt x="12958" y="168"/>
                    <a:pt x="12894" y="163"/>
                  </a:cubicBezTo>
                  <a:cubicBezTo>
                    <a:pt x="12810" y="217"/>
                    <a:pt x="12716" y="267"/>
                    <a:pt x="12613" y="286"/>
                  </a:cubicBezTo>
                  <a:cubicBezTo>
                    <a:pt x="12598" y="286"/>
                    <a:pt x="12583" y="277"/>
                    <a:pt x="12593" y="267"/>
                  </a:cubicBezTo>
                  <a:cubicBezTo>
                    <a:pt x="12618" y="227"/>
                    <a:pt x="12652" y="193"/>
                    <a:pt x="12697" y="163"/>
                  </a:cubicBezTo>
                  <a:cubicBezTo>
                    <a:pt x="12632" y="163"/>
                    <a:pt x="12568" y="158"/>
                    <a:pt x="12509" y="158"/>
                  </a:cubicBezTo>
                  <a:cubicBezTo>
                    <a:pt x="12416" y="212"/>
                    <a:pt x="12322" y="267"/>
                    <a:pt x="12214" y="286"/>
                  </a:cubicBezTo>
                  <a:cubicBezTo>
                    <a:pt x="12199" y="286"/>
                    <a:pt x="12184" y="277"/>
                    <a:pt x="12194" y="267"/>
                  </a:cubicBezTo>
                  <a:cubicBezTo>
                    <a:pt x="12218" y="222"/>
                    <a:pt x="12258" y="188"/>
                    <a:pt x="12302" y="158"/>
                  </a:cubicBezTo>
                  <a:cubicBezTo>
                    <a:pt x="12243" y="153"/>
                    <a:pt x="12184" y="153"/>
                    <a:pt x="12120" y="153"/>
                  </a:cubicBezTo>
                  <a:cubicBezTo>
                    <a:pt x="12026" y="208"/>
                    <a:pt x="11928" y="262"/>
                    <a:pt x="11814" y="286"/>
                  </a:cubicBezTo>
                  <a:cubicBezTo>
                    <a:pt x="11795" y="286"/>
                    <a:pt x="11785" y="277"/>
                    <a:pt x="11790" y="267"/>
                  </a:cubicBezTo>
                  <a:cubicBezTo>
                    <a:pt x="11819" y="222"/>
                    <a:pt x="11869" y="183"/>
                    <a:pt x="11918" y="143"/>
                  </a:cubicBezTo>
                  <a:cubicBezTo>
                    <a:pt x="11859" y="143"/>
                    <a:pt x="11800" y="143"/>
                    <a:pt x="11740" y="139"/>
                  </a:cubicBezTo>
                  <a:cubicBezTo>
                    <a:pt x="11642" y="198"/>
                    <a:pt x="11533" y="262"/>
                    <a:pt x="11415" y="286"/>
                  </a:cubicBezTo>
                  <a:cubicBezTo>
                    <a:pt x="11395" y="286"/>
                    <a:pt x="11386" y="277"/>
                    <a:pt x="11390" y="267"/>
                  </a:cubicBezTo>
                  <a:cubicBezTo>
                    <a:pt x="11425" y="217"/>
                    <a:pt x="11474" y="173"/>
                    <a:pt x="11533" y="134"/>
                  </a:cubicBezTo>
                  <a:cubicBezTo>
                    <a:pt x="11474" y="134"/>
                    <a:pt x="11415" y="134"/>
                    <a:pt x="11361" y="129"/>
                  </a:cubicBezTo>
                  <a:cubicBezTo>
                    <a:pt x="11252" y="188"/>
                    <a:pt x="11144" y="262"/>
                    <a:pt x="11011" y="286"/>
                  </a:cubicBezTo>
                  <a:cubicBezTo>
                    <a:pt x="11009" y="287"/>
                    <a:pt x="11007" y="287"/>
                    <a:pt x="11005" y="287"/>
                  </a:cubicBezTo>
                  <a:cubicBezTo>
                    <a:pt x="10994" y="287"/>
                    <a:pt x="10987" y="275"/>
                    <a:pt x="10991" y="267"/>
                  </a:cubicBezTo>
                  <a:cubicBezTo>
                    <a:pt x="11026" y="212"/>
                    <a:pt x="11085" y="168"/>
                    <a:pt x="11149" y="124"/>
                  </a:cubicBezTo>
                  <a:cubicBezTo>
                    <a:pt x="11090" y="124"/>
                    <a:pt x="11036" y="124"/>
                    <a:pt x="10976" y="119"/>
                  </a:cubicBezTo>
                  <a:cubicBezTo>
                    <a:pt x="10868" y="183"/>
                    <a:pt x="10750" y="262"/>
                    <a:pt x="10612" y="286"/>
                  </a:cubicBezTo>
                  <a:cubicBezTo>
                    <a:pt x="10610" y="287"/>
                    <a:pt x="10608" y="287"/>
                    <a:pt x="10606" y="287"/>
                  </a:cubicBezTo>
                  <a:cubicBezTo>
                    <a:pt x="10595" y="287"/>
                    <a:pt x="10588" y="275"/>
                    <a:pt x="10592" y="267"/>
                  </a:cubicBezTo>
                  <a:cubicBezTo>
                    <a:pt x="10631" y="208"/>
                    <a:pt x="10700" y="158"/>
                    <a:pt x="10769" y="114"/>
                  </a:cubicBezTo>
                  <a:cubicBezTo>
                    <a:pt x="10715" y="109"/>
                    <a:pt x="10661" y="109"/>
                    <a:pt x="10607" y="109"/>
                  </a:cubicBezTo>
                  <a:cubicBezTo>
                    <a:pt x="10597" y="114"/>
                    <a:pt x="10587" y="114"/>
                    <a:pt x="10577" y="119"/>
                  </a:cubicBezTo>
                  <a:cubicBezTo>
                    <a:pt x="10469" y="183"/>
                    <a:pt x="10351" y="262"/>
                    <a:pt x="10213" y="286"/>
                  </a:cubicBezTo>
                  <a:cubicBezTo>
                    <a:pt x="10211" y="287"/>
                    <a:pt x="10209" y="287"/>
                    <a:pt x="10207" y="287"/>
                  </a:cubicBezTo>
                  <a:cubicBezTo>
                    <a:pt x="10195" y="287"/>
                    <a:pt x="10189" y="275"/>
                    <a:pt x="10193" y="267"/>
                  </a:cubicBezTo>
                  <a:cubicBezTo>
                    <a:pt x="10237" y="203"/>
                    <a:pt x="10311" y="148"/>
                    <a:pt x="10390" y="99"/>
                  </a:cubicBezTo>
                  <a:cubicBezTo>
                    <a:pt x="10341" y="99"/>
                    <a:pt x="10286" y="94"/>
                    <a:pt x="10232" y="94"/>
                  </a:cubicBezTo>
                  <a:cubicBezTo>
                    <a:pt x="10217" y="104"/>
                    <a:pt x="10198" y="114"/>
                    <a:pt x="10178" y="124"/>
                  </a:cubicBezTo>
                  <a:cubicBezTo>
                    <a:pt x="10070" y="183"/>
                    <a:pt x="9951" y="262"/>
                    <a:pt x="9813" y="286"/>
                  </a:cubicBezTo>
                  <a:cubicBezTo>
                    <a:pt x="9811" y="287"/>
                    <a:pt x="9809" y="287"/>
                    <a:pt x="9807" y="287"/>
                  </a:cubicBezTo>
                  <a:cubicBezTo>
                    <a:pt x="9795" y="287"/>
                    <a:pt x="9785" y="275"/>
                    <a:pt x="9794" y="267"/>
                  </a:cubicBezTo>
                  <a:cubicBezTo>
                    <a:pt x="9843" y="198"/>
                    <a:pt x="9927" y="139"/>
                    <a:pt x="10015" y="84"/>
                  </a:cubicBezTo>
                  <a:cubicBezTo>
                    <a:pt x="9961" y="84"/>
                    <a:pt x="9912" y="79"/>
                    <a:pt x="9863" y="79"/>
                  </a:cubicBezTo>
                  <a:cubicBezTo>
                    <a:pt x="9833" y="94"/>
                    <a:pt x="9803" y="109"/>
                    <a:pt x="9779" y="124"/>
                  </a:cubicBezTo>
                  <a:cubicBezTo>
                    <a:pt x="9670" y="183"/>
                    <a:pt x="9552" y="262"/>
                    <a:pt x="9414" y="286"/>
                  </a:cubicBezTo>
                  <a:cubicBezTo>
                    <a:pt x="9412" y="287"/>
                    <a:pt x="9410" y="287"/>
                    <a:pt x="9408" y="287"/>
                  </a:cubicBezTo>
                  <a:cubicBezTo>
                    <a:pt x="9396" y="287"/>
                    <a:pt x="9386" y="275"/>
                    <a:pt x="9394" y="267"/>
                  </a:cubicBezTo>
                  <a:cubicBezTo>
                    <a:pt x="9444" y="188"/>
                    <a:pt x="9547" y="129"/>
                    <a:pt x="9636" y="70"/>
                  </a:cubicBezTo>
                  <a:cubicBezTo>
                    <a:pt x="9592" y="65"/>
                    <a:pt x="9542" y="65"/>
                    <a:pt x="9498" y="60"/>
                  </a:cubicBezTo>
                  <a:cubicBezTo>
                    <a:pt x="9459" y="84"/>
                    <a:pt x="9414" y="104"/>
                    <a:pt x="9380" y="124"/>
                  </a:cubicBezTo>
                  <a:cubicBezTo>
                    <a:pt x="9271" y="183"/>
                    <a:pt x="9153" y="262"/>
                    <a:pt x="9015" y="286"/>
                  </a:cubicBezTo>
                  <a:cubicBezTo>
                    <a:pt x="9013" y="287"/>
                    <a:pt x="9011" y="287"/>
                    <a:pt x="9009" y="287"/>
                  </a:cubicBezTo>
                  <a:cubicBezTo>
                    <a:pt x="8997" y="287"/>
                    <a:pt x="8987" y="275"/>
                    <a:pt x="8995" y="267"/>
                  </a:cubicBezTo>
                  <a:cubicBezTo>
                    <a:pt x="9049" y="183"/>
                    <a:pt x="9168" y="114"/>
                    <a:pt x="9266" y="50"/>
                  </a:cubicBezTo>
                  <a:cubicBezTo>
                    <a:pt x="9222" y="50"/>
                    <a:pt x="9173" y="45"/>
                    <a:pt x="9128" y="45"/>
                  </a:cubicBezTo>
                  <a:cubicBezTo>
                    <a:pt x="9079" y="70"/>
                    <a:pt x="9025" y="94"/>
                    <a:pt x="8980" y="124"/>
                  </a:cubicBezTo>
                  <a:cubicBezTo>
                    <a:pt x="8867" y="183"/>
                    <a:pt x="8749" y="262"/>
                    <a:pt x="8616" y="286"/>
                  </a:cubicBezTo>
                  <a:cubicBezTo>
                    <a:pt x="8613" y="287"/>
                    <a:pt x="8611" y="287"/>
                    <a:pt x="8608" y="287"/>
                  </a:cubicBezTo>
                  <a:cubicBezTo>
                    <a:pt x="8594" y="287"/>
                    <a:pt x="8587" y="275"/>
                    <a:pt x="8591" y="267"/>
                  </a:cubicBezTo>
                  <a:cubicBezTo>
                    <a:pt x="8655" y="178"/>
                    <a:pt x="8773" y="114"/>
                    <a:pt x="8872" y="45"/>
                  </a:cubicBezTo>
                  <a:cubicBezTo>
                    <a:pt x="8877" y="40"/>
                    <a:pt x="8887" y="40"/>
                    <a:pt x="8892" y="35"/>
                  </a:cubicBezTo>
                  <a:cubicBezTo>
                    <a:pt x="8847" y="30"/>
                    <a:pt x="8803" y="30"/>
                    <a:pt x="8759" y="25"/>
                  </a:cubicBezTo>
                  <a:cubicBezTo>
                    <a:pt x="8700" y="60"/>
                    <a:pt x="8635" y="94"/>
                    <a:pt x="8581" y="124"/>
                  </a:cubicBezTo>
                  <a:cubicBezTo>
                    <a:pt x="8468" y="183"/>
                    <a:pt x="8350" y="262"/>
                    <a:pt x="8217" y="286"/>
                  </a:cubicBezTo>
                  <a:cubicBezTo>
                    <a:pt x="8213" y="287"/>
                    <a:pt x="8210" y="288"/>
                    <a:pt x="8207" y="288"/>
                  </a:cubicBezTo>
                  <a:cubicBezTo>
                    <a:pt x="8194" y="288"/>
                    <a:pt x="8188" y="279"/>
                    <a:pt x="8192" y="267"/>
                  </a:cubicBezTo>
                  <a:cubicBezTo>
                    <a:pt x="8251" y="178"/>
                    <a:pt x="8374" y="114"/>
                    <a:pt x="8473" y="45"/>
                  </a:cubicBezTo>
                  <a:cubicBezTo>
                    <a:pt x="8488" y="40"/>
                    <a:pt x="8502" y="25"/>
                    <a:pt x="8517" y="15"/>
                  </a:cubicBezTo>
                  <a:cubicBezTo>
                    <a:pt x="8473" y="15"/>
                    <a:pt x="8428" y="10"/>
                    <a:pt x="8384" y="10"/>
                  </a:cubicBezTo>
                  <a:cubicBezTo>
                    <a:pt x="8325" y="55"/>
                    <a:pt x="8246" y="89"/>
                    <a:pt x="8182" y="124"/>
                  </a:cubicBezTo>
                  <a:cubicBezTo>
                    <a:pt x="8069" y="183"/>
                    <a:pt x="7950" y="262"/>
                    <a:pt x="7812" y="286"/>
                  </a:cubicBezTo>
                  <a:cubicBezTo>
                    <a:pt x="7810" y="287"/>
                    <a:pt x="7807" y="288"/>
                    <a:pt x="7805" y="288"/>
                  </a:cubicBezTo>
                  <a:cubicBezTo>
                    <a:pt x="7795" y="288"/>
                    <a:pt x="7789" y="279"/>
                    <a:pt x="7793" y="267"/>
                  </a:cubicBezTo>
                  <a:cubicBezTo>
                    <a:pt x="7852" y="178"/>
                    <a:pt x="7975" y="114"/>
                    <a:pt x="8074" y="45"/>
                  </a:cubicBezTo>
                  <a:cubicBezTo>
                    <a:pt x="8093" y="35"/>
                    <a:pt x="8118" y="15"/>
                    <a:pt x="8138" y="1"/>
                  </a:cubicBezTo>
                  <a:lnTo>
                    <a:pt x="7995" y="1"/>
                  </a:lnTo>
                  <a:cubicBezTo>
                    <a:pt x="7936" y="50"/>
                    <a:pt x="7847" y="84"/>
                    <a:pt x="7783" y="124"/>
                  </a:cubicBezTo>
                  <a:cubicBezTo>
                    <a:pt x="7669" y="183"/>
                    <a:pt x="7551" y="262"/>
                    <a:pt x="7413" y="286"/>
                  </a:cubicBezTo>
                  <a:cubicBezTo>
                    <a:pt x="7411" y="287"/>
                    <a:pt x="7408" y="288"/>
                    <a:pt x="7406" y="288"/>
                  </a:cubicBezTo>
                  <a:cubicBezTo>
                    <a:pt x="7395" y="288"/>
                    <a:pt x="7389" y="279"/>
                    <a:pt x="7393" y="267"/>
                  </a:cubicBezTo>
                  <a:cubicBezTo>
                    <a:pt x="7453" y="178"/>
                    <a:pt x="7576" y="114"/>
                    <a:pt x="7674" y="45"/>
                  </a:cubicBezTo>
                  <a:cubicBezTo>
                    <a:pt x="7694" y="35"/>
                    <a:pt x="7719" y="15"/>
                    <a:pt x="7738" y="1"/>
                  </a:cubicBezTo>
                  <a:lnTo>
                    <a:pt x="7596" y="1"/>
                  </a:lnTo>
                  <a:cubicBezTo>
                    <a:pt x="7536" y="50"/>
                    <a:pt x="7448" y="84"/>
                    <a:pt x="7384" y="124"/>
                  </a:cubicBezTo>
                  <a:cubicBezTo>
                    <a:pt x="7270" y="183"/>
                    <a:pt x="7152" y="262"/>
                    <a:pt x="7014" y="286"/>
                  </a:cubicBezTo>
                  <a:cubicBezTo>
                    <a:pt x="7011" y="287"/>
                    <a:pt x="7009" y="288"/>
                    <a:pt x="7007" y="288"/>
                  </a:cubicBezTo>
                  <a:cubicBezTo>
                    <a:pt x="6996" y="288"/>
                    <a:pt x="6990" y="279"/>
                    <a:pt x="6994" y="267"/>
                  </a:cubicBezTo>
                  <a:cubicBezTo>
                    <a:pt x="7053" y="178"/>
                    <a:pt x="7177" y="114"/>
                    <a:pt x="7275" y="45"/>
                  </a:cubicBezTo>
                  <a:cubicBezTo>
                    <a:pt x="7295" y="35"/>
                    <a:pt x="7320" y="15"/>
                    <a:pt x="7339" y="1"/>
                  </a:cubicBezTo>
                  <a:lnTo>
                    <a:pt x="7196" y="1"/>
                  </a:lnTo>
                  <a:cubicBezTo>
                    <a:pt x="7137" y="50"/>
                    <a:pt x="7048" y="84"/>
                    <a:pt x="6984" y="124"/>
                  </a:cubicBezTo>
                  <a:cubicBezTo>
                    <a:pt x="6871" y="183"/>
                    <a:pt x="6753" y="262"/>
                    <a:pt x="6615" y="286"/>
                  </a:cubicBezTo>
                  <a:cubicBezTo>
                    <a:pt x="6612" y="287"/>
                    <a:pt x="6610" y="288"/>
                    <a:pt x="6607" y="288"/>
                  </a:cubicBezTo>
                  <a:cubicBezTo>
                    <a:pt x="6597" y="288"/>
                    <a:pt x="6591" y="279"/>
                    <a:pt x="6595" y="267"/>
                  </a:cubicBezTo>
                  <a:cubicBezTo>
                    <a:pt x="6654" y="178"/>
                    <a:pt x="6777" y="114"/>
                    <a:pt x="6876" y="45"/>
                  </a:cubicBezTo>
                  <a:cubicBezTo>
                    <a:pt x="6896" y="35"/>
                    <a:pt x="6920" y="15"/>
                    <a:pt x="6940" y="1"/>
                  </a:cubicBezTo>
                  <a:lnTo>
                    <a:pt x="6797" y="1"/>
                  </a:lnTo>
                  <a:cubicBezTo>
                    <a:pt x="6738" y="50"/>
                    <a:pt x="6649" y="84"/>
                    <a:pt x="6585" y="124"/>
                  </a:cubicBezTo>
                  <a:cubicBezTo>
                    <a:pt x="6472" y="183"/>
                    <a:pt x="6354" y="262"/>
                    <a:pt x="6216" y="286"/>
                  </a:cubicBezTo>
                  <a:cubicBezTo>
                    <a:pt x="6213" y="287"/>
                    <a:pt x="6211" y="288"/>
                    <a:pt x="6208" y="288"/>
                  </a:cubicBezTo>
                  <a:cubicBezTo>
                    <a:pt x="6198" y="288"/>
                    <a:pt x="6192" y="279"/>
                    <a:pt x="6196" y="267"/>
                  </a:cubicBezTo>
                  <a:cubicBezTo>
                    <a:pt x="6255" y="178"/>
                    <a:pt x="6378" y="114"/>
                    <a:pt x="6477" y="45"/>
                  </a:cubicBezTo>
                  <a:cubicBezTo>
                    <a:pt x="6497" y="35"/>
                    <a:pt x="6521" y="15"/>
                    <a:pt x="6541" y="1"/>
                  </a:cubicBezTo>
                  <a:lnTo>
                    <a:pt x="6398" y="1"/>
                  </a:lnTo>
                  <a:cubicBezTo>
                    <a:pt x="6339" y="50"/>
                    <a:pt x="6250" y="84"/>
                    <a:pt x="6186" y="124"/>
                  </a:cubicBezTo>
                  <a:cubicBezTo>
                    <a:pt x="6073" y="183"/>
                    <a:pt x="5954" y="262"/>
                    <a:pt x="5816" y="286"/>
                  </a:cubicBezTo>
                  <a:cubicBezTo>
                    <a:pt x="5814" y="287"/>
                    <a:pt x="5811" y="288"/>
                    <a:pt x="5809" y="288"/>
                  </a:cubicBezTo>
                  <a:cubicBezTo>
                    <a:pt x="5799" y="288"/>
                    <a:pt x="5793" y="279"/>
                    <a:pt x="5797" y="267"/>
                  </a:cubicBezTo>
                  <a:cubicBezTo>
                    <a:pt x="5856" y="178"/>
                    <a:pt x="5979" y="114"/>
                    <a:pt x="6078" y="45"/>
                  </a:cubicBezTo>
                  <a:cubicBezTo>
                    <a:pt x="6097" y="35"/>
                    <a:pt x="6122" y="15"/>
                    <a:pt x="6142" y="1"/>
                  </a:cubicBezTo>
                  <a:lnTo>
                    <a:pt x="5999" y="1"/>
                  </a:lnTo>
                  <a:cubicBezTo>
                    <a:pt x="5940" y="50"/>
                    <a:pt x="5851" y="84"/>
                    <a:pt x="5787" y="124"/>
                  </a:cubicBezTo>
                  <a:cubicBezTo>
                    <a:pt x="5673" y="183"/>
                    <a:pt x="5555" y="262"/>
                    <a:pt x="5417" y="286"/>
                  </a:cubicBezTo>
                  <a:cubicBezTo>
                    <a:pt x="5415" y="287"/>
                    <a:pt x="5412" y="288"/>
                    <a:pt x="5410" y="288"/>
                  </a:cubicBezTo>
                  <a:cubicBezTo>
                    <a:pt x="5399" y="288"/>
                    <a:pt x="5393" y="279"/>
                    <a:pt x="5397" y="267"/>
                  </a:cubicBezTo>
                  <a:cubicBezTo>
                    <a:pt x="5457" y="178"/>
                    <a:pt x="5580" y="114"/>
                    <a:pt x="5678" y="45"/>
                  </a:cubicBezTo>
                  <a:cubicBezTo>
                    <a:pt x="5698" y="35"/>
                    <a:pt x="5723" y="15"/>
                    <a:pt x="5742" y="1"/>
                  </a:cubicBezTo>
                  <a:lnTo>
                    <a:pt x="5600" y="1"/>
                  </a:lnTo>
                  <a:cubicBezTo>
                    <a:pt x="5540" y="50"/>
                    <a:pt x="5452" y="84"/>
                    <a:pt x="5388" y="124"/>
                  </a:cubicBezTo>
                  <a:cubicBezTo>
                    <a:pt x="5274" y="183"/>
                    <a:pt x="5156" y="262"/>
                    <a:pt x="5018" y="286"/>
                  </a:cubicBezTo>
                  <a:cubicBezTo>
                    <a:pt x="5015" y="287"/>
                    <a:pt x="5013" y="288"/>
                    <a:pt x="5011" y="288"/>
                  </a:cubicBezTo>
                  <a:cubicBezTo>
                    <a:pt x="5000" y="288"/>
                    <a:pt x="4994" y="279"/>
                    <a:pt x="4998" y="267"/>
                  </a:cubicBezTo>
                  <a:cubicBezTo>
                    <a:pt x="5057" y="178"/>
                    <a:pt x="5181" y="114"/>
                    <a:pt x="5279" y="45"/>
                  </a:cubicBezTo>
                  <a:cubicBezTo>
                    <a:pt x="5299" y="35"/>
                    <a:pt x="5319" y="15"/>
                    <a:pt x="5343" y="1"/>
                  </a:cubicBezTo>
                  <a:lnTo>
                    <a:pt x="5200" y="1"/>
                  </a:lnTo>
                  <a:cubicBezTo>
                    <a:pt x="5141" y="50"/>
                    <a:pt x="5052" y="84"/>
                    <a:pt x="4988" y="124"/>
                  </a:cubicBezTo>
                  <a:cubicBezTo>
                    <a:pt x="4875" y="183"/>
                    <a:pt x="4757" y="262"/>
                    <a:pt x="4619" y="286"/>
                  </a:cubicBezTo>
                  <a:cubicBezTo>
                    <a:pt x="4616" y="287"/>
                    <a:pt x="4614" y="288"/>
                    <a:pt x="4611" y="288"/>
                  </a:cubicBezTo>
                  <a:cubicBezTo>
                    <a:pt x="4601" y="288"/>
                    <a:pt x="4595" y="279"/>
                    <a:pt x="4599" y="267"/>
                  </a:cubicBezTo>
                  <a:cubicBezTo>
                    <a:pt x="4658" y="178"/>
                    <a:pt x="4781" y="114"/>
                    <a:pt x="4880" y="45"/>
                  </a:cubicBezTo>
                  <a:cubicBezTo>
                    <a:pt x="4900" y="35"/>
                    <a:pt x="4919" y="15"/>
                    <a:pt x="4944" y="1"/>
                  </a:cubicBezTo>
                  <a:lnTo>
                    <a:pt x="4801" y="1"/>
                  </a:lnTo>
                  <a:cubicBezTo>
                    <a:pt x="4742" y="50"/>
                    <a:pt x="4653" y="84"/>
                    <a:pt x="4589" y="124"/>
                  </a:cubicBezTo>
                  <a:cubicBezTo>
                    <a:pt x="4476" y="183"/>
                    <a:pt x="4358" y="262"/>
                    <a:pt x="4220" y="286"/>
                  </a:cubicBezTo>
                  <a:cubicBezTo>
                    <a:pt x="4217" y="287"/>
                    <a:pt x="4214" y="288"/>
                    <a:pt x="4212" y="288"/>
                  </a:cubicBezTo>
                  <a:cubicBezTo>
                    <a:pt x="4202" y="288"/>
                    <a:pt x="4196" y="279"/>
                    <a:pt x="4200" y="267"/>
                  </a:cubicBezTo>
                  <a:cubicBezTo>
                    <a:pt x="4259" y="178"/>
                    <a:pt x="4382" y="114"/>
                    <a:pt x="4481" y="45"/>
                  </a:cubicBezTo>
                  <a:cubicBezTo>
                    <a:pt x="4500" y="35"/>
                    <a:pt x="4520" y="15"/>
                    <a:pt x="4545" y="1"/>
                  </a:cubicBezTo>
                  <a:lnTo>
                    <a:pt x="4402" y="1"/>
                  </a:lnTo>
                  <a:cubicBezTo>
                    <a:pt x="4343" y="50"/>
                    <a:pt x="4254" y="84"/>
                    <a:pt x="4190" y="124"/>
                  </a:cubicBezTo>
                  <a:cubicBezTo>
                    <a:pt x="4077" y="183"/>
                    <a:pt x="3958" y="262"/>
                    <a:pt x="3820" y="286"/>
                  </a:cubicBezTo>
                  <a:cubicBezTo>
                    <a:pt x="3818" y="287"/>
                    <a:pt x="3815" y="288"/>
                    <a:pt x="3813" y="288"/>
                  </a:cubicBezTo>
                  <a:cubicBezTo>
                    <a:pt x="3803" y="288"/>
                    <a:pt x="3797" y="279"/>
                    <a:pt x="3801" y="267"/>
                  </a:cubicBezTo>
                  <a:cubicBezTo>
                    <a:pt x="3860" y="178"/>
                    <a:pt x="3983" y="114"/>
                    <a:pt x="4082" y="45"/>
                  </a:cubicBezTo>
                  <a:cubicBezTo>
                    <a:pt x="4101" y="35"/>
                    <a:pt x="4121" y="15"/>
                    <a:pt x="4146" y="1"/>
                  </a:cubicBezTo>
                  <a:lnTo>
                    <a:pt x="4003" y="1"/>
                  </a:lnTo>
                  <a:cubicBezTo>
                    <a:pt x="3944" y="50"/>
                    <a:pt x="3855" y="84"/>
                    <a:pt x="3791" y="124"/>
                  </a:cubicBezTo>
                  <a:cubicBezTo>
                    <a:pt x="3677" y="183"/>
                    <a:pt x="3559" y="262"/>
                    <a:pt x="3421" y="286"/>
                  </a:cubicBezTo>
                  <a:cubicBezTo>
                    <a:pt x="3419" y="287"/>
                    <a:pt x="3416" y="288"/>
                    <a:pt x="3414" y="288"/>
                  </a:cubicBezTo>
                  <a:cubicBezTo>
                    <a:pt x="3403" y="288"/>
                    <a:pt x="3397" y="279"/>
                    <a:pt x="3401" y="267"/>
                  </a:cubicBezTo>
                  <a:cubicBezTo>
                    <a:pt x="3461" y="178"/>
                    <a:pt x="3584" y="114"/>
                    <a:pt x="3682" y="45"/>
                  </a:cubicBezTo>
                  <a:cubicBezTo>
                    <a:pt x="3702" y="35"/>
                    <a:pt x="3722" y="15"/>
                    <a:pt x="3746" y="1"/>
                  </a:cubicBezTo>
                  <a:lnTo>
                    <a:pt x="3604" y="1"/>
                  </a:lnTo>
                  <a:cubicBezTo>
                    <a:pt x="3544" y="50"/>
                    <a:pt x="3456" y="84"/>
                    <a:pt x="3392" y="124"/>
                  </a:cubicBezTo>
                  <a:cubicBezTo>
                    <a:pt x="3278" y="183"/>
                    <a:pt x="3160" y="262"/>
                    <a:pt x="3022" y="286"/>
                  </a:cubicBezTo>
                  <a:cubicBezTo>
                    <a:pt x="3019" y="287"/>
                    <a:pt x="3017" y="288"/>
                    <a:pt x="3015" y="288"/>
                  </a:cubicBezTo>
                  <a:cubicBezTo>
                    <a:pt x="3004" y="288"/>
                    <a:pt x="2998" y="279"/>
                    <a:pt x="3002" y="267"/>
                  </a:cubicBezTo>
                  <a:cubicBezTo>
                    <a:pt x="3061" y="178"/>
                    <a:pt x="3185" y="114"/>
                    <a:pt x="3283" y="45"/>
                  </a:cubicBezTo>
                  <a:cubicBezTo>
                    <a:pt x="3303" y="35"/>
                    <a:pt x="3323" y="15"/>
                    <a:pt x="3347" y="1"/>
                  </a:cubicBezTo>
                  <a:lnTo>
                    <a:pt x="3204" y="1"/>
                  </a:lnTo>
                  <a:cubicBezTo>
                    <a:pt x="3145" y="50"/>
                    <a:pt x="3056" y="84"/>
                    <a:pt x="2992" y="124"/>
                  </a:cubicBezTo>
                  <a:cubicBezTo>
                    <a:pt x="2879" y="183"/>
                    <a:pt x="2761" y="262"/>
                    <a:pt x="2623" y="286"/>
                  </a:cubicBezTo>
                  <a:cubicBezTo>
                    <a:pt x="2620" y="287"/>
                    <a:pt x="2618" y="288"/>
                    <a:pt x="2615" y="288"/>
                  </a:cubicBezTo>
                  <a:cubicBezTo>
                    <a:pt x="2605" y="288"/>
                    <a:pt x="2599" y="279"/>
                    <a:pt x="2603" y="267"/>
                  </a:cubicBezTo>
                  <a:cubicBezTo>
                    <a:pt x="2662" y="178"/>
                    <a:pt x="2785" y="114"/>
                    <a:pt x="2884" y="45"/>
                  </a:cubicBezTo>
                  <a:cubicBezTo>
                    <a:pt x="2904" y="35"/>
                    <a:pt x="2923" y="15"/>
                    <a:pt x="2948" y="1"/>
                  </a:cubicBezTo>
                  <a:lnTo>
                    <a:pt x="2805" y="1"/>
                  </a:lnTo>
                  <a:cubicBezTo>
                    <a:pt x="2746" y="50"/>
                    <a:pt x="2657" y="84"/>
                    <a:pt x="2593" y="124"/>
                  </a:cubicBezTo>
                  <a:cubicBezTo>
                    <a:pt x="2480" y="183"/>
                    <a:pt x="2362" y="262"/>
                    <a:pt x="2224" y="286"/>
                  </a:cubicBezTo>
                  <a:cubicBezTo>
                    <a:pt x="2221" y="287"/>
                    <a:pt x="2218" y="288"/>
                    <a:pt x="2216" y="288"/>
                  </a:cubicBezTo>
                  <a:cubicBezTo>
                    <a:pt x="2206" y="288"/>
                    <a:pt x="2200" y="279"/>
                    <a:pt x="2204" y="267"/>
                  </a:cubicBezTo>
                  <a:cubicBezTo>
                    <a:pt x="2263" y="178"/>
                    <a:pt x="2386" y="114"/>
                    <a:pt x="2485" y="45"/>
                  </a:cubicBezTo>
                  <a:cubicBezTo>
                    <a:pt x="2504" y="35"/>
                    <a:pt x="2524" y="15"/>
                    <a:pt x="2549" y="1"/>
                  </a:cubicBezTo>
                  <a:lnTo>
                    <a:pt x="2406" y="1"/>
                  </a:lnTo>
                  <a:cubicBezTo>
                    <a:pt x="2347" y="50"/>
                    <a:pt x="2258" y="84"/>
                    <a:pt x="2194" y="124"/>
                  </a:cubicBezTo>
                  <a:cubicBezTo>
                    <a:pt x="2081" y="183"/>
                    <a:pt x="1962" y="262"/>
                    <a:pt x="1824" y="286"/>
                  </a:cubicBezTo>
                  <a:cubicBezTo>
                    <a:pt x="1822" y="287"/>
                    <a:pt x="1819" y="288"/>
                    <a:pt x="1817" y="288"/>
                  </a:cubicBezTo>
                  <a:cubicBezTo>
                    <a:pt x="1807" y="288"/>
                    <a:pt x="1801" y="279"/>
                    <a:pt x="1805" y="267"/>
                  </a:cubicBezTo>
                  <a:cubicBezTo>
                    <a:pt x="1864" y="178"/>
                    <a:pt x="1987" y="114"/>
                    <a:pt x="2086" y="45"/>
                  </a:cubicBezTo>
                  <a:cubicBezTo>
                    <a:pt x="2105" y="35"/>
                    <a:pt x="2125" y="15"/>
                    <a:pt x="2150" y="1"/>
                  </a:cubicBezTo>
                  <a:lnTo>
                    <a:pt x="2007" y="1"/>
                  </a:lnTo>
                  <a:cubicBezTo>
                    <a:pt x="1948" y="50"/>
                    <a:pt x="1859" y="84"/>
                    <a:pt x="1795" y="124"/>
                  </a:cubicBezTo>
                  <a:cubicBezTo>
                    <a:pt x="1681" y="183"/>
                    <a:pt x="1563" y="262"/>
                    <a:pt x="1425" y="286"/>
                  </a:cubicBezTo>
                  <a:cubicBezTo>
                    <a:pt x="1423" y="287"/>
                    <a:pt x="1420" y="288"/>
                    <a:pt x="1418" y="288"/>
                  </a:cubicBezTo>
                  <a:cubicBezTo>
                    <a:pt x="1407" y="288"/>
                    <a:pt x="1401" y="279"/>
                    <a:pt x="1405" y="267"/>
                  </a:cubicBezTo>
                  <a:cubicBezTo>
                    <a:pt x="1465" y="178"/>
                    <a:pt x="1588" y="114"/>
                    <a:pt x="1686" y="45"/>
                  </a:cubicBezTo>
                  <a:cubicBezTo>
                    <a:pt x="1706" y="35"/>
                    <a:pt x="1726" y="15"/>
                    <a:pt x="1750" y="1"/>
                  </a:cubicBezTo>
                  <a:lnTo>
                    <a:pt x="1607" y="1"/>
                  </a:lnTo>
                  <a:cubicBezTo>
                    <a:pt x="1548" y="50"/>
                    <a:pt x="1460" y="84"/>
                    <a:pt x="1396" y="124"/>
                  </a:cubicBezTo>
                  <a:cubicBezTo>
                    <a:pt x="1282" y="183"/>
                    <a:pt x="1164" y="262"/>
                    <a:pt x="1026" y="286"/>
                  </a:cubicBezTo>
                  <a:cubicBezTo>
                    <a:pt x="1023" y="287"/>
                    <a:pt x="1021" y="288"/>
                    <a:pt x="1019" y="288"/>
                  </a:cubicBezTo>
                  <a:cubicBezTo>
                    <a:pt x="1008" y="288"/>
                    <a:pt x="1002" y="279"/>
                    <a:pt x="1006" y="267"/>
                  </a:cubicBezTo>
                  <a:cubicBezTo>
                    <a:pt x="1065" y="178"/>
                    <a:pt x="1189" y="114"/>
                    <a:pt x="1287" y="45"/>
                  </a:cubicBezTo>
                  <a:cubicBezTo>
                    <a:pt x="1307" y="35"/>
                    <a:pt x="1327" y="15"/>
                    <a:pt x="1351" y="1"/>
                  </a:cubicBezTo>
                  <a:lnTo>
                    <a:pt x="1208" y="1"/>
                  </a:lnTo>
                  <a:cubicBezTo>
                    <a:pt x="1149" y="50"/>
                    <a:pt x="1060" y="84"/>
                    <a:pt x="996" y="124"/>
                  </a:cubicBezTo>
                  <a:cubicBezTo>
                    <a:pt x="883" y="183"/>
                    <a:pt x="765" y="262"/>
                    <a:pt x="627" y="286"/>
                  </a:cubicBezTo>
                  <a:cubicBezTo>
                    <a:pt x="624" y="287"/>
                    <a:pt x="622" y="288"/>
                    <a:pt x="619" y="288"/>
                  </a:cubicBezTo>
                  <a:cubicBezTo>
                    <a:pt x="609" y="288"/>
                    <a:pt x="603" y="279"/>
                    <a:pt x="607" y="267"/>
                  </a:cubicBezTo>
                  <a:cubicBezTo>
                    <a:pt x="666" y="178"/>
                    <a:pt x="789" y="114"/>
                    <a:pt x="888" y="45"/>
                  </a:cubicBezTo>
                  <a:cubicBezTo>
                    <a:pt x="908" y="35"/>
                    <a:pt x="927" y="15"/>
                    <a:pt x="952" y="1"/>
                  </a:cubicBezTo>
                  <a:lnTo>
                    <a:pt x="809" y="1"/>
                  </a:lnTo>
                  <a:cubicBezTo>
                    <a:pt x="750" y="50"/>
                    <a:pt x="661" y="84"/>
                    <a:pt x="597" y="124"/>
                  </a:cubicBezTo>
                  <a:cubicBezTo>
                    <a:pt x="484" y="183"/>
                    <a:pt x="366" y="262"/>
                    <a:pt x="228" y="286"/>
                  </a:cubicBezTo>
                  <a:cubicBezTo>
                    <a:pt x="225" y="287"/>
                    <a:pt x="222" y="288"/>
                    <a:pt x="220" y="288"/>
                  </a:cubicBezTo>
                  <a:cubicBezTo>
                    <a:pt x="210" y="288"/>
                    <a:pt x="204" y="279"/>
                    <a:pt x="208" y="267"/>
                  </a:cubicBezTo>
                  <a:cubicBezTo>
                    <a:pt x="267" y="178"/>
                    <a:pt x="390" y="114"/>
                    <a:pt x="489" y="45"/>
                  </a:cubicBezTo>
                  <a:cubicBezTo>
                    <a:pt x="508" y="35"/>
                    <a:pt x="528" y="15"/>
                    <a:pt x="5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0" name="Google Shape;850;p30"/>
          <p:cNvSpPr txBox="1">
            <a:spLocks noGrp="1"/>
          </p:cNvSpPr>
          <p:nvPr>
            <p:ph type="title"/>
          </p:nvPr>
        </p:nvSpPr>
        <p:spPr>
          <a:xfrm>
            <a:off x="2843200" y="111849"/>
            <a:ext cx="34290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Production Cont’d</a:t>
            </a:r>
            <a:endParaRPr dirty="0"/>
          </a:p>
        </p:txBody>
      </p:sp>
      <p:sp>
        <p:nvSpPr>
          <p:cNvPr id="851" name="Google Shape;851;p30"/>
          <p:cNvSpPr/>
          <p:nvPr/>
        </p:nvSpPr>
        <p:spPr>
          <a:xfrm>
            <a:off x="2179486" y="4521530"/>
            <a:ext cx="9562" cy="5820"/>
          </a:xfrm>
          <a:custGeom>
            <a:avLst/>
            <a:gdLst/>
            <a:ahLst/>
            <a:cxnLst/>
            <a:rect l="l" t="t" r="r" b="b"/>
            <a:pathLst>
              <a:path w="115" h="70" extrusionOk="0">
                <a:moveTo>
                  <a:pt x="114" y="1"/>
                </a:moveTo>
                <a:cubicBezTo>
                  <a:pt x="80" y="25"/>
                  <a:pt x="40" y="50"/>
                  <a:pt x="1" y="65"/>
                </a:cubicBezTo>
                <a:lnTo>
                  <a:pt x="1" y="70"/>
                </a:lnTo>
                <a:lnTo>
                  <a:pt x="114" y="70"/>
                </a:lnTo>
                <a:lnTo>
                  <a:pt x="114" y="1"/>
                </a:lnTo>
                <a:close/>
              </a:path>
            </a:pathLst>
          </a:custGeom>
          <a:solidFill>
            <a:srgbClr val="FFFB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2" name="Google Shape;852;p30"/>
          <p:cNvGrpSpPr/>
          <p:nvPr/>
        </p:nvGrpSpPr>
        <p:grpSpPr>
          <a:xfrm>
            <a:off x="665368" y="1783720"/>
            <a:ext cx="1981820" cy="430371"/>
            <a:chOff x="665218" y="1846728"/>
            <a:chExt cx="1936316" cy="420490"/>
          </a:xfrm>
        </p:grpSpPr>
        <p:sp>
          <p:nvSpPr>
            <p:cNvPr id="853" name="Google Shape;853;p30"/>
            <p:cNvSpPr/>
            <p:nvPr/>
          </p:nvSpPr>
          <p:spPr>
            <a:xfrm>
              <a:off x="2599828" y="2166239"/>
              <a:ext cx="1706" cy="894"/>
            </a:xfrm>
            <a:custGeom>
              <a:avLst/>
              <a:gdLst/>
              <a:ahLst/>
              <a:cxnLst/>
              <a:rect l="l" t="t" r="r" b="b"/>
              <a:pathLst>
                <a:path w="21" h="11" extrusionOk="0">
                  <a:moveTo>
                    <a:pt x="15" y="1"/>
                  </a:moveTo>
                  <a:cubicBezTo>
                    <a:pt x="11" y="6"/>
                    <a:pt x="6" y="6"/>
                    <a:pt x="1" y="10"/>
                  </a:cubicBezTo>
                  <a:cubicBezTo>
                    <a:pt x="11" y="6"/>
                    <a:pt x="15" y="6"/>
                    <a:pt x="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0"/>
            <p:cNvSpPr/>
            <p:nvPr/>
          </p:nvSpPr>
          <p:spPr>
            <a:xfrm>
              <a:off x="2557015" y="1846728"/>
              <a:ext cx="40131" cy="9667"/>
            </a:xfrm>
            <a:custGeom>
              <a:avLst/>
              <a:gdLst/>
              <a:ahLst/>
              <a:cxnLst/>
              <a:rect l="l" t="t" r="r" b="b"/>
              <a:pathLst>
                <a:path w="494" h="119" extrusionOk="0">
                  <a:moveTo>
                    <a:pt x="493" y="1"/>
                  </a:moveTo>
                  <a:lnTo>
                    <a:pt x="493" y="1"/>
                  </a:lnTo>
                  <a:cubicBezTo>
                    <a:pt x="331" y="11"/>
                    <a:pt x="163" y="20"/>
                    <a:pt x="0" y="30"/>
                  </a:cubicBezTo>
                  <a:cubicBezTo>
                    <a:pt x="0" y="40"/>
                    <a:pt x="0" y="45"/>
                    <a:pt x="0" y="50"/>
                  </a:cubicBezTo>
                  <a:cubicBezTo>
                    <a:pt x="5" y="75"/>
                    <a:pt x="10" y="99"/>
                    <a:pt x="0" y="119"/>
                  </a:cubicBezTo>
                  <a:lnTo>
                    <a:pt x="464" y="119"/>
                  </a:lnTo>
                  <a:cubicBezTo>
                    <a:pt x="473" y="80"/>
                    <a:pt x="483" y="40"/>
                    <a:pt x="4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0"/>
            <p:cNvSpPr/>
            <p:nvPr/>
          </p:nvSpPr>
          <p:spPr>
            <a:xfrm>
              <a:off x="762460" y="2217094"/>
              <a:ext cx="57760" cy="46549"/>
            </a:xfrm>
            <a:custGeom>
              <a:avLst/>
              <a:gdLst/>
              <a:ahLst/>
              <a:cxnLst/>
              <a:rect l="l" t="t" r="r" b="b"/>
              <a:pathLst>
                <a:path w="711" h="573" extrusionOk="0">
                  <a:moveTo>
                    <a:pt x="1" y="1"/>
                  </a:moveTo>
                  <a:lnTo>
                    <a:pt x="1" y="1"/>
                  </a:lnTo>
                  <a:cubicBezTo>
                    <a:pt x="242" y="188"/>
                    <a:pt x="479" y="385"/>
                    <a:pt x="711" y="572"/>
                  </a:cubicBezTo>
                  <a:lnTo>
                    <a:pt x="711" y="415"/>
                  </a:lnTo>
                  <a:cubicBezTo>
                    <a:pt x="681" y="400"/>
                    <a:pt x="652" y="380"/>
                    <a:pt x="622" y="365"/>
                  </a:cubicBezTo>
                  <a:cubicBezTo>
                    <a:pt x="613" y="370"/>
                    <a:pt x="602" y="373"/>
                    <a:pt x="591" y="373"/>
                  </a:cubicBezTo>
                  <a:cubicBezTo>
                    <a:pt x="569" y="373"/>
                    <a:pt x="548" y="363"/>
                    <a:pt x="548" y="341"/>
                  </a:cubicBezTo>
                  <a:cubicBezTo>
                    <a:pt x="548" y="336"/>
                    <a:pt x="548" y="326"/>
                    <a:pt x="548" y="321"/>
                  </a:cubicBezTo>
                  <a:cubicBezTo>
                    <a:pt x="366" y="212"/>
                    <a:pt x="183" y="10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0"/>
            <p:cNvSpPr/>
            <p:nvPr/>
          </p:nvSpPr>
          <p:spPr>
            <a:xfrm>
              <a:off x="741663" y="2167457"/>
              <a:ext cx="14948" cy="33307"/>
            </a:xfrm>
            <a:custGeom>
              <a:avLst/>
              <a:gdLst/>
              <a:ahLst/>
              <a:cxnLst/>
              <a:rect l="l" t="t" r="r" b="b"/>
              <a:pathLst>
                <a:path w="184" h="410" extrusionOk="0">
                  <a:moveTo>
                    <a:pt x="183" y="0"/>
                  </a:moveTo>
                  <a:lnTo>
                    <a:pt x="183" y="0"/>
                  </a:lnTo>
                  <a:cubicBezTo>
                    <a:pt x="119" y="5"/>
                    <a:pt x="60" y="10"/>
                    <a:pt x="1" y="20"/>
                  </a:cubicBezTo>
                  <a:cubicBezTo>
                    <a:pt x="1" y="74"/>
                    <a:pt x="6" y="129"/>
                    <a:pt x="20" y="178"/>
                  </a:cubicBezTo>
                  <a:cubicBezTo>
                    <a:pt x="45" y="252"/>
                    <a:pt x="99" y="316"/>
                    <a:pt x="129" y="390"/>
                  </a:cubicBezTo>
                  <a:cubicBezTo>
                    <a:pt x="144" y="395"/>
                    <a:pt x="153" y="400"/>
                    <a:pt x="168" y="409"/>
                  </a:cubicBezTo>
                  <a:cubicBezTo>
                    <a:pt x="163" y="271"/>
                    <a:pt x="173" y="133"/>
                    <a:pt x="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0"/>
            <p:cNvSpPr/>
            <p:nvPr/>
          </p:nvSpPr>
          <p:spPr>
            <a:xfrm>
              <a:off x="732077" y="2169488"/>
              <a:ext cx="8043" cy="22503"/>
            </a:xfrm>
            <a:custGeom>
              <a:avLst/>
              <a:gdLst/>
              <a:ahLst/>
              <a:cxnLst/>
              <a:rect l="l" t="t" r="r" b="b"/>
              <a:pathLst>
                <a:path w="99" h="277" extrusionOk="0">
                  <a:moveTo>
                    <a:pt x="60" y="0"/>
                  </a:moveTo>
                  <a:cubicBezTo>
                    <a:pt x="45" y="0"/>
                    <a:pt x="30" y="5"/>
                    <a:pt x="15" y="5"/>
                  </a:cubicBezTo>
                  <a:cubicBezTo>
                    <a:pt x="10" y="64"/>
                    <a:pt x="5" y="118"/>
                    <a:pt x="0" y="177"/>
                  </a:cubicBezTo>
                  <a:cubicBezTo>
                    <a:pt x="0" y="192"/>
                    <a:pt x="0" y="202"/>
                    <a:pt x="0" y="217"/>
                  </a:cubicBezTo>
                  <a:cubicBezTo>
                    <a:pt x="30" y="237"/>
                    <a:pt x="64" y="256"/>
                    <a:pt x="99" y="276"/>
                  </a:cubicBezTo>
                  <a:cubicBezTo>
                    <a:pt x="55" y="192"/>
                    <a:pt x="50" y="94"/>
                    <a:pt x="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0"/>
            <p:cNvSpPr/>
            <p:nvPr/>
          </p:nvSpPr>
          <p:spPr>
            <a:xfrm>
              <a:off x="706812" y="2170625"/>
              <a:ext cx="20959" cy="13323"/>
            </a:xfrm>
            <a:custGeom>
              <a:avLst/>
              <a:gdLst/>
              <a:ahLst/>
              <a:cxnLst/>
              <a:rect l="l" t="t" r="r" b="b"/>
              <a:pathLst>
                <a:path w="258" h="164" extrusionOk="0">
                  <a:moveTo>
                    <a:pt x="257" y="1"/>
                  </a:moveTo>
                  <a:lnTo>
                    <a:pt x="257" y="1"/>
                  </a:lnTo>
                  <a:cubicBezTo>
                    <a:pt x="173" y="11"/>
                    <a:pt x="85" y="21"/>
                    <a:pt x="1" y="30"/>
                  </a:cubicBezTo>
                  <a:cubicBezTo>
                    <a:pt x="80" y="75"/>
                    <a:pt x="159" y="119"/>
                    <a:pt x="237" y="163"/>
                  </a:cubicBezTo>
                  <a:cubicBezTo>
                    <a:pt x="237" y="159"/>
                    <a:pt x="237" y="149"/>
                    <a:pt x="242" y="144"/>
                  </a:cubicBezTo>
                  <a:cubicBezTo>
                    <a:pt x="247" y="94"/>
                    <a:pt x="252" y="45"/>
                    <a:pt x="2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0"/>
            <p:cNvSpPr/>
            <p:nvPr/>
          </p:nvSpPr>
          <p:spPr>
            <a:xfrm>
              <a:off x="810959" y="2166239"/>
              <a:ext cx="4874" cy="34120"/>
            </a:xfrm>
            <a:custGeom>
              <a:avLst/>
              <a:gdLst/>
              <a:ahLst/>
              <a:cxnLst/>
              <a:rect l="l" t="t" r="r" b="b"/>
              <a:pathLst>
                <a:path w="60" h="420" extrusionOk="0">
                  <a:moveTo>
                    <a:pt x="15" y="1"/>
                  </a:moveTo>
                  <a:cubicBezTo>
                    <a:pt x="10" y="139"/>
                    <a:pt x="5" y="277"/>
                    <a:pt x="0" y="420"/>
                  </a:cubicBezTo>
                  <a:cubicBezTo>
                    <a:pt x="20" y="277"/>
                    <a:pt x="40" y="139"/>
                    <a:pt x="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0"/>
            <p:cNvSpPr/>
            <p:nvPr/>
          </p:nvSpPr>
          <p:spPr>
            <a:xfrm>
              <a:off x="815346" y="2177856"/>
              <a:ext cx="5280" cy="62959"/>
            </a:xfrm>
            <a:custGeom>
              <a:avLst/>
              <a:gdLst/>
              <a:ahLst/>
              <a:cxnLst/>
              <a:rect l="l" t="t" r="r" b="b"/>
              <a:pathLst>
                <a:path w="65" h="775" extrusionOk="0">
                  <a:moveTo>
                    <a:pt x="65" y="1"/>
                  </a:moveTo>
                  <a:cubicBezTo>
                    <a:pt x="50" y="247"/>
                    <a:pt x="35" y="488"/>
                    <a:pt x="1" y="735"/>
                  </a:cubicBezTo>
                  <a:cubicBezTo>
                    <a:pt x="20" y="745"/>
                    <a:pt x="40" y="760"/>
                    <a:pt x="65" y="774"/>
                  </a:cubicBezTo>
                  <a:lnTo>
                    <a:pt x="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0"/>
            <p:cNvSpPr/>
            <p:nvPr/>
          </p:nvSpPr>
          <p:spPr>
            <a:xfrm>
              <a:off x="791706" y="2166239"/>
              <a:ext cx="15679" cy="62959"/>
            </a:xfrm>
            <a:custGeom>
              <a:avLst/>
              <a:gdLst/>
              <a:ahLst/>
              <a:cxnLst/>
              <a:rect l="l" t="t" r="r" b="b"/>
              <a:pathLst>
                <a:path w="193" h="775" extrusionOk="0">
                  <a:moveTo>
                    <a:pt x="35" y="1"/>
                  </a:moveTo>
                  <a:cubicBezTo>
                    <a:pt x="45" y="222"/>
                    <a:pt x="89" y="469"/>
                    <a:pt x="30" y="681"/>
                  </a:cubicBezTo>
                  <a:cubicBezTo>
                    <a:pt x="25" y="691"/>
                    <a:pt x="16" y="696"/>
                    <a:pt x="1" y="700"/>
                  </a:cubicBezTo>
                  <a:cubicBezTo>
                    <a:pt x="45" y="725"/>
                    <a:pt x="85" y="750"/>
                    <a:pt x="129" y="774"/>
                  </a:cubicBezTo>
                  <a:cubicBezTo>
                    <a:pt x="139" y="518"/>
                    <a:pt x="168" y="257"/>
                    <a:pt x="1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0"/>
            <p:cNvSpPr/>
            <p:nvPr/>
          </p:nvSpPr>
          <p:spPr>
            <a:xfrm>
              <a:off x="776108" y="2166239"/>
              <a:ext cx="13323" cy="54917"/>
            </a:xfrm>
            <a:custGeom>
              <a:avLst/>
              <a:gdLst/>
              <a:ahLst/>
              <a:cxnLst/>
              <a:rect l="l" t="t" r="r" b="b"/>
              <a:pathLst>
                <a:path w="164" h="676" extrusionOk="0">
                  <a:moveTo>
                    <a:pt x="1" y="1"/>
                  </a:moveTo>
                  <a:cubicBezTo>
                    <a:pt x="5" y="134"/>
                    <a:pt x="5" y="272"/>
                    <a:pt x="10" y="405"/>
                  </a:cubicBezTo>
                  <a:cubicBezTo>
                    <a:pt x="25" y="405"/>
                    <a:pt x="35" y="415"/>
                    <a:pt x="35" y="424"/>
                  </a:cubicBezTo>
                  <a:cubicBezTo>
                    <a:pt x="30" y="479"/>
                    <a:pt x="25" y="533"/>
                    <a:pt x="20" y="592"/>
                  </a:cubicBezTo>
                  <a:cubicBezTo>
                    <a:pt x="65" y="622"/>
                    <a:pt x="114" y="646"/>
                    <a:pt x="163" y="676"/>
                  </a:cubicBezTo>
                  <a:cubicBezTo>
                    <a:pt x="104" y="469"/>
                    <a:pt x="143" y="222"/>
                    <a:pt x="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0"/>
            <p:cNvSpPr/>
            <p:nvPr/>
          </p:nvSpPr>
          <p:spPr>
            <a:xfrm>
              <a:off x="763273" y="2166239"/>
              <a:ext cx="8124" cy="43300"/>
            </a:xfrm>
            <a:custGeom>
              <a:avLst/>
              <a:gdLst/>
              <a:ahLst/>
              <a:cxnLst/>
              <a:rect l="l" t="t" r="r" b="b"/>
              <a:pathLst>
                <a:path w="100" h="533" extrusionOk="0">
                  <a:moveTo>
                    <a:pt x="70" y="1"/>
                  </a:moveTo>
                  <a:cubicBezTo>
                    <a:pt x="45" y="1"/>
                    <a:pt x="25" y="6"/>
                    <a:pt x="1" y="6"/>
                  </a:cubicBezTo>
                  <a:cubicBezTo>
                    <a:pt x="11" y="168"/>
                    <a:pt x="25" y="331"/>
                    <a:pt x="11" y="489"/>
                  </a:cubicBezTo>
                  <a:cubicBezTo>
                    <a:pt x="11" y="493"/>
                    <a:pt x="11" y="493"/>
                    <a:pt x="11" y="493"/>
                  </a:cubicBezTo>
                  <a:cubicBezTo>
                    <a:pt x="14" y="493"/>
                    <a:pt x="17" y="492"/>
                    <a:pt x="20" y="492"/>
                  </a:cubicBezTo>
                  <a:cubicBezTo>
                    <a:pt x="40" y="492"/>
                    <a:pt x="55" y="505"/>
                    <a:pt x="55" y="518"/>
                  </a:cubicBezTo>
                  <a:cubicBezTo>
                    <a:pt x="65" y="523"/>
                    <a:pt x="70" y="528"/>
                    <a:pt x="80" y="533"/>
                  </a:cubicBezTo>
                  <a:cubicBezTo>
                    <a:pt x="85" y="355"/>
                    <a:pt x="90" y="178"/>
                    <a:pt x="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0"/>
            <p:cNvSpPr/>
            <p:nvPr/>
          </p:nvSpPr>
          <p:spPr>
            <a:xfrm>
              <a:off x="2136607" y="2166239"/>
              <a:ext cx="16085" cy="2925"/>
            </a:xfrm>
            <a:custGeom>
              <a:avLst/>
              <a:gdLst/>
              <a:ahLst/>
              <a:cxnLst/>
              <a:rect l="l" t="t" r="r" b="b"/>
              <a:pathLst>
                <a:path w="198" h="36" extrusionOk="0">
                  <a:moveTo>
                    <a:pt x="55" y="1"/>
                  </a:moveTo>
                  <a:cubicBezTo>
                    <a:pt x="40" y="10"/>
                    <a:pt x="20" y="25"/>
                    <a:pt x="0" y="35"/>
                  </a:cubicBezTo>
                  <a:lnTo>
                    <a:pt x="148" y="35"/>
                  </a:lnTo>
                  <a:cubicBezTo>
                    <a:pt x="168" y="25"/>
                    <a:pt x="183" y="10"/>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0"/>
            <p:cNvSpPr/>
            <p:nvPr/>
          </p:nvSpPr>
          <p:spPr>
            <a:xfrm>
              <a:off x="2236286" y="2166239"/>
              <a:ext cx="13729" cy="1300"/>
            </a:xfrm>
            <a:custGeom>
              <a:avLst/>
              <a:gdLst/>
              <a:ahLst/>
              <a:cxnLst/>
              <a:rect l="l" t="t" r="r" b="b"/>
              <a:pathLst>
                <a:path w="169" h="16" extrusionOk="0">
                  <a:moveTo>
                    <a:pt x="25" y="1"/>
                  </a:moveTo>
                  <a:cubicBezTo>
                    <a:pt x="20" y="6"/>
                    <a:pt x="10" y="10"/>
                    <a:pt x="1" y="15"/>
                  </a:cubicBezTo>
                  <a:lnTo>
                    <a:pt x="148" y="15"/>
                  </a:lnTo>
                  <a:cubicBezTo>
                    <a:pt x="158" y="10"/>
                    <a:pt x="163" y="6"/>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0"/>
            <p:cNvSpPr/>
            <p:nvPr/>
          </p:nvSpPr>
          <p:spPr>
            <a:xfrm>
              <a:off x="2486501" y="2166239"/>
              <a:ext cx="82619" cy="72139"/>
            </a:xfrm>
            <a:custGeom>
              <a:avLst/>
              <a:gdLst/>
              <a:ahLst/>
              <a:cxnLst/>
              <a:rect l="l" t="t" r="r" b="b"/>
              <a:pathLst>
                <a:path w="1017" h="888" extrusionOk="0">
                  <a:moveTo>
                    <a:pt x="977" y="1"/>
                  </a:moveTo>
                  <a:cubicBezTo>
                    <a:pt x="868" y="6"/>
                    <a:pt x="755" y="10"/>
                    <a:pt x="647" y="20"/>
                  </a:cubicBezTo>
                  <a:cubicBezTo>
                    <a:pt x="499" y="331"/>
                    <a:pt x="282" y="631"/>
                    <a:pt x="1" y="888"/>
                  </a:cubicBezTo>
                  <a:cubicBezTo>
                    <a:pt x="144" y="789"/>
                    <a:pt x="297" y="686"/>
                    <a:pt x="430" y="587"/>
                  </a:cubicBezTo>
                  <a:cubicBezTo>
                    <a:pt x="440" y="582"/>
                    <a:pt x="449" y="572"/>
                    <a:pt x="459" y="567"/>
                  </a:cubicBezTo>
                  <a:cubicBezTo>
                    <a:pt x="454" y="562"/>
                    <a:pt x="449" y="553"/>
                    <a:pt x="454" y="548"/>
                  </a:cubicBezTo>
                  <a:cubicBezTo>
                    <a:pt x="528" y="375"/>
                    <a:pt x="686" y="203"/>
                    <a:pt x="804" y="45"/>
                  </a:cubicBezTo>
                  <a:cubicBezTo>
                    <a:pt x="809" y="37"/>
                    <a:pt x="817" y="34"/>
                    <a:pt x="825" y="34"/>
                  </a:cubicBezTo>
                  <a:cubicBezTo>
                    <a:pt x="842" y="34"/>
                    <a:pt x="859" y="48"/>
                    <a:pt x="849" y="65"/>
                  </a:cubicBezTo>
                  <a:cubicBezTo>
                    <a:pt x="775" y="188"/>
                    <a:pt x="706" y="326"/>
                    <a:pt x="617" y="449"/>
                  </a:cubicBezTo>
                  <a:cubicBezTo>
                    <a:pt x="730" y="365"/>
                    <a:pt x="849" y="282"/>
                    <a:pt x="962" y="203"/>
                  </a:cubicBezTo>
                  <a:cubicBezTo>
                    <a:pt x="967" y="134"/>
                    <a:pt x="992" y="65"/>
                    <a:pt x="10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0"/>
            <p:cNvSpPr/>
            <p:nvPr/>
          </p:nvSpPr>
          <p:spPr>
            <a:xfrm>
              <a:off x="2471715" y="2168269"/>
              <a:ext cx="60928" cy="71733"/>
            </a:xfrm>
            <a:custGeom>
              <a:avLst/>
              <a:gdLst/>
              <a:ahLst/>
              <a:cxnLst/>
              <a:rect l="l" t="t" r="r" b="b"/>
              <a:pathLst>
                <a:path w="750" h="883" extrusionOk="0">
                  <a:moveTo>
                    <a:pt x="750" y="0"/>
                  </a:moveTo>
                  <a:cubicBezTo>
                    <a:pt x="691" y="0"/>
                    <a:pt x="631" y="5"/>
                    <a:pt x="567" y="5"/>
                  </a:cubicBezTo>
                  <a:cubicBezTo>
                    <a:pt x="444" y="257"/>
                    <a:pt x="262" y="547"/>
                    <a:pt x="1" y="744"/>
                  </a:cubicBezTo>
                  <a:lnTo>
                    <a:pt x="1" y="882"/>
                  </a:lnTo>
                  <a:cubicBezTo>
                    <a:pt x="296" y="602"/>
                    <a:pt x="548" y="321"/>
                    <a:pt x="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0"/>
            <p:cNvSpPr/>
            <p:nvPr/>
          </p:nvSpPr>
          <p:spPr>
            <a:xfrm>
              <a:off x="2472528" y="2261937"/>
              <a:ext cx="4874" cy="5280"/>
            </a:xfrm>
            <a:custGeom>
              <a:avLst/>
              <a:gdLst/>
              <a:ahLst/>
              <a:cxnLst/>
              <a:rect l="l" t="t" r="r" b="b"/>
              <a:pathLst>
                <a:path w="60" h="65" extrusionOk="0">
                  <a:moveTo>
                    <a:pt x="60" y="1"/>
                  </a:moveTo>
                  <a:lnTo>
                    <a:pt x="60" y="1"/>
                  </a:lnTo>
                  <a:cubicBezTo>
                    <a:pt x="40" y="15"/>
                    <a:pt x="20" y="25"/>
                    <a:pt x="0" y="40"/>
                  </a:cubicBezTo>
                  <a:cubicBezTo>
                    <a:pt x="0" y="50"/>
                    <a:pt x="0" y="55"/>
                    <a:pt x="0" y="65"/>
                  </a:cubicBezTo>
                  <a:cubicBezTo>
                    <a:pt x="20" y="45"/>
                    <a:pt x="40" y="25"/>
                    <a:pt x="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0"/>
            <p:cNvSpPr/>
            <p:nvPr/>
          </p:nvSpPr>
          <p:spPr>
            <a:xfrm>
              <a:off x="2269919" y="2166239"/>
              <a:ext cx="12511" cy="487"/>
            </a:xfrm>
            <a:custGeom>
              <a:avLst/>
              <a:gdLst/>
              <a:ahLst/>
              <a:cxnLst/>
              <a:rect l="l" t="t" r="r" b="b"/>
              <a:pathLst>
                <a:path w="154" h="6" extrusionOk="0">
                  <a:moveTo>
                    <a:pt x="10" y="1"/>
                  </a:moveTo>
                  <a:cubicBezTo>
                    <a:pt x="10" y="1"/>
                    <a:pt x="6" y="6"/>
                    <a:pt x="1" y="6"/>
                  </a:cubicBezTo>
                  <a:lnTo>
                    <a:pt x="148" y="6"/>
                  </a:lnTo>
                  <a:lnTo>
                    <a:pt x="1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0"/>
            <p:cNvSpPr/>
            <p:nvPr/>
          </p:nvSpPr>
          <p:spPr>
            <a:xfrm>
              <a:off x="2471309" y="2170219"/>
              <a:ext cx="14135" cy="28514"/>
            </a:xfrm>
            <a:custGeom>
              <a:avLst/>
              <a:gdLst/>
              <a:ahLst/>
              <a:cxnLst/>
              <a:rect l="l" t="t" r="r" b="b"/>
              <a:pathLst>
                <a:path w="174" h="351" extrusionOk="0">
                  <a:moveTo>
                    <a:pt x="173" y="1"/>
                  </a:moveTo>
                  <a:lnTo>
                    <a:pt x="173" y="1"/>
                  </a:lnTo>
                  <a:cubicBezTo>
                    <a:pt x="119" y="6"/>
                    <a:pt x="60" y="11"/>
                    <a:pt x="6" y="11"/>
                  </a:cubicBezTo>
                  <a:cubicBezTo>
                    <a:pt x="6" y="124"/>
                    <a:pt x="1" y="237"/>
                    <a:pt x="1" y="351"/>
                  </a:cubicBezTo>
                  <a:cubicBezTo>
                    <a:pt x="30" y="311"/>
                    <a:pt x="55" y="277"/>
                    <a:pt x="75" y="237"/>
                  </a:cubicBezTo>
                  <a:cubicBezTo>
                    <a:pt x="119" y="159"/>
                    <a:pt x="148" y="85"/>
                    <a:pt x="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0"/>
            <p:cNvSpPr/>
            <p:nvPr/>
          </p:nvSpPr>
          <p:spPr>
            <a:xfrm>
              <a:off x="2470903" y="2169082"/>
              <a:ext cx="40944" cy="48093"/>
            </a:xfrm>
            <a:custGeom>
              <a:avLst/>
              <a:gdLst/>
              <a:ahLst/>
              <a:cxnLst/>
              <a:rect l="l" t="t" r="r" b="b"/>
              <a:pathLst>
                <a:path w="504" h="592" extrusionOk="0">
                  <a:moveTo>
                    <a:pt x="503" y="0"/>
                  </a:moveTo>
                  <a:lnTo>
                    <a:pt x="503" y="0"/>
                  </a:lnTo>
                  <a:cubicBezTo>
                    <a:pt x="420" y="5"/>
                    <a:pt x="341" y="10"/>
                    <a:pt x="257" y="15"/>
                  </a:cubicBezTo>
                  <a:cubicBezTo>
                    <a:pt x="218" y="182"/>
                    <a:pt x="144" y="370"/>
                    <a:pt x="1" y="508"/>
                  </a:cubicBezTo>
                  <a:lnTo>
                    <a:pt x="1" y="523"/>
                  </a:lnTo>
                  <a:cubicBezTo>
                    <a:pt x="6" y="547"/>
                    <a:pt x="6" y="572"/>
                    <a:pt x="6" y="592"/>
                  </a:cubicBezTo>
                  <a:cubicBezTo>
                    <a:pt x="65" y="542"/>
                    <a:pt x="129" y="488"/>
                    <a:pt x="183" y="429"/>
                  </a:cubicBezTo>
                  <a:cubicBezTo>
                    <a:pt x="306" y="296"/>
                    <a:pt x="415" y="153"/>
                    <a:pt x="5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0"/>
            <p:cNvSpPr/>
            <p:nvPr/>
          </p:nvSpPr>
          <p:spPr>
            <a:xfrm>
              <a:off x="2573426" y="2168676"/>
              <a:ext cx="2031" cy="8043"/>
            </a:xfrm>
            <a:custGeom>
              <a:avLst/>
              <a:gdLst/>
              <a:ahLst/>
              <a:cxnLst/>
              <a:rect l="l" t="t" r="r" b="b"/>
              <a:pathLst>
                <a:path w="25" h="99" extrusionOk="0">
                  <a:moveTo>
                    <a:pt x="15" y="0"/>
                  </a:moveTo>
                  <a:cubicBezTo>
                    <a:pt x="10" y="30"/>
                    <a:pt x="5" y="64"/>
                    <a:pt x="0" y="99"/>
                  </a:cubicBezTo>
                  <a:cubicBezTo>
                    <a:pt x="5" y="89"/>
                    <a:pt x="15" y="84"/>
                    <a:pt x="25" y="79"/>
                  </a:cubicBezTo>
                  <a:cubicBezTo>
                    <a:pt x="25" y="74"/>
                    <a:pt x="20" y="74"/>
                    <a:pt x="20" y="69"/>
                  </a:cubicBezTo>
                  <a:cubicBezTo>
                    <a:pt x="20" y="45"/>
                    <a:pt x="20" y="20"/>
                    <a:pt x="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0"/>
            <p:cNvSpPr/>
            <p:nvPr/>
          </p:nvSpPr>
          <p:spPr>
            <a:xfrm>
              <a:off x="2587805" y="2072977"/>
              <a:ext cx="4874" cy="16491"/>
            </a:xfrm>
            <a:custGeom>
              <a:avLst/>
              <a:gdLst/>
              <a:ahLst/>
              <a:cxnLst/>
              <a:rect l="l" t="t" r="r" b="b"/>
              <a:pathLst>
                <a:path w="60" h="203" extrusionOk="0">
                  <a:moveTo>
                    <a:pt x="1" y="0"/>
                  </a:moveTo>
                  <a:cubicBezTo>
                    <a:pt x="1" y="45"/>
                    <a:pt x="1" y="89"/>
                    <a:pt x="6" y="133"/>
                  </a:cubicBezTo>
                  <a:cubicBezTo>
                    <a:pt x="21" y="158"/>
                    <a:pt x="40" y="183"/>
                    <a:pt x="60" y="202"/>
                  </a:cubicBezTo>
                  <a:lnTo>
                    <a:pt x="60" y="69"/>
                  </a:lnTo>
                  <a:lnTo>
                    <a:pt x="55" y="69"/>
                  </a:lnTo>
                  <a:cubicBezTo>
                    <a:pt x="35" y="45"/>
                    <a:pt x="21" y="25"/>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0"/>
            <p:cNvSpPr/>
            <p:nvPr/>
          </p:nvSpPr>
          <p:spPr>
            <a:xfrm>
              <a:off x="2587805" y="2034551"/>
              <a:ext cx="4874" cy="28839"/>
            </a:xfrm>
            <a:custGeom>
              <a:avLst/>
              <a:gdLst/>
              <a:ahLst/>
              <a:cxnLst/>
              <a:rect l="l" t="t" r="r" b="b"/>
              <a:pathLst>
                <a:path w="60" h="355" extrusionOk="0">
                  <a:moveTo>
                    <a:pt x="11" y="0"/>
                  </a:moveTo>
                  <a:cubicBezTo>
                    <a:pt x="6" y="84"/>
                    <a:pt x="6" y="168"/>
                    <a:pt x="1" y="251"/>
                  </a:cubicBezTo>
                  <a:cubicBezTo>
                    <a:pt x="21" y="286"/>
                    <a:pt x="40" y="320"/>
                    <a:pt x="60" y="355"/>
                  </a:cubicBezTo>
                  <a:lnTo>
                    <a:pt x="60" y="30"/>
                  </a:lnTo>
                  <a:cubicBezTo>
                    <a:pt x="45" y="30"/>
                    <a:pt x="30" y="25"/>
                    <a:pt x="21" y="15"/>
                  </a:cubicBezTo>
                  <a:cubicBezTo>
                    <a:pt x="21" y="10"/>
                    <a:pt x="16" y="5"/>
                    <a:pt x="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0"/>
            <p:cNvSpPr/>
            <p:nvPr/>
          </p:nvSpPr>
          <p:spPr>
            <a:xfrm>
              <a:off x="2589023" y="2002056"/>
              <a:ext cx="3656" cy="25752"/>
            </a:xfrm>
            <a:custGeom>
              <a:avLst/>
              <a:gdLst/>
              <a:ahLst/>
              <a:cxnLst/>
              <a:rect l="l" t="t" r="r" b="b"/>
              <a:pathLst>
                <a:path w="45" h="317" extrusionOk="0">
                  <a:moveTo>
                    <a:pt x="20" y="1"/>
                  </a:moveTo>
                  <a:cubicBezTo>
                    <a:pt x="15" y="80"/>
                    <a:pt x="6" y="164"/>
                    <a:pt x="1" y="242"/>
                  </a:cubicBezTo>
                  <a:cubicBezTo>
                    <a:pt x="15" y="267"/>
                    <a:pt x="30" y="292"/>
                    <a:pt x="45" y="316"/>
                  </a:cubicBezTo>
                  <a:lnTo>
                    <a:pt x="45" y="30"/>
                  </a:lnTo>
                  <a:cubicBezTo>
                    <a:pt x="35" y="21"/>
                    <a:pt x="25" y="11"/>
                    <a:pt x="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0"/>
            <p:cNvSpPr/>
            <p:nvPr/>
          </p:nvSpPr>
          <p:spPr>
            <a:xfrm>
              <a:off x="716479" y="1876380"/>
              <a:ext cx="1873824" cy="269546"/>
            </a:xfrm>
            <a:custGeom>
              <a:avLst/>
              <a:gdLst/>
              <a:ahLst/>
              <a:cxnLst/>
              <a:rect l="l" t="t" r="r" b="b"/>
              <a:pathLst>
                <a:path w="23066" h="3318" extrusionOk="0">
                  <a:moveTo>
                    <a:pt x="0" y="0"/>
                  </a:moveTo>
                  <a:lnTo>
                    <a:pt x="0" y="291"/>
                  </a:lnTo>
                  <a:cubicBezTo>
                    <a:pt x="54" y="247"/>
                    <a:pt x="109" y="202"/>
                    <a:pt x="163" y="158"/>
                  </a:cubicBezTo>
                  <a:cubicBezTo>
                    <a:pt x="167" y="155"/>
                    <a:pt x="172" y="154"/>
                    <a:pt x="178" y="154"/>
                  </a:cubicBezTo>
                  <a:cubicBezTo>
                    <a:pt x="197" y="154"/>
                    <a:pt x="219" y="171"/>
                    <a:pt x="207" y="183"/>
                  </a:cubicBezTo>
                  <a:cubicBezTo>
                    <a:pt x="138" y="252"/>
                    <a:pt x="69" y="316"/>
                    <a:pt x="0" y="375"/>
                  </a:cubicBezTo>
                  <a:lnTo>
                    <a:pt x="0" y="518"/>
                  </a:lnTo>
                  <a:cubicBezTo>
                    <a:pt x="74" y="454"/>
                    <a:pt x="153" y="400"/>
                    <a:pt x="242" y="350"/>
                  </a:cubicBezTo>
                  <a:cubicBezTo>
                    <a:pt x="246" y="348"/>
                    <a:pt x="250" y="347"/>
                    <a:pt x="255" y="347"/>
                  </a:cubicBezTo>
                  <a:cubicBezTo>
                    <a:pt x="276" y="347"/>
                    <a:pt x="297" y="373"/>
                    <a:pt x="276" y="385"/>
                  </a:cubicBezTo>
                  <a:cubicBezTo>
                    <a:pt x="178" y="444"/>
                    <a:pt x="84" y="513"/>
                    <a:pt x="10" y="592"/>
                  </a:cubicBezTo>
                  <a:cubicBezTo>
                    <a:pt x="5" y="592"/>
                    <a:pt x="5" y="597"/>
                    <a:pt x="0" y="602"/>
                  </a:cubicBezTo>
                  <a:lnTo>
                    <a:pt x="0" y="769"/>
                  </a:lnTo>
                  <a:cubicBezTo>
                    <a:pt x="74" y="705"/>
                    <a:pt x="148" y="651"/>
                    <a:pt x="232" y="597"/>
                  </a:cubicBezTo>
                  <a:cubicBezTo>
                    <a:pt x="238" y="594"/>
                    <a:pt x="245" y="593"/>
                    <a:pt x="252" y="593"/>
                  </a:cubicBezTo>
                  <a:cubicBezTo>
                    <a:pt x="280" y="593"/>
                    <a:pt x="305" y="616"/>
                    <a:pt x="281" y="636"/>
                  </a:cubicBezTo>
                  <a:cubicBezTo>
                    <a:pt x="178" y="700"/>
                    <a:pt x="84" y="769"/>
                    <a:pt x="5" y="848"/>
                  </a:cubicBezTo>
                  <a:cubicBezTo>
                    <a:pt x="5" y="853"/>
                    <a:pt x="0" y="853"/>
                    <a:pt x="0" y="853"/>
                  </a:cubicBezTo>
                  <a:lnTo>
                    <a:pt x="0" y="1085"/>
                  </a:lnTo>
                  <a:cubicBezTo>
                    <a:pt x="89" y="1006"/>
                    <a:pt x="178" y="927"/>
                    <a:pt x="266" y="843"/>
                  </a:cubicBezTo>
                  <a:cubicBezTo>
                    <a:pt x="271" y="839"/>
                    <a:pt x="277" y="837"/>
                    <a:pt x="284" y="837"/>
                  </a:cubicBezTo>
                  <a:cubicBezTo>
                    <a:pt x="305" y="837"/>
                    <a:pt x="331" y="858"/>
                    <a:pt x="316" y="873"/>
                  </a:cubicBezTo>
                  <a:cubicBezTo>
                    <a:pt x="227" y="961"/>
                    <a:pt x="133" y="1050"/>
                    <a:pt x="45" y="1139"/>
                  </a:cubicBezTo>
                  <a:cubicBezTo>
                    <a:pt x="30" y="1154"/>
                    <a:pt x="15" y="1173"/>
                    <a:pt x="0" y="1188"/>
                  </a:cubicBezTo>
                  <a:lnTo>
                    <a:pt x="0" y="1326"/>
                  </a:lnTo>
                  <a:cubicBezTo>
                    <a:pt x="104" y="1242"/>
                    <a:pt x="202" y="1154"/>
                    <a:pt x="306" y="1070"/>
                  </a:cubicBezTo>
                  <a:cubicBezTo>
                    <a:pt x="313" y="1062"/>
                    <a:pt x="322" y="1059"/>
                    <a:pt x="330" y="1059"/>
                  </a:cubicBezTo>
                  <a:cubicBezTo>
                    <a:pt x="355" y="1059"/>
                    <a:pt x="377" y="1086"/>
                    <a:pt x="355" y="1104"/>
                  </a:cubicBezTo>
                  <a:cubicBezTo>
                    <a:pt x="256" y="1193"/>
                    <a:pt x="163" y="1282"/>
                    <a:pt x="64" y="1375"/>
                  </a:cubicBezTo>
                  <a:cubicBezTo>
                    <a:pt x="45" y="1390"/>
                    <a:pt x="20" y="1415"/>
                    <a:pt x="0" y="1435"/>
                  </a:cubicBezTo>
                  <a:lnTo>
                    <a:pt x="0" y="1573"/>
                  </a:lnTo>
                  <a:cubicBezTo>
                    <a:pt x="74" y="1499"/>
                    <a:pt x="153" y="1425"/>
                    <a:pt x="227" y="1351"/>
                  </a:cubicBezTo>
                  <a:cubicBezTo>
                    <a:pt x="234" y="1343"/>
                    <a:pt x="244" y="1340"/>
                    <a:pt x="253" y="1340"/>
                  </a:cubicBezTo>
                  <a:cubicBezTo>
                    <a:pt x="275" y="1340"/>
                    <a:pt x="295" y="1357"/>
                    <a:pt x="281" y="1371"/>
                  </a:cubicBezTo>
                  <a:cubicBezTo>
                    <a:pt x="192" y="1464"/>
                    <a:pt x="109" y="1558"/>
                    <a:pt x="25" y="1651"/>
                  </a:cubicBezTo>
                  <a:cubicBezTo>
                    <a:pt x="15" y="1661"/>
                    <a:pt x="10" y="1671"/>
                    <a:pt x="0" y="1681"/>
                  </a:cubicBezTo>
                  <a:lnTo>
                    <a:pt x="0" y="1824"/>
                  </a:lnTo>
                  <a:cubicBezTo>
                    <a:pt x="69" y="1770"/>
                    <a:pt x="133" y="1711"/>
                    <a:pt x="202" y="1651"/>
                  </a:cubicBezTo>
                  <a:cubicBezTo>
                    <a:pt x="205" y="1648"/>
                    <a:pt x="210" y="1647"/>
                    <a:pt x="215" y="1647"/>
                  </a:cubicBezTo>
                  <a:cubicBezTo>
                    <a:pt x="231" y="1647"/>
                    <a:pt x="252" y="1664"/>
                    <a:pt x="237" y="1676"/>
                  </a:cubicBezTo>
                  <a:cubicBezTo>
                    <a:pt x="173" y="1745"/>
                    <a:pt x="109" y="1809"/>
                    <a:pt x="40" y="1878"/>
                  </a:cubicBezTo>
                  <a:cubicBezTo>
                    <a:pt x="30" y="1893"/>
                    <a:pt x="15" y="1913"/>
                    <a:pt x="0" y="1927"/>
                  </a:cubicBezTo>
                  <a:lnTo>
                    <a:pt x="0" y="2100"/>
                  </a:lnTo>
                  <a:cubicBezTo>
                    <a:pt x="20" y="2080"/>
                    <a:pt x="40" y="2060"/>
                    <a:pt x="64" y="2041"/>
                  </a:cubicBezTo>
                  <a:cubicBezTo>
                    <a:pt x="148" y="1962"/>
                    <a:pt x="227" y="1878"/>
                    <a:pt x="311" y="1799"/>
                  </a:cubicBezTo>
                  <a:cubicBezTo>
                    <a:pt x="319" y="1791"/>
                    <a:pt x="330" y="1788"/>
                    <a:pt x="340" y="1788"/>
                  </a:cubicBezTo>
                  <a:cubicBezTo>
                    <a:pt x="362" y="1788"/>
                    <a:pt x="382" y="1802"/>
                    <a:pt x="365" y="1819"/>
                  </a:cubicBezTo>
                  <a:cubicBezTo>
                    <a:pt x="286" y="1898"/>
                    <a:pt x="207" y="1977"/>
                    <a:pt x="133" y="2060"/>
                  </a:cubicBezTo>
                  <a:cubicBezTo>
                    <a:pt x="89" y="2105"/>
                    <a:pt x="45" y="2154"/>
                    <a:pt x="0" y="2198"/>
                  </a:cubicBezTo>
                  <a:lnTo>
                    <a:pt x="0" y="2322"/>
                  </a:lnTo>
                  <a:cubicBezTo>
                    <a:pt x="45" y="2287"/>
                    <a:pt x="89" y="2258"/>
                    <a:pt x="128" y="2228"/>
                  </a:cubicBezTo>
                  <a:cubicBezTo>
                    <a:pt x="227" y="2154"/>
                    <a:pt x="325" y="2085"/>
                    <a:pt x="419" y="2011"/>
                  </a:cubicBezTo>
                  <a:cubicBezTo>
                    <a:pt x="425" y="2007"/>
                    <a:pt x="431" y="2005"/>
                    <a:pt x="438" y="2005"/>
                  </a:cubicBezTo>
                  <a:cubicBezTo>
                    <a:pt x="459" y="2005"/>
                    <a:pt x="477" y="2026"/>
                    <a:pt x="459" y="2041"/>
                  </a:cubicBezTo>
                  <a:cubicBezTo>
                    <a:pt x="365" y="2115"/>
                    <a:pt x="276" y="2194"/>
                    <a:pt x="183" y="2267"/>
                  </a:cubicBezTo>
                  <a:cubicBezTo>
                    <a:pt x="118" y="2317"/>
                    <a:pt x="64" y="2376"/>
                    <a:pt x="0" y="2425"/>
                  </a:cubicBezTo>
                  <a:lnTo>
                    <a:pt x="0" y="2578"/>
                  </a:lnTo>
                  <a:cubicBezTo>
                    <a:pt x="183" y="2415"/>
                    <a:pt x="390" y="2258"/>
                    <a:pt x="577" y="2095"/>
                  </a:cubicBezTo>
                  <a:cubicBezTo>
                    <a:pt x="580" y="2092"/>
                    <a:pt x="585" y="2090"/>
                    <a:pt x="590" y="2090"/>
                  </a:cubicBezTo>
                  <a:cubicBezTo>
                    <a:pt x="608" y="2090"/>
                    <a:pt x="632" y="2108"/>
                    <a:pt x="616" y="2120"/>
                  </a:cubicBezTo>
                  <a:cubicBezTo>
                    <a:pt x="414" y="2322"/>
                    <a:pt x="222" y="2539"/>
                    <a:pt x="0" y="2731"/>
                  </a:cubicBezTo>
                  <a:lnTo>
                    <a:pt x="0" y="2849"/>
                  </a:lnTo>
                  <a:cubicBezTo>
                    <a:pt x="35" y="2819"/>
                    <a:pt x="69" y="2790"/>
                    <a:pt x="104" y="2760"/>
                  </a:cubicBezTo>
                  <a:cubicBezTo>
                    <a:pt x="217" y="2662"/>
                    <a:pt x="330" y="2563"/>
                    <a:pt x="449" y="2470"/>
                  </a:cubicBezTo>
                  <a:cubicBezTo>
                    <a:pt x="452" y="2467"/>
                    <a:pt x="456" y="2466"/>
                    <a:pt x="460" y="2466"/>
                  </a:cubicBezTo>
                  <a:cubicBezTo>
                    <a:pt x="473" y="2466"/>
                    <a:pt x="486" y="2478"/>
                    <a:pt x="478" y="2489"/>
                  </a:cubicBezTo>
                  <a:cubicBezTo>
                    <a:pt x="385" y="2598"/>
                    <a:pt x="286" y="2701"/>
                    <a:pt x="187" y="2805"/>
                  </a:cubicBezTo>
                  <a:cubicBezTo>
                    <a:pt x="123" y="2869"/>
                    <a:pt x="69" y="2938"/>
                    <a:pt x="0" y="2992"/>
                  </a:cubicBezTo>
                  <a:lnTo>
                    <a:pt x="0" y="3105"/>
                  </a:lnTo>
                  <a:cubicBezTo>
                    <a:pt x="30" y="3086"/>
                    <a:pt x="59" y="3066"/>
                    <a:pt x="84" y="3046"/>
                  </a:cubicBezTo>
                  <a:cubicBezTo>
                    <a:pt x="192" y="2957"/>
                    <a:pt x="301" y="2869"/>
                    <a:pt x="409" y="2780"/>
                  </a:cubicBezTo>
                  <a:cubicBezTo>
                    <a:pt x="417" y="2774"/>
                    <a:pt x="425" y="2772"/>
                    <a:pt x="432" y="2772"/>
                  </a:cubicBezTo>
                  <a:cubicBezTo>
                    <a:pt x="456" y="2772"/>
                    <a:pt x="476" y="2795"/>
                    <a:pt x="454" y="2810"/>
                  </a:cubicBezTo>
                  <a:cubicBezTo>
                    <a:pt x="360" y="2898"/>
                    <a:pt x="261" y="2987"/>
                    <a:pt x="163" y="3081"/>
                  </a:cubicBezTo>
                  <a:cubicBezTo>
                    <a:pt x="114" y="3125"/>
                    <a:pt x="59" y="3189"/>
                    <a:pt x="0" y="3238"/>
                  </a:cubicBezTo>
                  <a:lnTo>
                    <a:pt x="0" y="3317"/>
                  </a:lnTo>
                  <a:lnTo>
                    <a:pt x="69" y="3317"/>
                  </a:lnTo>
                  <a:cubicBezTo>
                    <a:pt x="89" y="3253"/>
                    <a:pt x="163" y="3214"/>
                    <a:pt x="217" y="3164"/>
                  </a:cubicBezTo>
                  <a:cubicBezTo>
                    <a:pt x="286" y="3110"/>
                    <a:pt x="350" y="3056"/>
                    <a:pt x="419" y="3002"/>
                  </a:cubicBezTo>
                  <a:cubicBezTo>
                    <a:pt x="425" y="2997"/>
                    <a:pt x="432" y="2995"/>
                    <a:pt x="438" y="2995"/>
                  </a:cubicBezTo>
                  <a:cubicBezTo>
                    <a:pt x="461" y="2995"/>
                    <a:pt x="484" y="3016"/>
                    <a:pt x="468" y="3031"/>
                  </a:cubicBezTo>
                  <a:lnTo>
                    <a:pt x="286" y="3219"/>
                  </a:lnTo>
                  <a:cubicBezTo>
                    <a:pt x="252" y="3253"/>
                    <a:pt x="217" y="3293"/>
                    <a:pt x="178" y="3317"/>
                  </a:cubicBezTo>
                  <a:lnTo>
                    <a:pt x="365" y="3317"/>
                  </a:lnTo>
                  <a:cubicBezTo>
                    <a:pt x="370" y="3293"/>
                    <a:pt x="385" y="3263"/>
                    <a:pt x="404" y="3238"/>
                  </a:cubicBezTo>
                  <a:cubicBezTo>
                    <a:pt x="439" y="3199"/>
                    <a:pt x="483" y="3164"/>
                    <a:pt x="537" y="3140"/>
                  </a:cubicBezTo>
                  <a:cubicBezTo>
                    <a:pt x="542" y="3137"/>
                    <a:pt x="548" y="3136"/>
                    <a:pt x="553" y="3136"/>
                  </a:cubicBezTo>
                  <a:cubicBezTo>
                    <a:pt x="578" y="3136"/>
                    <a:pt x="601" y="3163"/>
                    <a:pt x="577" y="3179"/>
                  </a:cubicBezTo>
                  <a:cubicBezTo>
                    <a:pt x="532" y="3204"/>
                    <a:pt x="498" y="3238"/>
                    <a:pt x="478" y="3278"/>
                  </a:cubicBezTo>
                  <a:cubicBezTo>
                    <a:pt x="468" y="3288"/>
                    <a:pt x="463" y="3302"/>
                    <a:pt x="459" y="3317"/>
                  </a:cubicBezTo>
                  <a:lnTo>
                    <a:pt x="597" y="3317"/>
                  </a:lnTo>
                  <a:cubicBezTo>
                    <a:pt x="611" y="3293"/>
                    <a:pt x="621" y="3263"/>
                    <a:pt x="636" y="3238"/>
                  </a:cubicBezTo>
                  <a:cubicBezTo>
                    <a:pt x="642" y="3226"/>
                    <a:pt x="655" y="3221"/>
                    <a:pt x="668" y="3221"/>
                  </a:cubicBezTo>
                  <a:cubicBezTo>
                    <a:pt x="685" y="3221"/>
                    <a:pt x="701" y="3231"/>
                    <a:pt x="695" y="3248"/>
                  </a:cubicBezTo>
                  <a:cubicBezTo>
                    <a:pt x="690" y="3273"/>
                    <a:pt x="680" y="3298"/>
                    <a:pt x="670" y="3317"/>
                  </a:cubicBezTo>
                  <a:lnTo>
                    <a:pt x="1932" y="3317"/>
                  </a:lnTo>
                  <a:cubicBezTo>
                    <a:pt x="2795" y="3261"/>
                    <a:pt x="3661" y="3239"/>
                    <a:pt x="4528" y="3239"/>
                  </a:cubicBezTo>
                  <a:cubicBezTo>
                    <a:pt x="5573" y="3239"/>
                    <a:pt x="6619" y="3271"/>
                    <a:pt x="7664" y="3317"/>
                  </a:cubicBezTo>
                  <a:lnTo>
                    <a:pt x="22849" y="3317"/>
                  </a:lnTo>
                  <a:cubicBezTo>
                    <a:pt x="22849" y="3288"/>
                    <a:pt x="22849" y="3258"/>
                    <a:pt x="22844" y="3224"/>
                  </a:cubicBezTo>
                  <a:cubicBezTo>
                    <a:pt x="22725" y="3091"/>
                    <a:pt x="22617" y="2948"/>
                    <a:pt x="22504" y="2819"/>
                  </a:cubicBezTo>
                  <a:cubicBezTo>
                    <a:pt x="22486" y="2799"/>
                    <a:pt x="22511" y="2778"/>
                    <a:pt x="22537" y="2778"/>
                  </a:cubicBezTo>
                  <a:cubicBezTo>
                    <a:pt x="22548" y="2778"/>
                    <a:pt x="22559" y="2781"/>
                    <a:pt x="22568" y="2790"/>
                  </a:cubicBezTo>
                  <a:cubicBezTo>
                    <a:pt x="22651" y="2879"/>
                    <a:pt x="22740" y="2962"/>
                    <a:pt x="22834" y="3051"/>
                  </a:cubicBezTo>
                  <a:cubicBezTo>
                    <a:pt x="22829" y="2972"/>
                    <a:pt x="22824" y="2898"/>
                    <a:pt x="22819" y="2819"/>
                  </a:cubicBezTo>
                  <a:cubicBezTo>
                    <a:pt x="22740" y="2726"/>
                    <a:pt x="22661" y="2627"/>
                    <a:pt x="22582" y="2539"/>
                  </a:cubicBezTo>
                  <a:cubicBezTo>
                    <a:pt x="22565" y="2518"/>
                    <a:pt x="22592" y="2497"/>
                    <a:pt x="22620" y="2497"/>
                  </a:cubicBezTo>
                  <a:cubicBezTo>
                    <a:pt x="22631" y="2497"/>
                    <a:pt x="22643" y="2500"/>
                    <a:pt x="22651" y="2509"/>
                  </a:cubicBezTo>
                  <a:cubicBezTo>
                    <a:pt x="22701" y="2563"/>
                    <a:pt x="22760" y="2612"/>
                    <a:pt x="22814" y="2667"/>
                  </a:cubicBezTo>
                  <a:cubicBezTo>
                    <a:pt x="22814" y="2598"/>
                    <a:pt x="22814" y="2529"/>
                    <a:pt x="22809" y="2460"/>
                  </a:cubicBezTo>
                  <a:cubicBezTo>
                    <a:pt x="22720" y="2327"/>
                    <a:pt x="22632" y="2194"/>
                    <a:pt x="22538" y="2070"/>
                  </a:cubicBezTo>
                  <a:cubicBezTo>
                    <a:pt x="22521" y="2049"/>
                    <a:pt x="22548" y="2029"/>
                    <a:pt x="22574" y="2029"/>
                  </a:cubicBezTo>
                  <a:cubicBezTo>
                    <a:pt x="22584" y="2029"/>
                    <a:pt x="22595" y="2032"/>
                    <a:pt x="22602" y="2041"/>
                  </a:cubicBezTo>
                  <a:cubicBezTo>
                    <a:pt x="22671" y="2125"/>
                    <a:pt x="22740" y="2203"/>
                    <a:pt x="22814" y="2282"/>
                  </a:cubicBezTo>
                  <a:cubicBezTo>
                    <a:pt x="22814" y="2213"/>
                    <a:pt x="22814" y="2139"/>
                    <a:pt x="22814" y="2065"/>
                  </a:cubicBezTo>
                  <a:cubicBezTo>
                    <a:pt x="22730" y="1913"/>
                    <a:pt x="22651" y="1750"/>
                    <a:pt x="22568" y="1602"/>
                  </a:cubicBezTo>
                  <a:cubicBezTo>
                    <a:pt x="22558" y="1582"/>
                    <a:pt x="22579" y="1564"/>
                    <a:pt x="22599" y="1564"/>
                  </a:cubicBezTo>
                  <a:cubicBezTo>
                    <a:pt x="22608" y="1564"/>
                    <a:pt x="22617" y="1568"/>
                    <a:pt x="22622" y="1577"/>
                  </a:cubicBezTo>
                  <a:cubicBezTo>
                    <a:pt x="22686" y="1676"/>
                    <a:pt x="22755" y="1770"/>
                    <a:pt x="22824" y="1868"/>
                  </a:cubicBezTo>
                  <a:cubicBezTo>
                    <a:pt x="22829" y="1794"/>
                    <a:pt x="22829" y="1715"/>
                    <a:pt x="22834" y="1642"/>
                  </a:cubicBezTo>
                  <a:cubicBezTo>
                    <a:pt x="22760" y="1523"/>
                    <a:pt x="22691" y="1410"/>
                    <a:pt x="22622" y="1297"/>
                  </a:cubicBezTo>
                  <a:cubicBezTo>
                    <a:pt x="22605" y="1273"/>
                    <a:pt x="22630" y="1252"/>
                    <a:pt x="22655" y="1252"/>
                  </a:cubicBezTo>
                  <a:cubicBezTo>
                    <a:pt x="22666" y="1252"/>
                    <a:pt x="22678" y="1256"/>
                    <a:pt x="22686" y="1267"/>
                  </a:cubicBezTo>
                  <a:cubicBezTo>
                    <a:pt x="22740" y="1341"/>
                    <a:pt x="22794" y="1415"/>
                    <a:pt x="22849" y="1489"/>
                  </a:cubicBezTo>
                  <a:cubicBezTo>
                    <a:pt x="22853" y="1395"/>
                    <a:pt x="22863" y="1302"/>
                    <a:pt x="22873" y="1203"/>
                  </a:cubicBezTo>
                  <a:cubicBezTo>
                    <a:pt x="22809" y="1075"/>
                    <a:pt x="22750" y="942"/>
                    <a:pt x="22686" y="819"/>
                  </a:cubicBezTo>
                  <a:cubicBezTo>
                    <a:pt x="22673" y="799"/>
                    <a:pt x="22698" y="784"/>
                    <a:pt x="22722" y="784"/>
                  </a:cubicBezTo>
                  <a:cubicBezTo>
                    <a:pt x="22735" y="784"/>
                    <a:pt x="22748" y="788"/>
                    <a:pt x="22755" y="799"/>
                  </a:cubicBezTo>
                  <a:cubicBezTo>
                    <a:pt x="22799" y="868"/>
                    <a:pt x="22844" y="947"/>
                    <a:pt x="22893" y="1021"/>
                  </a:cubicBezTo>
                  <a:cubicBezTo>
                    <a:pt x="22903" y="952"/>
                    <a:pt x="22913" y="883"/>
                    <a:pt x="22922" y="814"/>
                  </a:cubicBezTo>
                  <a:cubicBezTo>
                    <a:pt x="22834" y="725"/>
                    <a:pt x="22745" y="636"/>
                    <a:pt x="22656" y="547"/>
                  </a:cubicBezTo>
                  <a:cubicBezTo>
                    <a:pt x="22634" y="529"/>
                    <a:pt x="22664" y="502"/>
                    <a:pt x="22693" y="502"/>
                  </a:cubicBezTo>
                  <a:cubicBezTo>
                    <a:pt x="22703" y="502"/>
                    <a:pt x="22713" y="505"/>
                    <a:pt x="22720" y="513"/>
                  </a:cubicBezTo>
                  <a:lnTo>
                    <a:pt x="22937" y="715"/>
                  </a:lnTo>
                  <a:cubicBezTo>
                    <a:pt x="22942" y="676"/>
                    <a:pt x="22947" y="641"/>
                    <a:pt x="22957" y="602"/>
                  </a:cubicBezTo>
                  <a:cubicBezTo>
                    <a:pt x="22853" y="493"/>
                    <a:pt x="22755" y="380"/>
                    <a:pt x="22656" y="271"/>
                  </a:cubicBezTo>
                  <a:cubicBezTo>
                    <a:pt x="22632" y="247"/>
                    <a:pt x="22664" y="223"/>
                    <a:pt x="22697" y="223"/>
                  </a:cubicBezTo>
                  <a:cubicBezTo>
                    <a:pt x="22711" y="223"/>
                    <a:pt x="22725" y="227"/>
                    <a:pt x="22735" y="237"/>
                  </a:cubicBezTo>
                  <a:cubicBezTo>
                    <a:pt x="22814" y="311"/>
                    <a:pt x="22893" y="390"/>
                    <a:pt x="22977" y="464"/>
                  </a:cubicBezTo>
                  <a:lnTo>
                    <a:pt x="22996" y="360"/>
                  </a:lnTo>
                  <a:cubicBezTo>
                    <a:pt x="22903" y="271"/>
                    <a:pt x="22814" y="178"/>
                    <a:pt x="22725" y="94"/>
                  </a:cubicBezTo>
                  <a:cubicBezTo>
                    <a:pt x="22692" y="68"/>
                    <a:pt x="22723" y="33"/>
                    <a:pt x="22758" y="33"/>
                  </a:cubicBezTo>
                  <a:cubicBezTo>
                    <a:pt x="22769" y="33"/>
                    <a:pt x="22780" y="36"/>
                    <a:pt x="22789" y="45"/>
                  </a:cubicBezTo>
                  <a:cubicBezTo>
                    <a:pt x="22858" y="109"/>
                    <a:pt x="22937" y="173"/>
                    <a:pt x="23016" y="237"/>
                  </a:cubicBezTo>
                  <a:cubicBezTo>
                    <a:pt x="23031" y="158"/>
                    <a:pt x="23046" y="79"/>
                    <a:pt x="23065" y="0"/>
                  </a:cubicBezTo>
                  <a:lnTo>
                    <a:pt x="15756" y="0"/>
                  </a:lnTo>
                  <a:cubicBezTo>
                    <a:pt x="13525" y="75"/>
                    <a:pt x="11292" y="113"/>
                    <a:pt x="9059" y="113"/>
                  </a:cubicBezTo>
                  <a:cubicBezTo>
                    <a:pt x="6863" y="113"/>
                    <a:pt x="4667" y="76"/>
                    <a:pt x="24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0"/>
            <p:cNvSpPr/>
            <p:nvPr/>
          </p:nvSpPr>
          <p:spPr>
            <a:xfrm>
              <a:off x="2588211" y="2100192"/>
              <a:ext cx="4468" cy="14460"/>
            </a:xfrm>
            <a:custGeom>
              <a:avLst/>
              <a:gdLst/>
              <a:ahLst/>
              <a:cxnLst/>
              <a:rect l="l" t="t" r="r" b="b"/>
              <a:pathLst>
                <a:path w="55" h="178" extrusionOk="0">
                  <a:moveTo>
                    <a:pt x="1" y="0"/>
                  </a:moveTo>
                  <a:cubicBezTo>
                    <a:pt x="1" y="45"/>
                    <a:pt x="6" y="89"/>
                    <a:pt x="6" y="133"/>
                  </a:cubicBezTo>
                  <a:cubicBezTo>
                    <a:pt x="25" y="148"/>
                    <a:pt x="40" y="163"/>
                    <a:pt x="55" y="178"/>
                  </a:cubicBezTo>
                  <a:lnTo>
                    <a:pt x="55" y="60"/>
                  </a:lnTo>
                  <a:cubicBezTo>
                    <a:pt x="35" y="40"/>
                    <a:pt x="20" y="2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0"/>
            <p:cNvSpPr/>
            <p:nvPr/>
          </p:nvSpPr>
          <p:spPr>
            <a:xfrm>
              <a:off x="2589836" y="2126594"/>
              <a:ext cx="2843" cy="19335"/>
            </a:xfrm>
            <a:custGeom>
              <a:avLst/>
              <a:gdLst/>
              <a:ahLst/>
              <a:cxnLst/>
              <a:rect l="l" t="t" r="r" b="b"/>
              <a:pathLst>
                <a:path w="35" h="238" extrusionOk="0">
                  <a:moveTo>
                    <a:pt x="0" y="1"/>
                  </a:moveTo>
                  <a:lnTo>
                    <a:pt x="0" y="1"/>
                  </a:lnTo>
                  <a:cubicBezTo>
                    <a:pt x="5" y="75"/>
                    <a:pt x="5" y="149"/>
                    <a:pt x="10" y="222"/>
                  </a:cubicBezTo>
                  <a:cubicBezTo>
                    <a:pt x="15" y="227"/>
                    <a:pt x="20" y="232"/>
                    <a:pt x="25" y="237"/>
                  </a:cubicBezTo>
                  <a:lnTo>
                    <a:pt x="35" y="237"/>
                  </a:lnTo>
                  <a:lnTo>
                    <a:pt x="35" y="35"/>
                  </a:lnTo>
                  <a:cubicBezTo>
                    <a:pt x="25" y="25"/>
                    <a:pt x="10" y="15"/>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0"/>
            <p:cNvSpPr/>
            <p:nvPr/>
          </p:nvSpPr>
          <p:spPr>
            <a:xfrm>
              <a:off x="1910358" y="2166239"/>
              <a:ext cx="15354" cy="2518"/>
            </a:xfrm>
            <a:custGeom>
              <a:avLst/>
              <a:gdLst/>
              <a:ahLst/>
              <a:cxnLst/>
              <a:rect l="l" t="t" r="r" b="b"/>
              <a:pathLst>
                <a:path w="189" h="31" extrusionOk="0">
                  <a:moveTo>
                    <a:pt x="45" y="1"/>
                  </a:moveTo>
                  <a:cubicBezTo>
                    <a:pt x="30" y="10"/>
                    <a:pt x="16" y="20"/>
                    <a:pt x="1" y="30"/>
                  </a:cubicBezTo>
                  <a:lnTo>
                    <a:pt x="144" y="30"/>
                  </a:lnTo>
                  <a:cubicBezTo>
                    <a:pt x="159" y="20"/>
                    <a:pt x="173" y="10"/>
                    <a:pt x="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0"/>
            <p:cNvSpPr/>
            <p:nvPr/>
          </p:nvSpPr>
          <p:spPr>
            <a:xfrm>
              <a:off x="2203060" y="2166239"/>
              <a:ext cx="14460" cy="2112"/>
            </a:xfrm>
            <a:custGeom>
              <a:avLst/>
              <a:gdLst/>
              <a:ahLst/>
              <a:cxnLst/>
              <a:rect l="l" t="t" r="r" b="b"/>
              <a:pathLst>
                <a:path w="178" h="26" extrusionOk="0">
                  <a:moveTo>
                    <a:pt x="35" y="1"/>
                  </a:moveTo>
                  <a:cubicBezTo>
                    <a:pt x="25" y="10"/>
                    <a:pt x="10" y="15"/>
                    <a:pt x="1" y="25"/>
                  </a:cubicBezTo>
                  <a:cubicBezTo>
                    <a:pt x="50" y="25"/>
                    <a:pt x="99" y="20"/>
                    <a:pt x="148" y="20"/>
                  </a:cubicBezTo>
                  <a:cubicBezTo>
                    <a:pt x="158" y="15"/>
                    <a:pt x="168" y="6"/>
                    <a:pt x="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0"/>
            <p:cNvSpPr/>
            <p:nvPr/>
          </p:nvSpPr>
          <p:spPr>
            <a:xfrm>
              <a:off x="1795081" y="2166239"/>
              <a:ext cx="894" cy="81"/>
            </a:xfrm>
            <a:custGeom>
              <a:avLst/>
              <a:gdLst/>
              <a:ahLst/>
              <a:cxnLst/>
              <a:rect l="l" t="t" r="r" b="b"/>
              <a:pathLst>
                <a:path w="11" h="1" extrusionOk="0">
                  <a:moveTo>
                    <a:pt x="0" y="1"/>
                  </a:moveTo>
                  <a:lnTo>
                    <a:pt x="10" y="1"/>
                  </a:lnTo>
                  <a:lnTo>
                    <a:pt x="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0"/>
            <p:cNvSpPr/>
            <p:nvPr/>
          </p:nvSpPr>
          <p:spPr>
            <a:xfrm>
              <a:off x="1942041" y="2166239"/>
              <a:ext cx="16085" cy="2925"/>
            </a:xfrm>
            <a:custGeom>
              <a:avLst/>
              <a:gdLst/>
              <a:ahLst/>
              <a:cxnLst/>
              <a:rect l="l" t="t" r="r" b="b"/>
              <a:pathLst>
                <a:path w="198" h="36" extrusionOk="0">
                  <a:moveTo>
                    <a:pt x="54" y="1"/>
                  </a:moveTo>
                  <a:cubicBezTo>
                    <a:pt x="40" y="10"/>
                    <a:pt x="20" y="25"/>
                    <a:pt x="0" y="35"/>
                  </a:cubicBezTo>
                  <a:lnTo>
                    <a:pt x="148" y="35"/>
                  </a:lnTo>
                  <a:cubicBezTo>
                    <a:pt x="163" y="25"/>
                    <a:pt x="178" y="10"/>
                    <a:pt x="1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0"/>
            <p:cNvSpPr/>
            <p:nvPr/>
          </p:nvSpPr>
          <p:spPr>
            <a:xfrm>
              <a:off x="1974049" y="2166239"/>
              <a:ext cx="16491" cy="3331"/>
            </a:xfrm>
            <a:custGeom>
              <a:avLst/>
              <a:gdLst/>
              <a:ahLst/>
              <a:cxnLst/>
              <a:rect l="l" t="t" r="r" b="b"/>
              <a:pathLst>
                <a:path w="203" h="41" extrusionOk="0">
                  <a:moveTo>
                    <a:pt x="60" y="1"/>
                  </a:moveTo>
                  <a:cubicBezTo>
                    <a:pt x="40" y="15"/>
                    <a:pt x="20" y="25"/>
                    <a:pt x="0" y="40"/>
                  </a:cubicBezTo>
                  <a:lnTo>
                    <a:pt x="143" y="40"/>
                  </a:lnTo>
                  <a:cubicBezTo>
                    <a:pt x="163" y="30"/>
                    <a:pt x="183" y="15"/>
                    <a:pt x="2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0"/>
            <p:cNvSpPr/>
            <p:nvPr/>
          </p:nvSpPr>
          <p:spPr>
            <a:xfrm>
              <a:off x="1847155" y="2166239"/>
              <a:ext cx="13648" cy="1706"/>
            </a:xfrm>
            <a:custGeom>
              <a:avLst/>
              <a:gdLst/>
              <a:ahLst/>
              <a:cxnLst/>
              <a:rect l="l" t="t" r="r" b="b"/>
              <a:pathLst>
                <a:path w="168" h="21" extrusionOk="0">
                  <a:moveTo>
                    <a:pt x="25" y="1"/>
                  </a:moveTo>
                  <a:cubicBezTo>
                    <a:pt x="15" y="6"/>
                    <a:pt x="10" y="10"/>
                    <a:pt x="0" y="15"/>
                  </a:cubicBezTo>
                  <a:cubicBezTo>
                    <a:pt x="49" y="15"/>
                    <a:pt x="94" y="15"/>
                    <a:pt x="143" y="20"/>
                  </a:cubicBezTo>
                  <a:cubicBezTo>
                    <a:pt x="148" y="10"/>
                    <a:pt x="158" y="6"/>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0"/>
            <p:cNvSpPr/>
            <p:nvPr/>
          </p:nvSpPr>
          <p:spPr>
            <a:xfrm>
              <a:off x="1815878" y="2166239"/>
              <a:ext cx="12511" cy="894"/>
            </a:xfrm>
            <a:custGeom>
              <a:avLst/>
              <a:gdLst/>
              <a:ahLst/>
              <a:cxnLst/>
              <a:rect l="l" t="t" r="r" b="b"/>
              <a:pathLst>
                <a:path w="154" h="11" extrusionOk="0">
                  <a:moveTo>
                    <a:pt x="11" y="1"/>
                  </a:moveTo>
                  <a:cubicBezTo>
                    <a:pt x="6" y="1"/>
                    <a:pt x="6" y="6"/>
                    <a:pt x="1" y="6"/>
                  </a:cubicBezTo>
                  <a:cubicBezTo>
                    <a:pt x="50" y="6"/>
                    <a:pt x="94" y="10"/>
                    <a:pt x="139" y="10"/>
                  </a:cubicBezTo>
                  <a:cubicBezTo>
                    <a:pt x="144" y="6"/>
                    <a:pt x="149" y="6"/>
                    <a:pt x="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0"/>
            <p:cNvSpPr/>
            <p:nvPr/>
          </p:nvSpPr>
          <p:spPr>
            <a:xfrm>
              <a:off x="1878756" y="2166239"/>
              <a:ext cx="14460" cy="2112"/>
            </a:xfrm>
            <a:custGeom>
              <a:avLst/>
              <a:gdLst/>
              <a:ahLst/>
              <a:cxnLst/>
              <a:rect l="l" t="t" r="r" b="b"/>
              <a:pathLst>
                <a:path w="178" h="26" extrusionOk="0">
                  <a:moveTo>
                    <a:pt x="35" y="1"/>
                  </a:moveTo>
                  <a:cubicBezTo>
                    <a:pt x="25" y="6"/>
                    <a:pt x="10" y="15"/>
                    <a:pt x="0" y="25"/>
                  </a:cubicBezTo>
                  <a:lnTo>
                    <a:pt x="143" y="25"/>
                  </a:lnTo>
                  <a:cubicBezTo>
                    <a:pt x="153" y="15"/>
                    <a:pt x="163" y="10"/>
                    <a:pt x="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0"/>
            <p:cNvSpPr/>
            <p:nvPr/>
          </p:nvSpPr>
          <p:spPr>
            <a:xfrm>
              <a:off x="2103787" y="2166239"/>
              <a:ext cx="16491" cy="3331"/>
            </a:xfrm>
            <a:custGeom>
              <a:avLst/>
              <a:gdLst/>
              <a:ahLst/>
              <a:cxnLst/>
              <a:rect l="l" t="t" r="r" b="b"/>
              <a:pathLst>
                <a:path w="203" h="41" extrusionOk="0">
                  <a:moveTo>
                    <a:pt x="59" y="1"/>
                  </a:moveTo>
                  <a:cubicBezTo>
                    <a:pt x="40" y="15"/>
                    <a:pt x="20" y="25"/>
                    <a:pt x="0" y="40"/>
                  </a:cubicBezTo>
                  <a:lnTo>
                    <a:pt x="148" y="40"/>
                  </a:lnTo>
                  <a:cubicBezTo>
                    <a:pt x="168" y="25"/>
                    <a:pt x="183" y="15"/>
                    <a:pt x="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0"/>
            <p:cNvSpPr/>
            <p:nvPr/>
          </p:nvSpPr>
          <p:spPr>
            <a:xfrm>
              <a:off x="2591867" y="1977278"/>
              <a:ext cx="812" cy="8449"/>
            </a:xfrm>
            <a:custGeom>
              <a:avLst/>
              <a:gdLst/>
              <a:ahLst/>
              <a:cxnLst/>
              <a:rect l="l" t="t" r="r" b="b"/>
              <a:pathLst>
                <a:path w="10" h="104" extrusionOk="0">
                  <a:moveTo>
                    <a:pt x="10" y="0"/>
                  </a:moveTo>
                  <a:cubicBezTo>
                    <a:pt x="5" y="30"/>
                    <a:pt x="5" y="60"/>
                    <a:pt x="0" y="94"/>
                  </a:cubicBezTo>
                  <a:cubicBezTo>
                    <a:pt x="5" y="94"/>
                    <a:pt x="5" y="99"/>
                    <a:pt x="10" y="104"/>
                  </a:cubicBezTo>
                  <a:lnTo>
                    <a:pt x="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0"/>
            <p:cNvSpPr/>
            <p:nvPr/>
          </p:nvSpPr>
          <p:spPr>
            <a:xfrm>
              <a:off x="2169833" y="2166239"/>
              <a:ext cx="15273" cy="2518"/>
            </a:xfrm>
            <a:custGeom>
              <a:avLst/>
              <a:gdLst/>
              <a:ahLst/>
              <a:cxnLst/>
              <a:rect l="l" t="t" r="r" b="b"/>
              <a:pathLst>
                <a:path w="188" h="31" extrusionOk="0">
                  <a:moveTo>
                    <a:pt x="45" y="1"/>
                  </a:moveTo>
                  <a:cubicBezTo>
                    <a:pt x="30" y="10"/>
                    <a:pt x="15" y="20"/>
                    <a:pt x="0" y="30"/>
                  </a:cubicBezTo>
                  <a:lnTo>
                    <a:pt x="148" y="30"/>
                  </a:lnTo>
                  <a:cubicBezTo>
                    <a:pt x="163" y="20"/>
                    <a:pt x="173" y="10"/>
                    <a:pt x="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0"/>
            <p:cNvSpPr/>
            <p:nvPr/>
          </p:nvSpPr>
          <p:spPr>
            <a:xfrm>
              <a:off x="2070966" y="2166239"/>
              <a:ext cx="16897" cy="3331"/>
            </a:xfrm>
            <a:custGeom>
              <a:avLst/>
              <a:gdLst/>
              <a:ahLst/>
              <a:cxnLst/>
              <a:rect l="l" t="t" r="r" b="b"/>
              <a:pathLst>
                <a:path w="208" h="41" extrusionOk="0">
                  <a:moveTo>
                    <a:pt x="64" y="1"/>
                  </a:moveTo>
                  <a:cubicBezTo>
                    <a:pt x="45" y="15"/>
                    <a:pt x="25" y="30"/>
                    <a:pt x="0" y="40"/>
                  </a:cubicBezTo>
                  <a:lnTo>
                    <a:pt x="148" y="40"/>
                  </a:lnTo>
                  <a:cubicBezTo>
                    <a:pt x="168" y="30"/>
                    <a:pt x="187" y="15"/>
                    <a:pt x="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0"/>
            <p:cNvSpPr/>
            <p:nvPr/>
          </p:nvSpPr>
          <p:spPr>
            <a:xfrm>
              <a:off x="2006057" y="2166239"/>
              <a:ext cx="16897" cy="3331"/>
            </a:xfrm>
            <a:custGeom>
              <a:avLst/>
              <a:gdLst/>
              <a:ahLst/>
              <a:cxnLst/>
              <a:rect l="l" t="t" r="r" b="b"/>
              <a:pathLst>
                <a:path w="208" h="41" extrusionOk="0">
                  <a:moveTo>
                    <a:pt x="65" y="1"/>
                  </a:moveTo>
                  <a:cubicBezTo>
                    <a:pt x="45" y="15"/>
                    <a:pt x="25" y="30"/>
                    <a:pt x="1" y="40"/>
                  </a:cubicBezTo>
                  <a:lnTo>
                    <a:pt x="149" y="40"/>
                  </a:lnTo>
                  <a:cubicBezTo>
                    <a:pt x="168" y="30"/>
                    <a:pt x="188" y="15"/>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0"/>
            <p:cNvSpPr/>
            <p:nvPr/>
          </p:nvSpPr>
          <p:spPr>
            <a:xfrm>
              <a:off x="2038471" y="2166239"/>
              <a:ext cx="16897" cy="3331"/>
            </a:xfrm>
            <a:custGeom>
              <a:avLst/>
              <a:gdLst/>
              <a:ahLst/>
              <a:cxnLst/>
              <a:rect l="l" t="t" r="r" b="b"/>
              <a:pathLst>
                <a:path w="208" h="41" extrusionOk="0">
                  <a:moveTo>
                    <a:pt x="65" y="1"/>
                  </a:moveTo>
                  <a:cubicBezTo>
                    <a:pt x="45" y="15"/>
                    <a:pt x="26" y="30"/>
                    <a:pt x="1" y="40"/>
                  </a:cubicBezTo>
                  <a:lnTo>
                    <a:pt x="149" y="40"/>
                  </a:lnTo>
                  <a:cubicBezTo>
                    <a:pt x="169" y="30"/>
                    <a:pt x="188" y="15"/>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0"/>
            <p:cNvSpPr/>
            <p:nvPr/>
          </p:nvSpPr>
          <p:spPr>
            <a:xfrm>
              <a:off x="2515340" y="1849571"/>
              <a:ext cx="34932" cy="6824"/>
            </a:xfrm>
            <a:custGeom>
              <a:avLst/>
              <a:gdLst/>
              <a:ahLst/>
              <a:cxnLst/>
              <a:rect l="l" t="t" r="r" b="b"/>
              <a:pathLst>
                <a:path w="430" h="84" extrusionOk="0">
                  <a:moveTo>
                    <a:pt x="430" y="0"/>
                  </a:moveTo>
                  <a:lnTo>
                    <a:pt x="430" y="0"/>
                  </a:lnTo>
                  <a:cubicBezTo>
                    <a:pt x="370" y="5"/>
                    <a:pt x="311" y="10"/>
                    <a:pt x="252" y="10"/>
                  </a:cubicBezTo>
                  <a:cubicBezTo>
                    <a:pt x="242" y="30"/>
                    <a:pt x="223" y="49"/>
                    <a:pt x="203" y="64"/>
                  </a:cubicBezTo>
                  <a:cubicBezTo>
                    <a:pt x="199" y="68"/>
                    <a:pt x="194" y="69"/>
                    <a:pt x="190" y="69"/>
                  </a:cubicBezTo>
                  <a:cubicBezTo>
                    <a:pt x="176" y="69"/>
                    <a:pt x="162" y="56"/>
                    <a:pt x="173" y="45"/>
                  </a:cubicBezTo>
                  <a:cubicBezTo>
                    <a:pt x="183" y="35"/>
                    <a:pt x="193" y="25"/>
                    <a:pt x="198" y="15"/>
                  </a:cubicBezTo>
                  <a:lnTo>
                    <a:pt x="198" y="15"/>
                  </a:lnTo>
                  <a:cubicBezTo>
                    <a:pt x="134" y="20"/>
                    <a:pt x="70" y="25"/>
                    <a:pt x="6" y="30"/>
                  </a:cubicBezTo>
                  <a:cubicBezTo>
                    <a:pt x="6" y="45"/>
                    <a:pt x="6" y="64"/>
                    <a:pt x="1" y="84"/>
                  </a:cubicBezTo>
                  <a:lnTo>
                    <a:pt x="425" y="84"/>
                  </a:lnTo>
                  <a:cubicBezTo>
                    <a:pt x="420" y="64"/>
                    <a:pt x="425" y="40"/>
                    <a:pt x="425" y="15"/>
                  </a:cubicBezTo>
                  <a:cubicBezTo>
                    <a:pt x="430" y="10"/>
                    <a:pt x="430" y="5"/>
                    <a:pt x="4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0"/>
            <p:cNvSpPr/>
            <p:nvPr/>
          </p:nvSpPr>
          <p:spPr>
            <a:xfrm>
              <a:off x="2478133" y="1852334"/>
              <a:ext cx="31683" cy="4062"/>
            </a:xfrm>
            <a:custGeom>
              <a:avLst/>
              <a:gdLst/>
              <a:ahLst/>
              <a:cxnLst/>
              <a:rect l="l" t="t" r="r" b="b"/>
              <a:pathLst>
                <a:path w="390" h="50" extrusionOk="0">
                  <a:moveTo>
                    <a:pt x="390" y="1"/>
                  </a:moveTo>
                  <a:cubicBezTo>
                    <a:pt x="257" y="6"/>
                    <a:pt x="129" y="15"/>
                    <a:pt x="0" y="20"/>
                  </a:cubicBezTo>
                  <a:cubicBezTo>
                    <a:pt x="0" y="30"/>
                    <a:pt x="0" y="40"/>
                    <a:pt x="0" y="50"/>
                  </a:cubicBezTo>
                  <a:lnTo>
                    <a:pt x="390" y="50"/>
                  </a:lnTo>
                  <a:cubicBezTo>
                    <a:pt x="390" y="30"/>
                    <a:pt x="390" y="15"/>
                    <a:pt x="3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0"/>
            <p:cNvSpPr/>
            <p:nvPr/>
          </p:nvSpPr>
          <p:spPr>
            <a:xfrm>
              <a:off x="665218" y="1875974"/>
              <a:ext cx="24128" cy="245094"/>
            </a:xfrm>
            <a:custGeom>
              <a:avLst/>
              <a:gdLst/>
              <a:ahLst/>
              <a:cxnLst/>
              <a:rect l="l" t="t" r="r" b="b"/>
              <a:pathLst>
                <a:path w="297" h="3017" extrusionOk="0">
                  <a:moveTo>
                    <a:pt x="296" y="0"/>
                  </a:moveTo>
                  <a:cubicBezTo>
                    <a:pt x="193" y="25"/>
                    <a:pt x="109" y="69"/>
                    <a:pt x="69" y="143"/>
                  </a:cubicBezTo>
                  <a:cubicBezTo>
                    <a:pt x="0" y="276"/>
                    <a:pt x="74" y="552"/>
                    <a:pt x="79" y="695"/>
                  </a:cubicBezTo>
                  <a:cubicBezTo>
                    <a:pt x="89" y="1095"/>
                    <a:pt x="109" y="1489"/>
                    <a:pt x="148" y="1883"/>
                  </a:cubicBezTo>
                  <a:cubicBezTo>
                    <a:pt x="183" y="2253"/>
                    <a:pt x="227" y="2622"/>
                    <a:pt x="291" y="2987"/>
                  </a:cubicBezTo>
                  <a:cubicBezTo>
                    <a:pt x="291" y="2997"/>
                    <a:pt x="296" y="3007"/>
                    <a:pt x="296" y="3017"/>
                  </a:cubicBezTo>
                  <a:lnTo>
                    <a:pt x="2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2" name="Google Shape;902;p30"/>
          <p:cNvSpPr/>
          <p:nvPr/>
        </p:nvSpPr>
        <p:spPr>
          <a:xfrm>
            <a:off x="658800" y="1359175"/>
            <a:ext cx="2007596" cy="3124517"/>
          </a:xfrm>
          <a:custGeom>
            <a:avLst/>
            <a:gdLst/>
            <a:ahLst/>
            <a:cxnLst/>
            <a:rect l="l" t="t" r="r" b="b"/>
            <a:pathLst>
              <a:path w="24145" h="37578" extrusionOk="0">
                <a:moveTo>
                  <a:pt x="19315" y="252"/>
                </a:moveTo>
                <a:cubicBezTo>
                  <a:pt x="19414" y="252"/>
                  <a:pt x="19497" y="282"/>
                  <a:pt x="19562" y="331"/>
                </a:cubicBezTo>
                <a:cubicBezTo>
                  <a:pt x="19507" y="326"/>
                  <a:pt x="19453" y="324"/>
                  <a:pt x="19399" y="324"/>
                </a:cubicBezTo>
                <a:cubicBezTo>
                  <a:pt x="19291" y="324"/>
                  <a:pt x="19184" y="331"/>
                  <a:pt x="19079" y="331"/>
                </a:cubicBezTo>
                <a:cubicBezTo>
                  <a:pt x="19074" y="331"/>
                  <a:pt x="19070" y="331"/>
                  <a:pt x="19066" y="334"/>
                </a:cubicBezTo>
                <a:lnTo>
                  <a:pt x="19066" y="334"/>
                </a:lnTo>
                <a:cubicBezTo>
                  <a:pt x="19130" y="281"/>
                  <a:pt x="19218" y="252"/>
                  <a:pt x="19315" y="252"/>
                </a:cubicBezTo>
                <a:close/>
                <a:moveTo>
                  <a:pt x="9177" y="252"/>
                </a:moveTo>
                <a:cubicBezTo>
                  <a:pt x="9300" y="252"/>
                  <a:pt x="9404" y="296"/>
                  <a:pt x="9463" y="370"/>
                </a:cubicBezTo>
                <a:cubicBezTo>
                  <a:pt x="9384" y="366"/>
                  <a:pt x="9303" y="365"/>
                  <a:pt x="9222" y="365"/>
                </a:cubicBezTo>
                <a:cubicBezTo>
                  <a:pt x="9111" y="365"/>
                  <a:pt x="9000" y="368"/>
                  <a:pt x="8891" y="370"/>
                </a:cubicBezTo>
                <a:cubicBezTo>
                  <a:pt x="8951" y="296"/>
                  <a:pt x="9054" y="252"/>
                  <a:pt x="9177" y="252"/>
                </a:cubicBezTo>
                <a:close/>
                <a:moveTo>
                  <a:pt x="9498" y="415"/>
                </a:moveTo>
                <a:cubicBezTo>
                  <a:pt x="9507" y="444"/>
                  <a:pt x="9517" y="469"/>
                  <a:pt x="9517" y="499"/>
                </a:cubicBezTo>
                <a:cubicBezTo>
                  <a:pt x="9476" y="498"/>
                  <a:pt x="9435" y="497"/>
                  <a:pt x="9393" y="497"/>
                </a:cubicBezTo>
                <a:cubicBezTo>
                  <a:pt x="9218" y="497"/>
                  <a:pt x="9042" y="504"/>
                  <a:pt x="8867" y="508"/>
                </a:cubicBezTo>
                <a:cubicBezTo>
                  <a:pt x="8847" y="508"/>
                  <a:pt x="8842" y="513"/>
                  <a:pt x="8837" y="523"/>
                </a:cubicBezTo>
                <a:lnTo>
                  <a:pt x="8837" y="503"/>
                </a:lnTo>
                <a:cubicBezTo>
                  <a:pt x="8837" y="474"/>
                  <a:pt x="8847" y="444"/>
                  <a:pt x="8862" y="415"/>
                </a:cubicBezTo>
                <a:cubicBezTo>
                  <a:pt x="8984" y="418"/>
                  <a:pt x="9107" y="420"/>
                  <a:pt x="9229" y="420"/>
                </a:cubicBezTo>
                <a:cubicBezTo>
                  <a:pt x="9318" y="420"/>
                  <a:pt x="9408" y="419"/>
                  <a:pt x="9498" y="415"/>
                </a:cubicBezTo>
                <a:close/>
                <a:moveTo>
                  <a:pt x="14244" y="252"/>
                </a:moveTo>
                <a:cubicBezTo>
                  <a:pt x="14431" y="252"/>
                  <a:pt x="14584" y="365"/>
                  <a:pt x="14584" y="503"/>
                </a:cubicBezTo>
                <a:lnTo>
                  <a:pt x="14584" y="661"/>
                </a:lnTo>
                <a:cubicBezTo>
                  <a:pt x="14504" y="654"/>
                  <a:pt x="14423" y="651"/>
                  <a:pt x="14341" y="651"/>
                </a:cubicBezTo>
                <a:cubicBezTo>
                  <a:pt x="14205" y="651"/>
                  <a:pt x="14068" y="658"/>
                  <a:pt x="13933" y="661"/>
                </a:cubicBezTo>
                <a:cubicBezTo>
                  <a:pt x="13923" y="661"/>
                  <a:pt x="13914" y="666"/>
                  <a:pt x="13904" y="671"/>
                </a:cubicBezTo>
                <a:lnTo>
                  <a:pt x="13904" y="503"/>
                </a:lnTo>
                <a:cubicBezTo>
                  <a:pt x="13904" y="489"/>
                  <a:pt x="13909" y="479"/>
                  <a:pt x="13909" y="469"/>
                </a:cubicBezTo>
                <a:cubicBezTo>
                  <a:pt x="13914" y="474"/>
                  <a:pt x="13923" y="474"/>
                  <a:pt x="13933" y="474"/>
                </a:cubicBezTo>
                <a:cubicBezTo>
                  <a:pt x="14055" y="477"/>
                  <a:pt x="14180" y="481"/>
                  <a:pt x="14303" y="481"/>
                </a:cubicBezTo>
                <a:cubicBezTo>
                  <a:pt x="14354" y="481"/>
                  <a:pt x="14405" y="480"/>
                  <a:pt x="14456" y="479"/>
                </a:cubicBezTo>
                <a:cubicBezTo>
                  <a:pt x="14505" y="474"/>
                  <a:pt x="14505" y="420"/>
                  <a:pt x="14456" y="420"/>
                </a:cubicBezTo>
                <a:cubicBezTo>
                  <a:pt x="14398" y="416"/>
                  <a:pt x="14340" y="415"/>
                  <a:pt x="14282" y="415"/>
                </a:cubicBezTo>
                <a:cubicBezTo>
                  <a:pt x="14165" y="415"/>
                  <a:pt x="14048" y="420"/>
                  <a:pt x="13933" y="420"/>
                </a:cubicBezTo>
                <a:lnTo>
                  <a:pt x="13923" y="420"/>
                </a:lnTo>
                <a:cubicBezTo>
                  <a:pt x="13968" y="321"/>
                  <a:pt x="14096" y="252"/>
                  <a:pt x="14244" y="252"/>
                </a:cubicBezTo>
                <a:close/>
                <a:moveTo>
                  <a:pt x="21937" y="1036"/>
                </a:moveTo>
                <a:cubicBezTo>
                  <a:pt x="21976" y="1036"/>
                  <a:pt x="22016" y="1041"/>
                  <a:pt x="22055" y="1041"/>
                </a:cubicBezTo>
                <a:cubicBezTo>
                  <a:pt x="22016" y="1100"/>
                  <a:pt x="21981" y="1164"/>
                  <a:pt x="21947" y="1228"/>
                </a:cubicBezTo>
                <a:cubicBezTo>
                  <a:pt x="21942" y="1164"/>
                  <a:pt x="21942" y="1100"/>
                  <a:pt x="21937" y="1036"/>
                </a:cubicBezTo>
                <a:close/>
                <a:moveTo>
                  <a:pt x="22134" y="1041"/>
                </a:moveTo>
                <a:cubicBezTo>
                  <a:pt x="22154" y="1041"/>
                  <a:pt x="22169" y="1046"/>
                  <a:pt x="22183" y="1046"/>
                </a:cubicBezTo>
                <a:lnTo>
                  <a:pt x="22183" y="1159"/>
                </a:lnTo>
                <a:cubicBezTo>
                  <a:pt x="22178" y="1149"/>
                  <a:pt x="22163" y="1142"/>
                  <a:pt x="22149" y="1142"/>
                </a:cubicBezTo>
                <a:cubicBezTo>
                  <a:pt x="22136" y="1142"/>
                  <a:pt x="22124" y="1147"/>
                  <a:pt x="22119" y="1159"/>
                </a:cubicBezTo>
                <a:cubicBezTo>
                  <a:pt x="22070" y="1253"/>
                  <a:pt x="22011" y="1341"/>
                  <a:pt x="21957" y="1440"/>
                </a:cubicBezTo>
                <a:cubicBezTo>
                  <a:pt x="21957" y="1420"/>
                  <a:pt x="21957" y="1405"/>
                  <a:pt x="21957" y="1386"/>
                </a:cubicBezTo>
                <a:cubicBezTo>
                  <a:pt x="22021" y="1277"/>
                  <a:pt x="22075" y="1164"/>
                  <a:pt x="22134" y="1051"/>
                </a:cubicBezTo>
                <a:cubicBezTo>
                  <a:pt x="22134" y="1046"/>
                  <a:pt x="22134" y="1046"/>
                  <a:pt x="22134" y="1041"/>
                </a:cubicBezTo>
                <a:close/>
                <a:moveTo>
                  <a:pt x="11711" y="252"/>
                </a:moveTo>
                <a:cubicBezTo>
                  <a:pt x="11775" y="252"/>
                  <a:pt x="11829" y="262"/>
                  <a:pt x="11883" y="287"/>
                </a:cubicBezTo>
                <a:lnTo>
                  <a:pt x="11809" y="287"/>
                </a:lnTo>
                <a:cubicBezTo>
                  <a:pt x="11765" y="287"/>
                  <a:pt x="11765" y="336"/>
                  <a:pt x="11809" y="336"/>
                </a:cubicBezTo>
                <a:lnTo>
                  <a:pt x="11967" y="336"/>
                </a:lnTo>
                <a:cubicBezTo>
                  <a:pt x="11996" y="365"/>
                  <a:pt x="12026" y="400"/>
                  <a:pt x="12036" y="434"/>
                </a:cubicBezTo>
                <a:cubicBezTo>
                  <a:pt x="11947" y="425"/>
                  <a:pt x="11858" y="425"/>
                  <a:pt x="11770" y="420"/>
                </a:cubicBezTo>
                <a:cubicBezTo>
                  <a:pt x="11768" y="419"/>
                  <a:pt x="11766" y="419"/>
                  <a:pt x="11764" y="419"/>
                </a:cubicBezTo>
                <a:cubicBezTo>
                  <a:pt x="11720" y="419"/>
                  <a:pt x="11722" y="474"/>
                  <a:pt x="11770" y="479"/>
                </a:cubicBezTo>
                <a:cubicBezTo>
                  <a:pt x="11863" y="489"/>
                  <a:pt x="11957" y="499"/>
                  <a:pt x="12051" y="499"/>
                </a:cubicBezTo>
                <a:lnTo>
                  <a:pt x="12051" y="503"/>
                </a:lnTo>
                <a:lnTo>
                  <a:pt x="12051" y="548"/>
                </a:lnTo>
                <a:cubicBezTo>
                  <a:pt x="11982" y="548"/>
                  <a:pt x="11913" y="553"/>
                  <a:pt x="11844" y="553"/>
                </a:cubicBezTo>
                <a:cubicBezTo>
                  <a:pt x="11789" y="553"/>
                  <a:pt x="11789" y="617"/>
                  <a:pt x="11844" y="617"/>
                </a:cubicBezTo>
                <a:cubicBezTo>
                  <a:pt x="11913" y="622"/>
                  <a:pt x="11982" y="622"/>
                  <a:pt x="12051" y="622"/>
                </a:cubicBezTo>
                <a:lnTo>
                  <a:pt x="12051" y="710"/>
                </a:lnTo>
                <a:cubicBezTo>
                  <a:pt x="11932" y="710"/>
                  <a:pt x="11809" y="720"/>
                  <a:pt x="11696" y="720"/>
                </a:cubicBezTo>
                <a:cubicBezTo>
                  <a:pt x="11646" y="725"/>
                  <a:pt x="11646" y="779"/>
                  <a:pt x="11696" y="779"/>
                </a:cubicBezTo>
                <a:cubicBezTo>
                  <a:pt x="11809" y="784"/>
                  <a:pt x="11932" y="794"/>
                  <a:pt x="12051" y="794"/>
                </a:cubicBezTo>
                <a:lnTo>
                  <a:pt x="12051" y="913"/>
                </a:lnTo>
                <a:cubicBezTo>
                  <a:pt x="11947" y="903"/>
                  <a:pt x="11839" y="898"/>
                  <a:pt x="11735" y="888"/>
                </a:cubicBezTo>
                <a:cubicBezTo>
                  <a:pt x="11733" y="888"/>
                  <a:pt x="11731" y="888"/>
                  <a:pt x="11730" y="888"/>
                </a:cubicBezTo>
                <a:cubicBezTo>
                  <a:pt x="11690" y="888"/>
                  <a:pt x="11683" y="937"/>
                  <a:pt x="11725" y="942"/>
                </a:cubicBezTo>
                <a:cubicBezTo>
                  <a:pt x="11829" y="957"/>
                  <a:pt x="11942" y="977"/>
                  <a:pt x="12051" y="986"/>
                </a:cubicBezTo>
                <a:lnTo>
                  <a:pt x="12051" y="1105"/>
                </a:lnTo>
                <a:cubicBezTo>
                  <a:pt x="11932" y="1105"/>
                  <a:pt x="11814" y="1110"/>
                  <a:pt x="11696" y="1115"/>
                </a:cubicBezTo>
                <a:cubicBezTo>
                  <a:pt x="11651" y="1115"/>
                  <a:pt x="11651" y="1164"/>
                  <a:pt x="11696" y="1164"/>
                </a:cubicBezTo>
                <a:cubicBezTo>
                  <a:pt x="11790" y="1164"/>
                  <a:pt x="11885" y="1170"/>
                  <a:pt x="11980" y="1170"/>
                </a:cubicBezTo>
                <a:cubicBezTo>
                  <a:pt x="12003" y="1170"/>
                  <a:pt x="12027" y="1170"/>
                  <a:pt x="12051" y="1169"/>
                </a:cubicBezTo>
                <a:lnTo>
                  <a:pt x="12051" y="1243"/>
                </a:lnTo>
                <a:cubicBezTo>
                  <a:pt x="11957" y="1243"/>
                  <a:pt x="11863" y="1253"/>
                  <a:pt x="11770" y="1253"/>
                </a:cubicBezTo>
                <a:cubicBezTo>
                  <a:pt x="11730" y="1253"/>
                  <a:pt x="11730" y="1297"/>
                  <a:pt x="11770" y="1302"/>
                </a:cubicBezTo>
                <a:cubicBezTo>
                  <a:pt x="11863" y="1302"/>
                  <a:pt x="11957" y="1307"/>
                  <a:pt x="12051" y="1307"/>
                </a:cubicBezTo>
                <a:lnTo>
                  <a:pt x="12051" y="1499"/>
                </a:lnTo>
                <a:cubicBezTo>
                  <a:pt x="12051" y="1598"/>
                  <a:pt x="11967" y="1686"/>
                  <a:pt x="11849" y="1726"/>
                </a:cubicBezTo>
                <a:cubicBezTo>
                  <a:pt x="11839" y="1716"/>
                  <a:pt x="11829" y="1711"/>
                  <a:pt x="11809" y="1711"/>
                </a:cubicBezTo>
                <a:cubicBezTo>
                  <a:pt x="11762" y="1708"/>
                  <a:pt x="11715" y="1707"/>
                  <a:pt x="11669" y="1707"/>
                </a:cubicBezTo>
                <a:cubicBezTo>
                  <a:pt x="11622" y="1707"/>
                  <a:pt x="11575" y="1708"/>
                  <a:pt x="11528" y="1711"/>
                </a:cubicBezTo>
                <a:cubicBezTo>
                  <a:pt x="11435" y="1667"/>
                  <a:pt x="11370" y="1588"/>
                  <a:pt x="11370" y="1499"/>
                </a:cubicBezTo>
                <a:lnTo>
                  <a:pt x="11370" y="503"/>
                </a:lnTo>
                <a:cubicBezTo>
                  <a:pt x="11370" y="365"/>
                  <a:pt x="11523" y="252"/>
                  <a:pt x="11711" y="252"/>
                </a:cubicBezTo>
                <a:close/>
                <a:moveTo>
                  <a:pt x="6644" y="252"/>
                </a:moveTo>
                <a:cubicBezTo>
                  <a:pt x="6738" y="252"/>
                  <a:pt x="6826" y="282"/>
                  <a:pt x="6890" y="326"/>
                </a:cubicBezTo>
                <a:cubicBezTo>
                  <a:pt x="6752" y="326"/>
                  <a:pt x="6614" y="336"/>
                  <a:pt x="6481" y="336"/>
                </a:cubicBezTo>
                <a:cubicBezTo>
                  <a:pt x="6432" y="336"/>
                  <a:pt x="6432" y="390"/>
                  <a:pt x="6481" y="395"/>
                </a:cubicBezTo>
                <a:cubicBezTo>
                  <a:pt x="6639" y="395"/>
                  <a:pt x="6797" y="405"/>
                  <a:pt x="6955" y="405"/>
                </a:cubicBezTo>
                <a:cubicBezTo>
                  <a:pt x="6959" y="410"/>
                  <a:pt x="6964" y="420"/>
                  <a:pt x="6969" y="430"/>
                </a:cubicBezTo>
                <a:cubicBezTo>
                  <a:pt x="6826" y="434"/>
                  <a:pt x="6679" y="454"/>
                  <a:pt x="6555" y="464"/>
                </a:cubicBezTo>
                <a:cubicBezTo>
                  <a:pt x="6501" y="469"/>
                  <a:pt x="6496" y="528"/>
                  <a:pt x="6555" y="528"/>
                </a:cubicBezTo>
                <a:cubicBezTo>
                  <a:pt x="6658" y="528"/>
                  <a:pt x="6776" y="534"/>
                  <a:pt x="6895" y="534"/>
                </a:cubicBezTo>
                <a:cubicBezTo>
                  <a:pt x="6925" y="534"/>
                  <a:pt x="6955" y="534"/>
                  <a:pt x="6984" y="533"/>
                </a:cubicBezTo>
                <a:lnTo>
                  <a:pt x="6984" y="597"/>
                </a:lnTo>
                <a:cubicBezTo>
                  <a:pt x="6851" y="597"/>
                  <a:pt x="6713" y="607"/>
                  <a:pt x="6590" y="612"/>
                </a:cubicBezTo>
                <a:cubicBezTo>
                  <a:pt x="6541" y="612"/>
                  <a:pt x="6541" y="671"/>
                  <a:pt x="6590" y="671"/>
                </a:cubicBezTo>
                <a:cubicBezTo>
                  <a:pt x="6713" y="676"/>
                  <a:pt x="6851" y="686"/>
                  <a:pt x="6984" y="686"/>
                </a:cubicBezTo>
                <a:lnTo>
                  <a:pt x="6984" y="770"/>
                </a:lnTo>
                <a:cubicBezTo>
                  <a:pt x="6876" y="760"/>
                  <a:pt x="6772" y="755"/>
                  <a:pt x="6669" y="745"/>
                </a:cubicBezTo>
                <a:cubicBezTo>
                  <a:pt x="6667" y="745"/>
                  <a:pt x="6665" y="745"/>
                  <a:pt x="6663" y="745"/>
                </a:cubicBezTo>
                <a:cubicBezTo>
                  <a:pt x="6614" y="745"/>
                  <a:pt x="6606" y="804"/>
                  <a:pt x="6654" y="809"/>
                </a:cubicBezTo>
                <a:cubicBezTo>
                  <a:pt x="6762" y="824"/>
                  <a:pt x="6871" y="839"/>
                  <a:pt x="6984" y="853"/>
                </a:cubicBezTo>
                <a:lnTo>
                  <a:pt x="6984" y="947"/>
                </a:lnTo>
                <a:lnTo>
                  <a:pt x="6703" y="947"/>
                </a:lnTo>
                <a:cubicBezTo>
                  <a:pt x="6701" y="947"/>
                  <a:pt x="6699" y="947"/>
                  <a:pt x="6697" y="947"/>
                </a:cubicBezTo>
                <a:cubicBezTo>
                  <a:pt x="6659" y="947"/>
                  <a:pt x="6666" y="991"/>
                  <a:pt x="6703" y="991"/>
                </a:cubicBezTo>
                <a:cubicBezTo>
                  <a:pt x="6797" y="1001"/>
                  <a:pt x="6890" y="1011"/>
                  <a:pt x="6984" y="1016"/>
                </a:cubicBezTo>
                <a:lnTo>
                  <a:pt x="6984" y="1095"/>
                </a:lnTo>
                <a:cubicBezTo>
                  <a:pt x="6886" y="1085"/>
                  <a:pt x="6792" y="1085"/>
                  <a:pt x="6703" y="1075"/>
                </a:cubicBezTo>
                <a:cubicBezTo>
                  <a:pt x="6654" y="1075"/>
                  <a:pt x="6639" y="1139"/>
                  <a:pt x="6688" y="1144"/>
                </a:cubicBezTo>
                <a:cubicBezTo>
                  <a:pt x="6782" y="1154"/>
                  <a:pt x="6881" y="1174"/>
                  <a:pt x="6984" y="1189"/>
                </a:cubicBezTo>
                <a:lnTo>
                  <a:pt x="6984" y="1272"/>
                </a:lnTo>
                <a:cubicBezTo>
                  <a:pt x="6900" y="1277"/>
                  <a:pt x="6821" y="1277"/>
                  <a:pt x="6738" y="1282"/>
                </a:cubicBezTo>
                <a:cubicBezTo>
                  <a:pt x="6698" y="1282"/>
                  <a:pt x="6698" y="1327"/>
                  <a:pt x="6738" y="1331"/>
                </a:cubicBezTo>
                <a:cubicBezTo>
                  <a:pt x="6821" y="1331"/>
                  <a:pt x="6900" y="1336"/>
                  <a:pt x="6984" y="1336"/>
                </a:cubicBezTo>
                <a:lnTo>
                  <a:pt x="6984" y="1455"/>
                </a:lnTo>
                <a:cubicBezTo>
                  <a:pt x="6925" y="1450"/>
                  <a:pt x="6871" y="1445"/>
                  <a:pt x="6812" y="1440"/>
                </a:cubicBezTo>
                <a:cubicBezTo>
                  <a:pt x="6810" y="1440"/>
                  <a:pt x="6808" y="1440"/>
                  <a:pt x="6806" y="1440"/>
                </a:cubicBezTo>
                <a:cubicBezTo>
                  <a:pt x="6762" y="1440"/>
                  <a:pt x="6754" y="1499"/>
                  <a:pt x="6802" y="1504"/>
                </a:cubicBezTo>
                <a:cubicBezTo>
                  <a:pt x="6861" y="1514"/>
                  <a:pt x="6920" y="1519"/>
                  <a:pt x="6979" y="1524"/>
                </a:cubicBezTo>
                <a:cubicBezTo>
                  <a:pt x="6974" y="1548"/>
                  <a:pt x="6969" y="1568"/>
                  <a:pt x="6959" y="1588"/>
                </a:cubicBezTo>
                <a:cubicBezTo>
                  <a:pt x="6886" y="1583"/>
                  <a:pt x="6812" y="1583"/>
                  <a:pt x="6738" y="1583"/>
                </a:cubicBezTo>
                <a:cubicBezTo>
                  <a:pt x="6698" y="1583"/>
                  <a:pt x="6698" y="1632"/>
                  <a:pt x="6738" y="1632"/>
                </a:cubicBezTo>
                <a:cubicBezTo>
                  <a:pt x="6780" y="1632"/>
                  <a:pt x="6823" y="1634"/>
                  <a:pt x="6866" y="1634"/>
                </a:cubicBezTo>
                <a:cubicBezTo>
                  <a:pt x="6887" y="1634"/>
                  <a:pt x="6909" y="1634"/>
                  <a:pt x="6930" y="1632"/>
                </a:cubicBezTo>
                <a:lnTo>
                  <a:pt x="6930" y="1632"/>
                </a:lnTo>
                <a:cubicBezTo>
                  <a:pt x="6886" y="1686"/>
                  <a:pt x="6812" y="1726"/>
                  <a:pt x="6728" y="1741"/>
                </a:cubicBezTo>
                <a:lnTo>
                  <a:pt x="6545" y="1741"/>
                </a:lnTo>
                <a:cubicBezTo>
                  <a:pt x="6407" y="1706"/>
                  <a:pt x="6304" y="1612"/>
                  <a:pt x="6304" y="1499"/>
                </a:cubicBezTo>
                <a:lnTo>
                  <a:pt x="6304" y="503"/>
                </a:lnTo>
                <a:cubicBezTo>
                  <a:pt x="6304" y="365"/>
                  <a:pt x="6457" y="252"/>
                  <a:pt x="6644" y="252"/>
                </a:cubicBezTo>
                <a:close/>
                <a:moveTo>
                  <a:pt x="4111" y="252"/>
                </a:moveTo>
                <a:cubicBezTo>
                  <a:pt x="4298" y="252"/>
                  <a:pt x="4451" y="365"/>
                  <a:pt x="4451" y="503"/>
                </a:cubicBezTo>
                <a:lnTo>
                  <a:pt x="4451" y="518"/>
                </a:lnTo>
                <a:cubicBezTo>
                  <a:pt x="4293" y="513"/>
                  <a:pt x="4135" y="513"/>
                  <a:pt x="3983" y="513"/>
                </a:cubicBezTo>
                <a:cubicBezTo>
                  <a:pt x="3981" y="513"/>
                  <a:pt x="3979" y="513"/>
                  <a:pt x="3977" y="513"/>
                </a:cubicBezTo>
                <a:cubicBezTo>
                  <a:pt x="3943" y="513"/>
                  <a:pt x="3945" y="558"/>
                  <a:pt x="3983" y="558"/>
                </a:cubicBezTo>
                <a:cubicBezTo>
                  <a:pt x="4140" y="568"/>
                  <a:pt x="4293" y="577"/>
                  <a:pt x="4451" y="582"/>
                </a:cubicBezTo>
                <a:lnTo>
                  <a:pt x="4451" y="686"/>
                </a:lnTo>
                <a:cubicBezTo>
                  <a:pt x="4308" y="681"/>
                  <a:pt x="4160" y="681"/>
                  <a:pt x="4022" y="671"/>
                </a:cubicBezTo>
                <a:cubicBezTo>
                  <a:pt x="3983" y="671"/>
                  <a:pt x="3983" y="715"/>
                  <a:pt x="4022" y="715"/>
                </a:cubicBezTo>
                <a:cubicBezTo>
                  <a:pt x="4160" y="730"/>
                  <a:pt x="4308" y="745"/>
                  <a:pt x="4451" y="760"/>
                </a:cubicBezTo>
                <a:lnTo>
                  <a:pt x="4451" y="927"/>
                </a:lnTo>
                <a:cubicBezTo>
                  <a:pt x="4333" y="903"/>
                  <a:pt x="4219" y="883"/>
                  <a:pt x="4106" y="863"/>
                </a:cubicBezTo>
                <a:cubicBezTo>
                  <a:pt x="4102" y="862"/>
                  <a:pt x="4098" y="862"/>
                  <a:pt x="4095" y="862"/>
                </a:cubicBezTo>
                <a:cubicBezTo>
                  <a:pt x="4059" y="862"/>
                  <a:pt x="4046" y="904"/>
                  <a:pt x="4086" y="917"/>
                </a:cubicBezTo>
                <a:cubicBezTo>
                  <a:pt x="4204" y="942"/>
                  <a:pt x="4328" y="982"/>
                  <a:pt x="4451" y="1006"/>
                </a:cubicBezTo>
                <a:lnTo>
                  <a:pt x="4451" y="1233"/>
                </a:lnTo>
                <a:cubicBezTo>
                  <a:pt x="4338" y="1213"/>
                  <a:pt x="4219" y="1203"/>
                  <a:pt x="4111" y="1189"/>
                </a:cubicBezTo>
                <a:cubicBezTo>
                  <a:pt x="4109" y="1188"/>
                  <a:pt x="4107" y="1188"/>
                  <a:pt x="4105" y="1188"/>
                </a:cubicBezTo>
                <a:cubicBezTo>
                  <a:pt x="4060" y="1188"/>
                  <a:pt x="4039" y="1238"/>
                  <a:pt x="4086" y="1248"/>
                </a:cubicBezTo>
                <a:cubicBezTo>
                  <a:pt x="4209" y="1267"/>
                  <a:pt x="4328" y="1292"/>
                  <a:pt x="4451" y="1307"/>
                </a:cubicBezTo>
                <a:lnTo>
                  <a:pt x="4451" y="1474"/>
                </a:lnTo>
                <a:cubicBezTo>
                  <a:pt x="4333" y="1465"/>
                  <a:pt x="4214" y="1460"/>
                  <a:pt x="4096" y="1450"/>
                </a:cubicBezTo>
                <a:cubicBezTo>
                  <a:pt x="4062" y="1450"/>
                  <a:pt x="4062" y="1489"/>
                  <a:pt x="4096" y="1489"/>
                </a:cubicBezTo>
                <a:cubicBezTo>
                  <a:pt x="4214" y="1499"/>
                  <a:pt x="4333" y="1514"/>
                  <a:pt x="4446" y="1514"/>
                </a:cubicBezTo>
                <a:cubicBezTo>
                  <a:pt x="4446" y="1558"/>
                  <a:pt x="4426" y="1598"/>
                  <a:pt x="4397" y="1632"/>
                </a:cubicBezTo>
                <a:cubicBezTo>
                  <a:pt x="4283" y="1637"/>
                  <a:pt x="4170" y="1637"/>
                  <a:pt x="4062" y="1642"/>
                </a:cubicBezTo>
                <a:cubicBezTo>
                  <a:pt x="4002" y="1642"/>
                  <a:pt x="4002" y="1706"/>
                  <a:pt x="4062" y="1706"/>
                </a:cubicBezTo>
                <a:cubicBezTo>
                  <a:pt x="4140" y="1706"/>
                  <a:pt x="4219" y="1706"/>
                  <a:pt x="4298" y="1711"/>
                </a:cubicBezTo>
                <a:cubicBezTo>
                  <a:pt x="4244" y="1736"/>
                  <a:pt x="4180" y="1750"/>
                  <a:pt x="4111" y="1750"/>
                </a:cubicBezTo>
                <a:cubicBezTo>
                  <a:pt x="3924" y="1750"/>
                  <a:pt x="3771" y="1637"/>
                  <a:pt x="3771" y="1499"/>
                </a:cubicBezTo>
                <a:lnTo>
                  <a:pt x="3771" y="503"/>
                </a:lnTo>
                <a:cubicBezTo>
                  <a:pt x="3771" y="365"/>
                  <a:pt x="3924" y="252"/>
                  <a:pt x="4111" y="252"/>
                </a:cubicBezTo>
                <a:close/>
                <a:moveTo>
                  <a:pt x="8837" y="538"/>
                </a:moveTo>
                <a:cubicBezTo>
                  <a:pt x="8842" y="548"/>
                  <a:pt x="8847" y="553"/>
                  <a:pt x="8867" y="553"/>
                </a:cubicBezTo>
                <a:cubicBezTo>
                  <a:pt x="9042" y="557"/>
                  <a:pt x="9218" y="564"/>
                  <a:pt x="9393" y="564"/>
                </a:cubicBezTo>
                <a:cubicBezTo>
                  <a:pt x="9435" y="564"/>
                  <a:pt x="9476" y="564"/>
                  <a:pt x="9517" y="563"/>
                </a:cubicBezTo>
                <a:lnTo>
                  <a:pt x="9517" y="627"/>
                </a:lnTo>
                <a:cubicBezTo>
                  <a:pt x="9360" y="627"/>
                  <a:pt x="9202" y="641"/>
                  <a:pt x="9054" y="641"/>
                </a:cubicBezTo>
                <a:cubicBezTo>
                  <a:pt x="9005" y="646"/>
                  <a:pt x="9005" y="696"/>
                  <a:pt x="9054" y="696"/>
                </a:cubicBezTo>
                <a:cubicBezTo>
                  <a:pt x="9181" y="700"/>
                  <a:pt x="9316" y="711"/>
                  <a:pt x="9451" y="711"/>
                </a:cubicBezTo>
                <a:cubicBezTo>
                  <a:pt x="9473" y="711"/>
                  <a:pt x="9495" y="711"/>
                  <a:pt x="9517" y="710"/>
                </a:cubicBezTo>
                <a:lnTo>
                  <a:pt x="9517" y="858"/>
                </a:lnTo>
                <a:cubicBezTo>
                  <a:pt x="9389" y="848"/>
                  <a:pt x="9256" y="844"/>
                  <a:pt x="9128" y="844"/>
                </a:cubicBezTo>
                <a:cubicBezTo>
                  <a:pt x="9126" y="843"/>
                  <a:pt x="9124" y="843"/>
                  <a:pt x="9122" y="843"/>
                </a:cubicBezTo>
                <a:cubicBezTo>
                  <a:pt x="9079" y="843"/>
                  <a:pt x="9081" y="893"/>
                  <a:pt x="9128" y="893"/>
                </a:cubicBezTo>
                <a:cubicBezTo>
                  <a:pt x="9256" y="903"/>
                  <a:pt x="9384" y="917"/>
                  <a:pt x="9517" y="922"/>
                </a:cubicBezTo>
                <a:lnTo>
                  <a:pt x="9517" y="1031"/>
                </a:lnTo>
                <a:cubicBezTo>
                  <a:pt x="9419" y="1016"/>
                  <a:pt x="9310" y="1006"/>
                  <a:pt x="9212" y="996"/>
                </a:cubicBezTo>
                <a:cubicBezTo>
                  <a:pt x="9210" y="996"/>
                  <a:pt x="9208" y="996"/>
                  <a:pt x="9206" y="996"/>
                </a:cubicBezTo>
                <a:cubicBezTo>
                  <a:pt x="9161" y="996"/>
                  <a:pt x="9140" y="1051"/>
                  <a:pt x="9192" y="1055"/>
                </a:cubicBezTo>
                <a:cubicBezTo>
                  <a:pt x="9296" y="1075"/>
                  <a:pt x="9409" y="1095"/>
                  <a:pt x="9517" y="1105"/>
                </a:cubicBezTo>
                <a:lnTo>
                  <a:pt x="9517" y="1267"/>
                </a:lnTo>
                <a:cubicBezTo>
                  <a:pt x="9409" y="1267"/>
                  <a:pt x="9305" y="1272"/>
                  <a:pt x="9202" y="1277"/>
                </a:cubicBezTo>
                <a:cubicBezTo>
                  <a:pt x="9153" y="1277"/>
                  <a:pt x="9153" y="1331"/>
                  <a:pt x="9202" y="1331"/>
                </a:cubicBezTo>
                <a:cubicBezTo>
                  <a:pt x="9305" y="1331"/>
                  <a:pt x="9409" y="1341"/>
                  <a:pt x="9517" y="1341"/>
                </a:cubicBezTo>
                <a:lnTo>
                  <a:pt x="9517" y="1420"/>
                </a:lnTo>
                <a:cubicBezTo>
                  <a:pt x="9399" y="1415"/>
                  <a:pt x="9281" y="1415"/>
                  <a:pt x="9162" y="1410"/>
                </a:cubicBezTo>
                <a:cubicBezTo>
                  <a:pt x="9160" y="1410"/>
                  <a:pt x="9158" y="1410"/>
                  <a:pt x="9157" y="1410"/>
                </a:cubicBezTo>
                <a:cubicBezTo>
                  <a:pt x="9103" y="1410"/>
                  <a:pt x="9105" y="1475"/>
                  <a:pt x="9162" y="1479"/>
                </a:cubicBezTo>
                <a:cubicBezTo>
                  <a:pt x="9281" y="1484"/>
                  <a:pt x="9399" y="1499"/>
                  <a:pt x="9517" y="1504"/>
                </a:cubicBezTo>
                <a:cubicBezTo>
                  <a:pt x="9517" y="1534"/>
                  <a:pt x="9507" y="1563"/>
                  <a:pt x="9493" y="1593"/>
                </a:cubicBezTo>
                <a:cubicBezTo>
                  <a:pt x="9474" y="1592"/>
                  <a:pt x="9455" y="1592"/>
                  <a:pt x="9437" y="1592"/>
                </a:cubicBezTo>
                <a:cubicBezTo>
                  <a:pt x="9321" y="1592"/>
                  <a:pt x="9203" y="1603"/>
                  <a:pt x="9089" y="1607"/>
                </a:cubicBezTo>
                <a:cubicBezTo>
                  <a:pt x="9034" y="1607"/>
                  <a:pt x="9034" y="1667"/>
                  <a:pt x="9089" y="1667"/>
                </a:cubicBezTo>
                <a:cubicBezTo>
                  <a:pt x="9192" y="1672"/>
                  <a:pt x="9300" y="1681"/>
                  <a:pt x="9409" y="1681"/>
                </a:cubicBezTo>
                <a:cubicBezTo>
                  <a:pt x="9345" y="1726"/>
                  <a:pt x="9266" y="1750"/>
                  <a:pt x="9177" y="1750"/>
                </a:cubicBezTo>
                <a:cubicBezTo>
                  <a:pt x="8990" y="1750"/>
                  <a:pt x="8837" y="1637"/>
                  <a:pt x="8837" y="1499"/>
                </a:cubicBezTo>
                <a:lnTo>
                  <a:pt x="8837" y="538"/>
                </a:lnTo>
                <a:close/>
                <a:moveTo>
                  <a:pt x="13904" y="725"/>
                </a:moveTo>
                <a:cubicBezTo>
                  <a:pt x="13914" y="730"/>
                  <a:pt x="13923" y="735"/>
                  <a:pt x="13933" y="735"/>
                </a:cubicBezTo>
                <a:cubicBezTo>
                  <a:pt x="14078" y="735"/>
                  <a:pt x="14225" y="744"/>
                  <a:pt x="14369" y="744"/>
                </a:cubicBezTo>
                <a:cubicBezTo>
                  <a:pt x="14441" y="744"/>
                  <a:pt x="14513" y="742"/>
                  <a:pt x="14584" y="735"/>
                </a:cubicBezTo>
                <a:lnTo>
                  <a:pt x="14584" y="888"/>
                </a:lnTo>
                <a:cubicBezTo>
                  <a:pt x="14406" y="888"/>
                  <a:pt x="14224" y="893"/>
                  <a:pt x="14047" y="893"/>
                </a:cubicBezTo>
                <a:cubicBezTo>
                  <a:pt x="14002" y="893"/>
                  <a:pt x="14002" y="942"/>
                  <a:pt x="14047" y="942"/>
                </a:cubicBezTo>
                <a:cubicBezTo>
                  <a:pt x="14172" y="946"/>
                  <a:pt x="14300" y="949"/>
                  <a:pt x="14427" y="949"/>
                </a:cubicBezTo>
                <a:cubicBezTo>
                  <a:pt x="14479" y="949"/>
                  <a:pt x="14532" y="948"/>
                  <a:pt x="14584" y="947"/>
                </a:cubicBezTo>
                <a:lnTo>
                  <a:pt x="14584" y="1351"/>
                </a:lnTo>
                <a:cubicBezTo>
                  <a:pt x="14480" y="1336"/>
                  <a:pt x="14372" y="1341"/>
                  <a:pt x="14268" y="1336"/>
                </a:cubicBezTo>
                <a:cubicBezTo>
                  <a:pt x="14267" y="1336"/>
                  <a:pt x="14265" y="1336"/>
                  <a:pt x="14263" y="1336"/>
                </a:cubicBezTo>
                <a:cubicBezTo>
                  <a:pt x="14228" y="1336"/>
                  <a:pt x="14221" y="1381"/>
                  <a:pt x="14259" y="1386"/>
                </a:cubicBezTo>
                <a:cubicBezTo>
                  <a:pt x="14367" y="1396"/>
                  <a:pt x="14475" y="1415"/>
                  <a:pt x="14584" y="1415"/>
                </a:cubicBezTo>
                <a:lnTo>
                  <a:pt x="14584" y="1499"/>
                </a:lnTo>
                <a:cubicBezTo>
                  <a:pt x="14584" y="1504"/>
                  <a:pt x="14584" y="1514"/>
                  <a:pt x="14584" y="1519"/>
                </a:cubicBezTo>
                <a:lnTo>
                  <a:pt x="14569" y="1519"/>
                </a:lnTo>
                <a:cubicBezTo>
                  <a:pt x="14495" y="1514"/>
                  <a:pt x="14416" y="1514"/>
                  <a:pt x="14342" y="1514"/>
                </a:cubicBezTo>
                <a:cubicBezTo>
                  <a:pt x="14273" y="1514"/>
                  <a:pt x="14273" y="1593"/>
                  <a:pt x="14342" y="1593"/>
                </a:cubicBezTo>
                <a:cubicBezTo>
                  <a:pt x="14392" y="1593"/>
                  <a:pt x="14441" y="1595"/>
                  <a:pt x="14489" y="1595"/>
                </a:cubicBezTo>
                <a:cubicBezTo>
                  <a:pt x="14513" y="1595"/>
                  <a:pt x="14536" y="1594"/>
                  <a:pt x="14559" y="1593"/>
                </a:cubicBezTo>
                <a:lnTo>
                  <a:pt x="14559" y="1593"/>
                </a:lnTo>
                <a:cubicBezTo>
                  <a:pt x="14510" y="1686"/>
                  <a:pt x="14387" y="1750"/>
                  <a:pt x="14244" y="1750"/>
                </a:cubicBezTo>
                <a:cubicBezTo>
                  <a:pt x="14056" y="1750"/>
                  <a:pt x="13904" y="1637"/>
                  <a:pt x="13904" y="1499"/>
                </a:cubicBezTo>
                <a:lnTo>
                  <a:pt x="13904" y="725"/>
                </a:lnTo>
                <a:close/>
                <a:moveTo>
                  <a:pt x="16782" y="252"/>
                </a:moveTo>
                <a:cubicBezTo>
                  <a:pt x="16880" y="252"/>
                  <a:pt x="16969" y="282"/>
                  <a:pt x="17028" y="331"/>
                </a:cubicBezTo>
                <a:cubicBezTo>
                  <a:pt x="16967" y="328"/>
                  <a:pt x="16901" y="328"/>
                  <a:pt x="16837" y="328"/>
                </a:cubicBezTo>
                <a:cubicBezTo>
                  <a:pt x="16773" y="328"/>
                  <a:pt x="16710" y="328"/>
                  <a:pt x="16654" y="326"/>
                </a:cubicBezTo>
                <a:cubicBezTo>
                  <a:pt x="16580" y="326"/>
                  <a:pt x="16580" y="410"/>
                  <a:pt x="16654" y="415"/>
                </a:cubicBezTo>
                <a:cubicBezTo>
                  <a:pt x="16784" y="424"/>
                  <a:pt x="16930" y="445"/>
                  <a:pt x="17071" y="445"/>
                </a:cubicBezTo>
                <a:cubicBezTo>
                  <a:pt x="17085" y="445"/>
                  <a:pt x="17098" y="445"/>
                  <a:pt x="17112" y="444"/>
                </a:cubicBezTo>
                <a:cubicBezTo>
                  <a:pt x="17112" y="449"/>
                  <a:pt x="17112" y="459"/>
                  <a:pt x="17117" y="464"/>
                </a:cubicBezTo>
                <a:cubicBezTo>
                  <a:pt x="16940" y="444"/>
                  <a:pt x="16752" y="444"/>
                  <a:pt x="16580" y="439"/>
                </a:cubicBezTo>
                <a:cubicBezTo>
                  <a:pt x="16578" y="439"/>
                  <a:pt x="16576" y="439"/>
                  <a:pt x="16574" y="439"/>
                </a:cubicBezTo>
                <a:cubicBezTo>
                  <a:pt x="16520" y="439"/>
                  <a:pt x="16508" y="509"/>
                  <a:pt x="16565" y="513"/>
                </a:cubicBezTo>
                <a:cubicBezTo>
                  <a:pt x="16747" y="533"/>
                  <a:pt x="16935" y="568"/>
                  <a:pt x="17122" y="572"/>
                </a:cubicBezTo>
                <a:lnTo>
                  <a:pt x="17122" y="691"/>
                </a:lnTo>
                <a:lnTo>
                  <a:pt x="17053" y="691"/>
                </a:lnTo>
                <a:cubicBezTo>
                  <a:pt x="16935" y="691"/>
                  <a:pt x="16811" y="691"/>
                  <a:pt x="16693" y="686"/>
                </a:cubicBezTo>
                <a:cubicBezTo>
                  <a:pt x="16634" y="686"/>
                  <a:pt x="16634" y="750"/>
                  <a:pt x="16693" y="755"/>
                </a:cubicBezTo>
                <a:cubicBezTo>
                  <a:pt x="16811" y="760"/>
                  <a:pt x="16935" y="770"/>
                  <a:pt x="17053" y="779"/>
                </a:cubicBezTo>
                <a:cubicBezTo>
                  <a:pt x="17073" y="779"/>
                  <a:pt x="17097" y="784"/>
                  <a:pt x="17122" y="784"/>
                </a:cubicBezTo>
                <a:lnTo>
                  <a:pt x="17122" y="957"/>
                </a:lnTo>
                <a:cubicBezTo>
                  <a:pt x="17102" y="957"/>
                  <a:pt x="17083" y="962"/>
                  <a:pt x="17068" y="962"/>
                </a:cubicBezTo>
                <a:cubicBezTo>
                  <a:pt x="16964" y="962"/>
                  <a:pt x="16866" y="967"/>
                  <a:pt x="16767" y="972"/>
                </a:cubicBezTo>
                <a:cubicBezTo>
                  <a:pt x="16708" y="972"/>
                  <a:pt x="16708" y="1031"/>
                  <a:pt x="16767" y="1036"/>
                </a:cubicBezTo>
                <a:cubicBezTo>
                  <a:pt x="16866" y="1036"/>
                  <a:pt x="16964" y="1041"/>
                  <a:pt x="17068" y="1046"/>
                </a:cubicBezTo>
                <a:lnTo>
                  <a:pt x="17122" y="1046"/>
                </a:lnTo>
                <a:lnTo>
                  <a:pt x="17122" y="1179"/>
                </a:lnTo>
                <a:cubicBezTo>
                  <a:pt x="17023" y="1179"/>
                  <a:pt x="16925" y="1184"/>
                  <a:pt x="16841" y="1184"/>
                </a:cubicBezTo>
                <a:cubicBezTo>
                  <a:pt x="16782" y="1184"/>
                  <a:pt x="16787" y="1248"/>
                  <a:pt x="16841" y="1253"/>
                </a:cubicBezTo>
                <a:cubicBezTo>
                  <a:pt x="16935" y="1258"/>
                  <a:pt x="17028" y="1267"/>
                  <a:pt x="17122" y="1277"/>
                </a:cubicBezTo>
                <a:lnTo>
                  <a:pt x="17122" y="1371"/>
                </a:lnTo>
                <a:cubicBezTo>
                  <a:pt x="17014" y="1361"/>
                  <a:pt x="16900" y="1356"/>
                  <a:pt x="16802" y="1351"/>
                </a:cubicBezTo>
                <a:cubicBezTo>
                  <a:pt x="16800" y="1351"/>
                  <a:pt x="16798" y="1351"/>
                  <a:pt x="16796" y="1351"/>
                </a:cubicBezTo>
                <a:cubicBezTo>
                  <a:pt x="16742" y="1351"/>
                  <a:pt x="16734" y="1416"/>
                  <a:pt x="16787" y="1425"/>
                </a:cubicBezTo>
                <a:cubicBezTo>
                  <a:pt x="16890" y="1440"/>
                  <a:pt x="17009" y="1465"/>
                  <a:pt x="17117" y="1474"/>
                </a:cubicBezTo>
                <a:lnTo>
                  <a:pt x="17117" y="1499"/>
                </a:lnTo>
                <a:cubicBezTo>
                  <a:pt x="17117" y="1563"/>
                  <a:pt x="17087" y="1622"/>
                  <a:pt x="17033" y="1667"/>
                </a:cubicBezTo>
                <a:cubicBezTo>
                  <a:pt x="16981" y="1662"/>
                  <a:pt x="16931" y="1660"/>
                  <a:pt x="16880" y="1660"/>
                </a:cubicBezTo>
                <a:cubicBezTo>
                  <a:pt x="16830" y="1660"/>
                  <a:pt x="16779" y="1662"/>
                  <a:pt x="16728" y="1662"/>
                </a:cubicBezTo>
                <a:cubicBezTo>
                  <a:pt x="16678" y="1662"/>
                  <a:pt x="16678" y="1721"/>
                  <a:pt x="16728" y="1721"/>
                </a:cubicBezTo>
                <a:lnTo>
                  <a:pt x="16935" y="1721"/>
                </a:lnTo>
                <a:cubicBezTo>
                  <a:pt x="16885" y="1741"/>
                  <a:pt x="16836" y="1750"/>
                  <a:pt x="16777" y="1750"/>
                </a:cubicBezTo>
                <a:cubicBezTo>
                  <a:pt x="16590" y="1750"/>
                  <a:pt x="16437" y="1637"/>
                  <a:pt x="16437" y="1499"/>
                </a:cubicBezTo>
                <a:lnTo>
                  <a:pt x="16437" y="503"/>
                </a:lnTo>
                <a:lnTo>
                  <a:pt x="16442" y="503"/>
                </a:lnTo>
                <a:cubicBezTo>
                  <a:pt x="16442" y="365"/>
                  <a:pt x="16595" y="252"/>
                  <a:pt x="16782" y="252"/>
                </a:cubicBezTo>
                <a:close/>
                <a:moveTo>
                  <a:pt x="19034" y="361"/>
                </a:moveTo>
                <a:lnTo>
                  <a:pt x="19034" y="361"/>
                </a:lnTo>
                <a:cubicBezTo>
                  <a:pt x="19029" y="380"/>
                  <a:pt x="19044" y="400"/>
                  <a:pt x="19074" y="400"/>
                </a:cubicBezTo>
                <a:cubicBezTo>
                  <a:pt x="19172" y="403"/>
                  <a:pt x="19271" y="408"/>
                  <a:pt x="19370" y="408"/>
                </a:cubicBezTo>
                <a:cubicBezTo>
                  <a:pt x="19434" y="408"/>
                  <a:pt x="19498" y="406"/>
                  <a:pt x="19562" y="400"/>
                </a:cubicBezTo>
                <a:cubicBezTo>
                  <a:pt x="19586" y="400"/>
                  <a:pt x="19601" y="385"/>
                  <a:pt x="19606" y="375"/>
                </a:cubicBezTo>
                <a:cubicBezTo>
                  <a:pt x="19635" y="410"/>
                  <a:pt x="19655" y="454"/>
                  <a:pt x="19655" y="503"/>
                </a:cubicBezTo>
                <a:lnTo>
                  <a:pt x="19655" y="518"/>
                </a:lnTo>
                <a:cubicBezTo>
                  <a:pt x="19473" y="518"/>
                  <a:pt x="19290" y="543"/>
                  <a:pt x="19113" y="558"/>
                </a:cubicBezTo>
                <a:cubicBezTo>
                  <a:pt x="19069" y="558"/>
                  <a:pt x="19069" y="607"/>
                  <a:pt x="19113" y="607"/>
                </a:cubicBezTo>
                <a:cubicBezTo>
                  <a:pt x="19290" y="602"/>
                  <a:pt x="19473" y="607"/>
                  <a:pt x="19655" y="592"/>
                </a:cubicBezTo>
                <a:lnTo>
                  <a:pt x="19655" y="740"/>
                </a:lnTo>
                <a:cubicBezTo>
                  <a:pt x="19502" y="755"/>
                  <a:pt x="19350" y="784"/>
                  <a:pt x="19212" y="799"/>
                </a:cubicBezTo>
                <a:cubicBezTo>
                  <a:pt x="19154" y="804"/>
                  <a:pt x="19166" y="873"/>
                  <a:pt x="19221" y="873"/>
                </a:cubicBezTo>
                <a:cubicBezTo>
                  <a:pt x="19223" y="873"/>
                  <a:pt x="19224" y="873"/>
                  <a:pt x="19226" y="873"/>
                </a:cubicBezTo>
                <a:cubicBezTo>
                  <a:pt x="19359" y="863"/>
                  <a:pt x="19507" y="868"/>
                  <a:pt x="19655" y="853"/>
                </a:cubicBezTo>
                <a:lnTo>
                  <a:pt x="19655" y="937"/>
                </a:lnTo>
                <a:cubicBezTo>
                  <a:pt x="19532" y="942"/>
                  <a:pt x="19414" y="962"/>
                  <a:pt x="19300" y="972"/>
                </a:cubicBezTo>
                <a:cubicBezTo>
                  <a:pt x="19236" y="977"/>
                  <a:pt x="19236" y="1041"/>
                  <a:pt x="19300" y="1041"/>
                </a:cubicBezTo>
                <a:cubicBezTo>
                  <a:pt x="19373" y="1041"/>
                  <a:pt x="19454" y="1043"/>
                  <a:pt x="19535" y="1043"/>
                </a:cubicBezTo>
                <a:cubicBezTo>
                  <a:pt x="19575" y="1043"/>
                  <a:pt x="19616" y="1042"/>
                  <a:pt x="19655" y="1041"/>
                </a:cubicBezTo>
                <a:lnTo>
                  <a:pt x="19655" y="1164"/>
                </a:lnTo>
                <a:cubicBezTo>
                  <a:pt x="19562" y="1169"/>
                  <a:pt x="19468" y="1169"/>
                  <a:pt x="19374" y="1174"/>
                </a:cubicBezTo>
                <a:cubicBezTo>
                  <a:pt x="19335" y="1174"/>
                  <a:pt x="19335" y="1218"/>
                  <a:pt x="19374" y="1218"/>
                </a:cubicBezTo>
                <a:cubicBezTo>
                  <a:pt x="19468" y="1218"/>
                  <a:pt x="19562" y="1223"/>
                  <a:pt x="19655" y="1223"/>
                </a:cubicBezTo>
                <a:lnTo>
                  <a:pt x="19655" y="1361"/>
                </a:lnTo>
                <a:lnTo>
                  <a:pt x="19596" y="1361"/>
                </a:lnTo>
                <a:cubicBezTo>
                  <a:pt x="19552" y="1361"/>
                  <a:pt x="19552" y="1415"/>
                  <a:pt x="19596" y="1415"/>
                </a:cubicBezTo>
                <a:lnTo>
                  <a:pt x="19655" y="1415"/>
                </a:lnTo>
                <a:lnTo>
                  <a:pt x="19655" y="1499"/>
                </a:lnTo>
                <a:cubicBezTo>
                  <a:pt x="19655" y="1637"/>
                  <a:pt x="19502" y="1750"/>
                  <a:pt x="19315" y="1750"/>
                </a:cubicBezTo>
                <a:cubicBezTo>
                  <a:pt x="19128" y="1750"/>
                  <a:pt x="18975" y="1637"/>
                  <a:pt x="18975" y="1499"/>
                </a:cubicBezTo>
                <a:lnTo>
                  <a:pt x="18975" y="503"/>
                </a:lnTo>
                <a:cubicBezTo>
                  <a:pt x="18975" y="449"/>
                  <a:pt x="18995" y="400"/>
                  <a:pt x="19034" y="361"/>
                </a:cubicBezTo>
                <a:close/>
                <a:moveTo>
                  <a:pt x="22183" y="1174"/>
                </a:moveTo>
                <a:lnTo>
                  <a:pt x="22183" y="2135"/>
                </a:lnTo>
                <a:cubicBezTo>
                  <a:pt x="22124" y="2209"/>
                  <a:pt x="22065" y="2288"/>
                  <a:pt x="22006" y="2366"/>
                </a:cubicBezTo>
                <a:cubicBezTo>
                  <a:pt x="22001" y="2243"/>
                  <a:pt x="21996" y="2125"/>
                  <a:pt x="21991" y="2007"/>
                </a:cubicBezTo>
                <a:cubicBezTo>
                  <a:pt x="22055" y="1854"/>
                  <a:pt x="22114" y="1701"/>
                  <a:pt x="22179" y="1548"/>
                </a:cubicBezTo>
                <a:cubicBezTo>
                  <a:pt x="22185" y="1530"/>
                  <a:pt x="22167" y="1520"/>
                  <a:pt x="22149" y="1520"/>
                </a:cubicBezTo>
                <a:cubicBezTo>
                  <a:pt x="22137" y="1520"/>
                  <a:pt x="22125" y="1524"/>
                  <a:pt x="22119" y="1534"/>
                </a:cubicBezTo>
                <a:cubicBezTo>
                  <a:pt x="22075" y="1632"/>
                  <a:pt x="22026" y="1726"/>
                  <a:pt x="21981" y="1824"/>
                </a:cubicBezTo>
                <a:cubicBezTo>
                  <a:pt x="21976" y="1765"/>
                  <a:pt x="21972" y="1706"/>
                  <a:pt x="21972" y="1647"/>
                </a:cubicBezTo>
                <a:cubicBezTo>
                  <a:pt x="22050" y="1489"/>
                  <a:pt x="22110" y="1322"/>
                  <a:pt x="22183" y="1174"/>
                </a:cubicBezTo>
                <a:close/>
                <a:moveTo>
                  <a:pt x="22292" y="1060"/>
                </a:moveTo>
                <a:cubicBezTo>
                  <a:pt x="22302" y="1060"/>
                  <a:pt x="22307" y="1060"/>
                  <a:pt x="22307" y="1065"/>
                </a:cubicBezTo>
                <a:cubicBezTo>
                  <a:pt x="22381" y="1124"/>
                  <a:pt x="22317" y="1430"/>
                  <a:pt x="22317" y="1504"/>
                </a:cubicBezTo>
                <a:cubicBezTo>
                  <a:pt x="22317" y="1849"/>
                  <a:pt x="22312" y="2189"/>
                  <a:pt x="22302" y="2534"/>
                </a:cubicBezTo>
                <a:cubicBezTo>
                  <a:pt x="22302" y="2529"/>
                  <a:pt x="22297" y="2524"/>
                  <a:pt x="22292" y="2519"/>
                </a:cubicBezTo>
                <a:lnTo>
                  <a:pt x="22292" y="2085"/>
                </a:lnTo>
                <a:cubicBezTo>
                  <a:pt x="22297" y="2081"/>
                  <a:pt x="22297" y="2081"/>
                  <a:pt x="22292" y="2081"/>
                </a:cubicBezTo>
                <a:lnTo>
                  <a:pt x="22292" y="1060"/>
                </a:lnTo>
                <a:close/>
                <a:moveTo>
                  <a:pt x="22302" y="2544"/>
                </a:moveTo>
                <a:cubicBezTo>
                  <a:pt x="22297" y="2633"/>
                  <a:pt x="22297" y="2726"/>
                  <a:pt x="22292" y="2815"/>
                </a:cubicBezTo>
                <a:lnTo>
                  <a:pt x="22292" y="2559"/>
                </a:lnTo>
                <a:cubicBezTo>
                  <a:pt x="22297" y="2554"/>
                  <a:pt x="22297" y="2554"/>
                  <a:pt x="22297" y="2554"/>
                </a:cubicBezTo>
                <a:cubicBezTo>
                  <a:pt x="22301" y="2550"/>
                  <a:pt x="22302" y="2545"/>
                  <a:pt x="22302" y="2544"/>
                </a:cubicBezTo>
                <a:close/>
                <a:moveTo>
                  <a:pt x="1873" y="922"/>
                </a:moveTo>
                <a:cubicBezTo>
                  <a:pt x="1888" y="932"/>
                  <a:pt x="1913" y="937"/>
                  <a:pt x="1937" y="937"/>
                </a:cubicBezTo>
                <a:lnTo>
                  <a:pt x="1992" y="937"/>
                </a:lnTo>
                <a:cubicBezTo>
                  <a:pt x="1992" y="942"/>
                  <a:pt x="1992" y="942"/>
                  <a:pt x="1992" y="947"/>
                </a:cubicBezTo>
                <a:lnTo>
                  <a:pt x="1992" y="3017"/>
                </a:lnTo>
                <a:cubicBezTo>
                  <a:pt x="1987" y="3027"/>
                  <a:pt x="1987" y="3042"/>
                  <a:pt x="1987" y="3056"/>
                </a:cubicBezTo>
                <a:lnTo>
                  <a:pt x="1992" y="3056"/>
                </a:lnTo>
                <a:lnTo>
                  <a:pt x="1992" y="3411"/>
                </a:lnTo>
                <a:cubicBezTo>
                  <a:pt x="1977" y="3426"/>
                  <a:pt x="1967" y="3446"/>
                  <a:pt x="1967" y="3461"/>
                </a:cubicBezTo>
                <a:cubicBezTo>
                  <a:pt x="1967" y="3475"/>
                  <a:pt x="1977" y="3485"/>
                  <a:pt x="1992" y="3490"/>
                </a:cubicBezTo>
                <a:lnTo>
                  <a:pt x="1992" y="5023"/>
                </a:lnTo>
                <a:cubicBezTo>
                  <a:pt x="1977" y="4614"/>
                  <a:pt x="1962" y="4210"/>
                  <a:pt x="1947" y="3801"/>
                </a:cubicBezTo>
                <a:cubicBezTo>
                  <a:pt x="1913" y="2844"/>
                  <a:pt x="1839" y="1874"/>
                  <a:pt x="1873" y="922"/>
                </a:cubicBezTo>
                <a:close/>
                <a:moveTo>
                  <a:pt x="22183" y="2278"/>
                </a:moveTo>
                <a:lnTo>
                  <a:pt x="22183" y="2578"/>
                </a:lnTo>
                <a:cubicBezTo>
                  <a:pt x="22164" y="2603"/>
                  <a:pt x="22144" y="2633"/>
                  <a:pt x="22124" y="2657"/>
                </a:cubicBezTo>
                <a:cubicBezTo>
                  <a:pt x="22095" y="2702"/>
                  <a:pt x="22055" y="2736"/>
                  <a:pt x="22050" y="2785"/>
                </a:cubicBezTo>
                <a:cubicBezTo>
                  <a:pt x="22047" y="2804"/>
                  <a:pt x="22069" y="2815"/>
                  <a:pt x="22091" y="2815"/>
                </a:cubicBezTo>
                <a:cubicBezTo>
                  <a:pt x="22103" y="2815"/>
                  <a:pt x="22116" y="2812"/>
                  <a:pt x="22124" y="2805"/>
                </a:cubicBezTo>
                <a:cubicBezTo>
                  <a:pt x="22154" y="2790"/>
                  <a:pt x="22169" y="2766"/>
                  <a:pt x="22183" y="2741"/>
                </a:cubicBezTo>
                <a:lnTo>
                  <a:pt x="22183" y="5033"/>
                </a:lnTo>
                <a:lnTo>
                  <a:pt x="22139" y="5033"/>
                </a:lnTo>
                <a:cubicBezTo>
                  <a:pt x="22100" y="4195"/>
                  <a:pt x="22060" y="3362"/>
                  <a:pt x="22016" y="2524"/>
                </a:cubicBezTo>
                <a:cubicBezTo>
                  <a:pt x="22021" y="2519"/>
                  <a:pt x="22026" y="2519"/>
                  <a:pt x="22031" y="2514"/>
                </a:cubicBezTo>
                <a:cubicBezTo>
                  <a:pt x="22085" y="2440"/>
                  <a:pt x="22134" y="2357"/>
                  <a:pt x="22183" y="2278"/>
                </a:cubicBezTo>
                <a:close/>
                <a:moveTo>
                  <a:pt x="17575" y="986"/>
                </a:moveTo>
                <a:cubicBezTo>
                  <a:pt x="17930" y="991"/>
                  <a:pt x="18280" y="996"/>
                  <a:pt x="18635" y="996"/>
                </a:cubicBezTo>
                <a:lnTo>
                  <a:pt x="18635" y="1499"/>
                </a:lnTo>
                <a:cubicBezTo>
                  <a:pt x="18635" y="1775"/>
                  <a:pt x="18941" y="2002"/>
                  <a:pt x="19310" y="2002"/>
                </a:cubicBezTo>
                <a:cubicBezTo>
                  <a:pt x="19685" y="2002"/>
                  <a:pt x="19985" y="1775"/>
                  <a:pt x="19985" y="1499"/>
                </a:cubicBezTo>
                <a:lnTo>
                  <a:pt x="19985" y="1001"/>
                </a:lnTo>
                <a:cubicBezTo>
                  <a:pt x="20399" y="996"/>
                  <a:pt x="20813" y="996"/>
                  <a:pt x="21227" y="991"/>
                </a:cubicBezTo>
                <a:cubicBezTo>
                  <a:pt x="21390" y="1006"/>
                  <a:pt x="21553" y="1016"/>
                  <a:pt x="21710" y="1031"/>
                </a:cubicBezTo>
                <a:cubicBezTo>
                  <a:pt x="21789" y="2371"/>
                  <a:pt x="21858" y="3707"/>
                  <a:pt x="21917" y="5043"/>
                </a:cubicBezTo>
                <a:cubicBezTo>
                  <a:pt x="20621" y="5117"/>
                  <a:pt x="19330" y="5176"/>
                  <a:pt x="18034" y="5225"/>
                </a:cubicBezTo>
                <a:lnTo>
                  <a:pt x="2465" y="5225"/>
                </a:lnTo>
                <a:cubicBezTo>
                  <a:pt x="2480" y="5215"/>
                  <a:pt x="2499" y="5205"/>
                  <a:pt x="2514" y="5190"/>
                </a:cubicBezTo>
                <a:cubicBezTo>
                  <a:pt x="2539" y="5178"/>
                  <a:pt x="2516" y="5152"/>
                  <a:pt x="2490" y="5152"/>
                </a:cubicBezTo>
                <a:cubicBezTo>
                  <a:pt x="2485" y="5152"/>
                  <a:pt x="2480" y="5153"/>
                  <a:pt x="2475" y="5156"/>
                </a:cubicBezTo>
                <a:cubicBezTo>
                  <a:pt x="2435" y="5181"/>
                  <a:pt x="2391" y="5200"/>
                  <a:pt x="2346" y="5225"/>
                </a:cubicBezTo>
                <a:lnTo>
                  <a:pt x="2277" y="5225"/>
                </a:lnTo>
                <a:cubicBezTo>
                  <a:pt x="2277" y="5205"/>
                  <a:pt x="2277" y="5186"/>
                  <a:pt x="2277" y="5171"/>
                </a:cubicBezTo>
                <a:cubicBezTo>
                  <a:pt x="2346" y="5107"/>
                  <a:pt x="2415" y="5043"/>
                  <a:pt x="2499" y="4983"/>
                </a:cubicBezTo>
                <a:cubicBezTo>
                  <a:pt x="2627" y="4890"/>
                  <a:pt x="2770" y="4806"/>
                  <a:pt x="2923" y="4732"/>
                </a:cubicBezTo>
                <a:cubicBezTo>
                  <a:pt x="2956" y="4716"/>
                  <a:pt x="2938" y="4683"/>
                  <a:pt x="2906" y="4683"/>
                </a:cubicBezTo>
                <a:cubicBezTo>
                  <a:pt x="2899" y="4683"/>
                  <a:pt x="2891" y="4684"/>
                  <a:pt x="2884" y="4688"/>
                </a:cubicBezTo>
                <a:cubicBezTo>
                  <a:pt x="2677" y="4772"/>
                  <a:pt x="2460" y="4875"/>
                  <a:pt x="2273" y="5003"/>
                </a:cubicBezTo>
                <a:cubicBezTo>
                  <a:pt x="2273" y="4929"/>
                  <a:pt x="2273" y="4855"/>
                  <a:pt x="2273" y="4776"/>
                </a:cubicBezTo>
                <a:cubicBezTo>
                  <a:pt x="2332" y="4727"/>
                  <a:pt x="2371" y="4658"/>
                  <a:pt x="2415" y="4614"/>
                </a:cubicBezTo>
                <a:cubicBezTo>
                  <a:pt x="2509" y="4515"/>
                  <a:pt x="2622" y="4422"/>
                  <a:pt x="2741" y="4338"/>
                </a:cubicBezTo>
                <a:cubicBezTo>
                  <a:pt x="2765" y="4322"/>
                  <a:pt x="2743" y="4293"/>
                  <a:pt x="2716" y="4293"/>
                </a:cubicBezTo>
                <a:cubicBezTo>
                  <a:pt x="2710" y="4293"/>
                  <a:pt x="2703" y="4295"/>
                  <a:pt x="2696" y="4298"/>
                </a:cubicBezTo>
                <a:cubicBezTo>
                  <a:pt x="2563" y="4367"/>
                  <a:pt x="2435" y="4451"/>
                  <a:pt x="2317" y="4535"/>
                </a:cubicBezTo>
                <a:cubicBezTo>
                  <a:pt x="2302" y="4550"/>
                  <a:pt x="2287" y="4560"/>
                  <a:pt x="2273" y="4574"/>
                </a:cubicBezTo>
                <a:cubicBezTo>
                  <a:pt x="2273" y="4496"/>
                  <a:pt x="2273" y="4422"/>
                  <a:pt x="2268" y="4348"/>
                </a:cubicBezTo>
                <a:cubicBezTo>
                  <a:pt x="2297" y="4303"/>
                  <a:pt x="2317" y="4259"/>
                  <a:pt x="2351" y="4215"/>
                </a:cubicBezTo>
                <a:cubicBezTo>
                  <a:pt x="2396" y="4170"/>
                  <a:pt x="2450" y="4131"/>
                  <a:pt x="2514" y="4101"/>
                </a:cubicBezTo>
                <a:cubicBezTo>
                  <a:pt x="2562" y="4079"/>
                  <a:pt x="2533" y="4035"/>
                  <a:pt x="2485" y="4035"/>
                </a:cubicBezTo>
                <a:cubicBezTo>
                  <a:pt x="2478" y="4035"/>
                  <a:pt x="2472" y="4035"/>
                  <a:pt x="2465" y="4037"/>
                </a:cubicBezTo>
                <a:cubicBezTo>
                  <a:pt x="2396" y="4062"/>
                  <a:pt x="2327" y="4101"/>
                  <a:pt x="2268" y="4141"/>
                </a:cubicBezTo>
                <a:cubicBezTo>
                  <a:pt x="2268" y="4017"/>
                  <a:pt x="2263" y="3889"/>
                  <a:pt x="2263" y="3766"/>
                </a:cubicBezTo>
                <a:cubicBezTo>
                  <a:pt x="2282" y="3746"/>
                  <a:pt x="2307" y="3732"/>
                  <a:pt x="2332" y="3717"/>
                </a:cubicBezTo>
                <a:cubicBezTo>
                  <a:pt x="2378" y="3691"/>
                  <a:pt x="2352" y="3644"/>
                  <a:pt x="2303" y="3644"/>
                </a:cubicBezTo>
                <a:cubicBezTo>
                  <a:pt x="2295" y="3644"/>
                  <a:pt x="2286" y="3645"/>
                  <a:pt x="2277" y="3648"/>
                </a:cubicBezTo>
                <a:cubicBezTo>
                  <a:pt x="2273" y="3653"/>
                  <a:pt x="2268" y="3658"/>
                  <a:pt x="2263" y="3658"/>
                </a:cubicBezTo>
                <a:cubicBezTo>
                  <a:pt x="2263" y="3554"/>
                  <a:pt x="2258" y="3451"/>
                  <a:pt x="2258" y="3347"/>
                </a:cubicBezTo>
                <a:cubicBezTo>
                  <a:pt x="2322" y="3303"/>
                  <a:pt x="2386" y="3254"/>
                  <a:pt x="2445" y="3209"/>
                </a:cubicBezTo>
                <a:cubicBezTo>
                  <a:pt x="2476" y="3186"/>
                  <a:pt x="2447" y="3157"/>
                  <a:pt x="2414" y="3157"/>
                </a:cubicBezTo>
                <a:cubicBezTo>
                  <a:pt x="2404" y="3157"/>
                  <a:pt x="2395" y="3159"/>
                  <a:pt x="2386" y="3165"/>
                </a:cubicBezTo>
                <a:cubicBezTo>
                  <a:pt x="2342" y="3189"/>
                  <a:pt x="2302" y="3219"/>
                  <a:pt x="2258" y="3244"/>
                </a:cubicBezTo>
                <a:cubicBezTo>
                  <a:pt x="2258" y="3135"/>
                  <a:pt x="2253" y="3022"/>
                  <a:pt x="2253" y="2913"/>
                </a:cubicBezTo>
                <a:cubicBezTo>
                  <a:pt x="2263" y="2904"/>
                  <a:pt x="2268" y="2899"/>
                  <a:pt x="2277" y="2889"/>
                </a:cubicBezTo>
                <a:cubicBezTo>
                  <a:pt x="2366" y="2810"/>
                  <a:pt x="2475" y="2746"/>
                  <a:pt x="2588" y="2692"/>
                </a:cubicBezTo>
                <a:cubicBezTo>
                  <a:pt x="2634" y="2671"/>
                  <a:pt x="2609" y="2628"/>
                  <a:pt x="2567" y="2628"/>
                </a:cubicBezTo>
                <a:cubicBezTo>
                  <a:pt x="2560" y="2628"/>
                  <a:pt x="2552" y="2630"/>
                  <a:pt x="2544" y="2633"/>
                </a:cubicBezTo>
                <a:cubicBezTo>
                  <a:pt x="2435" y="2672"/>
                  <a:pt x="2342" y="2721"/>
                  <a:pt x="2248" y="2775"/>
                </a:cubicBezTo>
                <a:cubicBezTo>
                  <a:pt x="2248" y="2657"/>
                  <a:pt x="2243" y="2539"/>
                  <a:pt x="2243" y="2426"/>
                </a:cubicBezTo>
                <a:cubicBezTo>
                  <a:pt x="2282" y="2386"/>
                  <a:pt x="2317" y="2342"/>
                  <a:pt x="2351" y="2317"/>
                </a:cubicBezTo>
                <a:cubicBezTo>
                  <a:pt x="2460" y="2228"/>
                  <a:pt x="2593" y="2159"/>
                  <a:pt x="2736" y="2110"/>
                </a:cubicBezTo>
                <a:cubicBezTo>
                  <a:pt x="2775" y="2093"/>
                  <a:pt x="2757" y="2048"/>
                  <a:pt x="2718" y="2048"/>
                </a:cubicBezTo>
                <a:cubicBezTo>
                  <a:pt x="2713" y="2048"/>
                  <a:pt x="2707" y="2049"/>
                  <a:pt x="2701" y="2051"/>
                </a:cubicBezTo>
                <a:cubicBezTo>
                  <a:pt x="2539" y="2090"/>
                  <a:pt x="2391" y="2150"/>
                  <a:pt x="2258" y="2228"/>
                </a:cubicBezTo>
                <a:cubicBezTo>
                  <a:pt x="2253" y="2228"/>
                  <a:pt x="2243" y="2233"/>
                  <a:pt x="2238" y="2238"/>
                </a:cubicBezTo>
                <a:cubicBezTo>
                  <a:pt x="2238" y="2150"/>
                  <a:pt x="2233" y="2056"/>
                  <a:pt x="2233" y="1967"/>
                </a:cubicBezTo>
                <a:cubicBezTo>
                  <a:pt x="2292" y="1943"/>
                  <a:pt x="2342" y="1893"/>
                  <a:pt x="2396" y="1859"/>
                </a:cubicBezTo>
                <a:cubicBezTo>
                  <a:pt x="2514" y="1785"/>
                  <a:pt x="2627" y="1711"/>
                  <a:pt x="2746" y="1632"/>
                </a:cubicBezTo>
                <a:cubicBezTo>
                  <a:pt x="2774" y="1612"/>
                  <a:pt x="2745" y="1578"/>
                  <a:pt x="2712" y="1578"/>
                </a:cubicBezTo>
                <a:cubicBezTo>
                  <a:pt x="2705" y="1578"/>
                  <a:pt x="2698" y="1579"/>
                  <a:pt x="2691" y="1583"/>
                </a:cubicBezTo>
                <a:cubicBezTo>
                  <a:pt x="2558" y="1642"/>
                  <a:pt x="2430" y="1706"/>
                  <a:pt x="2297" y="1765"/>
                </a:cubicBezTo>
                <a:cubicBezTo>
                  <a:pt x="2277" y="1775"/>
                  <a:pt x="2253" y="1785"/>
                  <a:pt x="2228" y="1795"/>
                </a:cubicBezTo>
                <a:cubicBezTo>
                  <a:pt x="2228" y="1716"/>
                  <a:pt x="2223" y="1637"/>
                  <a:pt x="2223" y="1553"/>
                </a:cubicBezTo>
                <a:cubicBezTo>
                  <a:pt x="2268" y="1534"/>
                  <a:pt x="2312" y="1504"/>
                  <a:pt x="2356" y="1479"/>
                </a:cubicBezTo>
                <a:cubicBezTo>
                  <a:pt x="2435" y="1440"/>
                  <a:pt x="2524" y="1410"/>
                  <a:pt x="2613" y="1391"/>
                </a:cubicBezTo>
                <a:cubicBezTo>
                  <a:pt x="2652" y="1381"/>
                  <a:pt x="2647" y="1336"/>
                  <a:pt x="2603" y="1336"/>
                </a:cubicBezTo>
                <a:cubicBezTo>
                  <a:pt x="2499" y="1336"/>
                  <a:pt x="2401" y="1346"/>
                  <a:pt x="2307" y="1376"/>
                </a:cubicBezTo>
                <a:cubicBezTo>
                  <a:pt x="2277" y="1386"/>
                  <a:pt x="2248" y="1396"/>
                  <a:pt x="2218" y="1405"/>
                </a:cubicBezTo>
                <a:cubicBezTo>
                  <a:pt x="2213" y="1267"/>
                  <a:pt x="2213" y="1129"/>
                  <a:pt x="2208" y="991"/>
                </a:cubicBezTo>
                <a:lnTo>
                  <a:pt x="3431" y="991"/>
                </a:lnTo>
                <a:lnTo>
                  <a:pt x="3431" y="1499"/>
                </a:lnTo>
                <a:cubicBezTo>
                  <a:pt x="3436" y="1775"/>
                  <a:pt x="3736" y="2002"/>
                  <a:pt x="4111" y="2002"/>
                </a:cubicBezTo>
                <a:cubicBezTo>
                  <a:pt x="4480" y="2002"/>
                  <a:pt x="4786" y="1775"/>
                  <a:pt x="4786" y="1499"/>
                </a:cubicBezTo>
                <a:lnTo>
                  <a:pt x="4786" y="986"/>
                </a:lnTo>
                <a:lnTo>
                  <a:pt x="5969" y="986"/>
                </a:lnTo>
                <a:lnTo>
                  <a:pt x="5969" y="1499"/>
                </a:lnTo>
                <a:cubicBezTo>
                  <a:pt x="5969" y="1775"/>
                  <a:pt x="6269" y="2002"/>
                  <a:pt x="6644" y="2002"/>
                </a:cubicBezTo>
                <a:cubicBezTo>
                  <a:pt x="7019" y="2002"/>
                  <a:pt x="7319" y="1775"/>
                  <a:pt x="7319" y="1499"/>
                </a:cubicBezTo>
                <a:lnTo>
                  <a:pt x="7319" y="986"/>
                </a:lnTo>
                <a:lnTo>
                  <a:pt x="8502" y="986"/>
                </a:lnTo>
                <a:lnTo>
                  <a:pt x="8502" y="1499"/>
                </a:lnTo>
                <a:cubicBezTo>
                  <a:pt x="8502" y="1775"/>
                  <a:pt x="8803" y="2002"/>
                  <a:pt x="9177" y="2002"/>
                </a:cubicBezTo>
                <a:cubicBezTo>
                  <a:pt x="9547" y="2002"/>
                  <a:pt x="9852" y="1775"/>
                  <a:pt x="9852" y="1499"/>
                </a:cubicBezTo>
                <a:lnTo>
                  <a:pt x="9852" y="986"/>
                </a:lnTo>
                <a:lnTo>
                  <a:pt x="11035" y="986"/>
                </a:lnTo>
                <a:lnTo>
                  <a:pt x="11035" y="1499"/>
                </a:lnTo>
                <a:cubicBezTo>
                  <a:pt x="11035" y="1775"/>
                  <a:pt x="11341" y="2002"/>
                  <a:pt x="11711" y="2002"/>
                </a:cubicBezTo>
                <a:cubicBezTo>
                  <a:pt x="12085" y="2002"/>
                  <a:pt x="12386" y="1775"/>
                  <a:pt x="12386" y="1499"/>
                </a:cubicBezTo>
                <a:lnTo>
                  <a:pt x="12386" y="986"/>
                </a:lnTo>
                <a:lnTo>
                  <a:pt x="13569" y="986"/>
                </a:lnTo>
                <a:lnTo>
                  <a:pt x="13569" y="1499"/>
                </a:lnTo>
                <a:cubicBezTo>
                  <a:pt x="13569" y="1775"/>
                  <a:pt x="13874" y="2002"/>
                  <a:pt x="14244" y="2002"/>
                </a:cubicBezTo>
                <a:cubicBezTo>
                  <a:pt x="14618" y="2002"/>
                  <a:pt x="14919" y="1775"/>
                  <a:pt x="14919" y="1499"/>
                </a:cubicBezTo>
                <a:lnTo>
                  <a:pt x="14919" y="986"/>
                </a:lnTo>
                <a:lnTo>
                  <a:pt x="16102" y="986"/>
                </a:lnTo>
                <a:lnTo>
                  <a:pt x="16102" y="1499"/>
                </a:lnTo>
                <a:cubicBezTo>
                  <a:pt x="16102" y="1775"/>
                  <a:pt x="16407" y="2002"/>
                  <a:pt x="16777" y="2002"/>
                </a:cubicBezTo>
                <a:cubicBezTo>
                  <a:pt x="17152" y="2002"/>
                  <a:pt x="17452" y="1775"/>
                  <a:pt x="17452" y="1499"/>
                </a:cubicBezTo>
                <a:lnTo>
                  <a:pt x="17452" y="986"/>
                </a:lnTo>
                <a:close/>
                <a:moveTo>
                  <a:pt x="22785" y="5176"/>
                </a:moveTo>
                <a:cubicBezTo>
                  <a:pt x="22785" y="5190"/>
                  <a:pt x="22785" y="5205"/>
                  <a:pt x="22790" y="5225"/>
                </a:cubicBezTo>
                <a:lnTo>
                  <a:pt x="22395" y="5225"/>
                </a:lnTo>
                <a:cubicBezTo>
                  <a:pt x="22395" y="5215"/>
                  <a:pt x="22395" y="5205"/>
                  <a:pt x="22395" y="5195"/>
                </a:cubicBezTo>
                <a:cubicBezTo>
                  <a:pt x="22524" y="5190"/>
                  <a:pt x="22652" y="5181"/>
                  <a:pt x="22785" y="5176"/>
                </a:cubicBezTo>
                <a:close/>
                <a:moveTo>
                  <a:pt x="23283" y="5141"/>
                </a:moveTo>
                <a:lnTo>
                  <a:pt x="23283" y="5141"/>
                </a:lnTo>
                <a:cubicBezTo>
                  <a:pt x="23278" y="5146"/>
                  <a:pt x="23278" y="5151"/>
                  <a:pt x="23278" y="5161"/>
                </a:cubicBezTo>
                <a:cubicBezTo>
                  <a:pt x="23278" y="5181"/>
                  <a:pt x="23273" y="5205"/>
                  <a:pt x="23283" y="5225"/>
                </a:cubicBezTo>
                <a:lnTo>
                  <a:pt x="22854" y="5225"/>
                </a:lnTo>
                <a:cubicBezTo>
                  <a:pt x="22859" y="5205"/>
                  <a:pt x="22859" y="5190"/>
                  <a:pt x="22859" y="5171"/>
                </a:cubicBezTo>
                <a:cubicBezTo>
                  <a:pt x="22923" y="5166"/>
                  <a:pt x="22987" y="5161"/>
                  <a:pt x="23051" y="5156"/>
                </a:cubicBezTo>
                <a:lnTo>
                  <a:pt x="23051" y="5156"/>
                </a:lnTo>
                <a:cubicBezTo>
                  <a:pt x="23046" y="5166"/>
                  <a:pt x="23036" y="5176"/>
                  <a:pt x="23026" y="5186"/>
                </a:cubicBezTo>
                <a:cubicBezTo>
                  <a:pt x="23015" y="5197"/>
                  <a:pt x="23029" y="5210"/>
                  <a:pt x="23043" y="5210"/>
                </a:cubicBezTo>
                <a:cubicBezTo>
                  <a:pt x="23047" y="5210"/>
                  <a:pt x="23052" y="5209"/>
                  <a:pt x="23056" y="5205"/>
                </a:cubicBezTo>
                <a:cubicBezTo>
                  <a:pt x="23076" y="5190"/>
                  <a:pt x="23095" y="5171"/>
                  <a:pt x="23105" y="5156"/>
                </a:cubicBezTo>
                <a:cubicBezTo>
                  <a:pt x="23164" y="5151"/>
                  <a:pt x="23223" y="5146"/>
                  <a:pt x="23283" y="5141"/>
                </a:cubicBezTo>
                <a:close/>
                <a:moveTo>
                  <a:pt x="23859" y="5107"/>
                </a:moveTo>
                <a:lnTo>
                  <a:pt x="23859" y="5107"/>
                </a:lnTo>
                <a:cubicBezTo>
                  <a:pt x="23849" y="5146"/>
                  <a:pt x="23839" y="5186"/>
                  <a:pt x="23830" y="5225"/>
                </a:cubicBezTo>
                <a:lnTo>
                  <a:pt x="23366" y="5225"/>
                </a:lnTo>
                <a:cubicBezTo>
                  <a:pt x="23376" y="5205"/>
                  <a:pt x="23371" y="5181"/>
                  <a:pt x="23371" y="5156"/>
                </a:cubicBezTo>
                <a:cubicBezTo>
                  <a:pt x="23366" y="5151"/>
                  <a:pt x="23366" y="5146"/>
                  <a:pt x="23366" y="5136"/>
                </a:cubicBezTo>
                <a:cubicBezTo>
                  <a:pt x="23529" y="5126"/>
                  <a:pt x="23697" y="5117"/>
                  <a:pt x="23859" y="5107"/>
                </a:cubicBezTo>
                <a:close/>
                <a:moveTo>
                  <a:pt x="23805" y="6713"/>
                </a:moveTo>
                <a:lnTo>
                  <a:pt x="23805" y="6817"/>
                </a:lnTo>
                <a:cubicBezTo>
                  <a:pt x="23800" y="6812"/>
                  <a:pt x="23800" y="6807"/>
                  <a:pt x="23795" y="6802"/>
                </a:cubicBezTo>
                <a:cubicBezTo>
                  <a:pt x="23800" y="6773"/>
                  <a:pt x="23800" y="6743"/>
                  <a:pt x="23805" y="6713"/>
                </a:cubicBezTo>
                <a:close/>
                <a:moveTo>
                  <a:pt x="23780" y="7019"/>
                </a:moveTo>
                <a:cubicBezTo>
                  <a:pt x="23790" y="7029"/>
                  <a:pt x="23795" y="7039"/>
                  <a:pt x="23805" y="7048"/>
                </a:cubicBezTo>
                <a:lnTo>
                  <a:pt x="23805" y="7334"/>
                </a:lnTo>
                <a:cubicBezTo>
                  <a:pt x="23790" y="7310"/>
                  <a:pt x="23775" y="7285"/>
                  <a:pt x="23761" y="7260"/>
                </a:cubicBezTo>
                <a:cubicBezTo>
                  <a:pt x="23766" y="7182"/>
                  <a:pt x="23775" y="7098"/>
                  <a:pt x="23780" y="7019"/>
                </a:cubicBezTo>
                <a:close/>
                <a:moveTo>
                  <a:pt x="23756" y="7418"/>
                </a:moveTo>
                <a:cubicBezTo>
                  <a:pt x="23761" y="7423"/>
                  <a:pt x="23766" y="7428"/>
                  <a:pt x="23766" y="7433"/>
                </a:cubicBezTo>
                <a:cubicBezTo>
                  <a:pt x="23775" y="7443"/>
                  <a:pt x="23790" y="7448"/>
                  <a:pt x="23805" y="7448"/>
                </a:cubicBezTo>
                <a:lnTo>
                  <a:pt x="23805" y="7773"/>
                </a:lnTo>
                <a:cubicBezTo>
                  <a:pt x="23785" y="7738"/>
                  <a:pt x="23766" y="7704"/>
                  <a:pt x="23746" y="7669"/>
                </a:cubicBezTo>
                <a:cubicBezTo>
                  <a:pt x="23751" y="7586"/>
                  <a:pt x="23751" y="7502"/>
                  <a:pt x="23756" y="7418"/>
                </a:cubicBezTo>
                <a:close/>
                <a:moveTo>
                  <a:pt x="23746" y="7891"/>
                </a:moveTo>
                <a:lnTo>
                  <a:pt x="23746" y="7891"/>
                </a:lnTo>
                <a:cubicBezTo>
                  <a:pt x="23766" y="7916"/>
                  <a:pt x="23780" y="7936"/>
                  <a:pt x="23800" y="7960"/>
                </a:cubicBezTo>
                <a:lnTo>
                  <a:pt x="23805" y="7960"/>
                </a:lnTo>
                <a:lnTo>
                  <a:pt x="23805" y="8098"/>
                </a:lnTo>
                <a:cubicBezTo>
                  <a:pt x="23785" y="8074"/>
                  <a:pt x="23770" y="8049"/>
                  <a:pt x="23751" y="8024"/>
                </a:cubicBezTo>
                <a:cubicBezTo>
                  <a:pt x="23751" y="7980"/>
                  <a:pt x="23746" y="7936"/>
                  <a:pt x="23746" y="7891"/>
                </a:cubicBezTo>
                <a:close/>
                <a:moveTo>
                  <a:pt x="23751" y="8226"/>
                </a:moveTo>
                <a:cubicBezTo>
                  <a:pt x="23770" y="8246"/>
                  <a:pt x="23785" y="8266"/>
                  <a:pt x="23805" y="8281"/>
                </a:cubicBezTo>
                <a:lnTo>
                  <a:pt x="23805" y="8404"/>
                </a:lnTo>
                <a:cubicBezTo>
                  <a:pt x="23790" y="8389"/>
                  <a:pt x="23770" y="8374"/>
                  <a:pt x="23756" y="8355"/>
                </a:cubicBezTo>
                <a:cubicBezTo>
                  <a:pt x="23756" y="8315"/>
                  <a:pt x="23751" y="8271"/>
                  <a:pt x="23751" y="8226"/>
                </a:cubicBezTo>
                <a:close/>
                <a:moveTo>
                  <a:pt x="375" y="5462"/>
                </a:moveTo>
                <a:lnTo>
                  <a:pt x="375" y="8483"/>
                </a:lnTo>
                <a:cubicBezTo>
                  <a:pt x="375" y="8473"/>
                  <a:pt x="370" y="8463"/>
                  <a:pt x="370" y="8453"/>
                </a:cubicBezTo>
                <a:cubicBezTo>
                  <a:pt x="306" y="8088"/>
                  <a:pt x="262" y="7719"/>
                  <a:pt x="227" y="7349"/>
                </a:cubicBezTo>
                <a:cubicBezTo>
                  <a:pt x="188" y="6955"/>
                  <a:pt x="168" y="6561"/>
                  <a:pt x="158" y="6161"/>
                </a:cubicBezTo>
                <a:cubicBezTo>
                  <a:pt x="153" y="6018"/>
                  <a:pt x="79" y="5742"/>
                  <a:pt x="148" y="5609"/>
                </a:cubicBezTo>
                <a:cubicBezTo>
                  <a:pt x="188" y="5535"/>
                  <a:pt x="272" y="5491"/>
                  <a:pt x="375" y="5462"/>
                </a:cubicBezTo>
                <a:close/>
                <a:moveTo>
                  <a:pt x="23770" y="8552"/>
                </a:moveTo>
                <a:lnTo>
                  <a:pt x="23770" y="8552"/>
                </a:lnTo>
                <a:cubicBezTo>
                  <a:pt x="23780" y="8566"/>
                  <a:pt x="23790" y="8576"/>
                  <a:pt x="23805" y="8586"/>
                </a:cubicBezTo>
                <a:lnTo>
                  <a:pt x="23805" y="8788"/>
                </a:lnTo>
                <a:lnTo>
                  <a:pt x="23795" y="8788"/>
                </a:lnTo>
                <a:cubicBezTo>
                  <a:pt x="23790" y="8783"/>
                  <a:pt x="23785" y="8778"/>
                  <a:pt x="23780" y="8773"/>
                </a:cubicBezTo>
                <a:cubicBezTo>
                  <a:pt x="23775" y="8700"/>
                  <a:pt x="23775" y="8626"/>
                  <a:pt x="23770" y="8552"/>
                </a:cubicBezTo>
                <a:close/>
                <a:moveTo>
                  <a:pt x="23770" y="5471"/>
                </a:moveTo>
                <a:cubicBezTo>
                  <a:pt x="23756" y="5550"/>
                  <a:pt x="23741" y="5634"/>
                  <a:pt x="23726" y="5713"/>
                </a:cubicBezTo>
                <a:cubicBezTo>
                  <a:pt x="23647" y="5644"/>
                  <a:pt x="23568" y="5580"/>
                  <a:pt x="23494" y="5516"/>
                </a:cubicBezTo>
                <a:cubicBezTo>
                  <a:pt x="23486" y="5507"/>
                  <a:pt x="23476" y="5504"/>
                  <a:pt x="23466" y="5504"/>
                </a:cubicBezTo>
                <a:cubicBezTo>
                  <a:pt x="23433" y="5504"/>
                  <a:pt x="23400" y="5539"/>
                  <a:pt x="23430" y="5565"/>
                </a:cubicBezTo>
                <a:cubicBezTo>
                  <a:pt x="23519" y="5654"/>
                  <a:pt x="23608" y="5742"/>
                  <a:pt x="23701" y="5831"/>
                </a:cubicBezTo>
                <a:cubicBezTo>
                  <a:pt x="23697" y="5866"/>
                  <a:pt x="23692" y="5900"/>
                  <a:pt x="23682" y="5935"/>
                </a:cubicBezTo>
                <a:cubicBezTo>
                  <a:pt x="23603" y="5861"/>
                  <a:pt x="23519" y="5787"/>
                  <a:pt x="23445" y="5708"/>
                </a:cubicBezTo>
                <a:cubicBezTo>
                  <a:pt x="23434" y="5698"/>
                  <a:pt x="23419" y="5694"/>
                  <a:pt x="23404" y="5694"/>
                </a:cubicBezTo>
                <a:cubicBezTo>
                  <a:pt x="23369" y="5694"/>
                  <a:pt x="23337" y="5718"/>
                  <a:pt x="23361" y="5742"/>
                </a:cubicBezTo>
                <a:cubicBezTo>
                  <a:pt x="23465" y="5851"/>
                  <a:pt x="23559" y="5964"/>
                  <a:pt x="23662" y="6073"/>
                </a:cubicBezTo>
                <a:cubicBezTo>
                  <a:pt x="23657" y="6112"/>
                  <a:pt x="23652" y="6147"/>
                  <a:pt x="23642" y="6186"/>
                </a:cubicBezTo>
                <a:lnTo>
                  <a:pt x="23425" y="5984"/>
                </a:lnTo>
                <a:cubicBezTo>
                  <a:pt x="23419" y="5976"/>
                  <a:pt x="23410" y="5973"/>
                  <a:pt x="23401" y="5973"/>
                </a:cubicBezTo>
                <a:cubicBezTo>
                  <a:pt x="23374" y="5973"/>
                  <a:pt x="23343" y="6000"/>
                  <a:pt x="23361" y="6018"/>
                </a:cubicBezTo>
                <a:cubicBezTo>
                  <a:pt x="23450" y="6107"/>
                  <a:pt x="23539" y="6196"/>
                  <a:pt x="23628" y="6285"/>
                </a:cubicBezTo>
                <a:cubicBezTo>
                  <a:pt x="23618" y="6354"/>
                  <a:pt x="23613" y="6423"/>
                  <a:pt x="23603" y="6492"/>
                </a:cubicBezTo>
                <a:cubicBezTo>
                  <a:pt x="23554" y="6418"/>
                  <a:pt x="23504" y="6344"/>
                  <a:pt x="23460" y="6270"/>
                </a:cubicBezTo>
                <a:cubicBezTo>
                  <a:pt x="23455" y="6259"/>
                  <a:pt x="23443" y="6255"/>
                  <a:pt x="23431" y="6255"/>
                </a:cubicBezTo>
                <a:cubicBezTo>
                  <a:pt x="23407" y="6255"/>
                  <a:pt x="23381" y="6270"/>
                  <a:pt x="23391" y="6290"/>
                </a:cubicBezTo>
                <a:cubicBezTo>
                  <a:pt x="23455" y="6413"/>
                  <a:pt x="23514" y="6546"/>
                  <a:pt x="23578" y="6679"/>
                </a:cubicBezTo>
                <a:cubicBezTo>
                  <a:pt x="23568" y="6773"/>
                  <a:pt x="23563" y="6866"/>
                  <a:pt x="23554" y="6960"/>
                </a:cubicBezTo>
                <a:cubicBezTo>
                  <a:pt x="23499" y="6886"/>
                  <a:pt x="23445" y="6812"/>
                  <a:pt x="23391" y="6738"/>
                </a:cubicBezTo>
                <a:cubicBezTo>
                  <a:pt x="23385" y="6727"/>
                  <a:pt x="23374" y="6723"/>
                  <a:pt x="23363" y="6723"/>
                </a:cubicBezTo>
                <a:cubicBezTo>
                  <a:pt x="23339" y="6723"/>
                  <a:pt x="23313" y="6744"/>
                  <a:pt x="23327" y="6768"/>
                </a:cubicBezTo>
                <a:cubicBezTo>
                  <a:pt x="23401" y="6881"/>
                  <a:pt x="23470" y="6999"/>
                  <a:pt x="23544" y="7113"/>
                </a:cubicBezTo>
                <a:cubicBezTo>
                  <a:pt x="23539" y="7186"/>
                  <a:pt x="23534" y="7265"/>
                  <a:pt x="23529" y="7339"/>
                </a:cubicBezTo>
                <a:cubicBezTo>
                  <a:pt x="23460" y="7241"/>
                  <a:pt x="23391" y="7147"/>
                  <a:pt x="23332" y="7048"/>
                </a:cubicBezTo>
                <a:cubicBezTo>
                  <a:pt x="23326" y="7040"/>
                  <a:pt x="23317" y="7036"/>
                  <a:pt x="23308" y="7036"/>
                </a:cubicBezTo>
                <a:cubicBezTo>
                  <a:pt x="23286" y="7036"/>
                  <a:pt x="23262" y="7056"/>
                  <a:pt x="23273" y="7073"/>
                </a:cubicBezTo>
                <a:cubicBezTo>
                  <a:pt x="23356" y="7221"/>
                  <a:pt x="23435" y="7384"/>
                  <a:pt x="23519" y="7541"/>
                </a:cubicBezTo>
                <a:cubicBezTo>
                  <a:pt x="23519" y="7610"/>
                  <a:pt x="23519" y="7684"/>
                  <a:pt x="23519" y="7753"/>
                </a:cubicBezTo>
                <a:cubicBezTo>
                  <a:pt x="23445" y="7674"/>
                  <a:pt x="23376" y="7596"/>
                  <a:pt x="23312" y="7517"/>
                </a:cubicBezTo>
                <a:cubicBezTo>
                  <a:pt x="23304" y="7506"/>
                  <a:pt x="23292" y="7501"/>
                  <a:pt x="23280" y="7501"/>
                </a:cubicBezTo>
                <a:cubicBezTo>
                  <a:pt x="23255" y="7501"/>
                  <a:pt x="23231" y="7521"/>
                  <a:pt x="23248" y="7541"/>
                </a:cubicBezTo>
                <a:cubicBezTo>
                  <a:pt x="23337" y="7665"/>
                  <a:pt x="23425" y="7798"/>
                  <a:pt x="23519" y="7931"/>
                </a:cubicBezTo>
                <a:cubicBezTo>
                  <a:pt x="23519" y="8000"/>
                  <a:pt x="23519" y="8069"/>
                  <a:pt x="23524" y="8138"/>
                </a:cubicBezTo>
                <a:cubicBezTo>
                  <a:pt x="23465" y="8083"/>
                  <a:pt x="23411" y="8034"/>
                  <a:pt x="23356" y="7980"/>
                </a:cubicBezTo>
                <a:cubicBezTo>
                  <a:pt x="23348" y="7973"/>
                  <a:pt x="23337" y="7970"/>
                  <a:pt x="23325" y="7970"/>
                </a:cubicBezTo>
                <a:cubicBezTo>
                  <a:pt x="23298" y="7970"/>
                  <a:pt x="23271" y="7988"/>
                  <a:pt x="23292" y="8010"/>
                </a:cubicBezTo>
                <a:cubicBezTo>
                  <a:pt x="23371" y="8098"/>
                  <a:pt x="23445" y="8197"/>
                  <a:pt x="23529" y="8290"/>
                </a:cubicBezTo>
                <a:cubicBezTo>
                  <a:pt x="23529" y="8369"/>
                  <a:pt x="23534" y="8448"/>
                  <a:pt x="23539" y="8527"/>
                </a:cubicBezTo>
                <a:cubicBezTo>
                  <a:pt x="23450" y="8438"/>
                  <a:pt x="23356" y="8350"/>
                  <a:pt x="23273" y="8261"/>
                </a:cubicBezTo>
                <a:cubicBezTo>
                  <a:pt x="23266" y="8254"/>
                  <a:pt x="23255" y="8251"/>
                  <a:pt x="23245" y="8251"/>
                </a:cubicBezTo>
                <a:cubicBezTo>
                  <a:pt x="23219" y="8251"/>
                  <a:pt x="23191" y="8269"/>
                  <a:pt x="23209" y="8290"/>
                </a:cubicBezTo>
                <a:cubicBezTo>
                  <a:pt x="23327" y="8424"/>
                  <a:pt x="23435" y="8562"/>
                  <a:pt x="23549" y="8700"/>
                </a:cubicBezTo>
                <a:cubicBezTo>
                  <a:pt x="23554" y="8729"/>
                  <a:pt x="23554" y="8759"/>
                  <a:pt x="23559" y="8793"/>
                </a:cubicBezTo>
                <a:lnTo>
                  <a:pt x="8374" y="8793"/>
                </a:lnTo>
                <a:cubicBezTo>
                  <a:pt x="7321" y="8747"/>
                  <a:pt x="6266" y="8713"/>
                  <a:pt x="5213" y="8713"/>
                </a:cubicBezTo>
                <a:cubicBezTo>
                  <a:pt x="4353" y="8713"/>
                  <a:pt x="3494" y="8736"/>
                  <a:pt x="2637" y="8793"/>
                </a:cubicBezTo>
                <a:lnTo>
                  <a:pt x="1380" y="8793"/>
                </a:lnTo>
                <a:cubicBezTo>
                  <a:pt x="1385" y="8769"/>
                  <a:pt x="1395" y="8744"/>
                  <a:pt x="1405" y="8719"/>
                </a:cubicBezTo>
                <a:cubicBezTo>
                  <a:pt x="1411" y="8705"/>
                  <a:pt x="1394" y="8695"/>
                  <a:pt x="1376" y="8695"/>
                </a:cubicBezTo>
                <a:cubicBezTo>
                  <a:pt x="1364" y="8695"/>
                  <a:pt x="1352" y="8699"/>
                  <a:pt x="1346" y="8709"/>
                </a:cubicBezTo>
                <a:cubicBezTo>
                  <a:pt x="1331" y="8734"/>
                  <a:pt x="1316" y="8764"/>
                  <a:pt x="1302" y="8793"/>
                </a:cubicBezTo>
                <a:lnTo>
                  <a:pt x="1169" y="8793"/>
                </a:lnTo>
                <a:cubicBezTo>
                  <a:pt x="1173" y="8778"/>
                  <a:pt x="1178" y="8764"/>
                  <a:pt x="1183" y="8749"/>
                </a:cubicBezTo>
                <a:cubicBezTo>
                  <a:pt x="1208" y="8709"/>
                  <a:pt x="1242" y="8675"/>
                  <a:pt x="1287" y="8650"/>
                </a:cubicBezTo>
                <a:cubicBezTo>
                  <a:pt x="1311" y="8634"/>
                  <a:pt x="1288" y="8607"/>
                  <a:pt x="1263" y="8607"/>
                </a:cubicBezTo>
                <a:cubicBezTo>
                  <a:pt x="1258" y="8607"/>
                  <a:pt x="1252" y="8608"/>
                  <a:pt x="1247" y="8611"/>
                </a:cubicBezTo>
                <a:cubicBezTo>
                  <a:pt x="1193" y="8635"/>
                  <a:pt x="1144" y="8670"/>
                  <a:pt x="1114" y="8709"/>
                </a:cubicBezTo>
                <a:cubicBezTo>
                  <a:pt x="1095" y="8734"/>
                  <a:pt x="1080" y="8764"/>
                  <a:pt x="1075" y="8793"/>
                </a:cubicBezTo>
                <a:lnTo>
                  <a:pt x="888" y="8793"/>
                </a:lnTo>
                <a:cubicBezTo>
                  <a:pt x="927" y="8764"/>
                  <a:pt x="957" y="8724"/>
                  <a:pt x="991" y="8690"/>
                </a:cubicBezTo>
                <a:lnTo>
                  <a:pt x="1178" y="8502"/>
                </a:lnTo>
                <a:cubicBezTo>
                  <a:pt x="1193" y="8488"/>
                  <a:pt x="1170" y="8468"/>
                  <a:pt x="1148" y="8468"/>
                </a:cubicBezTo>
                <a:cubicBezTo>
                  <a:pt x="1139" y="8468"/>
                  <a:pt x="1131" y="8471"/>
                  <a:pt x="1124" y="8478"/>
                </a:cubicBezTo>
                <a:cubicBezTo>
                  <a:pt x="1060" y="8532"/>
                  <a:pt x="991" y="8581"/>
                  <a:pt x="927" y="8635"/>
                </a:cubicBezTo>
                <a:cubicBezTo>
                  <a:pt x="873" y="8685"/>
                  <a:pt x="794" y="8729"/>
                  <a:pt x="779" y="8788"/>
                </a:cubicBezTo>
                <a:lnTo>
                  <a:pt x="779" y="8793"/>
                </a:lnTo>
                <a:lnTo>
                  <a:pt x="710" y="8793"/>
                </a:lnTo>
                <a:lnTo>
                  <a:pt x="710" y="8714"/>
                </a:lnTo>
                <a:cubicBezTo>
                  <a:pt x="769" y="8660"/>
                  <a:pt x="819" y="8601"/>
                  <a:pt x="873" y="8552"/>
                </a:cubicBezTo>
                <a:cubicBezTo>
                  <a:pt x="966" y="8463"/>
                  <a:pt x="1065" y="8374"/>
                  <a:pt x="1164" y="8286"/>
                </a:cubicBezTo>
                <a:cubicBezTo>
                  <a:pt x="1182" y="8267"/>
                  <a:pt x="1164" y="8243"/>
                  <a:pt x="1141" y="8243"/>
                </a:cubicBezTo>
                <a:cubicBezTo>
                  <a:pt x="1134" y="8243"/>
                  <a:pt x="1126" y="8245"/>
                  <a:pt x="1119" y="8251"/>
                </a:cubicBezTo>
                <a:cubicBezTo>
                  <a:pt x="1011" y="8340"/>
                  <a:pt x="902" y="8428"/>
                  <a:pt x="789" y="8517"/>
                </a:cubicBezTo>
                <a:cubicBezTo>
                  <a:pt x="764" y="8537"/>
                  <a:pt x="740" y="8557"/>
                  <a:pt x="710" y="8576"/>
                </a:cubicBezTo>
                <a:lnTo>
                  <a:pt x="710" y="8463"/>
                </a:lnTo>
                <a:cubicBezTo>
                  <a:pt x="779" y="8409"/>
                  <a:pt x="833" y="8345"/>
                  <a:pt x="893" y="8281"/>
                </a:cubicBezTo>
                <a:cubicBezTo>
                  <a:pt x="996" y="8172"/>
                  <a:pt x="1090" y="8069"/>
                  <a:pt x="1188" y="7960"/>
                </a:cubicBezTo>
                <a:cubicBezTo>
                  <a:pt x="1196" y="7949"/>
                  <a:pt x="1183" y="7937"/>
                  <a:pt x="1170" y="7937"/>
                </a:cubicBezTo>
                <a:cubicBezTo>
                  <a:pt x="1166" y="7937"/>
                  <a:pt x="1162" y="7938"/>
                  <a:pt x="1159" y="7941"/>
                </a:cubicBezTo>
                <a:cubicBezTo>
                  <a:pt x="1040" y="8039"/>
                  <a:pt x="922" y="8133"/>
                  <a:pt x="809" y="8231"/>
                </a:cubicBezTo>
                <a:cubicBezTo>
                  <a:pt x="774" y="8261"/>
                  <a:pt x="740" y="8290"/>
                  <a:pt x="705" y="8320"/>
                </a:cubicBezTo>
                <a:lnTo>
                  <a:pt x="705" y="8202"/>
                </a:lnTo>
                <a:cubicBezTo>
                  <a:pt x="927" y="8010"/>
                  <a:pt x="1119" y="7793"/>
                  <a:pt x="1326" y="7591"/>
                </a:cubicBezTo>
                <a:cubicBezTo>
                  <a:pt x="1337" y="7580"/>
                  <a:pt x="1319" y="7564"/>
                  <a:pt x="1300" y="7564"/>
                </a:cubicBezTo>
                <a:cubicBezTo>
                  <a:pt x="1294" y="7564"/>
                  <a:pt x="1287" y="7566"/>
                  <a:pt x="1282" y="7571"/>
                </a:cubicBezTo>
                <a:cubicBezTo>
                  <a:pt x="1095" y="7729"/>
                  <a:pt x="893" y="7886"/>
                  <a:pt x="705" y="8054"/>
                </a:cubicBezTo>
                <a:lnTo>
                  <a:pt x="705" y="7896"/>
                </a:lnTo>
                <a:cubicBezTo>
                  <a:pt x="769" y="7847"/>
                  <a:pt x="828" y="7793"/>
                  <a:pt x="893" y="7738"/>
                </a:cubicBezTo>
                <a:cubicBezTo>
                  <a:pt x="981" y="7665"/>
                  <a:pt x="1075" y="7586"/>
                  <a:pt x="1169" y="7512"/>
                </a:cubicBezTo>
                <a:cubicBezTo>
                  <a:pt x="1188" y="7496"/>
                  <a:pt x="1168" y="7478"/>
                  <a:pt x="1146" y="7478"/>
                </a:cubicBezTo>
                <a:cubicBezTo>
                  <a:pt x="1140" y="7478"/>
                  <a:pt x="1134" y="7479"/>
                  <a:pt x="1129" y="7482"/>
                </a:cubicBezTo>
                <a:cubicBezTo>
                  <a:pt x="1031" y="7556"/>
                  <a:pt x="937" y="7630"/>
                  <a:pt x="838" y="7699"/>
                </a:cubicBezTo>
                <a:cubicBezTo>
                  <a:pt x="794" y="7734"/>
                  <a:pt x="750" y="7763"/>
                  <a:pt x="710" y="7793"/>
                </a:cubicBezTo>
                <a:lnTo>
                  <a:pt x="710" y="7674"/>
                </a:lnTo>
                <a:cubicBezTo>
                  <a:pt x="755" y="7625"/>
                  <a:pt x="794" y="7576"/>
                  <a:pt x="838" y="7531"/>
                </a:cubicBezTo>
                <a:cubicBezTo>
                  <a:pt x="917" y="7453"/>
                  <a:pt x="996" y="7374"/>
                  <a:pt x="1070" y="7295"/>
                </a:cubicBezTo>
                <a:cubicBezTo>
                  <a:pt x="1087" y="7277"/>
                  <a:pt x="1065" y="7260"/>
                  <a:pt x="1044" y="7260"/>
                </a:cubicBezTo>
                <a:cubicBezTo>
                  <a:pt x="1035" y="7260"/>
                  <a:pt x="1026" y="7263"/>
                  <a:pt x="1021" y="7270"/>
                </a:cubicBezTo>
                <a:cubicBezTo>
                  <a:pt x="937" y="7349"/>
                  <a:pt x="853" y="7433"/>
                  <a:pt x="769" y="7512"/>
                </a:cubicBezTo>
                <a:cubicBezTo>
                  <a:pt x="750" y="7531"/>
                  <a:pt x="730" y="7551"/>
                  <a:pt x="705" y="7571"/>
                </a:cubicBezTo>
                <a:lnTo>
                  <a:pt x="705" y="7398"/>
                </a:lnTo>
                <a:cubicBezTo>
                  <a:pt x="720" y="7384"/>
                  <a:pt x="735" y="7369"/>
                  <a:pt x="750" y="7354"/>
                </a:cubicBezTo>
                <a:cubicBezTo>
                  <a:pt x="814" y="7285"/>
                  <a:pt x="883" y="7216"/>
                  <a:pt x="947" y="7147"/>
                </a:cubicBezTo>
                <a:cubicBezTo>
                  <a:pt x="958" y="7136"/>
                  <a:pt x="941" y="7122"/>
                  <a:pt x="924" y="7122"/>
                </a:cubicBezTo>
                <a:cubicBezTo>
                  <a:pt x="918" y="7122"/>
                  <a:pt x="912" y="7124"/>
                  <a:pt x="907" y="7127"/>
                </a:cubicBezTo>
                <a:cubicBezTo>
                  <a:pt x="843" y="7182"/>
                  <a:pt x="774" y="7241"/>
                  <a:pt x="710" y="7300"/>
                </a:cubicBezTo>
                <a:lnTo>
                  <a:pt x="710" y="7152"/>
                </a:lnTo>
                <a:cubicBezTo>
                  <a:pt x="715" y="7142"/>
                  <a:pt x="725" y="7132"/>
                  <a:pt x="735" y="7122"/>
                </a:cubicBezTo>
                <a:cubicBezTo>
                  <a:pt x="819" y="7029"/>
                  <a:pt x="902" y="6935"/>
                  <a:pt x="986" y="6846"/>
                </a:cubicBezTo>
                <a:cubicBezTo>
                  <a:pt x="1004" y="6829"/>
                  <a:pt x="981" y="6814"/>
                  <a:pt x="960" y="6814"/>
                </a:cubicBezTo>
                <a:cubicBezTo>
                  <a:pt x="951" y="6814"/>
                  <a:pt x="943" y="6816"/>
                  <a:pt x="937" y="6822"/>
                </a:cubicBezTo>
                <a:cubicBezTo>
                  <a:pt x="858" y="6896"/>
                  <a:pt x="784" y="6970"/>
                  <a:pt x="710" y="7044"/>
                </a:cubicBezTo>
                <a:lnTo>
                  <a:pt x="710" y="6906"/>
                </a:lnTo>
                <a:cubicBezTo>
                  <a:pt x="730" y="6886"/>
                  <a:pt x="750" y="6866"/>
                  <a:pt x="774" y="6846"/>
                </a:cubicBezTo>
                <a:cubicBezTo>
                  <a:pt x="868" y="6758"/>
                  <a:pt x="966" y="6664"/>
                  <a:pt x="1065" y="6575"/>
                </a:cubicBezTo>
                <a:cubicBezTo>
                  <a:pt x="1087" y="6557"/>
                  <a:pt x="1065" y="6532"/>
                  <a:pt x="1039" y="6532"/>
                </a:cubicBezTo>
                <a:cubicBezTo>
                  <a:pt x="1031" y="6532"/>
                  <a:pt x="1023" y="6535"/>
                  <a:pt x="1016" y="6541"/>
                </a:cubicBezTo>
                <a:cubicBezTo>
                  <a:pt x="912" y="6625"/>
                  <a:pt x="809" y="6713"/>
                  <a:pt x="710" y="6797"/>
                </a:cubicBezTo>
                <a:lnTo>
                  <a:pt x="710" y="6659"/>
                </a:lnTo>
                <a:cubicBezTo>
                  <a:pt x="725" y="6644"/>
                  <a:pt x="740" y="6625"/>
                  <a:pt x="755" y="6610"/>
                </a:cubicBezTo>
                <a:cubicBezTo>
                  <a:pt x="843" y="6521"/>
                  <a:pt x="932" y="6432"/>
                  <a:pt x="1021" y="6344"/>
                </a:cubicBezTo>
                <a:cubicBezTo>
                  <a:pt x="1039" y="6329"/>
                  <a:pt x="1017" y="6312"/>
                  <a:pt x="994" y="6312"/>
                </a:cubicBezTo>
                <a:cubicBezTo>
                  <a:pt x="986" y="6312"/>
                  <a:pt x="978" y="6314"/>
                  <a:pt x="971" y="6319"/>
                </a:cubicBezTo>
                <a:cubicBezTo>
                  <a:pt x="883" y="6398"/>
                  <a:pt x="799" y="6477"/>
                  <a:pt x="710" y="6556"/>
                </a:cubicBezTo>
                <a:lnTo>
                  <a:pt x="710" y="6329"/>
                </a:lnTo>
                <a:cubicBezTo>
                  <a:pt x="710" y="6324"/>
                  <a:pt x="710" y="6324"/>
                  <a:pt x="710" y="6324"/>
                </a:cubicBezTo>
                <a:cubicBezTo>
                  <a:pt x="794" y="6245"/>
                  <a:pt x="888" y="6171"/>
                  <a:pt x="986" y="6107"/>
                </a:cubicBezTo>
                <a:cubicBezTo>
                  <a:pt x="1013" y="6092"/>
                  <a:pt x="988" y="6067"/>
                  <a:pt x="962" y="6067"/>
                </a:cubicBezTo>
                <a:cubicBezTo>
                  <a:pt x="955" y="6067"/>
                  <a:pt x="948" y="6069"/>
                  <a:pt x="942" y="6073"/>
                </a:cubicBezTo>
                <a:cubicBezTo>
                  <a:pt x="858" y="6122"/>
                  <a:pt x="779" y="6181"/>
                  <a:pt x="710" y="6240"/>
                </a:cubicBezTo>
                <a:lnTo>
                  <a:pt x="710" y="6073"/>
                </a:lnTo>
                <a:cubicBezTo>
                  <a:pt x="710" y="6068"/>
                  <a:pt x="715" y="6068"/>
                  <a:pt x="720" y="6063"/>
                </a:cubicBezTo>
                <a:cubicBezTo>
                  <a:pt x="794" y="5984"/>
                  <a:pt x="888" y="5915"/>
                  <a:pt x="986" y="5856"/>
                </a:cubicBezTo>
                <a:cubicBezTo>
                  <a:pt x="1007" y="5844"/>
                  <a:pt x="986" y="5818"/>
                  <a:pt x="965" y="5818"/>
                </a:cubicBezTo>
                <a:cubicBezTo>
                  <a:pt x="960" y="5818"/>
                  <a:pt x="956" y="5819"/>
                  <a:pt x="952" y="5821"/>
                </a:cubicBezTo>
                <a:cubicBezTo>
                  <a:pt x="863" y="5871"/>
                  <a:pt x="779" y="5925"/>
                  <a:pt x="710" y="5989"/>
                </a:cubicBezTo>
                <a:lnTo>
                  <a:pt x="710" y="5851"/>
                </a:lnTo>
                <a:cubicBezTo>
                  <a:pt x="779" y="5787"/>
                  <a:pt x="848" y="5723"/>
                  <a:pt x="912" y="5659"/>
                </a:cubicBezTo>
                <a:cubicBezTo>
                  <a:pt x="927" y="5644"/>
                  <a:pt x="909" y="5627"/>
                  <a:pt x="891" y="5627"/>
                </a:cubicBezTo>
                <a:cubicBezTo>
                  <a:pt x="884" y="5627"/>
                  <a:pt x="878" y="5629"/>
                  <a:pt x="873" y="5634"/>
                </a:cubicBezTo>
                <a:cubicBezTo>
                  <a:pt x="814" y="5673"/>
                  <a:pt x="759" y="5718"/>
                  <a:pt x="710" y="5762"/>
                </a:cubicBezTo>
                <a:lnTo>
                  <a:pt x="710" y="5471"/>
                </a:lnTo>
                <a:lnTo>
                  <a:pt x="3179" y="5471"/>
                </a:lnTo>
                <a:cubicBezTo>
                  <a:pt x="5354" y="5549"/>
                  <a:pt x="7533" y="5586"/>
                  <a:pt x="9712" y="5586"/>
                </a:cubicBezTo>
                <a:cubicBezTo>
                  <a:pt x="11962" y="5586"/>
                  <a:pt x="14213" y="5546"/>
                  <a:pt x="16462" y="5471"/>
                </a:cubicBezTo>
                <a:close/>
                <a:moveTo>
                  <a:pt x="19985" y="9040"/>
                </a:moveTo>
                <a:lnTo>
                  <a:pt x="19980" y="9045"/>
                </a:lnTo>
                <a:lnTo>
                  <a:pt x="19833" y="9045"/>
                </a:lnTo>
                <a:cubicBezTo>
                  <a:pt x="19838" y="9045"/>
                  <a:pt x="19842" y="9040"/>
                  <a:pt x="19842" y="9040"/>
                </a:cubicBezTo>
                <a:close/>
                <a:moveTo>
                  <a:pt x="14397" y="9040"/>
                </a:moveTo>
                <a:cubicBezTo>
                  <a:pt x="14392" y="9045"/>
                  <a:pt x="14387" y="9045"/>
                  <a:pt x="14382" y="9049"/>
                </a:cubicBezTo>
                <a:cubicBezTo>
                  <a:pt x="14337" y="9049"/>
                  <a:pt x="14288" y="9045"/>
                  <a:pt x="14244" y="9045"/>
                </a:cubicBezTo>
                <a:cubicBezTo>
                  <a:pt x="14249" y="9045"/>
                  <a:pt x="14249" y="9040"/>
                  <a:pt x="14254" y="9040"/>
                </a:cubicBezTo>
                <a:close/>
                <a:moveTo>
                  <a:pt x="23913" y="9040"/>
                </a:moveTo>
                <a:cubicBezTo>
                  <a:pt x="23908" y="9045"/>
                  <a:pt x="23904" y="9045"/>
                  <a:pt x="23894" y="9049"/>
                </a:cubicBezTo>
                <a:cubicBezTo>
                  <a:pt x="23899" y="9045"/>
                  <a:pt x="23904" y="9045"/>
                  <a:pt x="23908" y="9040"/>
                </a:cubicBezTo>
                <a:close/>
                <a:moveTo>
                  <a:pt x="19586" y="9040"/>
                </a:moveTo>
                <a:cubicBezTo>
                  <a:pt x="19581" y="9045"/>
                  <a:pt x="19576" y="9049"/>
                  <a:pt x="19566" y="9054"/>
                </a:cubicBezTo>
                <a:lnTo>
                  <a:pt x="19419" y="9054"/>
                </a:lnTo>
                <a:cubicBezTo>
                  <a:pt x="19428" y="9049"/>
                  <a:pt x="19438" y="9045"/>
                  <a:pt x="19443" y="9040"/>
                </a:cubicBezTo>
                <a:close/>
                <a:moveTo>
                  <a:pt x="14796" y="9040"/>
                </a:moveTo>
                <a:cubicBezTo>
                  <a:pt x="14786" y="9045"/>
                  <a:pt x="14776" y="9054"/>
                  <a:pt x="14766" y="9059"/>
                </a:cubicBezTo>
                <a:cubicBezTo>
                  <a:pt x="14722" y="9059"/>
                  <a:pt x="14677" y="9054"/>
                  <a:pt x="14628" y="9054"/>
                </a:cubicBezTo>
                <a:cubicBezTo>
                  <a:pt x="14638" y="9049"/>
                  <a:pt x="14643" y="9045"/>
                  <a:pt x="14653" y="9040"/>
                </a:cubicBezTo>
                <a:close/>
                <a:moveTo>
                  <a:pt x="15195" y="9040"/>
                </a:moveTo>
                <a:cubicBezTo>
                  <a:pt x="15180" y="9049"/>
                  <a:pt x="15170" y="9054"/>
                  <a:pt x="15160" y="9064"/>
                </a:cubicBezTo>
                <a:lnTo>
                  <a:pt x="15017" y="9064"/>
                </a:lnTo>
                <a:cubicBezTo>
                  <a:pt x="15027" y="9054"/>
                  <a:pt x="15042" y="9045"/>
                  <a:pt x="15052" y="9040"/>
                </a:cubicBezTo>
                <a:close/>
                <a:moveTo>
                  <a:pt x="19187" y="9040"/>
                </a:moveTo>
                <a:cubicBezTo>
                  <a:pt x="19177" y="9045"/>
                  <a:pt x="19167" y="9054"/>
                  <a:pt x="19157" y="9059"/>
                </a:cubicBezTo>
                <a:cubicBezTo>
                  <a:pt x="19108" y="9064"/>
                  <a:pt x="19059" y="9064"/>
                  <a:pt x="19010" y="9064"/>
                </a:cubicBezTo>
                <a:cubicBezTo>
                  <a:pt x="19019" y="9054"/>
                  <a:pt x="19034" y="9049"/>
                  <a:pt x="19044" y="9040"/>
                </a:cubicBezTo>
                <a:close/>
                <a:moveTo>
                  <a:pt x="15594" y="9040"/>
                </a:moveTo>
                <a:cubicBezTo>
                  <a:pt x="15579" y="9049"/>
                  <a:pt x="15565" y="9059"/>
                  <a:pt x="15550" y="9069"/>
                </a:cubicBezTo>
                <a:lnTo>
                  <a:pt x="15407" y="9069"/>
                </a:lnTo>
                <a:cubicBezTo>
                  <a:pt x="15422" y="9059"/>
                  <a:pt x="15436" y="9049"/>
                  <a:pt x="15451" y="9040"/>
                </a:cubicBezTo>
                <a:close/>
                <a:moveTo>
                  <a:pt x="18788" y="9040"/>
                </a:moveTo>
                <a:cubicBezTo>
                  <a:pt x="18773" y="9049"/>
                  <a:pt x="18763" y="9059"/>
                  <a:pt x="18748" y="9069"/>
                </a:cubicBezTo>
                <a:lnTo>
                  <a:pt x="18600" y="9069"/>
                </a:lnTo>
                <a:cubicBezTo>
                  <a:pt x="18615" y="9059"/>
                  <a:pt x="18630" y="9049"/>
                  <a:pt x="18645" y="9040"/>
                </a:cubicBezTo>
                <a:close/>
                <a:moveTo>
                  <a:pt x="15993" y="9040"/>
                </a:moveTo>
                <a:cubicBezTo>
                  <a:pt x="15974" y="9049"/>
                  <a:pt x="15959" y="9064"/>
                  <a:pt x="15944" y="9074"/>
                </a:cubicBezTo>
                <a:lnTo>
                  <a:pt x="15796" y="9074"/>
                </a:lnTo>
                <a:cubicBezTo>
                  <a:pt x="15816" y="9064"/>
                  <a:pt x="15836" y="9049"/>
                  <a:pt x="15850" y="9040"/>
                </a:cubicBezTo>
                <a:close/>
                <a:moveTo>
                  <a:pt x="18389" y="9040"/>
                </a:moveTo>
                <a:cubicBezTo>
                  <a:pt x="18374" y="9049"/>
                  <a:pt x="18354" y="9064"/>
                  <a:pt x="18339" y="9074"/>
                </a:cubicBezTo>
                <a:lnTo>
                  <a:pt x="18191" y="9074"/>
                </a:lnTo>
                <a:cubicBezTo>
                  <a:pt x="18211" y="9064"/>
                  <a:pt x="18231" y="9049"/>
                  <a:pt x="18246" y="9040"/>
                </a:cubicBezTo>
                <a:close/>
                <a:moveTo>
                  <a:pt x="16393" y="9040"/>
                </a:moveTo>
                <a:cubicBezTo>
                  <a:pt x="16373" y="9054"/>
                  <a:pt x="16353" y="9069"/>
                  <a:pt x="16333" y="9079"/>
                </a:cubicBezTo>
                <a:lnTo>
                  <a:pt x="16190" y="9079"/>
                </a:lnTo>
                <a:cubicBezTo>
                  <a:pt x="16210" y="9064"/>
                  <a:pt x="16230" y="9054"/>
                  <a:pt x="16250" y="9040"/>
                </a:cubicBezTo>
                <a:close/>
                <a:moveTo>
                  <a:pt x="16792" y="9040"/>
                </a:moveTo>
                <a:cubicBezTo>
                  <a:pt x="16772" y="9054"/>
                  <a:pt x="16752" y="9069"/>
                  <a:pt x="16733" y="9079"/>
                </a:cubicBezTo>
                <a:lnTo>
                  <a:pt x="16585" y="9079"/>
                </a:lnTo>
                <a:cubicBezTo>
                  <a:pt x="16609" y="9069"/>
                  <a:pt x="16629" y="9054"/>
                  <a:pt x="16649" y="9040"/>
                </a:cubicBezTo>
                <a:close/>
                <a:moveTo>
                  <a:pt x="17191" y="9040"/>
                </a:moveTo>
                <a:cubicBezTo>
                  <a:pt x="17171" y="9054"/>
                  <a:pt x="17152" y="9069"/>
                  <a:pt x="17132" y="9079"/>
                </a:cubicBezTo>
                <a:lnTo>
                  <a:pt x="16984" y="9079"/>
                </a:lnTo>
                <a:cubicBezTo>
                  <a:pt x="17009" y="9069"/>
                  <a:pt x="17028" y="9054"/>
                  <a:pt x="17048" y="9040"/>
                </a:cubicBezTo>
                <a:close/>
                <a:moveTo>
                  <a:pt x="17590" y="9040"/>
                </a:moveTo>
                <a:cubicBezTo>
                  <a:pt x="17570" y="9054"/>
                  <a:pt x="17551" y="9069"/>
                  <a:pt x="17531" y="9079"/>
                </a:cubicBezTo>
                <a:lnTo>
                  <a:pt x="17383" y="9079"/>
                </a:lnTo>
                <a:cubicBezTo>
                  <a:pt x="17408" y="9069"/>
                  <a:pt x="17428" y="9054"/>
                  <a:pt x="17447" y="9040"/>
                </a:cubicBezTo>
                <a:close/>
                <a:moveTo>
                  <a:pt x="17989" y="9040"/>
                </a:moveTo>
                <a:cubicBezTo>
                  <a:pt x="17970" y="9054"/>
                  <a:pt x="17955" y="9064"/>
                  <a:pt x="17935" y="9079"/>
                </a:cubicBezTo>
                <a:lnTo>
                  <a:pt x="17787" y="9079"/>
                </a:lnTo>
                <a:cubicBezTo>
                  <a:pt x="17807" y="9069"/>
                  <a:pt x="17827" y="9054"/>
                  <a:pt x="17846" y="9040"/>
                </a:cubicBezTo>
                <a:close/>
                <a:moveTo>
                  <a:pt x="23583" y="9069"/>
                </a:moveTo>
                <a:cubicBezTo>
                  <a:pt x="23588" y="9089"/>
                  <a:pt x="23588" y="9114"/>
                  <a:pt x="23588" y="9138"/>
                </a:cubicBezTo>
                <a:cubicBezTo>
                  <a:pt x="23588" y="9138"/>
                  <a:pt x="23593" y="9143"/>
                  <a:pt x="23593" y="9148"/>
                </a:cubicBezTo>
                <a:cubicBezTo>
                  <a:pt x="23583" y="9153"/>
                  <a:pt x="23578" y="9158"/>
                  <a:pt x="23568" y="9168"/>
                </a:cubicBezTo>
                <a:cubicBezTo>
                  <a:pt x="23573" y="9133"/>
                  <a:pt x="23578" y="9099"/>
                  <a:pt x="23583" y="9069"/>
                </a:cubicBezTo>
                <a:close/>
                <a:moveTo>
                  <a:pt x="848" y="9094"/>
                </a:moveTo>
                <a:cubicBezTo>
                  <a:pt x="843" y="9143"/>
                  <a:pt x="838" y="9187"/>
                  <a:pt x="833" y="9237"/>
                </a:cubicBezTo>
                <a:cubicBezTo>
                  <a:pt x="828" y="9242"/>
                  <a:pt x="828" y="9252"/>
                  <a:pt x="828" y="9256"/>
                </a:cubicBezTo>
                <a:cubicBezTo>
                  <a:pt x="750" y="9212"/>
                  <a:pt x="671" y="9168"/>
                  <a:pt x="592" y="9123"/>
                </a:cubicBezTo>
                <a:cubicBezTo>
                  <a:pt x="676" y="9114"/>
                  <a:pt x="764" y="9104"/>
                  <a:pt x="848" y="9094"/>
                </a:cubicBezTo>
                <a:close/>
                <a:moveTo>
                  <a:pt x="962" y="9079"/>
                </a:moveTo>
                <a:cubicBezTo>
                  <a:pt x="952" y="9173"/>
                  <a:pt x="957" y="9271"/>
                  <a:pt x="1001" y="9355"/>
                </a:cubicBezTo>
                <a:cubicBezTo>
                  <a:pt x="966" y="9335"/>
                  <a:pt x="937" y="9316"/>
                  <a:pt x="902" y="9296"/>
                </a:cubicBezTo>
                <a:cubicBezTo>
                  <a:pt x="902" y="9286"/>
                  <a:pt x="902" y="9271"/>
                  <a:pt x="902" y="9256"/>
                </a:cubicBezTo>
                <a:cubicBezTo>
                  <a:pt x="907" y="9197"/>
                  <a:pt x="912" y="9143"/>
                  <a:pt x="917" y="9084"/>
                </a:cubicBezTo>
                <a:cubicBezTo>
                  <a:pt x="932" y="9084"/>
                  <a:pt x="947" y="9079"/>
                  <a:pt x="962" y="9079"/>
                </a:cubicBezTo>
                <a:close/>
                <a:moveTo>
                  <a:pt x="22484" y="9089"/>
                </a:moveTo>
                <a:cubicBezTo>
                  <a:pt x="22459" y="9173"/>
                  <a:pt x="22430" y="9247"/>
                  <a:pt x="22386" y="9325"/>
                </a:cubicBezTo>
                <a:cubicBezTo>
                  <a:pt x="22366" y="9365"/>
                  <a:pt x="22336" y="9399"/>
                  <a:pt x="22312" y="9439"/>
                </a:cubicBezTo>
                <a:cubicBezTo>
                  <a:pt x="22312" y="9325"/>
                  <a:pt x="22317" y="9212"/>
                  <a:pt x="22317" y="9099"/>
                </a:cubicBezTo>
                <a:cubicBezTo>
                  <a:pt x="22371" y="9099"/>
                  <a:pt x="22430" y="9094"/>
                  <a:pt x="22484" y="9089"/>
                </a:cubicBezTo>
                <a:close/>
                <a:moveTo>
                  <a:pt x="1932" y="9040"/>
                </a:moveTo>
                <a:cubicBezTo>
                  <a:pt x="1913" y="9178"/>
                  <a:pt x="1893" y="9316"/>
                  <a:pt x="1873" y="9459"/>
                </a:cubicBezTo>
                <a:cubicBezTo>
                  <a:pt x="1878" y="9316"/>
                  <a:pt x="1883" y="9178"/>
                  <a:pt x="1888" y="9040"/>
                </a:cubicBezTo>
                <a:close/>
                <a:moveTo>
                  <a:pt x="1203" y="9054"/>
                </a:moveTo>
                <a:lnTo>
                  <a:pt x="1203" y="9054"/>
                </a:lnTo>
                <a:cubicBezTo>
                  <a:pt x="1193" y="9187"/>
                  <a:pt x="1183" y="9330"/>
                  <a:pt x="1188" y="9463"/>
                </a:cubicBezTo>
                <a:cubicBezTo>
                  <a:pt x="1173" y="9459"/>
                  <a:pt x="1164" y="9449"/>
                  <a:pt x="1149" y="9444"/>
                </a:cubicBezTo>
                <a:cubicBezTo>
                  <a:pt x="1119" y="9370"/>
                  <a:pt x="1065" y="9306"/>
                  <a:pt x="1040" y="9232"/>
                </a:cubicBezTo>
                <a:cubicBezTo>
                  <a:pt x="1026" y="9183"/>
                  <a:pt x="1021" y="9128"/>
                  <a:pt x="1021" y="9074"/>
                </a:cubicBezTo>
                <a:cubicBezTo>
                  <a:pt x="1080" y="9064"/>
                  <a:pt x="1139" y="9059"/>
                  <a:pt x="1203" y="9054"/>
                </a:cubicBezTo>
                <a:close/>
                <a:moveTo>
                  <a:pt x="1380" y="9040"/>
                </a:moveTo>
                <a:cubicBezTo>
                  <a:pt x="1376" y="9217"/>
                  <a:pt x="1366" y="9394"/>
                  <a:pt x="1366" y="9572"/>
                </a:cubicBezTo>
                <a:cubicBezTo>
                  <a:pt x="1356" y="9567"/>
                  <a:pt x="1346" y="9562"/>
                  <a:pt x="1341" y="9557"/>
                </a:cubicBezTo>
                <a:cubicBezTo>
                  <a:pt x="1341" y="9542"/>
                  <a:pt x="1329" y="9529"/>
                  <a:pt x="1312" y="9529"/>
                </a:cubicBezTo>
                <a:cubicBezTo>
                  <a:pt x="1307" y="9529"/>
                  <a:pt x="1302" y="9530"/>
                  <a:pt x="1297" y="9532"/>
                </a:cubicBezTo>
                <a:cubicBezTo>
                  <a:pt x="1311" y="9370"/>
                  <a:pt x="1297" y="9207"/>
                  <a:pt x="1287" y="9045"/>
                </a:cubicBezTo>
                <a:cubicBezTo>
                  <a:pt x="1311" y="9045"/>
                  <a:pt x="1331" y="9040"/>
                  <a:pt x="1356" y="9040"/>
                </a:cubicBezTo>
                <a:close/>
                <a:moveTo>
                  <a:pt x="22809" y="9074"/>
                </a:moveTo>
                <a:cubicBezTo>
                  <a:pt x="22721" y="9227"/>
                  <a:pt x="22612" y="9370"/>
                  <a:pt x="22489" y="9503"/>
                </a:cubicBezTo>
                <a:cubicBezTo>
                  <a:pt x="22435" y="9562"/>
                  <a:pt x="22376" y="9616"/>
                  <a:pt x="22312" y="9666"/>
                </a:cubicBezTo>
                <a:cubicBezTo>
                  <a:pt x="22312" y="9646"/>
                  <a:pt x="22312" y="9621"/>
                  <a:pt x="22307" y="9597"/>
                </a:cubicBezTo>
                <a:lnTo>
                  <a:pt x="22307" y="9582"/>
                </a:lnTo>
                <a:cubicBezTo>
                  <a:pt x="22450" y="9444"/>
                  <a:pt x="22524" y="9256"/>
                  <a:pt x="22563" y="9089"/>
                </a:cubicBezTo>
                <a:cubicBezTo>
                  <a:pt x="22642" y="9084"/>
                  <a:pt x="22726" y="9079"/>
                  <a:pt x="22809" y="9074"/>
                </a:cubicBezTo>
                <a:close/>
                <a:moveTo>
                  <a:pt x="1602" y="9040"/>
                </a:moveTo>
                <a:cubicBezTo>
                  <a:pt x="1592" y="9261"/>
                  <a:pt x="1548" y="9508"/>
                  <a:pt x="1607" y="9720"/>
                </a:cubicBezTo>
                <a:cubicBezTo>
                  <a:pt x="1558" y="9690"/>
                  <a:pt x="1514" y="9661"/>
                  <a:pt x="1464" y="9631"/>
                </a:cubicBezTo>
                <a:cubicBezTo>
                  <a:pt x="1469" y="9577"/>
                  <a:pt x="1474" y="9523"/>
                  <a:pt x="1479" y="9463"/>
                </a:cubicBezTo>
                <a:cubicBezTo>
                  <a:pt x="1479" y="9454"/>
                  <a:pt x="1469" y="9449"/>
                  <a:pt x="1454" y="9444"/>
                </a:cubicBezTo>
                <a:cubicBezTo>
                  <a:pt x="1454" y="9311"/>
                  <a:pt x="1449" y="9173"/>
                  <a:pt x="1445" y="9040"/>
                </a:cubicBezTo>
                <a:close/>
                <a:moveTo>
                  <a:pt x="1829" y="9040"/>
                </a:moveTo>
                <a:cubicBezTo>
                  <a:pt x="1804" y="9296"/>
                  <a:pt x="1775" y="9557"/>
                  <a:pt x="1765" y="9813"/>
                </a:cubicBezTo>
                <a:cubicBezTo>
                  <a:pt x="1721" y="9789"/>
                  <a:pt x="1681" y="9764"/>
                  <a:pt x="1637" y="9739"/>
                </a:cubicBezTo>
                <a:cubicBezTo>
                  <a:pt x="1652" y="9735"/>
                  <a:pt x="1661" y="9730"/>
                  <a:pt x="1666" y="9720"/>
                </a:cubicBezTo>
                <a:cubicBezTo>
                  <a:pt x="1725" y="9508"/>
                  <a:pt x="1686" y="9261"/>
                  <a:pt x="1671" y="9040"/>
                </a:cubicBezTo>
                <a:close/>
                <a:moveTo>
                  <a:pt x="23514" y="9040"/>
                </a:moveTo>
                <a:cubicBezTo>
                  <a:pt x="23490" y="9104"/>
                  <a:pt x="23465" y="9173"/>
                  <a:pt x="23460" y="9242"/>
                </a:cubicBezTo>
                <a:cubicBezTo>
                  <a:pt x="23347" y="9321"/>
                  <a:pt x="23233" y="9404"/>
                  <a:pt x="23115" y="9488"/>
                </a:cubicBezTo>
                <a:cubicBezTo>
                  <a:pt x="23204" y="9365"/>
                  <a:pt x="23273" y="9227"/>
                  <a:pt x="23347" y="9104"/>
                </a:cubicBezTo>
                <a:cubicBezTo>
                  <a:pt x="23357" y="9087"/>
                  <a:pt x="23340" y="9073"/>
                  <a:pt x="23323" y="9073"/>
                </a:cubicBezTo>
                <a:cubicBezTo>
                  <a:pt x="23315" y="9073"/>
                  <a:pt x="23307" y="9076"/>
                  <a:pt x="23302" y="9084"/>
                </a:cubicBezTo>
                <a:cubicBezTo>
                  <a:pt x="23189" y="9242"/>
                  <a:pt x="23026" y="9414"/>
                  <a:pt x="22952" y="9587"/>
                </a:cubicBezTo>
                <a:cubicBezTo>
                  <a:pt x="22952" y="9592"/>
                  <a:pt x="22952" y="9601"/>
                  <a:pt x="22957" y="9606"/>
                </a:cubicBezTo>
                <a:cubicBezTo>
                  <a:pt x="22947" y="9611"/>
                  <a:pt x="22938" y="9621"/>
                  <a:pt x="22928" y="9626"/>
                </a:cubicBezTo>
                <a:cubicBezTo>
                  <a:pt x="22795" y="9725"/>
                  <a:pt x="22642" y="9828"/>
                  <a:pt x="22499" y="9927"/>
                </a:cubicBezTo>
                <a:cubicBezTo>
                  <a:pt x="22780" y="9670"/>
                  <a:pt x="22997" y="9370"/>
                  <a:pt x="23145" y="9059"/>
                </a:cubicBezTo>
                <a:cubicBezTo>
                  <a:pt x="23258" y="9049"/>
                  <a:pt x="23366" y="9045"/>
                  <a:pt x="23480" y="9040"/>
                </a:cubicBezTo>
                <a:close/>
                <a:moveTo>
                  <a:pt x="23066" y="9064"/>
                </a:moveTo>
                <a:cubicBezTo>
                  <a:pt x="22864" y="9385"/>
                  <a:pt x="22612" y="9666"/>
                  <a:pt x="22317" y="9946"/>
                </a:cubicBezTo>
                <a:cubicBezTo>
                  <a:pt x="22317" y="9902"/>
                  <a:pt x="22317" y="9853"/>
                  <a:pt x="22317" y="9808"/>
                </a:cubicBezTo>
                <a:cubicBezTo>
                  <a:pt x="22578" y="9611"/>
                  <a:pt x="22760" y="9321"/>
                  <a:pt x="22883" y="9069"/>
                </a:cubicBezTo>
                <a:cubicBezTo>
                  <a:pt x="22942" y="9069"/>
                  <a:pt x="23007" y="9064"/>
                  <a:pt x="23066" y="9064"/>
                </a:cubicBezTo>
                <a:close/>
                <a:moveTo>
                  <a:pt x="1992" y="9183"/>
                </a:moveTo>
                <a:lnTo>
                  <a:pt x="1992" y="9956"/>
                </a:lnTo>
                <a:cubicBezTo>
                  <a:pt x="1967" y="9942"/>
                  <a:pt x="1947" y="9927"/>
                  <a:pt x="1928" y="9917"/>
                </a:cubicBezTo>
                <a:cubicBezTo>
                  <a:pt x="1962" y="9670"/>
                  <a:pt x="1977" y="9424"/>
                  <a:pt x="1992" y="9183"/>
                </a:cubicBezTo>
                <a:close/>
                <a:moveTo>
                  <a:pt x="1277" y="9661"/>
                </a:moveTo>
                <a:lnTo>
                  <a:pt x="1277" y="9661"/>
                </a:lnTo>
                <a:cubicBezTo>
                  <a:pt x="1459" y="9769"/>
                  <a:pt x="1642" y="9877"/>
                  <a:pt x="1824" y="9986"/>
                </a:cubicBezTo>
                <a:cubicBezTo>
                  <a:pt x="1824" y="9991"/>
                  <a:pt x="1824" y="10001"/>
                  <a:pt x="1824" y="10006"/>
                </a:cubicBezTo>
                <a:cubicBezTo>
                  <a:pt x="1824" y="10027"/>
                  <a:pt x="1843" y="10037"/>
                  <a:pt x="1863" y="10037"/>
                </a:cubicBezTo>
                <a:cubicBezTo>
                  <a:pt x="1875" y="10037"/>
                  <a:pt x="1888" y="10033"/>
                  <a:pt x="1898" y="10025"/>
                </a:cubicBezTo>
                <a:cubicBezTo>
                  <a:pt x="1932" y="10045"/>
                  <a:pt x="1962" y="10060"/>
                  <a:pt x="1992" y="10080"/>
                </a:cubicBezTo>
                <a:lnTo>
                  <a:pt x="1992" y="10237"/>
                </a:lnTo>
                <a:cubicBezTo>
                  <a:pt x="1755" y="10050"/>
                  <a:pt x="1518" y="9853"/>
                  <a:pt x="1277" y="9661"/>
                </a:cubicBezTo>
                <a:close/>
                <a:moveTo>
                  <a:pt x="22386" y="10218"/>
                </a:moveTo>
                <a:cubicBezTo>
                  <a:pt x="22366" y="10242"/>
                  <a:pt x="22346" y="10262"/>
                  <a:pt x="22326" y="10282"/>
                </a:cubicBezTo>
                <a:cubicBezTo>
                  <a:pt x="22326" y="10272"/>
                  <a:pt x="22326" y="10267"/>
                  <a:pt x="22326" y="10257"/>
                </a:cubicBezTo>
                <a:cubicBezTo>
                  <a:pt x="22346" y="10242"/>
                  <a:pt x="22366" y="10232"/>
                  <a:pt x="22386" y="10218"/>
                </a:cubicBezTo>
                <a:close/>
                <a:moveTo>
                  <a:pt x="2100" y="25304"/>
                </a:moveTo>
                <a:cubicBezTo>
                  <a:pt x="2105" y="26068"/>
                  <a:pt x="2115" y="26955"/>
                  <a:pt x="2120" y="27901"/>
                </a:cubicBezTo>
                <a:cubicBezTo>
                  <a:pt x="2115" y="27911"/>
                  <a:pt x="2105" y="27926"/>
                  <a:pt x="2100" y="27940"/>
                </a:cubicBezTo>
                <a:lnTo>
                  <a:pt x="2100" y="25304"/>
                </a:lnTo>
                <a:close/>
                <a:moveTo>
                  <a:pt x="2100" y="28000"/>
                </a:moveTo>
                <a:cubicBezTo>
                  <a:pt x="2105" y="28004"/>
                  <a:pt x="2115" y="28004"/>
                  <a:pt x="2120" y="28009"/>
                </a:cubicBezTo>
                <a:cubicBezTo>
                  <a:pt x="2120" y="28093"/>
                  <a:pt x="2120" y="28177"/>
                  <a:pt x="2120" y="28266"/>
                </a:cubicBezTo>
                <a:cubicBezTo>
                  <a:pt x="2120" y="28271"/>
                  <a:pt x="2115" y="28276"/>
                  <a:pt x="2115" y="28276"/>
                </a:cubicBezTo>
                <a:cubicBezTo>
                  <a:pt x="2115" y="28285"/>
                  <a:pt x="2115" y="28295"/>
                  <a:pt x="2125" y="28300"/>
                </a:cubicBezTo>
                <a:cubicBezTo>
                  <a:pt x="2130" y="29044"/>
                  <a:pt x="2135" y="29818"/>
                  <a:pt x="2135" y="30587"/>
                </a:cubicBezTo>
                <a:cubicBezTo>
                  <a:pt x="2125" y="30607"/>
                  <a:pt x="2110" y="30626"/>
                  <a:pt x="2105" y="30646"/>
                </a:cubicBezTo>
                <a:cubicBezTo>
                  <a:pt x="2095" y="30666"/>
                  <a:pt x="2115" y="30681"/>
                  <a:pt x="2135" y="30686"/>
                </a:cubicBezTo>
                <a:cubicBezTo>
                  <a:pt x="2135" y="30794"/>
                  <a:pt x="2139" y="30907"/>
                  <a:pt x="2139" y="31016"/>
                </a:cubicBezTo>
                <a:cubicBezTo>
                  <a:pt x="2125" y="31031"/>
                  <a:pt x="2115" y="31045"/>
                  <a:pt x="2100" y="31065"/>
                </a:cubicBezTo>
                <a:lnTo>
                  <a:pt x="2100" y="28000"/>
                </a:lnTo>
                <a:close/>
                <a:moveTo>
                  <a:pt x="2139" y="31134"/>
                </a:moveTo>
                <a:cubicBezTo>
                  <a:pt x="2139" y="31233"/>
                  <a:pt x="2139" y="31326"/>
                  <a:pt x="2139" y="31425"/>
                </a:cubicBezTo>
                <a:cubicBezTo>
                  <a:pt x="2135" y="31435"/>
                  <a:pt x="2125" y="31445"/>
                  <a:pt x="2120" y="31454"/>
                </a:cubicBezTo>
                <a:cubicBezTo>
                  <a:pt x="2110" y="31469"/>
                  <a:pt x="2125" y="31484"/>
                  <a:pt x="2139" y="31489"/>
                </a:cubicBezTo>
                <a:cubicBezTo>
                  <a:pt x="2139" y="31775"/>
                  <a:pt x="2144" y="32056"/>
                  <a:pt x="2144" y="32332"/>
                </a:cubicBezTo>
                <a:cubicBezTo>
                  <a:pt x="2130" y="32356"/>
                  <a:pt x="2115" y="32376"/>
                  <a:pt x="2100" y="32401"/>
                </a:cubicBezTo>
                <a:lnTo>
                  <a:pt x="2100" y="31134"/>
                </a:lnTo>
                <a:cubicBezTo>
                  <a:pt x="2105" y="31137"/>
                  <a:pt x="2111" y="31138"/>
                  <a:pt x="2118" y="31138"/>
                </a:cubicBezTo>
                <a:cubicBezTo>
                  <a:pt x="2125" y="31138"/>
                  <a:pt x="2132" y="31137"/>
                  <a:pt x="2139" y="31134"/>
                </a:cubicBezTo>
                <a:close/>
                <a:moveTo>
                  <a:pt x="2144" y="32470"/>
                </a:moveTo>
                <a:cubicBezTo>
                  <a:pt x="2144" y="33056"/>
                  <a:pt x="2149" y="33623"/>
                  <a:pt x="2149" y="34155"/>
                </a:cubicBezTo>
                <a:cubicBezTo>
                  <a:pt x="2135" y="34175"/>
                  <a:pt x="2115" y="34190"/>
                  <a:pt x="2100" y="34209"/>
                </a:cubicBezTo>
                <a:lnTo>
                  <a:pt x="2100" y="32484"/>
                </a:lnTo>
                <a:cubicBezTo>
                  <a:pt x="2115" y="32484"/>
                  <a:pt x="2135" y="32484"/>
                  <a:pt x="2144" y="32470"/>
                </a:cubicBezTo>
                <a:close/>
                <a:moveTo>
                  <a:pt x="2100" y="34283"/>
                </a:moveTo>
                <a:cubicBezTo>
                  <a:pt x="2115" y="34293"/>
                  <a:pt x="2130" y="34298"/>
                  <a:pt x="2149" y="34303"/>
                </a:cubicBezTo>
                <a:lnTo>
                  <a:pt x="2149" y="34540"/>
                </a:lnTo>
                <a:cubicBezTo>
                  <a:pt x="2120" y="34584"/>
                  <a:pt x="2105" y="34628"/>
                  <a:pt x="2110" y="34673"/>
                </a:cubicBezTo>
                <a:cubicBezTo>
                  <a:pt x="2110" y="34688"/>
                  <a:pt x="2125" y="34702"/>
                  <a:pt x="2149" y="34707"/>
                </a:cubicBezTo>
                <a:lnTo>
                  <a:pt x="2149" y="34964"/>
                </a:lnTo>
                <a:cubicBezTo>
                  <a:pt x="2130" y="34983"/>
                  <a:pt x="2115" y="35003"/>
                  <a:pt x="2100" y="35023"/>
                </a:cubicBezTo>
                <a:lnTo>
                  <a:pt x="2100" y="34283"/>
                </a:lnTo>
                <a:close/>
                <a:moveTo>
                  <a:pt x="10400" y="9040"/>
                </a:moveTo>
                <a:cubicBezTo>
                  <a:pt x="10375" y="9054"/>
                  <a:pt x="10355" y="9074"/>
                  <a:pt x="10335" y="9084"/>
                </a:cubicBezTo>
                <a:cubicBezTo>
                  <a:pt x="10237" y="9153"/>
                  <a:pt x="10114" y="9217"/>
                  <a:pt x="10055" y="9306"/>
                </a:cubicBezTo>
                <a:cubicBezTo>
                  <a:pt x="10050" y="9314"/>
                  <a:pt x="10057" y="9326"/>
                  <a:pt x="10068" y="9326"/>
                </a:cubicBezTo>
                <a:cubicBezTo>
                  <a:pt x="10070" y="9326"/>
                  <a:pt x="10072" y="9326"/>
                  <a:pt x="10074" y="9325"/>
                </a:cubicBezTo>
                <a:cubicBezTo>
                  <a:pt x="10212" y="9301"/>
                  <a:pt x="10331" y="9222"/>
                  <a:pt x="10439" y="9163"/>
                </a:cubicBezTo>
                <a:cubicBezTo>
                  <a:pt x="10503" y="9123"/>
                  <a:pt x="10582" y="9089"/>
                  <a:pt x="10646" y="9049"/>
                </a:cubicBezTo>
                <a:cubicBezTo>
                  <a:pt x="10690" y="9049"/>
                  <a:pt x="10735" y="9054"/>
                  <a:pt x="10779" y="9054"/>
                </a:cubicBezTo>
                <a:cubicBezTo>
                  <a:pt x="10764" y="9064"/>
                  <a:pt x="10749" y="9074"/>
                  <a:pt x="10735" y="9084"/>
                </a:cubicBezTo>
                <a:cubicBezTo>
                  <a:pt x="10636" y="9153"/>
                  <a:pt x="10513" y="9217"/>
                  <a:pt x="10454" y="9306"/>
                </a:cubicBezTo>
                <a:cubicBezTo>
                  <a:pt x="10449" y="9314"/>
                  <a:pt x="10456" y="9326"/>
                  <a:pt x="10468" y="9326"/>
                </a:cubicBezTo>
                <a:cubicBezTo>
                  <a:pt x="10470" y="9326"/>
                  <a:pt x="10471" y="9326"/>
                  <a:pt x="10473" y="9325"/>
                </a:cubicBezTo>
                <a:cubicBezTo>
                  <a:pt x="10611" y="9301"/>
                  <a:pt x="10730" y="9222"/>
                  <a:pt x="10843" y="9163"/>
                </a:cubicBezTo>
                <a:cubicBezTo>
                  <a:pt x="10897" y="9128"/>
                  <a:pt x="10961" y="9099"/>
                  <a:pt x="11016" y="9064"/>
                </a:cubicBezTo>
                <a:cubicBezTo>
                  <a:pt x="11065" y="9069"/>
                  <a:pt x="11109" y="9069"/>
                  <a:pt x="11154" y="9069"/>
                </a:cubicBezTo>
                <a:cubicBezTo>
                  <a:pt x="11149" y="9074"/>
                  <a:pt x="11139" y="9079"/>
                  <a:pt x="11134" y="9084"/>
                </a:cubicBezTo>
                <a:cubicBezTo>
                  <a:pt x="11035" y="9148"/>
                  <a:pt x="10912" y="9217"/>
                  <a:pt x="10853" y="9306"/>
                </a:cubicBezTo>
                <a:cubicBezTo>
                  <a:pt x="10849" y="9314"/>
                  <a:pt x="10855" y="9326"/>
                  <a:pt x="10867" y="9326"/>
                </a:cubicBezTo>
                <a:cubicBezTo>
                  <a:pt x="10869" y="9326"/>
                  <a:pt x="10871" y="9326"/>
                  <a:pt x="10873" y="9325"/>
                </a:cubicBezTo>
                <a:cubicBezTo>
                  <a:pt x="11011" y="9301"/>
                  <a:pt x="11129" y="9222"/>
                  <a:pt x="11242" y="9158"/>
                </a:cubicBezTo>
                <a:cubicBezTo>
                  <a:pt x="11287" y="9133"/>
                  <a:pt x="11341" y="9109"/>
                  <a:pt x="11390" y="9084"/>
                </a:cubicBezTo>
                <a:cubicBezTo>
                  <a:pt x="11435" y="9084"/>
                  <a:pt x="11479" y="9089"/>
                  <a:pt x="11528" y="9089"/>
                </a:cubicBezTo>
                <a:cubicBezTo>
                  <a:pt x="11430" y="9153"/>
                  <a:pt x="11311" y="9217"/>
                  <a:pt x="11252" y="9306"/>
                </a:cubicBezTo>
                <a:cubicBezTo>
                  <a:pt x="11248" y="9314"/>
                  <a:pt x="11255" y="9326"/>
                  <a:pt x="11269" y="9326"/>
                </a:cubicBezTo>
                <a:cubicBezTo>
                  <a:pt x="11272" y="9326"/>
                  <a:pt x="11274" y="9326"/>
                  <a:pt x="11277" y="9325"/>
                </a:cubicBezTo>
                <a:cubicBezTo>
                  <a:pt x="11410" y="9301"/>
                  <a:pt x="11528" y="9222"/>
                  <a:pt x="11642" y="9158"/>
                </a:cubicBezTo>
                <a:cubicBezTo>
                  <a:pt x="11676" y="9138"/>
                  <a:pt x="11715" y="9123"/>
                  <a:pt x="11755" y="9099"/>
                </a:cubicBezTo>
                <a:cubicBezTo>
                  <a:pt x="11804" y="9104"/>
                  <a:pt x="11853" y="9104"/>
                  <a:pt x="11898" y="9109"/>
                </a:cubicBezTo>
                <a:cubicBezTo>
                  <a:pt x="11809" y="9168"/>
                  <a:pt x="11706" y="9227"/>
                  <a:pt x="11651" y="9306"/>
                </a:cubicBezTo>
                <a:cubicBezTo>
                  <a:pt x="11647" y="9314"/>
                  <a:pt x="11654" y="9326"/>
                  <a:pt x="11668" y="9326"/>
                </a:cubicBezTo>
                <a:cubicBezTo>
                  <a:pt x="11671" y="9326"/>
                  <a:pt x="11673" y="9326"/>
                  <a:pt x="11676" y="9325"/>
                </a:cubicBezTo>
                <a:cubicBezTo>
                  <a:pt x="11809" y="9301"/>
                  <a:pt x="11927" y="9222"/>
                  <a:pt x="12041" y="9158"/>
                </a:cubicBezTo>
                <a:cubicBezTo>
                  <a:pt x="12065" y="9148"/>
                  <a:pt x="12095" y="9133"/>
                  <a:pt x="12124" y="9118"/>
                </a:cubicBezTo>
                <a:cubicBezTo>
                  <a:pt x="12174" y="9118"/>
                  <a:pt x="12223" y="9118"/>
                  <a:pt x="12272" y="9123"/>
                </a:cubicBezTo>
                <a:cubicBezTo>
                  <a:pt x="12189" y="9178"/>
                  <a:pt x="12100" y="9237"/>
                  <a:pt x="12055" y="9306"/>
                </a:cubicBezTo>
                <a:cubicBezTo>
                  <a:pt x="12047" y="9314"/>
                  <a:pt x="12053" y="9326"/>
                  <a:pt x="12068" y="9326"/>
                </a:cubicBezTo>
                <a:cubicBezTo>
                  <a:pt x="12070" y="9326"/>
                  <a:pt x="12073" y="9326"/>
                  <a:pt x="12075" y="9325"/>
                </a:cubicBezTo>
                <a:cubicBezTo>
                  <a:pt x="12213" y="9301"/>
                  <a:pt x="12331" y="9222"/>
                  <a:pt x="12440" y="9158"/>
                </a:cubicBezTo>
                <a:cubicBezTo>
                  <a:pt x="12460" y="9148"/>
                  <a:pt x="12474" y="9143"/>
                  <a:pt x="12494" y="9133"/>
                </a:cubicBezTo>
                <a:cubicBezTo>
                  <a:pt x="12548" y="9133"/>
                  <a:pt x="12598" y="9133"/>
                  <a:pt x="12652" y="9138"/>
                </a:cubicBezTo>
                <a:cubicBezTo>
                  <a:pt x="12573" y="9187"/>
                  <a:pt x="12499" y="9242"/>
                  <a:pt x="12455" y="9306"/>
                </a:cubicBezTo>
                <a:cubicBezTo>
                  <a:pt x="12446" y="9314"/>
                  <a:pt x="12456" y="9326"/>
                  <a:pt x="12468" y="9326"/>
                </a:cubicBezTo>
                <a:cubicBezTo>
                  <a:pt x="12470" y="9326"/>
                  <a:pt x="12472" y="9326"/>
                  <a:pt x="12474" y="9325"/>
                </a:cubicBezTo>
                <a:cubicBezTo>
                  <a:pt x="12612" y="9301"/>
                  <a:pt x="12731" y="9222"/>
                  <a:pt x="12839" y="9158"/>
                </a:cubicBezTo>
                <a:cubicBezTo>
                  <a:pt x="12849" y="9153"/>
                  <a:pt x="12859" y="9148"/>
                  <a:pt x="12869" y="9143"/>
                </a:cubicBezTo>
                <a:cubicBezTo>
                  <a:pt x="12923" y="9148"/>
                  <a:pt x="12977" y="9148"/>
                  <a:pt x="13031" y="9153"/>
                </a:cubicBezTo>
                <a:cubicBezTo>
                  <a:pt x="12957" y="9197"/>
                  <a:pt x="12893" y="9247"/>
                  <a:pt x="12854" y="9306"/>
                </a:cubicBezTo>
                <a:cubicBezTo>
                  <a:pt x="12845" y="9314"/>
                  <a:pt x="12855" y="9326"/>
                  <a:pt x="12868" y="9326"/>
                </a:cubicBezTo>
                <a:cubicBezTo>
                  <a:pt x="12870" y="9326"/>
                  <a:pt x="12872" y="9326"/>
                  <a:pt x="12874" y="9325"/>
                </a:cubicBezTo>
                <a:cubicBezTo>
                  <a:pt x="13012" y="9301"/>
                  <a:pt x="13130" y="9222"/>
                  <a:pt x="13238" y="9158"/>
                </a:cubicBezTo>
                <a:cubicBezTo>
                  <a:pt x="13297" y="9163"/>
                  <a:pt x="13352" y="9163"/>
                  <a:pt x="13411" y="9163"/>
                </a:cubicBezTo>
                <a:cubicBezTo>
                  <a:pt x="13347" y="9207"/>
                  <a:pt x="13288" y="9252"/>
                  <a:pt x="13253" y="9306"/>
                </a:cubicBezTo>
                <a:cubicBezTo>
                  <a:pt x="13248" y="9316"/>
                  <a:pt x="13258" y="9325"/>
                  <a:pt x="13273" y="9325"/>
                </a:cubicBezTo>
                <a:cubicBezTo>
                  <a:pt x="13401" y="9301"/>
                  <a:pt x="13514" y="9227"/>
                  <a:pt x="13618" y="9168"/>
                </a:cubicBezTo>
                <a:cubicBezTo>
                  <a:pt x="13677" y="9173"/>
                  <a:pt x="13736" y="9173"/>
                  <a:pt x="13795" y="9173"/>
                </a:cubicBezTo>
                <a:cubicBezTo>
                  <a:pt x="13736" y="9212"/>
                  <a:pt x="13687" y="9256"/>
                  <a:pt x="13652" y="9306"/>
                </a:cubicBezTo>
                <a:cubicBezTo>
                  <a:pt x="13647" y="9316"/>
                  <a:pt x="13657" y="9325"/>
                  <a:pt x="13672" y="9325"/>
                </a:cubicBezTo>
                <a:cubicBezTo>
                  <a:pt x="13795" y="9301"/>
                  <a:pt x="13899" y="9237"/>
                  <a:pt x="14002" y="9178"/>
                </a:cubicBezTo>
                <a:cubicBezTo>
                  <a:pt x="14061" y="9183"/>
                  <a:pt x="14116" y="9183"/>
                  <a:pt x="14175" y="9183"/>
                </a:cubicBezTo>
                <a:cubicBezTo>
                  <a:pt x="14125" y="9222"/>
                  <a:pt x="14081" y="9261"/>
                  <a:pt x="14052" y="9306"/>
                </a:cubicBezTo>
                <a:cubicBezTo>
                  <a:pt x="14047" y="9316"/>
                  <a:pt x="14056" y="9325"/>
                  <a:pt x="14071" y="9325"/>
                </a:cubicBezTo>
                <a:cubicBezTo>
                  <a:pt x="14185" y="9301"/>
                  <a:pt x="14288" y="9242"/>
                  <a:pt x="14382" y="9187"/>
                </a:cubicBezTo>
                <a:cubicBezTo>
                  <a:pt x="14441" y="9192"/>
                  <a:pt x="14505" y="9192"/>
                  <a:pt x="14564" y="9192"/>
                </a:cubicBezTo>
                <a:cubicBezTo>
                  <a:pt x="14520" y="9227"/>
                  <a:pt x="14480" y="9261"/>
                  <a:pt x="14451" y="9306"/>
                </a:cubicBezTo>
                <a:cubicBezTo>
                  <a:pt x="14446" y="9316"/>
                  <a:pt x="14456" y="9325"/>
                  <a:pt x="14475" y="9325"/>
                </a:cubicBezTo>
                <a:cubicBezTo>
                  <a:pt x="14579" y="9301"/>
                  <a:pt x="14677" y="9252"/>
                  <a:pt x="14766" y="9197"/>
                </a:cubicBezTo>
                <a:cubicBezTo>
                  <a:pt x="14830" y="9197"/>
                  <a:pt x="14894" y="9197"/>
                  <a:pt x="14953" y="9202"/>
                </a:cubicBezTo>
                <a:cubicBezTo>
                  <a:pt x="14914" y="9232"/>
                  <a:pt x="14880" y="9266"/>
                  <a:pt x="14850" y="9306"/>
                </a:cubicBezTo>
                <a:cubicBezTo>
                  <a:pt x="14845" y="9316"/>
                  <a:pt x="14855" y="9325"/>
                  <a:pt x="14875" y="9325"/>
                </a:cubicBezTo>
                <a:cubicBezTo>
                  <a:pt x="14978" y="9306"/>
                  <a:pt x="15072" y="9252"/>
                  <a:pt x="15155" y="9202"/>
                </a:cubicBezTo>
                <a:cubicBezTo>
                  <a:pt x="15220" y="9207"/>
                  <a:pt x="15284" y="9207"/>
                  <a:pt x="15348" y="9207"/>
                </a:cubicBezTo>
                <a:cubicBezTo>
                  <a:pt x="15308" y="9237"/>
                  <a:pt x="15274" y="9266"/>
                  <a:pt x="15249" y="9301"/>
                </a:cubicBezTo>
                <a:cubicBezTo>
                  <a:pt x="15245" y="9313"/>
                  <a:pt x="15251" y="9322"/>
                  <a:pt x="15264" y="9322"/>
                </a:cubicBezTo>
                <a:cubicBezTo>
                  <a:pt x="15267" y="9322"/>
                  <a:pt x="15270" y="9321"/>
                  <a:pt x="15274" y="9321"/>
                </a:cubicBezTo>
                <a:cubicBezTo>
                  <a:pt x="15372" y="9306"/>
                  <a:pt x="15461" y="9256"/>
                  <a:pt x="15545" y="9207"/>
                </a:cubicBezTo>
                <a:cubicBezTo>
                  <a:pt x="15609" y="9212"/>
                  <a:pt x="15673" y="9212"/>
                  <a:pt x="15737" y="9212"/>
                </a:cubicBezTo>
                <a:cubicBezTo>
                  <a:pt x="15703" y="9242"/>
                  <a:pt x="15673" y="9271"/>
                  <a:pt x="15648" y="9301"/>
                </a:cubicBezTo>
                <a:cubicBezTo>
                  <a:pt x="15644" y="9309"/>
                  <a:pt x="15651" y="9322"/>
                  <a:pt x="15665" y="9322"/>
                </a:cubicBezTo>
                <a:cubicBezTo>
                  <a:pt x="15668" y="9322"/>
                  <a:pt x="15670" y="9321"/>
                  <a:pt x="15673" y="9321"/>
                </a:cubicBezTo>
                <a:cubicBezTo>
                  <a:pt x="15767" y="9306"/>
                  <a:pt x="15855" y="9261"/>
                  <a:pt x="15934" y="9212"/>
                </a:cubicBezTo>
                <a:cubicBezTo>
                  <a:pt x="16003" y="9212"/>
                  <a:pt x="16067" y="9212"/>
                  <a:pt x="16136" y="9217"/>
                </a:cubicBezTo>
                <a:cubicBezTo>
                  <a:pt x="16102" y="9242"/>
                  <a:pt x="16072" y="9271"/>
                  <a:pt x="16052" y="9301"/>
                </a:cubicBezTo>
                <a:cubicBezTo>
                  <a:pt x="16044" y="9309"/>
                  <a:pt x="16050" y="9322"/>
                  <a:pt x="16065" y="9322"/>
                </a:cubicBezTo>
                <a:cubicBezTo>
                  <a:pt x="16067" y="9322"/>
                  <a:pt x="16069" y="9321"/>
                  <a:pt x="16072" y="9321"/>
                </a:cubicBezTo>
                <a:cubicBezTo>
                  <a:pt x="16166" y="9306"/>
                  <a:pt x="16250" y="9261"/>
                  <a:pt x="16333" y="9217"/>
                </a:cubicBezTo>
                <a:lnTo>
                  <a:pt x="16531" y="9217"/>
                </a:lnTo>
                <a:cubicBezTo>
                  <a:pt x="16501" y="9242"/>
                  <a:pt x="16471" y="9271"/>
                  <a:pt x="16452" y="9301"/>
                </a:cubicBezTo>
                <a:cubicBezTo>
                  <a:pt x="16443" y="9309"/>
                  <a:pt x="16453" y="9322"/>
                  <a:pt x="16465" y="9322"/>
                </a:cubicBezTo>
                <a:cubicBezTo>
                  <a:pt x="16467" y="9322"/>
                  <a:pt x="16469" y="9321"/>
                  <a:pt x="16471" y="9321"/>
                </a:cubicBezTo>
                <a:cubicBezTo>
                  <a:pt x="16565" y="9306"/>
                  <a:pt x="16649" y="9261"/>
                  <a:pt x="16728" y="9217"/>
                </a:cubicBezTo>
                <a:lnTo>
                  <a:pt x="16930" y="9217"/>
                </a:lnTo>
                <a:cubicBezTo>
                  <a:pt x="16900" y="9247"/>
                  <a:pt x="16871" y="9271"/>
                  <a:pt x="16851" y="9301"/>
                </a:cubicBezTo>
                <a:cubicBezTo>
                  <a:pt x="16842" y="9309"/>
                  <a:pt x="16852" y="9322"/>
                  <a:pt x="16865" y="9322"/>
                </a:cubicBezTo>
                <a:cubicBezTo>
                  <a:pt x="16867" y="9322"/>
                  <a:pt x="16869" y="9321"/>
                  <a:pt x="16871" y="9321"/>
                </a:cubicBezTo>
                <a:cubicBezTo>
                  <a:pt x="16964" y="9306"/>
                  <a:pt x="17048" y="9261"/>
                  <a:pt x="17127" y="9217"/>
                </a:cubicBezTo>
                <a:lnTo>
                  <a:pt x="17329" y="9217"/>
                </a:lnTo>
                <a:cubicBezTo>
                  <a:pt x="17299" y="9242"/>
                  <a:pt x="17270" y="9271"/>
                  <a:pt x="17250" y="9301"/>
                </a:cubicBezTo>
                <a:cubicBezTo>
                  <a:pt x="17242" y="9309"/>
                  <a:pt x="17251" y="9322"/>
                  <a:pt x="17264" y="9322"/>
                </a:cubicBezTo>
                <a:cubicBezTo>
                  <a:pt x="17266" y="9322"/>
                  <a:pt x="17268" y="9321"/>
                  <a:pt x="17270" y="9321"/>
                </a:cubicBezTo>
                <a:cubicBezTo>
                  <a:pt x="17363" y="9306"/>
                  <a:pt x="17447" y="9261"/>
                  <a:pt x="17531" y="9217"/>
                </a:cubicBezTo>
                <a:lnTo>
                  <a:pt x="17733" y="9217"/>
                </a:lnTo>
                <a:cubicBezTo>
                  <a:pt x="17699" y="9242"/>
                  <a:pt x="17669" y="9271"/>
                  <a:pt x="17649" y="9301"/>
                </a:cubicBezTo>
                <a:cubicBezTo>
                  <a:pt x="17645" y="9309"/>
                  <a:pt x="17652" y="9322"/>
                  <a:pt x="17663" y="9322"/>
                </a:cubicBezTo>
                <a:cubicBezTo>
                  <a:pt x="17665" y="9322"/>
                  <a:pt x="17667" y="9321"/>
                  <a:pt x="17669" y="9321"/>
                </a:cubicBezTo>
                <a:cubicBezTo>
                  <a:pt x="17768" y="9306"/>
                  <a:pt x="17851" y="9261"/>
                  <a:pt x="17935" y="9212"/>
                </a:cubicBezTo>
                <a:lnTo>
                  <a:pt x="18137" y="9212"/>
                </a:lnTo>
                <a:cubicBezTo>
                  <a:pt x="18103" y="9242"/>
                  <a:pt x="18068" y="9271"/>
                  <a:pt x="18048" y="9301"/>
                </a:cubicBezTo>
                <a:cubicBezTo>
                  <a:pt x="18044" y="9309"/>
                  <a:pt x="18051" y="9322"/>
                  <a:pt x="18062" y="9322"/>
                </a:cubicBezTo>
                <a:cubicBezTo>
                  <a:pt x="18064" y="9322"/>
                  <a:pt x="18066" y="9321"/>
                  <a:pt x="18068" y="9321"/>
                </a:cubicBezTo>
                <a:cubicBezTo>
                  <a:pt x="18167" y="9301"/>
                  <a:pt x="18255" y="9256"/>
                  <a:pt x="18339" y="9212"/>
                </a:cubicBezTo>
                <a:cubicBezTo>
                  <a:pt x="18403" y="9212"/>
                  <a:pt x="18472" y="9207"/>
                  <a:pt x="18541" y="9207"/>
                </a:cubicBezTo>
                <a:cubicBezTo>
                  <a:pt x="18507" y="9237"/>
                  <a:pt x="18472" y="9266"/>
                  <a:pt x="18448" y="9301"/>
                </a:cubicBezTo>
                <a:cubicBezTo>
                  <a:pt x="18443" y="9309"/>
                  <a:pt x="18450" y="9322"/>
                  <a:pt x="18462" y="9322"/>
                </a:cubicBezTo>
                <a:cubicBezTo>
                  <a:pt x="18463" y="9322"/>
                  <a:pt x="18465" y="9321"/>
                  <a:pt x="18467" y="9321"/>
                </a:cubicBezTo>
                <a:cubicBezTo>
                  <a:pt x="18571" y="9301"/>
                  <a:pt x="18665" y="9252"/>
                  <a:pt x="18748" y="9202"/>
                </a:cubicBezTo>
                <a:cubicBezTo>
                  <a:pt x="18817" y="9202"/>
                  <a:pt x="18881" y="9202"/>
                  <a:pt x="18950" y="9197"/>
                </a:cubicBezTo>
                <a:lnTo>
                  <a:pt x="18950" y="9197"/>
                </a:lnTo>
                <a:cubicBezTo>
                  <a:pt x="18911" y="9232"/>
                  <a:pt x="18872" y="9261"/>
                  <a:pt x="18847" y="9301"/>
                </a:cubicBezTo>
                <a:cubicBezTo>
                  <a:pt x="18842" y="9311"/>
                  <a:pt x="18852" y="9321"/>
                  <a:pt x="18872" y="9321"/>
                </a:cubicBezTo>
                <a:cubicBezTo>
                  <a:pt x="18975" y="9301"/>
                  <a:pt x="19074" y="9247"/>
                  <a:pt x="19162" y="9197"/>
                </a:cubicBezTo>
                <a:cubicBezTo>
                  <a:pt x="19226" y="9192"/>
                  <a:pt x="19290" y="9192"/>
                  <a:pt x="19359" y="9192"/>
                </a:cubicBezTo>
                <a:cubicBezTo>
                  <a:pt x="19315" y="9222"/>
                  <a:pt x="19276" y="9261"/>
                  <a:pt x="19246" y="9301"/>
                </a:cubicBezTo>
                <a:cubicBezTo>
                  <a:pt x="19241" y="9311"/>
                  <a:pt x="19251" y="9321"/>
                  <a:pt x="19271" y="9321"/>
                </a:cubicBezTo>
                <a:cubicBezTo>
                  <a:pt x="19379" y="9301"/>
                  <a:pt x="19483" y="9242"/>
                  <a:pt x="19576" y="9187"/>
                </a:cubicBezTo>
                <a:cubicBezTo>
                  <a:pt x="19640" y="9187"/>
                  <a:pt x="19704" y="9183"/>
                  <a:pt x="19769" y="9183"/>
                </a:cubicBezTo>
                <a:cubicBezTo>
                  <a:pt x="19719" y="9217"/>
                  <a:pt x="19675" y="9256"/>
                  <a:pt x="19650" y="9301"/>
                </a:cubicBezTo>
                <a:cubicBezTo>
                  <a:pt x="19640" y="9311"/>
                  <a:pt x="19650" y="9321"/>
                  <a:pt x="19670" y="9321"/>
                </a:cubicBezTo>
                <a:cubicBezTo>
                  <a:pt x="19788" y="9296"/>
                  <a:pt x="19897" y="9232"/>
                  <a:pt x="19995" y="9178"/>
                </a:cubicBezTo>
                <a:cubicBezTo>
                  <a:pt x="20059" y="9173"/>
                  <a:pt x="20123" y="9173"/>
                  <a:pt x="20187" y="9173"/>
                </a:cubicBezTo>
                <a:cubicBezTo>
                  <a:pt x="20133" y="9207"/>
                  <a:pt x="20079" y="9252"/>
                  <a:pt x="20049" y="9301"/>
                </a:cubicBezTo>
                <a:cubicBezTo>
                  <a:pt x="20040" y="9311"/>
                  <a:pt x="20054" y="9321"/>
                  <a:pt x="20069" y="9321"/>
                </a:cubicBezTo>
                <a:cubicBezTo>
                  <a:pt x="20197" y="9296"/>
                  <a:pt x="20311" y="9222"/>
                  <a:pt x="20414" y="9163"/>
                </a:cubicBezTo>
                <a:cubicBezTo>
                  <a:pt x="20478" y="9163"/>
                  <a:pt x="20542" y="9163"/>
                  <a:pt x="20601" y="9158"/>
                </a:cubicBezTo>
                <a:lnTo>
                  <a:pt x="20601" y="9158"/>
                </a:lnTo>
                <a:cubicBezTo>
                  <a:pt x="20542" y="9202"/>
                  <a:pt x="20483" y="9247"/>
                  <a:pt x="20449" y="9301"/>
                </a:cubicBezTo>
                <a:cubicBezTo>
                  <a:pt x="20439" y="9311"/>
                  <a:pt x="20454" y="9321"/>
                  <a:pt x="20468" y="9321"/>
                </a:cubicBezTo>
                <a:cubicBezTo>
                  <a:pt x="20606" y="9291"/>
                  <a:pt x="20725" y="9212"/>
                  <a:pt x="20833" y="9153"/>
                </a:cubicBezTo>
                <a:lnTo>
                  <a:pt x="20838" y="9153"/>
                </a:lnTo>
                <a:cubicBezTo>
                  <a:pt x="20897" y="9148"/>
                  <a:pt x="20961" y="9148"/>
                  <a:pt x="21025" y="9143"/>
                </a:cubicBezTo>
                <a:lnTo>
                  <a:pt x="21025" y="9143"/>
                </a:lnTo>
                <a:cubicBezTo>
                  <a:pt x="20956" y="9187"/>
                  <a:pt x="20887" y="9242"/>
                  <a:pt x="20848" y="9301"/>
                </a:cubicBezTo>
                <a:cubicBezTo>
                  <a:pt x="20838" y="9311"/>
                  <a:pt x="20853" y="9321"/>
                  <a:pt x="20868" y="9321"/>
                </a:cubicBezTo>
                <a:cubicBezTo>
                  <a:pt x="21006" y="9291"/>
                  <a:pt x="21124" y="9212"/>
                  <a:pt x="21232" y="9153"/>
                </a:cubicBezTo>
                <a:cubicBezTo>
                  <a:pt x="21242" y="9148"/>
                  <a:pt x="21257" y="9138"/>
                  <a:pt x="21267" y="9133"/>
                </a:cubicBezTo>
                <a:cubicBezTo>
                  <a:pt x="21326" y="9133"/>
                  <a:pt x="21390" y="9128"/>
                  <a:pt x="21449" y="9128"/>
                </a:cubicBezTo>
                <a:cubicBezTo>
                  <a:pt x="21370" y="9178"/>
                  <a:pt x="21291" y="9232"/>
                  <a:pt x="21247" y="9301"/>
                </a:cubicBezTo>
                <a:cubicBezTo>
                  <a:pt x="21237" y="9311"/>
                  <a:pt x="21252" y="9321"/>
                  <a:pt x="21267" y="9321"/>
                </a:cubicBezTo>
                <a:cubicBezTo>
                  <a:pt x="21405" y="9291"/>
                  <a:pt x="21523" y="9212"/>
                  <a:pt x="21631" y="9153"/>
                </a:cubicBezTo>
                <a:cubicBezTo>
                  <a:pt x="21656" y="9143"/>
                  <a:pt x="21676" y="9128"/>
                  <a:pt x="21700" y="9118"/>
                </a:cubicBezTo>
                <a:cubicBezTo>
                  <a:pt x="21760" y="9114"/>
                  <a:pt x="21814" y="9114"/>
                  <a:pt x="21873" y="9109"/>
                </a:cubicBezTo>
                <a:lnTo>
                  <a:pt x="21873" y="9109"/>
                </a:lnTo>
                <a:cubicBezTo>
                  <a:pt x="21789" y="9168"/>
                  <a:pt x="21696" y="9227"/>
                  <a:pt x="21646" y="9301"/>
                </a:cubicBezTo>
                <a:cubicBezTo>
                  <a:pt x="21641" y="9311"/>
                  <a:pt x="21651" y="9321"/>
                  <a:pt x="21666" y="9321"/>
                </a:cubicBezTo>
                <a:cubicBezTo>
                  <a:pt x="21804" y="9291"/>
                  <a:pt x="21922" y="9212"/>
                  <a:pt x="22031" y="9153"/>
                </a:cubicBezTo>
                <a:cubicBezTo>
                  <a:pt x="22045" y="9143"/>
                  <a:pt x="22060" y="9138"/>
                  <a:pt x="22075" y="9133"/>
                </a:cubicBezTo>
                <a:cubicBezTo>
                  <a:pt x="22080" y="9375"/>
                  <a:pt x="22085" y="9621"/>
                  <a:pt x="22095" y="9863"/>
                </a:cubicBezTo>
                <a:cubicBezTo>
                  <a:pt x="22085" y="9873"/>
                  <a:pt x="22070" y="9882"/>
                  <a:pt x="22060" y="9897"/>
                </a:cubicBezTo>
                <a:cubicBezTo>
                  <a:pt x="22047" y="9911"/>
                  <a:pt x="22066" y="9932"/>
                  <a:pt x="22088" y="9932"/>
                </a:cubicBezTo>
                <a:cubicBezTo>
                  <a:pt x="22090" y="9932"/>
                  <a:pt x="22093" y="9932"/>
                  <a:pt x="22095" y="9932"/>
                </a:cubicBezTo>
                <a:cubicBezTo>
                  <a:pt x="22100" y="10040"/>
                  <a:pt x="22100" y="10149"/>
                  <a:pt x="22105" y="10252"/>
                </a:cubicBezTo>
                <a:cubicBezTo>
                  <a:pt x="22085" y="10272"/>
                  <a:pt x="22065" y="10291"/>
                  <a:pt x="22050" y="10306"/>
                </a:cubicBezTo>
                <a:cubicBezTo>
                  <a:pt x="22027" y="10334"/>
                  <a:pt x="22061" y="10371"/>
                  <a:pt x="22098" y="10371"/>
                </a:cubicBezTo>
                <a:cubicBezTo>
                  <a:pt x="22100" y="10371"/>
                  <a:pt x="22102" y="10371"/>
                  <a:pt x="22105" y="10370"/>
                </a:cubicBezTo>
                <a:cubicBezTo>
                  <a:pt x="22110" y="10425"/>
                  <a:pt x="22110" y="10474"/>
                  <a:pt x="22110" y="10523"/>
                </a:cubicBezTo>
                <a:cubicBezTo>
                  <a:pt x="22090" y="10548"/>
                  <a:pt x="22070" y="10572"/>
                  <a:pt x="22045" y="10597"/>
                </a:cubicBezTo>
                <a:cubicBezTo>
                  <a:pt x="22006" y="10646"/>
                  <a:pt x="22060" y="10686"/>
                  <a:pt x="22114" y="10696"/>
                </a:cubicBezTo>
                <a:lnTo>
                  <a:pt x="22119" y="10932"/>
                </a:lnTo>
                <a:cubicBezTo>
                  <a:pt x="22090" y="12534"/>
                  <a:pt x="22070" y="14131"/>
                  <a:pt x="22055" y="15733"/>
                </a:cubicBezTo>
                <a:cubicBezTo>
                  <a:pt x="21986" y="15560"/>
                  <a:pt x="21912" y="15392"/>
                  <a:pt x="21838" y="15225"/>
                </a:cubicBezTo>
                <a:cubicBezTo>
                  <a:pt x="21833" y="15213"/>
                  <a:pt x="21820" y="15208"/>
                  <a:pt x="21807" y="15208"/>
                </a:cubicBezTo>
                <a:cubicBezTo>
                  <a:pt x="21788" y="15208"/>
                  <a:pt x="21768" y="15220"/>
                  <a:pt x="21774" y="15235"/>
                </a:cubicBezTo>
                <a:cubicBezTo>
                  <a:pt x="21863" y="15481"/>
                  <a:pt x="21947" y="15723"/>
                  <a:pt x="22055" y="15959"/>
                </a:cubicBezTo>
                <a:cubicBezTo>
                  <a:pt x="22055" y="15999"/>
                  <a:pt x="22055" y="16033"/>
                  <a:pt x="22055" y="16073"/>
                </a:cubicBezTo>
                <a:cubicBezTo>
                  <a:pt x="21947" y="15935"/>
                  <a:pt x="21829" y="15806"/>
                  <a:pt x="21720" y="15688"/>
                </a:cubicBezTo>
                <a:cubicBezTo>
                  <a:pt x="21713" y="15681"/>
                  <a:pt x="21703" y="15678"/>
                  <a:pt x="21693" y="15678"/>
                </a:cubicBezTo>
                <a:cubicBezTo>
                  <a:pt x="21668" y="15678"/>
                  <a:pt x="21644" y="15695"/>
                  <a:pt x="21661" y="15713"/>
                </a:cubicBezTo>
                <a:cubicBezTo>
                  <a:pt x="21809" y="15880"/>
                  <a:pt x="21942" y="16053"/>
                  <a:pt x="22050" y="16235"/>
                </a:cubicBezTo>
                <a:cubicBezTo>
                  <a:pt x="22050" y="16240"/>
                  <a:pt x="22050" y="16240"/>
                  <a:pt x="22050" y="16240"/>
                </a:cubicBezTo>
                <a:cubicBezTo>
                  <a:pt x="22050" y="16432"/>
                  <a:pt x="22050" y="16620"/>
                  <a:pt x="22050" y="16812"/>
                </a:cubicBezTo>
                <a:cubicBezTo>
                  <a:pt x="21967" y="16689"/>
                  <a:pt x="21878" y="16575"/>
                  <a:pt x="21804" y="16457"/>
                </a:cubicBezTo>
                <a:cubicBezTo>
                  <a:pt x="21798" y="16449"/>
                  <a:pt x="21787" y="16446"/>
                  <a:pt x="21776" y="16446"/>
                </a:cubicBezTo>
                <a:cubicBezTo>
                  <a:pt x="21754" y="16446"/>
                  <a:pt x="21730" y="16460"/>
                  <a:pt x="21740" y="16477"/>
                </a:cubicBezTo>
                <a:cubicBezTo>
                  <a:pt x="21843" y="16659"/>
                  <a:pt x="21932" y="16866"/>
                  <a:pt x="22045" y="17058"/>
                </a:cubicBezTo>
                <a:cubicBezTo>
                  <a:pt x="22045" y="17157"/>
                  <a:pt x="22045" y="17255"/>
                  <a:pt x="22045" y="17354"/>
                </a:cubicBezTo>
                <a:cubicBezTo>
                  <a:pt x="21972" y="17241"/>
                  <a:pt x="21888" y="17122"/>
                  <a:pt x="21819" y="17009"/>
                </a:cubicBezTo>
                <a:cubicBezTo>
                  <a:pt x="21812" y="17000"/>
                  <a:pt x="21803" y="16996"/>
                  <a:pt x="21793" y="16996"/>
                </a:cubicBezTo>
                <a:cubicBezTo>
                  <a:pt x="21771" y="16996"/>
                  <a:pt x="21750" y="17014"/>
                  <a:pt x="21760" y="17034"/>
                </a:cubicBezTo>
                <a:cubicBezTo>
                  <a:pt x="21858" y="17201"/>
                  <a:pt x="21947" y="17379"/>
                  <a:pt x="22045" y="17546"/>
                </a:cubicBezTo>
                <a:cubicBezTo>
                  <a:pt x="22045" y="17664"/>
                  <a:pt x="22045" y="17778"/>
                  <a:pt x="22045" y="17891"/>
                </a:cubicBezTo>
                <a:cubicBezTo>
                  <a:pt x="21976" y="17773"/>
                  <a:pt x="21898" y="17655"/>
                  <a:pt x="21829" y="17541"/>
                </a:cubicBezTo>
                <a:cubicBezTo>
                  <a:pt x="21825" y="17535"/>
                  <a:pt x="21818" y="17532"/>
                  <a:pt x="21811" y="17532"/>
                </a:cubicBezTo>
                <a:cubicBezTo>
                  <a:pt x="21795" y="17532"/>
                  <a:pt x="21778" y="17543"/>
                  <a:pt x="21784" y="17556"/>
                </a:cubicBezTo>
                <a:cubicBezTo>
                  <a:pt x="21873" y="17729"/>
                  <a:pt x="21947" y="17926"/>
                  <a:pt x="22045" y="18103"/>
                </a:cubicBezTo>
                <a:cubicBezTo>
                  <a:pt x="22045" y="18182"/>
                  <a:pt x="22045" y="18266"/>
                  <a:pt x="22045" y="18350"/>
                </a:cubicBezTo>
                <a:cubicBezTo>
                  <a:pt x="21976" y="18236"/>
                  <a:pt x="21903" y="18123"/>
                  <a:pt x="21834" y="18009"/>
                </a:cubicBezTo>
                <a:cubicBezTo>
                  <a:pt x="21829" y="18003"/>
                  <a:pt x="21820" y="18000"/>
                  <a:pt x="21811" y="18000"/>
                </a:cubicBezTo>
                <a:cubicBezTo>
                  <a:pt x="21791" y="18000"/>
                  <a:pt x="21769" y="18013"/>
                  <a:pt x="21779" y="18029"/>
                </a:cubicBezTo>
                <a:cubicBezTo>
                  <a:pt x="21868" y="18202"/>
                  <a:pt x="21952" y="18384"/>
                  <a:pt x="22050" y="18557"/>
                </a:cubicBezTo>
                <a:lnTo>
                  <a:pt x="22050" y="18754"/>
                </a:lnTo>
                <a:cubicBezTo>
                  <a:pt x="22041" y="18739"/>
                  <a:pt x="22031" y="18724"/>
                  <a:pt x="22021" y="18709"/>
                </a:cubicBezTo>
                <a:cubicBezTo>
                  <a:pt x="22015" y="18697"/>
                  <a:pt x="22001" y="18691"/>
                  <a:pt x="21987" y="18691"/>
                </a:cubicBezTo>
                <a:cubicBezTo>
                  <a:pt x="21969" y="18691"/>
                  <a:pt x="21951" y="18702"/>
                  <a:pt x="21957" y="18719"/>
                </a:cubicBezTo>
                <a:cubicBezTo>
                  <a:pt x="21986" y="18793"/>
                  <a:pt x="22021" y="18862"/>
                  <a:pt x="22050" y="18936"/>
                </a:cubicBezTo>
                <a:cubicBezTo>
                  <a:pt x="22055" y="20617"/>
                  <a:pt x="22080" y="22297"/>
                  <a:pt x="22139" y="23978"/>
                </a:cubicBezTo>
                <a:cubicBezTo>
                  <a:pt x="22144" y="24111"/>
                  <a:pt x="22149" y="24249"/>
                  <a:pt x="22149" y="24387"/>
                </a:cubicBezTo>
                <a:cubicBezTo>
                  <a:pt x="22149" y="24594"/>
                  <a:pt x="22144" y="24821"/>
                  <a:pt x="22144" y="25057"/>
                </a:cubicBezTo>
                <a:cubicBezTo>
                  <a:pt x="22090" y="24939"/>
                  <a:pt x="22026" y="24821"/>
                  <a:pt x="21967" y="24702"/>
                </a:cubicBezTo>
                <a:cubicBezTo>
                  <a:pt x="21959" y="24686"/>
                  <a:pt x="21941" y="24679"/>
                  <a:pt x="21923" y="24679"/>
                </a:cubicBezTo>
                <a:cubicBezTo>
                  <a:pt x="21898" y="24679"/>
                  <a:pt x="21874" y="24694"/>
                  <a:pt x="21883" y="24717"/>
                </a:cubicBezTo>
                <a:cubicBezTo>
                  <a:pt x="21957" y="24880"/>
                  <a:pt x="22021" y="25038"/>
                  <a:pt x="22114" y="25195"/>
                </a:cubicBezTo>
                <a:cubicBezTo>
                  <a:pt x="22119" y="25205"/>
                  <a:pt x="22129" y="25210"/>
                  <a:pt x="22139" y="25210"/>
                </a:cubicBezTo>
                <a:cubicBezTo>
                  <a:pt x="22139" y="25289"/>
                  <a:pt x="22139" y="25373"/>
                  <a:pt x="22139" y="25456"/>
                </a:cubicBezTo>
                <a:cubicBezTo>
                  <a:pt x="22050" y="25318"/>
                  <a:pt x="21942" y="25195"/>
                  <a:pt x="21834" y="25087"/>
                </a:cubicBezTo>
                <a:cubicBezTo>
                  <a:pt x="21826" y="25080"/>
                  <a:pt x="21817" y="25077"/>
                  <a:pt x="21807" y="25077"/>
                </a:cubicBezTo>
                <a:cubicBezTo>
                  <a:pt x="21784" y="25077"/>
                  <a:pt x="21762" y="25094"/>
                  <a:pt x="21779" y="25111"/>
                </a:cubicBezTo>
                <a:cubicBezTo>
                  <a:pt x="21888" y="25240"/>
                  <a:pt x="21981" y="25373"/>
                  <a:pt x="22055" y="25516"/>
                </a:cubicBezTo>
                <a:cubicBezTo>
                  <a:pt x="22085" y="25575"/>
                  <a:pt x="22105" y="25639"/>
                  <a:pt x="22124" y="25698"/>
                </a:cubicBezTo>
                <a:cubicBezTo>
                  <a:pt x="22119" y="25851"/>
                  <a:pt x="22105" y="26004"/>
                  <a:pt x="22090" y="26151"/>
                </a:cubicBezTo>
                <a:cubicBezTo>
                  <a:pt x="22011" y="25979"/>
                  <a:pt x="21888" y="25801"/>
                  <a:pt x="21804" y="25644"/>
                </a:cubicBezTo>
                <a:cubicBezTo>
                  <a:pt x="21798" y="25632"/>
                  <a:pt x="21782" y="25626"/>
                  <a:pt x="21767" y="25626"/>
                </a:cubicBezTo>
                <a:cubicBezTo>
                  <a:pt x="21744" y="25626"/>
                  <a:pt x="21721" y="25638"/>
                  <a:pt x="21730" y="25659"/>
                </a:cubicBezTo>
                <a:cubicBezTo>
                  <a:pt x="21789" y="25801"/>
                  <a:pt x="21848" y="25939"/>
                  <a:pt x="21912" y="26077"/>
                </a:cubicBezTo>
                <a:cubicBezTo>
                  <a:pt x="21962" y="26186"/>
                  <a:pt x="22001" y="26299"/>
                  <a:pt x="22070" y="26398"/>
                </a:cubicBezTo>
                <a:cubicBezTo>
                  <a:pt x="22065" y="26482"/>
                  <a:pt x="22065" y="26565"/>
                  <a:pt x="22065" y="26649"/>
                </a:cubicBezTo>
                <a:cubicBezTo>
                  <a:pt x="21991" y="26531"/>
                  <a:pt x="21917" y="26418"/>
                  <a:pt x="21853" y="26304"/>
                </a:cubicBezTo>
                <a:cubicBezTo>
                  <a:pt x="21845" y="26290"/>
                  <a:pt x="21829" y="26285"/>
                  <a:pt x="21813" y="26285"/>
                </a:cubicBezTo>
                <a:cubicBezTo>
                  <a:pt x="21790" y="26285"/>
                  <a:pt x="21767" y="26298"/>
                  <a:pt x="21779" y="26319"/>
                </a:cubicBezTo>
                <a:cubicBezTo>
                  <a:pt x="21878" y="26521"/>
                  <a:pt x="21957" y="26753"/>
                  <a:pt x="22070" y="26960"/>
                </a:cubicBezTo>
                <a:cubicBezTo>
                  <a:pt x="22080" y="27073"/>
                  <a:pt x="22085" y="27186"/>
                  <a:pt x="22100" y="27300"/>
                </a:cubicBezTo>
                <a:cubicBezTo>
                  <a:pt x="22036" y="27206"/>
                  <a:pt x="21967" y="27112"/>
                  <a:pt x="21912" y="27019"/>
                </a:cubicBezTo>
                <a:cubicBezTo>
                  <a:pt x="21908" y="27011"/>
                  <a:pt x="21899" y="27007"/>
                  <a:pt x="21889" y="27007"/>
                </a:cubicBezTo>
                <a:cubicBezTo>
                  <a:pt x="21870" y="27007"/>
                  <a:pt x="21848" y="27022"/>
                  <a:pt x="21858" y="27038"/>
                </a:cubicBezTo>
                <a:cubicBezTo>
                  <a:pt x="21942" y="27201"/>
                  <a:pt x="22016" y="27388"/>
                  <a:pt x="22114" y="27561"/>
                </a:cubicBezTo>
                <a:cubicBezTo>
                  <a:pt x="22114" y="27689"/>
                  <a:pt x="22114" y="27817"/>
                  <a:pt x="22110" y="27945"/>
                </a:cubicBezTo>
                <a:cubicBezTo>
                  <a:pt x="22105" y="27940"/>
                  <a:pt x="22095" y="27931"/>
                  <a:pt x="22090" y="27921"/>
                </a:cubicBezTo>
                <a:cubicBezTo>
                  <a:pt x="21991" y="27807"/>
                  <a:pt x="21898" y="27689"/>
                  <a:pt x="21799" y="27576"/>
                </a:cubicBezTo>
                <a:cubicBezTo>
                  <a:pt x="21791" y="27566"/>
                  <a:pt x="21780" y="27562"/>
                  <a:pt x="21769" y="27562"/>
                </a:cubicBezTo>
                <a:cubicBezTo>
                  <a:pt x="21745" y="27562"/>
                  <a:pt x="21723" y="27580"/>
                  <a:pt x="21740" y="27600"/>
                </a:cubicBezTo>
                <a:cubicBezTo>
                  <a:pt x="21829" y="27719"/>
                  <a:pt x="21917" y="27842"/>
                  <a:pt x="22006" y="27960"/>
                </a:cubicBezTo>
                <a:cubicBezTo>
                  <a:pt x="22041" y="28009"/>
                  <a:pt x="22075" y="28064"/>
                  <a:pt x="22110" y="28118"/>
                </a:cubicBezTo>
                <a:cubicBezTo>
                  <a:pt x="22110" y="28192"/>
                  <a:pt x="22110" y="28271"/>
                  <a:pt x="22110" y="28345"/>
                </a:cubicBezTo>
                <a:cubicBezTo>
                  <a:pt x="22045" y="28261"/>
                  <a:pt x="21981" y="28182"/>
                  <a:pt x="21917" y="28098"/>
                </a:cubicBezTo>
                <a:cubicBezTo>
                  <a:pt x="21909" y="28089"/>
                  <a:pt x="21899" y="28085"/>
                  <a:pt x="21888" y="28085"/>
                </a:cubicBezTo>
                <a:cubicBezTo>
                  <a:pt x="21866" y="28085"/>
                  <a:pt x="21845" y="28103"/>
                  <a:pt x="21858" y="28123"/>
                </a:cubicBezTo>
                <a:cubicBezTo>
                  <a:pt x="21927" y="28226"/>
                  <a:pt x="21996" y="28330"/>
                  <a:pt x="22065" y="28438"/>
                </a:cubicBezTo>
                <a:cubicBezTo>
                  <a:pt x="22080" y="28458"/>
                  <a:pt x="22095" y="28483"/>
                  <a:pt x="22110" y="28502"/>
                </a:cubicBezTo>
                <a:cubicBezTo>
                  <a:pt x="22105" y="28586"/>
                  <a:pt x="22105" y="28670"/>
                  <a:pt x="22105" y="28754"/>
                </a:cubicBezTo>
                <a:cubicBezTo>
                  <a:pt x="22090" y="28729"/>
                  <a:pt x="22080" y="28704"/>
                  <a:pt x="22065" y="28685"/>
                </a:cubicBezTo>
                <a:cubicBezTo>
                  <a:pt x="22061" y="28675"/>
                  <a:pt x="22050" y="28670"/>
                  <a:pt x="22039" y="28670"/>
                </a:cubicBezTo>
                <a:cubicBezTo>
                  <a:pt x="22022" y="28670"/>
                  <a:pt x="22005" y="28680"/>
                  <a:pt x="22011" y="28694"/>
                </a:cubicBezTo>
                <a:cubicBezTo>
                  <a:pt x="22041" y="28763"/>
                  <a:pt x="22075" y="28832"/>
                  <a:pt x="22105" y="28901"/>
                </a:cubicBezTo>
                <a:cubicBezTo>
                  <a:pt x="22090" y="30513"/>
                  <a:pt x="22075" y="32189"/>
                  <a:pt x="22075" y="33628"/>
                </a:cubicBezTo>
                <a:cubicBezTo>
                  <a:pt x="22065" y="33628"/>
                  <a:pt x="22060" y="33633"/>
                  <a:pt x="22060" y="33643"/>
                </a:cubicBezTo>
                <a:cubicBezTo>
                  <a:pt x="22065" y="33672"/>
                  <a:pt x="22070" y="33702"/>
                  <a:pt x="22075" y="33736"/>
                </a:cubicBezTo>
                <a:cubicBezTo>
                  <a:pt x="22070" y="33998"/>
                  <a:pt x="22070" y="34254"/>
                  <a:pt x="22070" y="34500"/>
                </a:cubicBezTo>
                <a:cubicBezTo>
                  <a:pt x="22045" y="34471"/>
                  <a:pt x="22021" y="34441"/>
                  <a:pt x="21996" y="34416"/>
                </a:cubicBezTo>
                <a:cubicBezTo>
                  <a:pt x="21907" y="34308"/>
                  <a:pt x="21819" y="34200"/>
                  <a:pt x="21730" y="34096"/>
                </a:cubicBezTo>
                <a:cubicBezTo>
                  <a:pt x="21722" y="34087"/>
                  <a:pt x="21711" y="34083"/>
                  <a:pt x="21700" y="34083"/>
                </a:cubicBezTo>
                <a:cubicBezTo>
                  <a:pt x="21676" y="34083"/>
                  <a:pt x="21654" y="34101"/>
                  <a:pt x="21671" y="34121"/>
                </a:cubicBezTo>
                <a:cubicBezTo>
                  <a:pt x="21755" y="34229"/>
                  <a:pt x="21838" y="34338"/>
                  <a:pt x="21922" y="34451"/>
                </a:cubicBezTo>
                <a:cubicBezTo>
                  <a:pt x="21972" y="34515"/>
                  <a:pt x="22016" y="34589"/>
                  <a:pt x="22075" y="34653"/>
                </a:cubicBezTo>
                <a:cubicBezTo>
                  <a:pt x="22075" y="34766"/>
                  <a:pt x="22075" y="34880"/>
                  <a:pt x="22075" y="34988"/>
                </a:cubicBezTo>
                <a:cubicBezTo>
                  <a:pt x="21996" y="34865"/>
                  <a:pt x="21907" y="34742"/>
                  <a:pt x="21834" y="34623"/>
                </a:cubicBezTo>
                <a:cubicBezTo>
                  <a:pt x="21830" y="34615"/>
                  <a:pt x="21822" y="34612"/>
                  <a:pt x="21814" y="34612"/>
                </a:cubicBezTo>
                <a:cubicBezTo>
                  <a:pt x="21795" y="34612"/>
                  <a:pt x="21773" y="34627"/>
                  <a:pt x="21779" y="34643"/>
                </a:cubicBezTo>
                <a:cubicBezTo>
                  <a:pt x="21873" y="34830"/>
                  <a:pt x="21952" y="35057"/>
                  <a:pt x="22075" y="35249"/>
                </a:cubicBezTo>
                <a:cubicBezTo>
                  <a:pt x="22075" y="35304"/>
                  <a:pt x="22075" y="35358"/>
                  <a:pt x="22075" y="35412"/>
                </a:cubicBezTo>
                <a:cubicBezTo>
                  <a:pt x="22016" y="35333"/>
                  <a:pt x="21957" y="35254"/>
                  <a:pt x="21903" y="35180"/>
                </a:cubicBezTo>
                <a:cubicBezTo>
                  <a:pt x="21898" y="35171"/>
                  <a:pt x="21889" y="35167"/>
                  <a:pt x="21881" y="35167"/>
                </a:cubicBezTo>
                <a:cubicBezTo>
                  <a:pt x="21862" y="35167"/>
                  <a:pt x="21843" y="35183"/>
                  <a:pt x="21853" y="35200"/>
                </a:cubicBezTo>
                <a:cubicBezTo>
                  <a:pt x="21927" y="35328"/>
                  <a:pt x="21996" y="35461"/>
                  <a:pt x="22075" y="35589"/>
                </a:cubicBezTo>
                <a:cubicBezTo>
                  <a:pt x="22075" y="35654"/>
                  <a:pt x="22075" y="35713"/>
                  <a:pt x="22075" y="35772"/>
                </a:cubicBezTo>
                <a:cubicBezTo>
                  <a:pt x="21972" y="35668"/>
                  <a:pt x="21838" y="35575"/>
                  <a:pt x="21715" y="35506"/>
                </a:cubicBezTo>
                <a:cubicBezTo>
                  <a:pt x="21709" y="35502"/>
                  <a:pt x="21702" y="35500"/>
                  <a:pt x="21695" y="35500"/>
                </a:cubicBezTo>
                <a:cubicBezTo>
                  <a:pt x="21669" y="35500"/>
                  <a:pt x="21644" y="35525"/>
                  <a:pt x="21671" y="35540"/>
                </a:cubicBezTo>
                <a:cubicBezTo>
                  <a:pt x="21784" y="35614"/>
                  <a:pt x="21893" y="35693"/>
                  <a:pt x="21976" y="35787"/>
                </a:cubicBezTo>
                <a:cubicBezTo>
                  <a:pt x="22016" y="35831"/>
                  <a:pt x="22045" y="35875"/>
                  <a:pt x="22080" y="35920"/>
                </a:cubicBezTo>
                <a:cubicBezTo>
                  <a:pt x="22080" y="36003"/>
                  <a:pt x="22080" y="36082"/>
                  <a:pt x="22080" y="36161"/>
                </a:cubicBezTo>
                <a:lnTo>
                  <a:pt x="21838" y="35870"/>
                </a:lnTo>
                <a:cubicBezTo>
                  <a:pt x="21831" y="35861"/>
                  <a:pt x="21820" y="35857"/>
                  <a:pt x="21809" y="35857"/>
                </a:cubicBezTo>
                <a:cubicBezTo>
                  <a:pt x="21787" y="35857"/>
                  <a:pt x="21766" y="35875"/>
                  <a:pt x="21779" y="35895"/>
                </a:cubicBezTo>
                <a:cubicBezTo>
                  <a:pt x="21853" y="35999"/>
                  <a:pt x="21927" y="36102"/>
                  <a:pt x="22006" y="36210"/>
                </a:cubicBezTo>
                <a:cubicBezTo>
                  <a:pt x="22031" y="36245"/>
                  <a:pt x="22055" y="36284"/>
                  <a:pt x="22080" y="36324"/>
                </a:cubicBezTo>
                <a:cubicBezTo>
                  <a:pt x="22085" y="36368"/>
                  <a:pt x="22085" y="36408"/>
                  <a:pt x="22085" y="36452"/>
                </a:cubicBezTo>
                <a:cubicBezTo>
                  <a:pt x="22050" y="36403"/>
                  <a:pt x="22021" y="36358"/>
                  <a:pt x="21986" y="36309"/>
                </a:cubicBezTo>
                <a:cubicBezTo>
                  <a:pt x="21982" y="36301"/>
                  <a:pt x="21972" y="36298"/>
                  <a:pt x="21961" y="36298"/>
                </a:cubicBezTo>
                <a:cubicBezTo>
                  <a:pt x="21938" y="36298"/>
                  <a:pt x="21912" y="36312"/>
                  <a:pt x="21922" y="36329"/>
                </a:cubicBezTo>
                <a:cubicBezTo>
                  <a:pt x="21976" y="36427"/>
                  <a:pt x="22031" y="36521"/>
                  <a:pt x="22085" y="36620"/>
                </a:cubicBezTo>
                <a:cubicBezTo>
                  <a:pt x="22090" y="36822"/>
                  <a:pt x="22095" y="36994"/>
                  <a:pt x="22100" y="37127"/>
                </a:cubicBezTo>
                <a:cubicBezTo>
                  <a:pt x="22103" y="37152"/>
                  <a:pt x="22126" y="37165"/>
                  <a:pt x="22151" y="37165"/>
                </a:cubicBezTo>
                <a:cubicBezTo>
                  <a:pt x="22165" y="37165"/>
                  <a:pt x="22181" y="37161"/>
                  <a:pt x="22193" y="37152"/>
                </a:cubicBezTo>
                <a:lnTo>
                  <a:pt x="22193" y="37221"/>
                </a:lnTo>
                <a:cubicBezTo>
                  <a:pt x="22159" y="37211"/>
                  <a:pt x="22134" y="37201"/>
                  <a:pt x="22095" y="37201"/>
                </a:cubicBezTo>
                <a:cubicBezTo>
                  <a:pt x="20816" y="37150"/>
                  <a:pt x="19532" y="37132"/>
                  <a:pt x="18247" y="37132"/>
                </a:cubicBezTo>
                <a:cubicBezTo>
                  <a:pt x="16173" y="37132"/>
                  <a:pt x="14096" y="37179"/>
                  <a:pt x="12036" y="37206"/>
                </a:cubicBezTo>
                <a:cubicBezTo>
                  <a:pt x="10375" y="37226"/>
                  <a:pt x="8719" y="37260"/>
                  <a:pt x="7058" y="37295"/>
                </a:cubicBezTo>
                <a:cubicBezTo>
                  <a:pt x="6250" y="37314"/>
                  <a:pt x="5437" y="37334"/>
                  <a:pt x="4628" y="37354"/>
                </a:cubicBezTo>
                <a:cubicBezTo>
                  <a:pt x="3874" y="37378"/>
                  <a:pt x="3046" y="37334"/>
                  <a:pt x="2302" y="37457"/>
                </a:cubicBezTo>
                <a:cubicBezTo>
                  <a:pt x="2307" y="37181"/>
                  <a:pt x="2307" y="36629"/>
                  <a:pt x="2307" y="35915"/>
                </a:cubicBezTo>
                <a:cubicBezTo>
                  <a:pt x="2332" y="35875"/>
                  <a:pt x="2356" y="35836"/>
                  <a:pt x="2381" y="35792"/>
                </a:cubicBezTo>
                <a:cubicBezTo>
                  <a:pt x="2396" y="35765"/>
                  <a:pt x="2365" y="35739"/>
                  <a:pt x="2334" y="35739"/>
                </a:cubicBezTo>
                <a:cubicBezTo>
                  <a:pt x="2325" y="35739"/>
                  <a:pt x="2315" y="35741"/>
                  <a:pt x="2307" y="35747"/>
                </a:cubicBezTo>
                <a:lnTo>
                  <a:pt x="2307" y="35737"/>
                </a:lnTo>
                <a:cubicBezTo>
                  <a:pt x="2312" y="35708"/>
                  <a:pt x="2317" y="35678"/>
                  <a:pt x="2327" y="35654"/>
                </a:cubicBezTo>
                <a:cubicBezTo>
                  <a:pt x="2361" y="35575"/>
                  <a:pt x="2415" y="35506"/>
                  <a:pt x="2484" y="35442"/>
                </a:cubicBezTo>
                <a:cubicBezTo>
                  <a:pt x="2511" y="35419"/>
                  <a:pt x="2484" y="35389"/>
                  <a:pt x="2455" y="35389"/>
                </a:cubicBezTo>
                <a:cubicBezTo>
                  <a:pt x="2446" y="35389"/>
                  <a:pt x="2438" y="35392"/>
                  <a:pt x="2430" y="35397"/>
                </a:cubicBezTo>
                <a:cubicBezTo>
                  <a:pt x="2381" y="35432"/>
                  <a:pt x="2342" y="35466"/>
                  <a:pt x="2307" y="35506"/>
                </a:cubicBezTo>
                <a:lnTo>
                  <a:pt x="2307" y="35417"/>
                </a:lnTo>
                <a:cubicBezTo>
                  <a:pt x="2337" y="35358"/>
                  <a:pt x="2351" y="35294"/>
                  <a:pt x="2391" y="35240"/>
                </a:cubicBezTo>
                <a:cubicBezTo>
                  <a:pt x="2440" y="35156"/>
                  <a:pt x="2509" y="35087"/>
                  <a:pt x="2598" y="35028"/>
                </a:cubicBezTo>
                <a:cubicBezTo>
                  <a:pt x="2631" y="35007"/>
                  <a:pt x="2598" y="34969"/>
                  <a:pt x="2563" y="34969"/>
                </a:cubicBezTo>
                <a:cubicBezTo>
                  <a:pt x="2557" y="34969"/>
                  <a:pt x="2550" y="34970"/>
                  <a:pt x="2544" y="34973"/>
                </a:cubicBezTo>
                <a:cubicBezTo>
                  <a:pt x="2465" y="35023"/>
                  <a:pt x="2376" y="35087"/>
                  <a:pt x="2307" y="35156"/>
                </a:cubicBezTo>
                <a:lnTo>
                  <a:pt x="2307" y="34959"/>
                </a:lnTo>
                <a:cubicBezTo>
                  <a:pt x="2322" y="34934"/>
                  <a:pt x="2342" y="34909"/>
                  <a:pt x="2361" y="34890"/>
                </a:cubicBezTo>
                <a:cubicBezTo>
                  <a:pt x="2440" y="34791"/>
                  <a:pt x="2519" y="34697"/>
                  <a:pt x="2598" y="34604"/>
                </a:cubicBezTo>
                <a:cubicBezTo>
                  <a:pt x="2618" y="34580"/>
                  <a:pt x="2592" y="34561"/>
                  <a:pt x="2564" y="34561"/>
                </a:cubicBezTo>
                <a:cubicBezTo>
                  <a:pt x="2551" y="34561"/>
                  <a:pt x="2538" y="34565"/>
                  <a:pt x="2529" y="34574"/>
                </a:cubicBezTo>
                <a:cubicBezTo>
                  <a:pt x="2455" y="34653"/>
                  <a:pt x="2381" y="34732"/>
                  <a:pt x="2307" y="34806"/>
                </a:cubicBezTo>
                <a:cubicBezTo>
                  <a:pt x="2307" y="34717"/>
                  <a:pt x="2307" y="34623"/>
                  <a:pt x="2302" y="34530"/>
                </a:cubicBezTo>
                <a:cubicBezTo>
                  <a:pt x="2317" y="34505"/>
                  <a:pt x="2332" y="34481"/>
                  <a:pt x="2351" y="34456"/>
                </a:cubicBezTo>
                <a:cubicBezTo>
                  <a:pt x="2415" y="34362"/>
                  <a:pt x="2499" y="34278"/>
                  <a:pt x="2598" y="34200"/>
                </a:cubicBezTo>
                <a:cubicBezTo>
                  <a:pt x="2632" y="34173"/>
                  <a:pt x="2602" y="34141"/>
                  <a:pt x="2566" y="34141"/>
                </a:cubicBezTo>
                <a:cubicBezTo>
                  <a:pt x="2555" y="34141"/>
                  <a:pt x="2544" y="34144"/>
                  <a:pt x="2534" y="34150"/>
                </a:cubicBezTo>
                <a:cubicBezTo>
                  <a:pt x="2450" y="34209"/>
                  <a:pt x="2371" y="34278"/>
                  <a:pt x="2302" y="34352"/>
                </a:cubicBezTo>
                <a:cubicBezTo>
                  <a:pt x="2302" y="34283"/>
                  <a:pt x="2302" y="34214"/>
                  <a:pt x="2302" y="34145"/>
                </a:cubicBezTo>
                <a:cubicBezTo>
                  <a:pt x="2411" y="34002"/>
                  <a:pt x="2549" y="33869"/>
                  <a:pt x="2706" y="33751"/>
                </a:cubicBezTo>
                <a:cubicBezTo>
                  <a:pt x="2736" y="33732"/>
                  <a:pt x="2709" y="33702"/>
                  <a:pt x="2679" y="33702"/>
                </a:cubicBezTo>
                <a:cubicBezTo>
                  <a:pt x="2670" y="33702"/>
                  <a:pt x="2660" y="33705"/>
                  <a:pt x="2652" y="33712"/>
                </a:cubicBezTo>
                <a:cubicBezTo>
                  <a:pt x="2524" y="33800"/>
                  <a:pt x="2411" y="33894"/>
                  <a:pt x="2302" y="33993"/>
                </a:cubicBezTo>
                <a:cubicBezTo>
                  <a:pt x="2302" y="33938"/>
                  <a:pt x="2302" y="33889"/>
                  <a:pt x="2302" y="33835"/>
                </a:cubicBezTo>
                <a:cubicBezTo>
                  <a:pt x="2425" y="33751"/>
                  <a:pt x="2504" y="33628"/>
                  <a:pt x="2588" y="33519"/>
                </a:cubicBezTo>
                <a:cubicBezTo>
                  <a:pt x="2691" y="33401"/>
                  <a:pt x="2795" y="33283"/>
                  <a:pt x="2894" y="33165"/>
                </a:cubicBezTo>
                <a:cubicBezTo>
                  <a:pt x="2910" y="33144"/>
                  <a:pt x="2888" y="33127"/>
                  <a:pt x="2865" y="33127"/>
                </a:cubicBezTo>
                <a:cubicBezTo>
                  <a:pt x="2854" y="33127"/>
                  <a:pt x="2842" y="33131"/>
                  <a:pt x="2834" y="33140"/>
                </a:cubicBezTo>
                <a:cubicBezTo>
                  <a:pt x="2726" y="33253"/>
                  <a:pt x="2618" y="33372"/>
                  <a:pt x="2504" y="33485"/>
                </a:cubicBezTo>
                <a:cubicBezTo>
                  <a:pt x="2440" y="33554"/>
                  <a:pt x="2366" y="33623"/>
                  <a:pt x="2302" y="33697"/>
                </a:cubicBezTo>
                <a:cubicBezTo>
                  <a:pt x="2302" y="33500"/>
                  <a:pt x="2302" y="33298"/>
                  <a:pt x="2302" y="33101"/>
                </a:cubicBezTo>
                <a:cubicBezTo>
                  <a:pt x="2440" y="32977"/>
                  <a:pt x="2544" y="32825"/>
                  <a:pt x="2662" y="32691"/>
                </a:cubicBezTo>
                <a:cubicBezTo>
                  <a:pt x="2676" y="32674"/>
                  <a:pt x="2655" y="32657"/>
                  <a:pt x="2633" y="32657"/>
                </a:cubicBezTo>
                <a:cubicBezTo>
                  <a:pt x="2624" y="32657"/>
                  <a:pt x="2615" y="32660"/>
                  <a:pt x="2608" y="32667"/>
                </a:cubicBezTo>
                <a:cubicBezTo>
                  <a:pt x="2509" y="32770"/>
                  <a:pt x="2396" y="32879"/>
                  <a:pt x="2302" y="32987"/>
                </a:cubicBezTo>
                <a:cubicBezTo>
                  <a:pt x="2302" y="32879"/>
                  <a:pt x="2302" y="32770"/>
                  <a:pt x="2302" y="32662"/>
                </a:cubicBezTo>
                <a:cubicBezTo>
                  <a:pt x="2307" y="32647"/>
                  <a:pt x="2317" y="32632"/>
                  <a:pt x="2327" y="32618"/>
                </a:cubicBezTo>
                <a:cubicBezTo>
                  <a:pt x="2376" y="32549"/>
                  <a:pt x="2440" y="32480"/>
                  <a:pt x="2514" y="32420"/>
                </a:cubicBezTo>
                <a:cubicBezTo>
                  <a:pt x="2533" y="32405"/>
                  <a:pt x="2514" y="32384"/>
                  <a:pt x="2491" y="32384"/>
                </a:cubicBezTo>
                <a:cubicBezTo>
                  <a:pt x="2484" y="32384"/>
                  <a:pt x="2477" y="32386"/>
                  <a:pt x="2470" y="32391"/>
                </a:cubicBezTo>
                <a:cubicBezTo>
                  <a:pt x="2406" y="32435"/>
                  <a:pt x="2351" y="32489"/>
                  <a:pt x="2302" y="32549"/>
                </a:cubicBezTo>
                <a:cubicBezTo>
                  <a:pt x="2302" y="32450"/>
                  <a:pt x="2302" y="32346"/>
                  <a:pt x="2302" y="32248"/>
                </a:cubicBezTo>
                <a:cubicBezTo>
                  <a:pt x="2312" y="32228"/>
                  <a:pt x="2322" y="32213"/>
                  <a:pt x="2332" y="32194"/>
                </a:cubicBezTo>
                <a:cubicBezTo>
                  <a:pt x="2391" y="32100"/>
                  <a:pt x="2450" y="32006"/>
                  <a:pt x="2509" y="31913"/>
                </a:cubicBezTo>
                <a:cubicBezTo>
                  <a:pt x="2519" y="31899"/>
                  <a:pt x="2501" y="31883"/>
                  <a:pt x="2482" y="31883"/>
                </a:cubicBezTo>
                <a:cubicBezTo>
                  <a:pt x="2474" y="31883"/>
                  <a:pt x="2466" y="31886"/>
                  <a:pt x="2460" y="31893"/>
                </a:cubicBezTo>
                <a:cubicBezTo>
                  <a:pt x="2406" y="31967"/>
                  <a:pt x="2351" y="32046"/>
                  <a:pt x="2302" y="32120"/>
                </a:cubicBezTo>
                <a:cubicBezTo>
                  <a:pt x="2302" y="32031"/>
                  <a:pt x="2297" y="31942"/>
                  <a:pt x="2297" y="31849"/>
                </a:cubicBezTo>
                <a:cubicBezTo>
                  <a:pt x="2337" y="31799"/>
                  <a:pt x="2366" y="31745"/>
                  <a:pt x="2401" y="31691"/>
                </a:cubicBezTo>
                <a:cubicBezTo>
                  <a:pt x="2465" y="31592"/>
                  <a:pt x="2529" y="31494"/>
                  <a:pt x="2593" y="31395"/>
                </a:cubicBezTo>
                <a:cubicBezTo>
                  <a:pt x="2606" y="31372"/>
                  <a:pt x="2581" y="31350"/>
                  <a:pt x="2557" y="31350"/>
                </a:cubicBezTo>
                <a:cubicBezTo>
                  <a:pt x="2546" y="31350"/>
                  <a:pt x="2535" y="31355"/>
                  <a:pt x="2529" y="31366"/>
                </a:cubicBezTo>
                <a:lnTo>
                  <a:pt x="2317" y="31657"/>
                </a:lnTo>
                <a:cubicBezTo>
                  <a:pt x="2312" y="31666"/>
                  <a:pt x="2307" y="31676"/>
                  <a:pt x="2297" y="31681"/>
                </a:cubicBezTo>
                <a:cubicBezTo>
                  <a:pt x="2297" y="31573"/>
                  <a:pt x="2297" y="31469"/>
                  <a:pt x="2297" y="31361"/>
                </a:cubicBezTo>
                <a:cubicBezTo>
                  <a:pt x="2327" y="31321"/>
                  <a:pt x="2356" y="31282"/>
                  <a:pt x="2381" y="31247"/>
                </a:cubicBezTo>
                <a:cubicBezTo>
                  <a:pt x="2455" y="31159"/>
                  <a:pt x="2524" y="31065"/>
                  <a:pt x="2593" y="30976"/>
                </a:cubicBezTo>
                <a:cubicBezTo>
                  <a:pt x="2607" y="30959"/>
                  <a:pt x="2584" y="30942"/>
                  <a:pt x="2562" y="30942"/>
                </a:cubicBezTo>
                <a:cubicBezTo>
                  <a:pt x="2553" y="30942"/>
                  <a:pt x="2544" y="30945"/>
                  <a:pt x="2539" y="30952"/>
                </a:cubicBezTo>
                <a:cubicBezTo>
                  <a:pt x="2460" y="31040"/>
                  <a:pt x="2386" y="31129"/>
                  <a:pt x="2312" y="31218"/>
                </a:cubicBezTo>
                <a:cubicBezTo>
                  <a:pt x="2307" y="31223"/>
                  <a:pt x="2302" y="31228"/>
                  <a:pt x="2297" y="31233"/>
                </a:cubicBezTo>
                <a:cubicBezTo>
                  <a:pt x="2297" y="31149"/>
                  <a:pt x="2297" y="31065"/>
                  <a:pt x="2297" y="30986"/>
                </a:cubicBezTo>
                <a:cubicBezTo>
                  <a:pt x="2327" y="30947"/>
                  <a:pt x="2356" y="30912"/>
                  <a:pt x="2386" y="30878"/>
                </a:cubicBezTo>
                <a:cubicBezTo>
                  <a:pt x="2470" y="30784"/>
                  <a:pt x="2553" y="30686"/>
                  <a:pt x="2637" y="30592"/>
                </a:cubicBezTo>
                <a:cubicBezTo>
                  <a:pt x="2654" y="30572"/>
                  <a:pt x="2632" y="30554"/>
                  <a:pt x="2607" y="30554"/>
                </a:cubicBezTo>
                <a:cubicBezTo>
                  <a:pt x="2595" y="30554"/>
                  <a:pt x="2583" y="30558"/>
                  <a:pt x="2573" y="30567"/>
                </a:cubicBezTo>
                <a:cubicBezTo>
                  <a:pt x="2489" y="30651"/>
                  <a:pt x="2406" y="30740"/>
                  <a:pt x="2322" y="30824"/>
                </a:cubicBezTo>
                <a:cubicBezTo>
                  <a:pt x="2317" y="30833"/>
                  <a:pt x="2307" y="30843"/>
                  <a:pt x="2297" y="30853"/>
                </a:cubicBezTo>
                <a:cubicBezTo>
                  <a:pt x="2297" y="30750"/>
                  <a:pt x="2297" y="30646"/>
                  <a:pt x="2297" y="30543"/>
                </a:cubicBezTo>
                <a:cubicBezTo>
                  <a:pt x="2332" y="30493"/>
                  <a:pt x="2366" y="30444"/>
                  <a:pt x="2401" y="30395"/>
                </a:cubicBezTo>
                <a:cubicBezTo>
                  <a:pt x="2484" y="30286"/>
                  <a:pt x="2563" y="30178"/>
                  <a:pt x="2647" y="30070"/>
                </a:cubicBezTo>
                <a:cubicBezTo>
                  <a:pt x="2665" y="30049"/>
                  <a:pt x="2635" y="30028"/>
                  <a:pt x="2608" y="30028"/>
                </a:cubicBezTo>
                <a:cubicBezTo>
                  <a:pt x="2596" y="30028"/>
                  <a:pt x="2585" y="30031"/>
                  <a:pt x="2578" y="30040"/>
                </a:cubicBezTo>
                <a:cubicBezTo>
                  <a:pt x="2489" y="30148"/>
                  <a:pt x="2406" y="30252"/>
                  <a:pt x="2322" y="30360"/>
                </a:cubicBezTo>
                <a:cubicBezTo>
                  <a:pt x="2312" y="30365"/>
                  <a:pt x="2302" y="30375"/>
                  <a:pt x="2297" y="30385"/>
                </a:cubicBezTo>
                <a:cubicBezTo>
                  <a:pt x="2297" y="30306"/>
                  <a:pt x="2292" y="30222"/>
                  <a:pt x="2292" y="30143"/>
                </a:cubicBezTo>
                <a:cubicBezTo>
                  <a:pt x="2351" y="30070"/>
                  <a:pt x="2401" y="29996"/>
                  <a:pt x="2450" y="29922"/>
                </a:cubicBezTo>
                <a:cubicBezTo>
                  <a:pt x="2534" y="29813"/>
                  <a:pt x="2618" y="29700"/>
                  <a:pt x="2696" y="29591"/>
                </a:cubicBezTo>
                <a:cubicBezTo>
                  <a:pt x="2707" y="29578"/>
                  <a:pt x="2690" y="29564"/>
                  <a:pt x="2674" y="29564"/>
                </a:cubicBezTo>
                <a:cubicBezTo>
                  <a:pt x="2668" y="29564"/>
                  <a:pt x="2661" y="29566"/>
                  <a:pt x="2657" y="29572"/>
                </a:cubicBezTo>
                <a:cubicBezTo>
                  <a:pt x="2563" y="29680"/>
                  <a:pt x="2475" y="29789"/>
                  <a:pt x="2386" y="29892"/>
                </a:cubicBezTo>
                <a:cubicBezTo>
                  <a:pt x="2356" y="29927"/>
                  <a:pt x="2327" y="29961"/>
                  <a:pt x="2292" y="29991"/>
                </a:cubicBezTo>
                <a:cubicBezTo>
                  <a:pt x="2292" y="29941"/>
                  <a:pt x="2292" y="29887"/>
                  <a:pt x="2292" y="29838"/>
                </a:cubicBezTo>
                <a:cubicBezTo>
                  <a:pt x="2420" y="29754"/>
                  <a:pt x="2509" y="29626"/>
                  <a:pt x="2603" y="29522"/>
                </a:cubicBezTo>
                <a:cubicBezTo>
                  <a:pt x="2716" y="29399"/>
                  <a:pt x="2825" y="29276"/>
                  <a:pt x="2933" y="29153"/>
                </a:cubicBezTo>
                <a:cubicBezTo>
                  <a:pt x="2954" y="29132"/>
                  <a:pt x="2925" y="29111"/>
                  <a:pt x="2897" y="29111"/>
                </a:cubicBezTo>
                <a:cubicBezTo>
                  <a:pt x="2885" y="29111"/>
                  <a:pt x="2873" y="29115"/>
                  <a:pt x="2864" y="29123"/>
                </a:cubicBezTo>
                <a:cubicBezTo>
                  <a:pt x="2751" y="29246"/>
                  <a:pt x="2632" y="29365"/>
                  <a:pt x="2514" y="29483"/>
                </a:cubicBezTo>
                <a:cubicBezTo>
                  <a:pt x="2445" y="29557"/>
                  <a:pt x="2356" y="29636"/>
                  <a:pt x="2292" y="29715"/>
                </a:cubicBezTo>
                <a:cubicBezTo>
                  <a:pt x="2292" y="29606"/>
                  <a:pt x="2292" y="29498"/>
                  <a:pt x="2292" y="29389"/>
                </a:cubicBezTo>
                <a:cubicBezTo>
                  <a:pt x="2391" y="29306"/>
                  <a:pt x="2465" y="29197"/>
                  <a:pt x="2539" y="29104"/>
                </a:cubicBezTo>
                <a:cubicBezTo>
                  <a:pt x="2632" y="28990"/>
                  <a:pt x="2726" y="28882"/>
                  <a:pt x="2820" y="28768"/>
                </a:cubicBezTo>
                <a:cubicBezTo>
                  <a:pt x="2836" y="28748"/>
                  <a:pt x="2814" y="28730"/>
                  <a:pt x="2791" y="28730"/>
                </a:cubicBezTo>
                <a:cubicBezTo>
                  <a:pt x="2780" y="28730"/>
                  <a:pt x="2768" y="28734"/>
                  <a:pt x="2760" y="28744"/>
                </a:cubicBezTo>
                <a:cubicBezTo>
                  <a:pt x="2667" y="28852"/>
                  <a:pt x="2568" y="28966"/>
                  <a:pt x="2475" y="29074"/>
                </a:cubicBezTo>
                <a:cubicBezTo>
                  <a:pt x="2415" y="29143"/>
                  <a:pt x="2346" y="29212"/>
                  <a:pt x="2292" y="29281"/>
                </a:cubicBezTo>
                <a:cubicBezTo>
                  <a:pt x="2292" y="29177"/>
                  <a:pt x="2292" y="29074"/>
                  <a:pt x="2292" y="28970"/>
                </a:cubicBezTo>
                <a:cubicBezTo>
                  <a:pt x="2351" y="28911"/>
                  <a:pt x="2401" y="28842"/>
                  <a:pt x="2450" y="28783"/>
                </a:cubicBezTo>
                <a:cubicBezTo>
                  <a:pt x="2524" y="28694"/>
                  <a:pt x="2598" y="28606"/>
                  <a:pt x="2672" y="28517"/>
                </a:cubicBezTo>
                <a:cubicBezTo>
                  <a:pt x="2692" y="28497"/>
                  <a:pt x="2666" y="28477"/>
                  <a:pt x="2640" y="28477"/>
                </a:cubicBezTo>
                <a:cubicBezTo>
                  <a:pt x="2628" y="28477"/>
                  <a:pt x="2616" y="28481"/>
                  <a:pt x="2608" y="28492"/>
                </a:cubicBezTo>
                <a:cubicBezTo>
                  <a:pt x="2534" y="28576"/>
                  <a:pt x="2455" y="28665"/>
                  <a:pt x="2381" y="28754"/>
                </a:cubicBezTo>
                <a:cubicBezTo>
                  <a:pt x="2351" y="28783"/>
                  <a:pt x="2322" y="28818"/>
                  <a:pt x="2292" y="28852"/>
                </a:cubicBezTo>
                <a:cubicBezTo>
                  <a:pt x="2292" y="28759"/>
                  <a:pt x="2292" y="28670"/>
                  <a:pt x="2292" y="28581"/>
                </a:cubicBezTo>
                <a:cubicBezTo>
                  <a:pt x="2425" y="28443"/>
                  <a:pt x="2529" y="28280"/>
                  <a:pt x="2647" y="28138"/>
                </a:cubicBezTo>
                <a:cubicBezTo>
                  <a:pt x="2661" y="28116"/>
                  <a:pt x="2635" y="28098"/>
                  <a:pt x="2610" y="28098"/>
                </a:cubicBezTo>
                <a:cubicBezTo>
                  <a:pt x="2600" y="28098"/>
                  <a:pt x="2590" y="28101"/>
                  <a:pt x="2583" y="28108"/>
                </a:cubicBezTo>
                <a:cubicBezTo>
                  <a:pt x="2494" y="28216"/>
                  <a:pt x="2381" y="28330"/>
                  <a:pt x="2292" y="28443"/>
                </a:cubicBezTo>
                <a:cubicBezTo>
                  <a:pt x="2292" y="28369"/>
                  <a:pt x="2287" y="28295"/>
                  <a:pt x="2287" y="28221"/>
                </a:cubicBezTo>
                <a:cubicBezTo>
                  <a:pt x="2312" y="28197"/>
                  <a:pt x="2332" y="28172"/>
                  <a:pt x="2351" y="28147"/>
                </a:cubicBezTo>
                <a:lnTo>
                  <a:pt x="2534" y="27945"/>
                </a:lnTo>
                <a:cubicBezTo>
                  <a:pt x="2554" y="27918"/>
                  <a:pt x="2525" y="27896"/>
                  <a:pt x="2494" y="27896"/>
                </a:cubicBezTo>
                <a:cubicBezTo>
                  <a:pt x="2480" y="27896"/>
                  <a:pt x="2466" y="27900"/>
                  <a:pt x="2455" y="27911"/>
                </a:cubicBezTo>
                <a:cubicBezTo>
                  <a:pt x="2401" y="27965"/>
                  <a:pt x="2346" y="28024"/>
                  <a:pt x="2287" y="28078"/>
                </a:cubicBezTo>
                <a:cubicBezTo>
                  <a:pt x="2287" y="27995"/>
                  <a:pt x="2287" y="27911"/>
                  <a:pt x="2287" y="27832"/>
                </a:cubicBezTo>
                <a:cubicBezTo>
                  <a:pt x="2337" y="27758"/>
                  <a:pt x="2376" y="27679"/>
                  <a:pt x="2420" y="27610"/>
                </a:cubicBezTo>
                <a:cubicBezTo>
                  <a:pt x="2434" y="27587"/>
                  <a:pt x="2406" y="27565"/>
                  <a:pt x="2379" y="27565"/>
                </a:cubicBezTo>
                <a:cubicBezTo>
                  <a:pt x="2366" y="27565"/>
                  <a:pt x="2354" y="27570"/>
                  <a:pt x="2346" y="27581"/>
                </a:cubicBezTo>
                <a:cubicBezTo>
                  <a:pt x="2332" y="27605"/>
                  <a:pt x="2307" y="27630"/>
                  <a:pt x="2287" y="27659"/>
                </a:cubicBezTo>
                <a:cubicBezTo>
                  <a:pt x="2287" y="27038"/>
                  <a:pt x="2282" y="26590"/>
                  <a:pt x="2282" y="26418"/>
                </a:cubicBezTo>
                <a:cubicBezTo>
                  <a:pt x="2282" y="24121"/>
                  <a:pt x="2273" y="21824"/>
                  <a:pt x="2268" y="19527"/>
                </a:cubicBezTo>
                <a:cubicBezTo>
                  <a:pt x="2268" y="19527"/>
                  <a:pt x="2273" y="19527"/>
                  <a:pt x="2273" y="19523"/>
                </a:cubicBezTo>
                <a:cubicBezTo>
                  <a:pt x="2346" y="19458"/>
                  <a:pt x="2406" y="19389"/>
                  <a:pt x="2470" y="19325"/>
                </a:cubicBezTo>
                <a:cubicBezTo>
                  <a:pt x="2494" y="19297"/>
                  <a:pt x="2459" y="19272"/>
                  <a:pt x="2424" y="19272"/>
                </a:cubicBezTo>
                <a:cubicBezTo>
                  <a:pt x="2410" y="19272"/>
                  <a:pt x="2396" y="19276"/>
                  <a:pt x="2386" y="19286"/>
                </a:cubicBezTo>
                <a:cubicBezTo>
                  <a:pt x="2346" y="19325"/>
                  <a:pt x="2307" y="19365"/>
                  <a:pt x="2268" y="19404"/>
                </a:cubicBezTo>
                <a:cubicBezTo>
                  <a:pt x="2268" y="19330"/>
                  <a:pt x="2268" y="19256"/>
                  <a:pt x="2268" y="19178"/>
                </a:cubicBezTo>
                <a:cubicBezTo>
                  <a:pt x="2307" y="19143"/>
                  <a:pt x="2342" y="19104"/>
                  <a:pt x="2376" y="19064"/>
                </a:cubicBezTo>
                <a:cubicBezTo>
                  <a:pt x="2450" y="18990"/>
                  <a:pt x="2524" y="18916"/>
                  <a:pt x="2598" y="18842"/>
                </a:cubicBezTo>
                <a:cubicBezTo>
                  <a:pt x="2616" y="18824"/>
                  <a:pt x="2587" y="18799"/>
                  <a:pt x="2561" y="18799"/>
                </a:cubicBezTo>
                <a:cubicBezTo>
                  <a:pt x="2553" y="18799"/>
                  <a:pt x="2545" y="18802"/>
                  <a:pt x="2539" y="18808"/>
                </a:cubicBezTo>
                <a:cubicBezTo>
                  <a:pt x="2460" y="18877"/>
                  <a:pt x="2376" y="18951"/>
                  <a:pt x="2297" y="19020"/>
                </a:cubicBezTo>
                <a:cubicBezTo>
                  <a:pt x="2287" y="19030"/>
                  <a:pt x="2277" y="19040"/>
                  <a:pt x="2268" y="19044"/>
                </a:cubicBezTo>
                <a:cubicBezTo>
                  <a:pt x="2268" y="18941"/>
                  <a:pt x="2268" y="18837"/>
                  <a:pt x="2268" y="18734"/>
                </a:cubicBezTo>
                <a:cubicBezTo>
                  <a:pt x="2302" y="18695"/>
                  <a:pt x="2337" y="18655"/>
                  <a:pt x="2371" y="18621"/>
                </a:cubicBezTo>
                <a:cubicBezTo>
                  <a:pt x="2484" y="18512"/>
                  <a:pt x="2593" y="18404"/>
                  <a:pt x="2706" y="18300"/>
                </a:cubicBezTo>
                <a:cubicBezTo>
                  <a:pt x="2732" y="18274"/>
                  <a:pt x="2705" y="18239"/>
                  <a:pt x="2672" y="18239"/>
                </a:cubicBezTo>
                <a:cubicBezTo>
                  <a:pt x="2662" y="18239"/>
                  <a:pt x="2652" y="18243"/>
                  <a:pt x="2642" y="18251"/>
                </a:cubicBezTo>
                <a:cubicBezTo>
                  <a:pt x="2529" y="18354"/>
                  <a:pt x="2415" y="18453"/>
                  <a:pt x="2302" y="18552"/>
                </a:cubicBezTo>
                <a:cubicBezTo>
                  <a:pt x="2287" y="18561"/>
                  <a:pt x="2277" y="18571"/>
                  <a:pt x="2268" y="18581"/>
                </a:cubicBezTo>
                <a:cubicBezTo>
                  <a:pt x="2263" y="18448"/>
                  <a:pt x="2263" y="18315"/>
                  <a:pt x="2263" y="18182"/>
                </a:cubicBezTo>
                <a:cubicBezTo>
                  <a:pt x="2568" y="17940"/>
                  <a:pt x="2800" y="17625"/>
                  <a:pt x="3051" y="17354"/>
                </a:cubicBezTo>
                <a:cubicBezTo>
                  <a:pt x="3069" y="17336"/>
                  <a:pt x="3045" y="17315"/>
                  <a:pt x="3021" y="17315"/>
                </a:cubicBezTo>
                <a:cubicBezTo>
                  <a:pt x="3012" y="17315"/>
                  <a:pt x="3004" y="17318"/>
                  <a:pt x="2997" y="17324"/>
                </a:cubicBezTo>
                <a:cubicBezTo>
                  <a:pt x="2844" y="17462"/>
                  <a:pt x="2696" y="17605"/>
                  <a:pt x="2544" y="17748"/>
                </a:cubicBezTo>
                <a:cubicBezTo>
                  <a:pt x="2450" y="17832"/>
                  <a:pt x="2351" y="17916"/>
                  <a:pt x="2263" y="18000"/>
                </a:cubicBezTo>
                <a:cubicBezTo>
                  <a:pt x="2263" y="17852"/>
                  <a:pt x="2263" y="17704"/>
                  <a:pt x="2263" y="17556"/>
                </a:cubicBezTo>
                <a:cubicBezTo>
                  <a:pt x="2386" y="17507"/>
                  <a:pt x="2455" y="17384"/>
                  <a:pt x="2534" y="17300"/>
                </a:cubicBezTo>
                <a:cubicBezTo>
                  <a:pt x="2632" y="17191"/>
                  <a:pt x="2736" y="17078"/>
                  <a:pt x="2834" y="16970"/>
                </a:cubicBezTo>
                <a:cubicBezTo>
                  <a:pt x="2859" y="16945"/>
                  <a:pt x="2829" y="16923"/>
                  <a:pt x="2797" y="16923"/>
                </a:cubicBezTo>
                <a:cubicBezTo>
                  <a:pt x="2784" y="16923"/>
                  <a:pt x="2770" y="16927"/>
                  <a:pt x="2760" y="16935"/>
                </a:cubicBezTo>
                <a:cubicBezTo>
                  <a:pt x="2657" y="17039"/>
                  <a:pt x="2553" y="17137"/>
                  <a:pt x="2450" y="17241"/>
                </a:cubicBezTo>
                <a:cubicBezTo>
                  <a:pt x="2396" y="17295"/>
                  <a:pt x="2322" y="17354"/>
                  <a:pt x="2263" y="17418"/>
                </a:cubicBezTo>
                <a:cubicBezTo>
                  <a:pt x="2263" y="17290"/>
                  <a:pt x="2263" y="17167"/>
                  <a:pt x="2263" y="17043"/>
                </a:cubicBezTo>
                <a:cubicBezTo>
                  <a:pt x="2312" y="16999"/>
                  <a:pt x="2351" y="16950"/>
                  <a:pt x="2391" y="16906"/>
                </a:cubicBezTo>
                <a:cubicBezTo>
                  <a:pt x="2475" y="16817"/>
                  <a:pt x="2558" y="16728"/>
                  <a:pt x="2647" y="16634"/>
                </a:cubicBezTo>
                <a:cubicBezTo>
                  <a:pt x="2669" y="16612"/>
                  <a:pt x="2636" y="16585"/>
                  <a:pt x="2605" y="16585"/>
                </a:cubicBezTo>
                <a:cubicBezTo>
                  <a:pt x="2595" y="16585"/>
                  <a:pt x="2585" y="16588"/>
                  <a:pt x="2578" y="16595"/>
                </a:cubicBezTo>
                <a:lnTo>
                  <a:pt x="2292" y="16851"/>
                </a:lnTo>
                <a:cubicBezTo>
                  <a:pt x="2282" y="16861"/>
                  <a:pt x="2273" y="16866"/>
                  <a:pt x="2263" y="16876"/>
                </a:cubicBezTo>
                <a:cubicBezTo>
                  <a:pt x="2263" y="16792"/>
                  <a:pt x="2263" y="16713"/>
                  <a:pt x="2263" y="16630"/>
                </a:cubicBezTo>
                <a:cubicBezTo>
                  <a:pt x="2282" y="16610"/>
                  <a:pt x="2297" y="16595"/>
                  <a:pt x="2312" y="16580"/>
                </a:cubicBezTo>
                <a:cubicBezTo>
                  <a:pt x="2386" y="16501"/>
                  <a:pt x="2445" y="16413"/>
                  <a:pt x="2499" y="16324"/>
                </a:cubicBezTo>
                <a:cubicBezTo>
                  <a:pt x="2509" y="16304"/>
                  <a:pt x="2481" y="16286"/>
                  <a:pt x="2455" y="16286"/>
                </a:cubicBezTo>
                <a:cubicBezTo>
                  <a:pt x="2443" y="16286"/>
                  <a:pt x="2432" y="16290"/>
                  <a:pt x="2425" y="16299"/>
                </a:cubicBezTo>
                <a:cubicBezTo>
                  <a:pt x="2381" y="16368"/>
                  <a:pt x="2327" y="16432"/>
                  <a:pt x="2263" y="16492"/>
                </a:cubicBezTo>
                <a:cubicBezTo>
                  <a:pt x="2263" y="15432"/>
                  <a:pt x="2263" y="14367"/>
                  <a:pt x="2263" y="13308"/>
                </a:cubicBezTo>
                <a:cubicBezTo>
                  <a:pt x="2263" y="13303"/>
                  <a:pt x="2268" y="13293"/>
                  <a:pt x="2273" y="13288"/>
                </a:cubicBezTo>
                <a:cubicBezTo>
                  <a:pt x="2297" y="13239"/>
                  <a:pt x="2322" y="13189"/>
                  <a:pt x="2346" y="13145"/>
                </a:cubicBezTo>
                <a:cubicBezTo>
                  <a:pt x="2359" y="13122"/>
                  <a:pt x="2334" y="13106"/>
                  <a:pt x="2309" y="13106"/>
                </a:cubicBezTo>
                <a:cubicBezTo>
                  <a:pt x="2297" y="13106"/>
                  <a:pt x="2284" y="13110"/>
                  <a:pt x="2277" y="13120"/>
                </a:cubicBezTo>
                <a:cubicBezTo>
                  <a:pt x="2273" y="13130"/>
                  <a:pt x="2268" y="13135"/>
                  <a:pt x="2263" y="13140"/>
                </a:cubicBezTo>
                <a:cubicBezTo>
                  <a:pt x="2263" y="13066"/>
                  <a:pt x="2263" y="12992"/>
                  <a:pt x="2263" y="12918"/>
                </a:cubicBezTo>
                <a:cubicBezTo>
                  <a:pt x="2282" y="12889"/>
                  <a:pt x="2292" y="12854"/>
                  <a:pt x="2307" y="12820"/>
                </a:cubicBezTo>
                <a:cubicBezTo>
                  <a:pt x="2332" y="12761"/>
                  <a:pt x="2356" y="12701"/>
                  <a:pt x="2381" y="12647"/>
                </a:cubicBezTo>
                <a:cubicBezTo>
                  <a:pt x="2387" y="12625"/>
                  <a:pt x="2362" y="12608"/>
                  <a:pt x="2338" y="12608"/>
                </a:cubicBezTo>
                <a:cubicBezTo>
                  <a:pt x="2326" y="12608"/>
                  <a:pt x="2314" y="12613"/>
                  <a:pt x="2307" y="12623"/>
                </a:cubicBezTo>
                <a:cubicBezTo>
                  <a:pt x="2292" y="12647"/>
                  <a:pt x="2277" y="12672"/>
                  <a:pt x="2263" y="12701"/>
                </a:cubicBezTo>
                <a:cubicBezTo>
                  <a:pt x="2263" y="12603"/>
                  <a:pt x="2263" y="12509"/>
                  <a:pt x="2263" y="12416"/>
                </a:cubicBezTo>
                <a:cubicBezTo>
                  <a:pt x="2312" y="12376"/>
                  <a:pt x="2342" y="12322"/>
                  <a:pt x="2371" y="12268"/>
                </a:cubicBezTo>
                <a:cubicBezTo>
                  <a:pt x="2425" y="12194"/>
                  <a:pt x="2475" y="12120"/>
                  <a:pt x="2529" y="12046"/>
                </a:cubicBezTo>
                <a:cubicBezTo>
                  <a:pt x="2542" y="12022"/>
                  <a:pt x="2519" y="12003"/>
                  <a:pt x="2493" y="12003"/>
                </a:cubicBezTo>
                <a:cubicBezTo>
                  <a:pt x="2481" y="12003"/>
                  <a:pt x="2469" y="12007"/>
                  <a:pt x="2460" y="12016"/>
                </a:cubicBezTo>
                <a:cubicBezTo>
                  <a:pt x="2396" y="12085"/>
                  <a:pt x="2332" y="12154"/>
                  <a:pt x="2268" y="12223"/>
                </a:cubicBezTo>
                <a:lnTo>
                  <a:pt x="2263" y="12223"/>
                </a:lnTo>
                <a:cubicBezTo>
                  <a:pt x="2263" y="12115"/>
                  <a:pt x="2263" y="12002"/>
                  <a:pt x="2263" y="11893"/>
                </a:cubicBezTo>
                <a:cubicBezTo>
                  <a:pt x="2297" y="11854"/>
                  <a:pt x="2327" y="11814"/>
                  <a:pt x="2356" y="11780"/>
                </a:cubicBezTo>
                <a:cubicBezTo>
                  <a:pt x="2450" y="11667"/>
                  <a:pt x="2549" y="11553"/>
                  <a:pt x="2647" y="11440"/>
                </a:cubicBezTo>
                <a:cubicBezTo>
                  <a:pt x="2664" y="11416"/>
                  <a:pt x="2637" y="11395"/>
                  <a:pt x="2609" y="11395"/>
                </a:cubicBezTo>
                <a:cubicBezTo>
                  <a:pt x="2596" y="11395"/>
                  <a:pt x="2582" y="11399"/>
                  <a:pt x="2573" y="11410"/>
                </a:cubicBezTo>
                <a:cubicBezTo>
                  <a:pt x="2475" y="11514"/>
                  <a:pt x="2376" y="11617"/>
                  <a:pt x="2273" y="11721"/>
                </a:cubicBezTo>
                <a:lnTo>
                  <a:pt x="2263" y="11726"/>
                </a:lnTo>
                <a:cubicBezTo>
                  <a:pt x="2268" y="11553"/>
                  <a:pt x="2268" y="11381"/>
                  <a:pt x="2268" y="11203"/>
                </a:cubicBezTo>
                <a:cubicBezTo>
                  <a:pt x="2287" y="11179"/>
                  <a:pt x="2307" y="11149"/>
                  <a:pt x="2332" y="11124"/>
                </a:cubicBezTo>
                <a:cubicBezTo>
                  <a:pt x="2430" y="11026"/>
                  <a:pt x="2544" y="10937"/>
                  <a:pt x="2667" y="10858"/>
                </a:cubicBezTo>
                <a:cubicBezTo>
                  <a:pt x="2689" y="10843"/>
                  <a:pt x="2669" y="10822"/>
                  <a:pt x="2644" y="10822"/>
                </a:cubicBezTo>
                <a:cubicBezTo>
                  <a:pt x="2637" y="10822"/>
                  <a:pt x="2629" y="10824"/>
                  <a:pt x="2622" y="10829"/>
                </a:cubicBezTo>
                <a:cubicBezTo>
                  <a:pt x="2494" y="10908"/>
                  <a:pt x="2376" y="10996"/>
                  <a:pt x="2273" y="11090"/>
                </a:cubicBezTo>
                <a:cubicBezTo>
                  <a:pt x="2273" y="11095"/>
                  <a:pt x="2268" y="11095"/>
                  <a:pt x="2268" y="11100"/>
                </a:cubicBezTo>
                <a:cubicBezTo>
                  <a:pt x="2268" y="10962"/>
                  <a:pt x="2268" y="10824"/>
                  <a:pt x="2268" y="10686"/>
                </a:cubicBezTo>
                <a:cubicBezTo>
                  <a:pt x="2317" y="10651"/>
                  <a:pt x="2356" y="10597"/>
                  <a:pt x="2396" y="10558"/>
                </a:cubicBezTo>
                <a:cubicBezTo>
                  <a:pt x="2465" y="10494"/>
                  <a:pt x="2534" y="10425"/>
                  <a:pt x="2598" y="10356"/>
                </a:cubicBezTo>
                <a:cubicBezTo>
                  <a:pt x="2620" y="10337"/>
                  <a:pt x="2593" y="10317"/>
                  <a:pt x="2566" y="10317"/>
                </a:cubicBezTo>
                <a:cubicBezTo>
                  <a:pt x="2556" y="10317"/>
                  <a:pt x="2547" y="10319"/>
                  <a:pt x="2539" y="10326"/>
                </a:cubicBezTo>
                <a:cubicBezTo>
                  <a:pt x="2465" y="10385"/>
                  <a:pt x="2391" y="10449"/>
                  <a:pt x="2317" y="10513"/>
                </a:cubicBezTo>
                <a:cubicBezTo>
                  <a:pt x="2302" y="10528"/>
                  <a:pt x="2282" y="10543"/>
                  <a:pt x="2268" y="10558"/>
                </a:cubicBezTo>
                <a:cubicBezTo>
                  <a:pt x="2268" y="10454"/>
                  <a:pt x="2268" y="10351"/>
                  <a:pt x="2268" y="10247"/>
                </a:cubicBezTo>
                <a:cubicBezTo>
                  <a:pt x="2307" y="10198"/>
                  <a:pt x="2356" y="10158"/>
                  <a:pt x="2415" y="10119"/>
                </a:cubicBezTo>
                <a:cubicBezTo>
                  <a:pt x="2447" y="10099"/>
                  <a:pt x="2418" y="10063"/>
                  <a:pt x="2385" y="10063"/>
                </a:cubicBezTo>
                <a:cubicBezTo>
                  <a:pt x="2377" y="10063"/>
                  <a:pt x="2369" y="10065"/>
                  <a:pt x="2361" y="10070"/>
                </a:cubicBezTo>
                <a:cubicBezTo>
                  <a:pt x="2327" y="10084"/>
                  <a:pt x="2297" y="10104"/>
                  <a:pt x="2268" y="10124"/>
                </a:cubicBezTo>
                <a:lnTo>
                  <a:pt x="2268" y="10055"/>
                </a:lnTo>
                <a:cubicBezTo>
                  <a:pt x="2268" y="9715"/>
                  <a:pt x="2268" y="9380"/>
                  <a:pt x="2273" y="9040"/>
                </a:cubicBezTo>
                <a:lnTo>
                  <a:pt x="2815" y="9040"/>
                </a:lnTo>
                <a:cubicBezTo>
                  <a:pt x="2790" y="9054"/>
                  <a:pt x="2770" y="9074"/>
                  <a:pt x="2751" y="9084"/>
                </a:cubicBezTo>
                <a:cubicBezTo>
                  <a:pt x="2652" y="9153"/>
                  <a:pt x="2529" y="9217"/>
                  <a:pt x="2470" y="9306"/>
                </a:cubicBezTo>
                <a:cubicBezTo>
                  <a:pt x="2465" y="9314"/>
                  <a:pt x="2472" y="9326"/>
                  <a:pt x="2484" y="9326"/>
                </a:cubicBezTo>
                <a:cubicBezTo>
                  <a:pt x="2485" y="9326"/>
                  <a:pt x="2487" y="9326"/>
                  <a:pt x="2489" y="9325"/>
                </a:cubicBezTo>
                <a:cubicBezTo>
                  <a:pt x="2627" y="9301"/>
                  <a:pt x="2746" y="9222"/>
                  <a:pt x="2854" y="9163"/>
                </a:cubicBezTo>
                <a:cubicBezTo>
                  <a:pt x="2923" y="9123"/>
                  <a:pt x="3007" y="9089"/>
                  <a:pt x="3071" y="9040"/>
                </a:cubicBezTo>
                <a:lnTo>
                  <a:pt x="3214" y="9040"/>
                </a:lnTo>
                <a:cubicBezTo>
                  <a:pt x="3189" y="9054"/>
                  <a:pt x="3169" y="9074"/>
                  <a:pt x="3150" y="9084"/>
                </a:cubicBezTo>
                <a:cubicBezTo>
                  <a:pt x="3051" y="9153"/>
                  <a:pt x="2928" y="9217"/>
                  <a:pt x="2869" y="9306"/>
                </a:cubicBezTo>
                <a:cubicBezTo>
                  <a:pt x="2865" y="9314"/>
                  <a:pt x="2871" y="9326"/>
                  <a:pt x="2883" y="9326"/>
                </a:cubicBezTo>
                <a:cubicBezTo>
                  <a:pt x="2885" y="9326"/>
                  <a:pt x="2887" y="9326"/>
                  <a:pt x="2889" y="9325"/>
                </a:cubicBezTo>
                <a:cubicBezTo>
                  <a:pt x="3027" y="9301"/>
                  <a:pt x="3145" y="9222"/>
                  <a:pt x="3253" y="9163"/>
                </a:cubicBezTo>
                <a:cubicBezTo>
                  <a:pt x="3322" y="9123"/>
                  <a:pt x="3406" y="9089"/>
                  <a:pt x="3470" y="9040"/>
                </a:cubicBezTo>
                <a:lnTo>
                  <a:pt x="3613" y="9040"/>
                </a:lnTo>
                <a:cubicBezTo>
                  <a:pt x="3588" y="9054"/>
                  <a:pt x="3569" y="9074"/>
                  <a:pt x="3549" y="9084"/>
                </a:cubicBezTo>
                <a:cubicBezTo>
                  <a:pt x="3450" y="9153"/>
                  <a:pt x="3327" y="9217"/>
                  <a:pt x="3268" y="9306"/>
                </a:cubicBezTo>
                <a:cubicBezTo>
                  <a:pt x="3264" y="9314"/>
                  <a:pt x="3271" y="9326"/>
                  <a:pt x="3282" y="9326"/>
                </a:cubicBezTo>
                <a:cubicBezTo>
                  <a:pt x="3284" y="9326"/>
                  <a:pt x="3286" y="9326"/>
                  <a:pt x="3288" y="9325"/>
                </a:cubicBezTo>
                <a:cubicBezTo>
                  <a:pt x="3426" y="9301"/>
                  <a:pt x="3544" y="9222"/>
                  <a:pt x="3652" y="9163"/>
                </a:cubicBezTo>
                <a:cubicBezTo>
                  <a:pt x="3721" y="9123"/>
                  <a:pt x="3805" y="9089"/>
                  <a:pt x="3869" y="9040"/>
                </a:cubicBezTo>
                <a:lnTo>
                  <a:pt x="4012" y="9040"/>
                </a:lnTo>
                <a:cubicBezTo>
                  <a:pt x="3988" y="9054"/>
                  <a:pt x="3968" y="9074"/>
                  <a:pt x="3948" y="9084"/>
                </a:cubicBezTo>
                <a:cubicBezTo>
                  <a:pt x="3850" y="9153"/>
                  <a:pt x="3726" y="9217"/>
                  <a:pt x="3667" y="9306"/>
                </a:cubicBezTo>
                <a:cubicBezTo>
                  <a:pt x="3663" y="9314"/>
                  <a:pt x="3670" y="9326"/>
                  <a:pt x="3681" y="9326"/>
                </a:cubicBezTo>
                <a:cubicBezTo>
                  <a:pt x="3683" y="9326"/>
                  <a:pt x="3685" y="9326"/>
                  <a:pt x="3687" y="9325"/>
                </a:cubicBezTo>
                <a:cubicBezTo>
                  <a:pt x="3825" y="9301"/>
                  <a:pt x="3943" y="9222"/>
                  <a:pt x="4052" y="9163"/>
                </a:cubicBezTo>
                <a:cubicBezTo>
                  <a:pt x="4121" y="9123"/>
                  <a:pt x="4204" y="9089"/>
                  <a:pt x="4269" y="9040"/>
                </a:cubicBezTo>
                <a:lnTo>
                  <a:pt x="4411" y="9040"/>
                </a:lnTo>
                <a:cubicBezTo>
                  <a:pt x="4387" y="9054"/>
                  <a:pt x="4367" y="9074"/>
                  <a:pt x="4347" y="9084"/>
                </a:cubicBezTo>
                <a:cubicBezTo>
                  <a:pt x="4249" y="9153"/>
                  <a:pt x="4126" y="9217"/>
                  <a:pt x="4066" y="9306"/>
                </a:cubicBezTo>
                <a:cubicBezTo>
                  <a:pt x="4062" y="9314"/>
                  <a:pt x="4069" y="9326"/>
                  <a:pt x="4080" y="9326"/>
                </a:cubicBezTo>
                <a:cubicBezTo>
                  <a:pt x="4082" y="9326"/>
                  <a:pt x="4084" y="9326"/>
                  <a:pt x="4086" y="9325"/>
                </a:cubicBezTo>
                <a:cubicBezTo>
                  <a:pt x="4224" y="9301"/>
                  <a:pt x="4342" y="9222"/>
                  <a:pt x="4451" y="9163"/>
                </a:cubicBezTo>
                <a:cubicBezTo>
                  <a:pt x="4520" y="9123"/>
                  <a:pt x="4604" y="9089"/>
                  <a:pt x="4668" y="9040"/>
                </a:cubicBezTo>
                <a:lnTo>
                  <a:pt x="4811" y="9040"/>
                </a:lnTo>
                <a:cubicBezTo>
                  <a:pt x="4786" y="9054"/>
                  <a:pt x="4766" y="9074"/>
                  <a:pt x="4747" y="9084"/>
                </a:cubicBezTo>
                <a:cubicBezTo>
                  <a:pt x="4648" y="9153"/>
                  <a:pt x="4525" y="9217"/>
                  <a:pt x="4466" y="9306"/>
                </a:cubicBezTo>
                <a:cubicBezTo>
                  <a:pt x="4461" y="9314"/>
                  <a:pt x="4468" y="9326"/>
                  <a:pt x="4480" y="9326"/>
                </a:cubicBezTo>
                <a:cubicBezTo>
                  <a:pt x="4481" y="9326"/>
                  <a:pt x="4483" y="9326"/>
                  <a:pt x="4485" y="9325"/>
                </a:cubicBezTo>
                <a:cubicBezTo>
                  <a:pt x="4623" y="9301"/>
                  <a:pt x="4742" y="9222"/>
                  <a:pt x="4850" y="9163"/>
                </a:cubicBezTo>
                <a:cubicBezTo>
                  <a:pt x="4919" y="9123"/>
                  <a:pt x="5003" y="9089"/>
                  <a:pt x="5067" y="9040"/>
                </a:cubicBezTo>
                <a:lnTo>
                  <a:pt x="5210" y="9040"/>
                </a:lnTo>
                <a:cubicBezTo>
                  <a:pt x="5185" y="9054"/>
                  <a:pt x="5166" y="9074"/>
                  <a:pt x="5146" y="9084"/>
                </a:cubicBezTo>
                <a:cubicBezTo>
                  <a:pt x="5047" y="9153"/>
                  <a:pt x="4924" y="9217"/>
                  <a:pt x="4865" y="9306"/>
                </a:cubicBezTo>
                <a:cubicBezTo>
                  <a:pt x="4861" y="9314"/>
                  <a:pt x="4867" y="9326"/>
                  <a:pt x="4879" y="9326"/>
                </a:cubicBezTo>
                <a:cubicBezTo>
                  <a:pt x="4881" y="9326"/>
                  <a:pt x="4883" y="9326"/>
                  <a:pt x="4885" y="9325"/>
                </a:cubicBezTo>
                <a:cubicBezTo>
                  <a:pt x="5023" y="9301"/>
                  <a:pt x="5141" y="9222"/>
                  <a:pt x="5249" y="9163"/>
                </a:cubicBezTo>
                <a:cubicBezTo>
                  <a:pt x="5318" y="9123"/>
                  <a:pt x="5402" y="9089"/>
                  <a:pt x="5466" y="9040"/>
                </a:cubicBezTo>
                <a:lnTo>
                  <a:pt x="5609" y="9040"/>
                </a:lnTo>
                <a:cubicBezTo>
                  <a:pt x="5584" y="9054"/>
                  <a:pt x="5565" y="9074"/>
                  <a:pt x="5545" y="9084"/>
                </a:cubicBezTo>
                <a:cubicBezTo>
                  <a:pt x="5446" y="9153"/>
                  <a:pt x="5323" y="9217"/>
                  <a:pt x="5264" y="9306"/>
                </a:cubicBezTo>
                <a:cubicBezTo>
                  <a:pt x="5260" y="9314"/>
                  <a:pt x="5267" y="9326"/>
                  <a:pt x="5278" y="9326"/>
                </a:cubicBezTo>
                <a:cubicBezTo>
                  <a:pt x="5280" y="9326"/>
                  <a:pt x="5282" y="9326"/>
                  <a:pt x="5284" y="9325"/>
                </a:cubicBezTo>
                <a:cubicBezTo>
                  <a:pt x="5422" y="9301"/>
                  <a:pt x="5540" y="9222"/>
                  <a:pt x="5649" y="9163"/>
                </a:cubicBezTo>
                <a:cubicBezTo>
                  <a:pt x="5718" y="9123"/>
                  <a:pt x="5801" y="9089"/>
                  <a:pt x="5865" y="9040"/>
                </a:cubicBezTo>
                <a:lnTo>
                  <a:pt x="6008" y="9040"/>
                </a:lnTo>
                <a:cubicBezTo>
                  <a:pt x="5984" y="9054"/>
                  <a:pt x="5964" y="9074"/>
                  <a:pt x="5944" y="9084"/>
                </a:cubicBezTo>
                <a:cubicBezTo>
                  <a:pt x="5846" y="9153"/>
                  <a:pt x="5722" y="9217"/>
                  <a:pt x="5663" y="9306"/>
                </a:cubicBezTo>
                <a:cubicBezTo>
                  <a:pt x="5659" y="9314"/>
                  <a:pt x="5666" y="9326"/>
                  <a:pt x="5677" y="9326"/>
                </a:cubicBezTo>
                <a:cubicBezTo>
                  <a:pt x="5679" y="9326"/>
                  <a:pt x="5681" y="9326"/>
                  <a:pt x="5683" y="9325"/>
                </a:cubicBezTo>
                <a:cubicBezTo>
                  <a:pt x="5821" y="9301"/>
                  <a:pt x="5939" y="9222"/>
                  <a:pt x="6048" y="9163"/>
                </a:cubicBezTo>
                <a:cubicBezTo>
                  <a:pt x="6117" y="9123"/>
                  <a:pt x="6200" y="9089"/>
                  <a:pt x="6265" y="9040"/>
                </a:cubicBezTo>
                <a:lnTo>
                  <a:pt x="6407" y="9040"/>
                </a:lnTo>
                <a:cubicBezTo>
                  <a:pt x="6383" y="9054"/>
                  <a:pt x="6363" y="9074"/>
                  <a:pt x="6343" y="9084"/>
                </a:cubicBezTo>
                <a:cubicBezTo>
                  <a:pt x="6245" y="9153"/>
                  <a:pt x="6122" y="9217"/>
                  <a:pt x="6062" y="9306"/>
                </a:cubicBezTo>
                <a:cubicBezTo>
                  <a:pt x="6058" y="9314"/>
                  <a:pt x="6065" y="9326"/>
                  <a:pt x="6076" y="9326"/>
                </a:cubicBezTo>
                <a:cubicBezTo>
                  <a:pt x="6078" y="9326"/>
                  <a:pt x="6080" y="9326"/>
                  <a:pt x="6082" y="9325"/>
                </a:cubicBezTo>
                <a:cubicBezTo>
                  <a:pt x="6220" y="9301"/>
                  <a:pt x="6338" y="9222"/>
                  <a:pt x="6447" y="9163"/>
                </a:cubicBezTo>
                <a:cubicBezTo>
                  <a:pt x="6516" y="9123"/>
                  <a:pt x="6600" y="9089"/>
                  <a:pt x="6664" y="9040"/>
                </a:cubicBezTo>
                <a:lnTo>
                  <a:pt x="6807" y="9040"/>
                </a:lnTo>
                <a:cubicBezTo>
                  <a:pt x="6782" y="9054"/>
                  <a:pt x="6762" y="9074"/>
                  <a:pt x="6743" y="9084"/>
                </a:cubicBezTo>
                <a:cubicBezTo>
                  <a:pt x="6644" y="9153"/>
                  <a:pt x="6521" y="9217"/>
                  <a:pt x="6462" y="9306"/>
                </a:cubicBezTo>
                <a:cubicBezTo>
                  <a:pt x="6457" y="9314"/>
                  <a:pt x="6464" y="9326"/>
                  <a:pt x="6476" y="9326"/>
                </a:cubicBezTo>
                <a:cubicBezTo>
                  <a:pt x="6477" y="9326"/>
                  <a:pt x="6479" y="9326"/>
                  <a:pt x="6481" y="9325"/>
                </a:cubicBezTo>
                <a:cubicBezTo>
                  <a:pt x="6619" y="9301"/>
                  <a:pt x="6738" y="9222"/>
                  <a:pt x="6846" y="9163"/>
                </a:cubicBezTo>
                <a:cubicBezTo>
                  <a:pt x="6915" y="9123"/>
                  <a:pt x="6999" y="9089"/>
                  <a:pt x="7063" y="9040"/>
                </a:cubicBezTo>
                <a:lnTo>
                  <a:pt x="7206" y="9040"/>
                </a:lnTo>
                <a:cubicBezTo>
                  <a:pt x="7181" y="9054"/>
                  <a:pt x="7162" y="9074"/>
                  <a:pt x="7142" y="9084"/>
                </a:cubicBezTo>
                <a:cubicBezTo>
                  <a:pt x="7043" y="9153"/>
                  <a:pt x="6920" y="9217"/>
                  <a:pt x="6861" y="9306"/>
                </a:cubicBezTo>
                <a:cubicBezTo>
                  <a:pt x="6857" y="9314"/>
                  <a:pt x="6863" y="9326"/>
                  <a:pt x="6875" y="9326"/>
                </a:cubicBezTo>
                <a:cubicBezTo>
                  <a:pt x="6877" y="9326"/>
                  <a:pt x="6879" y="9326"/>
                  <a:pt x="6881" y="9325"/>
                </a:cubicBezTo>
                <a:cubicBezTo>
                  <a:pt x="7019" y="9301"/>
                  <a:pt x="7137" y="9222"/>
                  <a:pt x="7245" y="9163"/>
                </a:cubicBezTo>
                <a:cubicBezTo>
                  <a:pt x="7314" y="9123"/>
                  <a:pt x="7398" y="9089"/>
                  <a:pt x="7462" y="9040"/>
                </a:cubicBezTo>
                <a:lnTo>
                  <a:pt x="7605" y="9040"/>
                </a:lnTo>
                <a:cubicBezTo>
                  <a:pt x="7580" y="9054"/>
                  <a:pt x="7561" y="9074"/>
                  <a:pt x="7541" y="9084"/>
                </a:cubicBezTo>
                <a:cubicBezTo>
                  <a:pt x="7442" y="9153"/>
                  <a:pt x="7319" y="9217"/>
                  <a:pt x="7260" y="9306"/>
                </a:cubicBezTo>
                <a:cubicBezTo>
                  <a:pt x="7256" y="9314"/>
                  <a:pt x="7263" y="9326"/>
                  <a:pt x="7274" y="9326"/>
                </a:cubicBezTo>
                <a:cubicBezTo>
                  <a:pt x="7276" y="9326"/>
                  <a:pt x="7278" y="9326"/>
                  <a:pt x="7280" y="9325"/>
                </a:cubicBezTo>
                <a:cubicBezTo>
                  <a:pt x="7418" y="9301"/>
                  <a:pt x="7536" y="9222"/>
                  <a:pt x="7645" y="9163"/>
                </a:cubicBezTo>
                <a:cubicBezTo>
                  <a:pt x="7714" y="9123"/>
                  <a:pt x="7797" y="9089"/>
                  <a:pt x="7861" y="9040"/>
                </a:cubicBezTo>
                <a:lnTo>
                  <a:pt x="8004" y="9040"/>
                </a:lnTo>
                <a:cubicBezTo>
                  <a:pt x="7980" y="9054"/>
                  <a:pt x="7960" y="9074"/>
                  <a:pt x="7940" y="9084"/>
                </a:cubicBezTo>
                <a:cubicBezTo>
                  <a:pt x="7842" y="9153"/>
                  <a:pt x="7718" y="9217"/>
                  <a:pt x="7659" y="9306"/>
                </a:cubicBezTo>
                <a:cubicBezTo>
                  <a:pt x="7655" y="9314"/>
                  <a:pt x="7662" y="9326"/>
                  <a:pt x="7673" y="9326"/>
                </a:cubicBezTo>
                <a:cubicBezTo>
                  <a:pt x="7675" y="9326"/>
                  <a:pt x="7677" y="9326"/>
                  <a:pt x="7679" y="9325"/>
                </a:cubicBezTo>
                <a:cubicBezTo>
                  <a:pt x="7817" y="9301"/>
                  <a:pt x="7935" y="9222"/>
                  <a:pt x="8044" y="9163"/>
                </a:cubicBezTo>
                <a:cubicBezTo>
                  <a:pt x="8113" y="9123"/>
                  <a:pt x="8197" y="9089"/>
                  <a:pt x="8261" y="9040"/>
                </a:cubicBezTo>
                <a:lnTo>
                  <a:pt x="8404" y="9040"/>
                </a:lnTo>
                <a:cubicBezTo>
                  <a:pt x="8379" y="9054"/>
                  <a:pt x="8359" y="9074"/>
                  <a:pt x="8339" y="9084"/>
                </a:cubicBezTo>
                <a:cubicBezTo>
                  <a:pt x="8241" y="9153"/>
                  <a:pt x="8118" y="9217"/>
                  <a:pt x="8059" y="9306"/>
                </a:cubicBezTo>
                <a:cubicBezTo>
                  <a:pt x="8054" y="9314"/>
                  <a:pt x="8061" y="9326"/>
                  <a:pt x="8072" y="9326"/>
                </a:cubicBezTo>
                <a:cubicBezTo>
                  <a:pt x="8074" y="9326"/>
                  <a:pt x="8076" y="9326"/>
                  <a:pt x="8078" y="9325"/>
                </a:cubicBezTo>
                <a:cubicBezTo>
                  <a:pt x="8216" y="9301"/>
                  <a:pt x="8335" y="9222"/>
                  <a:pt x="8443" y="9163"/>
                </a:cubicBezTo>
                <a:cubicBezTo>
                  <a:pt x="8512" y="9123"/>
                  <a:pt x="8596" y="9089"/>
                  <a:pt x="8660" y="9040"/>
                </a:cubicBezTo>
                <a:lnTo>
                  <a:pt x="8803" y="9040"/>
                </a:lnTo>
                <a:cubicBezTo>
                  <a:pt x="8778" y="9054"/>
                  <a:pt x="8758" y="9074"/>
                  <a:pt x="8739" y="9084"/>
                </a:cubicBezTo>
                <a:cubicBezTo>
                  <a:pt x="8640" y="9153"/>
                  <a:pt x="8517" y="9217"/>
                  <a:pt x="8458" y="9306"/>
                </a:cubicBezTo>
                <a:cubicBezTo>
                  <a:pt x="8453" y="9314"/>
                  <a:pt x="8460" y="9326"/>
                  <a:pt x="8472" y="9326"/>
                </a:cubicBezTo>
                <a:cubicBezTo>
                  <a:pt x="8473" y="9326"/>
                  <a:pt x="8475" y="9326"/>
                  <a:pt x="8477" y="9325"/>
                </a:cubicBezTo>
                <a:cubicBezTo>
                  <a:pt x="8615" y="9301"/>
                  <a:pt x="8734" y="9222"/>
                  <a:pt x="8842" y="9163"/>
                </a:cubicBezTo>
                <a:cubicBezTo>
                  <a:pt x="8911" y="9123"/>
                  <a:pt x="8995" y="9089"/>
                  <a:pt x="9059" y="9040"/>
                </a:cubicBezTo>
                <a:lnTo>
                  <a:pt x="9202" y="9040"/>
                </a:lnTo>
                <a:cubicBezTo>
                  <a:pt x="9177" y="9054"/>
                  <a:pt x="9158" y="9074"/>
                  <a:pt x="9138" y="9084"/>
                </a:cubicBezTo>
                <a:cubicBezTo>
                  <a:pt x="9039" y="9153"/>
                  <a:pt x="8916" y="9217"/>
                  <a:pt x="8857" y="9306"/>
                </a:cubicBezTo>
                <a:cubicBezTo>
                  <a:pt x="8853" y="9314"/>
                  <a:pt x="8859" y="9326"/>
                  <a:pt x="8871" y="9326"/>
                </a:cubicBezTo>
                <a:cubicBezTo>
                  <a:pt x="8873" y="9326"/>
                  <a:pt x="8875" y="9326"/>
                  <a:pt x="8877" y="9325"/>
                </a:cubicBezTo>
                <a:cubicBezTo>
                  <a:pt x="9015" y="9301"/>
                  <a:pt x="9133" y="9222"/>
                  <a:pt x="9241" y="9163"/>
                </a:cubicBezTo>
                <a:cubicBezTo>
                  <a:pt x="9310" y="9123"/>
                  <a:pt x="9394" y="9089"/>
                  <a:pt x="9458" y="9040"/>
                </a:cubicBezTo>
                <a:lnTo>
                  <a:pt x="9601" y="9040"/>
                </a:lnTo>
                <a:cubicBezTo>
                  <a:pt x="9576" y="9054"/>
                  <a:pt x="9557" y="9074"/>
                  <a:pt x="9537" y="9084"/>
                </a:cubicBezTo>
                <a:cubicBezTo>
                  <a:pt x="9438" y="9153"/>
                  <a:pt x="9315" y="9217"/>
                  <a:pt x="9256" y="9306"/>
                </a:cubicBezTo>
                <a:cubicBezTo>
                  <a:pt x="9252" y="9314"/>
                  <a:pt x="9259" y="9326"/>
                  <a:pt x="9270" y="9326"/>
                </a:cubicBezTo>
                <a:cubicBezTo>
                  <a:pt x="9272" y="9326"/>
                  <a:pt x="9274" y="9326"/>
                  <a:pt x="9276" y="9325"/>
                </a:cubicBezTo>
                <a:cubicBezTo>
                  <a:pt x="9414" y="9301"/>
                  <a:pt x="9532" y="9222"/>
                  <a:pt x="9641" y="9163"/>
                </a:cubicBezTo>
                <a:cubicBezTo>
                  <a:pt x="9710" y="9123"/>
                  <a:pt x="9793" y="9089"/>
                  <a:pt x="9857" y="9040"/>
                </a:cubicBezTo>
                <a:lnTo>
                  <a:pt x="10000" y="9040"/>
                </a:lnTo>
                <a:cubicBezTo>
                  <a:pt x="9976" y="9054"/>
                  <a:pt x="9956" y="9074"/>
                  <a:pt x="9936" y="9084"/>
                </a:cubicBezTo>
                <a:cubicBezTo>
                  <a:pt x="9838" y="9153"/>
                  <a:pt x="9714" y="9217"/>
                  <a:pt x="9655" y="9306"/>
                </a:cubicBezTo>
                <a:cubicBezTo>
                  <a:pt x="9651" y="9314"/>
                  <a:pt x="9658" y="9326"/>
                  <a:pt x="9669" y="9326"/>
                </a:cubicBezTo>
                <a:cubicBezTo>
                  <a:pt x="9671" y="9326"/>
                  <a:pt x="9673" y="9326"/>
                  <a:pt x="9675" y="9325"/>
                </a:cubicBezTo>
                <a:cubicBezTo>
                  <a:pt x="9813" y="9301"/>
                  <a:pt x="9931" y="9222"/>
                  <a:pt x="10040" y="9163"/>
                </a:cubicBezTo>
                <a:cubicBezTo>
                  <a:pt x="10109" y="9123"/>
                  <a:pt x="10193" y="9089"/>
                  <a:pt x="10257" y="9040"/>
                </a:cubicBezTo>
                <a:close/>
                <a:moveTo>
                  <a:pt x="14244" y="1"/>
                </a:moveTo>
                <a:cubicBezTo>
                  <a:pt x="13874" y="1"/>
                  <a:pt x="13569" y="227"/>
                  <a:pt x="13569" y="503"/>
                </a:cubicBezTo>
                <a:lnTo>
                  <a:pt x="13569" y="755"/>
                </a:lnTo>
                <a:cubicBezTo>
                  <a:pt x="13174" y="755"/>
                  <a:pt x="12780" y="755"/>
                  <a:pt x="12386" y="750"/>
                </a:cubicBezTo>
                <a:lnTo>
                  <a:pt x="12386" y="503"/>
                </a:lnTo>
                <a:cubicBezTo>
                  <a:pt x="12386" y="227"/>
                  <a:pt x="12085" y="6"/>
                  <a:pt x="11711" y="6"/>
                </a:cubicBezTo>
                <a:cubicBezTo>
                  <a:pt x="11341" y="6"/>
                  <a:pt x="11035" y="227"/>
                  <a:pt x="11035" y="503"/>
                </a:cubicBezTo>
                <a:lnTo>
                  <a:pt x="11035" y="750"/>
                </a:lnTo>
                <a:cubicBezTo>
                  <a:pt x="10641" y="750"/>
                  <a:pt x="10247" y="745"/>
                  <a:pt x="9852" y="745"/>
                </a:cubicBezTo>
                <a:lnTo>
                  <a:pt x="9852" y="503"/>
                </a:lnTo>
                <a:cubicBezTo>
                  <a:pt x="9852" y="227"/>
                  <a:pt x="9552" y="6"/>
                  <a:pt x="9177" y="6"/>
                </a:cubicBezTo>
                <a:cubicBezTo>
                  <a:pt x="8808" y="6"/>
                  <a:pt x="8502" y="227"/>
                  <a:pt x="8502" y="503"/>
                </a:cubicBezTo>
                <a:lnTo>
                  <a:pt x="8502" y="745"/>
                </a:lnTo>
                <a:lnTo>
                  <a:pt x="7319" y="745"/>
                </a:lnTo>
                <a:lnTo>
                  <a:pt x="7319" y="503"/>
                </a:lnTo>
                <a:cubicBezTo>
                  <a:pt x="7319" y="227"/>
                  <a:pt x="7019" y="6"/>
                  <a:pt x="6644" y="6"/>
                </a:cubicBezTo>
                <a:cubicBezTo>
                  <a:pt x="6274" y="6"/>
                  <a:pt x="5969" y="227"/>
                  <a:pt x="5969" y="503"/>
                </a:cubicBezTo>
                <a:lnTo>
                  <a:pt x="5969" y="750"/>
                </a:lnTo>
                <a:cubicBezTo>
                  <a:pt x="5604" y="750"/>
                  <a:pt x="5239" y="755"/>
                  <a:pt x="4875" y="755"/>
                </a:cubicBezTo>
                <a:cubicBezTo>
                  <a:pt x="4880" y="745"/>
                  <a:pt x="4870" y="730"/>
                  <a:pt x="4850" y="730"/>
                </a:cubicBezTo>
                <a:cubicBezTo>
                  <a:pt x="4830" y="725"/>
                  <a:pt x="4811" y="720"/>
                  <a:pt x="4786" y="720"/>
                </a:cubicBezTo>
                <a:lnTo>
                  <a:pt x="4786" y="582"/>
                </a:lnTo>
                <a:lnTo>
                  <a:pt x="4806" y="582"/>
                </a:lnTo>
                <a:cubicBezTo>
                  <a:pt x="4830" y="582"/>
                  <a:pt x="4840" y="548"/>
                  <a:pt x="4811" y="548"/>
                </a:cubicBezTo>
                <a:cubicBezTo>
                  <a:pt x="4806" y="543"/>
                  <a:pt x="4796" y="543"/>
                  <a:pt x="4786" y="543"/>
                </a:cubicBezTo>
                <a:lnTo>
                  <a:pt x="4786" y="503"/>
                </a:lnTo>
                <a:cubicBezTo>
                  <a:pt x="4786" y="227"/>
                  <a:pt x="4485" y="6"/>
                  <a:pt x="4111" y="6"/>
                </a:cubicBezTo>
                <a:cubicBezTo>
                  <a:pt x="3741" y="6"/>
                  <a:pt x="3436" y="227"/>
                  <a:pt x="3436" y="503"/>
                </a:cubicBezTo>
                <a:lnTo>
                  <a:pt x="3436" y="760"/>
                </a:lnTo>
                <a:cubicBezTo>
                  <a:pt x="3022" y="765"/>
                  <a:pt x="2608" y="765"/>
                  <a:pt x="2194" y="765"/>
                </a:cubicBezTo>
                <a:cubicBezTo>
                  <a:pt x="2185" y="760"/>
                  <a:pt x="2173" y="758"/>
                  <a:pt x="2161" y="758"/>
                </a:cubicBezTo>
                <a:cubicBezTo>
                  <a:pt x="2146" y="758"/>
                  <a:pt x="2131" y="761"/>
                  <a:pt x="2120" y="770"/>
                </a:cubicBezTo>
                <a:lnTo>
                  <a:pt x="1942" y="770"/>
                </a:lnTo>
                <a:cubicBezTo>
                  <a:pt x="1834" y="770"/>
                  <a:pt x="1809" y="853"/>
                  <a:pt x="1854" y="903"/>
                </a:cubicBezTo>
                <a:cubicBezTo>
                  <a:pt x="1844" y="908"/>
                  <a:pt x="1839" y="908"/>
                  <a:pt x="1839" y="917"/>
                </a:cubicBezTo>
                <a:cubicBezTo>
                  <a:pt x="1686" y="1864"/>
                  <a:pt x="1804" y="2849"/>
                  <a:pt x="1834" y="3801"/>
                </a:cubicBezTo>
                <a:cubicBezTo>
                  <a:pt x="1849" y="4274"/>
                  <a:pt x="1863" y="4752"/>
                  <a:pt x="1878" y="5225"/>
                </a:cubicBezTo>
                <a:lnTo>
                  <a:pt x="375" y="5225"/>
                </a:lnTo>
                <a:lnTo>
                  <a:pt x="375" y="5299"/>
                </a:lnTo>
                <a:cubicBezTo>
                  <a:pt x="355" y="5309"/>
                  <a:pt x="355" y="5338"/>
                  <a:pt x="375" y="5348"/>
                </a:cubicBezTo>
                <a:lnTo>
                  <a:pt x="375" y="5378"/>
                </a:lnTo>
                <a:cubicBezTo>
                  <a:pt x="276" y="5388"/>
                  <a:pt x="178" y="5397"/>
                  <a:pt x="74" y="5407"/>
                </a:cubicBezTo>
                <a:cubicBezTo>
                  <a:pt x="50" y="5412"/>
                  <a:pt x="30" y="5437"/>
                  <a:pt x="30" y="5452"/>
                </a:cubicBezTo>
                <a:cubicBezTo>
                  <a:pt x="1" y="6635"/>
                  <a:pt x="109" y="7807"/>
                  <a:pt x="306" y="8976"/>
                </a:cubicBezTo>
                <a:cubicBezTo>
                  <a:pt x="281" y="8961"/>
                  <a:pt x="257" y="8946"/>
                  <a:pt x="232" y="8936"/>
                </a:cubicBezTo>
                <a:cubicBezTo>
                  <a:pt x="227" y="8933"/>
                  <a:pt x="221" y="8932"/>
                  <a:pt x="215" y="8932"/>
                </a:cubicBezTo>
                <a:cubicBezTo>
                  <a:pt x="192" y="8932"/>
                  <a:pt x="173" y="8955"/>
                  <a:pt x="193" y="8971"/>
                </a:cubicBezTo>
                <a:cubicBezTo>
                  <a:pt x="237" y="9000"/>
                  <a:pt x="276" y="9030"/>
                  <a:pt x="321" y="9059"/>
                </a:cubicBezTo>
                <a:cubicBezTo>
                  <a:pt x="321" y="9069"/>
                  <a:pt x="326" y="9074"/>
                  <a:pt x="326" y="9084"/>
                </a:cubicBezTo>
                <a:cubicBezTo>
                  <a:pt x="334" y="9122"/>
                  <a:pt x="364" y="9145"/>
                  <a:pt x="409" y="9145"/>
                </a:cubicBezTo>
                <a:cubicBezTo>
                  <a:pt x="417" y="9145"/>
                  <a:pt x="425" y="9145"/>
                  <a:pt x="434" y="9143"/>
                </a:cubicBezTo>
                <a:lnTo>
                  <a:pt x="444" y="9143"/>
                </a:lnTo>
                <a:cubicBezTo>
                  <a:pt x="893" y="9597"/>
                  <a:pt x="1469" y="10011"/>
                  <a:pt x="1992" y="10425"/>
                </a:cubicBezTo>
                <a:lnTo>
                  <a:pt x="1992" y="37492"/>
                </a:lnTo>
                <a:cubicBezTo>
                  <a:pt x="2031" y="37502"/>
                  <a:pt x="2066" y="37507"/>
                  <a:pt x="2105" y="37516"/>
                </a:cubicBezTo>
                <a:lnTo>
                  <a:pt x="2105" y="35116"/>
                </a:lnTo>
                <a:cubicBezTo>
                  <a:pt x="2110" y="35119"/>
                  <a:pt x="2116" y="35120"/>
                  <a:pt x="2122" y="35120"/>
                </a:cubicBezTo>
                <a:cubicBezTo>
                  <a:pt x="2128" y="35120"/>
                  <a:pt x="2135" y="35119"/>
                  <a:pt x="2139" y="35116"/>
                </a:cubicBezTo>
                <a:cubicBezTo>
                  <a:pt x="2144" y="35111"/>
                  <a:pt x="2144" y="35111"/>
                  <a:pt x="2149" y="35111"/>
                </a:cubicBezTo>
                <a:cubicBezTo>
                  <a:pt x="2149" y="35412"/>
                  <a:pt x="2149" y="35698"/>
                  <a:pt x="2149" y="35964"/>
                </a:cubicBezTo>
                <a:cubicBezTo>
                  <a:pt x="2139" y="35974"/>
                  <a:pt x="2135" y="35994"/>
                  <a:pt x="2149" y="36003"/>
                </a:cubicBezTo>
                <a:cubicBezTo>
                  <a:pt x="2144" y="36674"/>
                  <a:pt x="2135" y="37201"/>
                  <a:pt x="2125" y="37521"/>
                </a:cubicBezTo>
                <a:cubicBezTo>
                  <a:pt x="2184" y="37536"/>
                  <a:pt x="2243" y="37551"/>
                  <a:pt x="2302" y="37571"/>
                </a:cubicBezTo>
                <a:cubicBezTo>
                  <a:pt x="2302" y="37566"/>
                  <a:pt x="2302" y="37556"/>
                  <a:pt x="2302" y="37546"/>
                </a:cubicBezTo>
                <a:cubicBezTo>
                  <a:pt x="2523" y="37569"/>
                  <a:pt x="2750" y="37577"/>
                  <a:pt x="2979" y="37577"/>
                </a:cubicBezTo>
                <a:cubicBezTo>
                  <a:pt x="3495" y="37577"/>
                  <a:pt x="4022" y="37535"/>
                  <a:pt x="4520" y="37521"/>
                </a:cubicBezTo>
                <a:cubicBezTo>
                  <a:pt x="5368" y="37502"/>
                  <a:pt x="6215" y="37487"/>
                  <a:pt x="7063" y="37472"/>
                </a:cubicBezTo>
                <a:cubicBezTo>
                  <a:pt x="8719" y="37443"/>
                  <a:pt x="10375" y="37428"/>
                  <a:pt x="12036" y="37413"/>
                </a:cubicBezTo>
                <a:cubicBezTo>
                  <a:pt x="12548" y="37408"/>
                  <a:pt x="13061" y="37406"/>
                  <a:pt x="13574" y="37406"/>
                </a:cubicBezTo>
                <a:cubicBezTo>
                  <a:pt x="15403" y="37406"/>
                  <a:pt x="17235" y="37430"/>
                  <a:pt x="19064" y="37430"/>
                </a:cubicBezTo>
                <a:cubicBezTo>
                  <a:pt x="19950" y="37430"/>
                  <a:pt x="20836" y="37424"/>
                  <a:pt x="21720" y="37408"/>
                </a:cubicBezTo>
                <a:cubicBezTo>
                  <a:pt x="21781" y="37396"/>
                  <a:pt x="21842" y="37387"/>
                  <a:pt x="21905" y="37387"/>
                </a:cubicBezTo>
                <a:cubicBezTo>
                  <a:pt x="21919" y="37387"/>
                  <a:pt x="21933" y="37387"/>
                  <a:pt x="21947" y="37388"/>
                </a:cubicBezTo>
                <a:cubicBezTo>
                  <a:pt x="22006" y="37388"/>
                  <a:pt x="22055" y="37393"/>
                  <a:pt x="22110" y="37398"/>
                </a:cubicBezTo>
                <a:cubicBezTo>
                  <a:pt x="22144" y="37398"/>
                  <a:pt x="22169" y="37388"/>
                  <a:pt x="22183" y="37374"/>
                </a:cubicBezTo>
                <a:lnTo>
                  <a:pt x="22183" y="37408"/>
                </a:lnTo>
                <a:cubicBezTo>
                  <a:pt x="22208" y="37413"/>
                  <a:pt x="22233" y="37418"/>
                  <a:pt x="22252" y="37418"/>
                </a:cubicBezTo>
                <a:cubicBezTo>
                  <a:pt x="22287" y="37423"/>
                  <a:pt x="22321" y="37433"/>
                  <a:pt x="22356" y="37438"/>
                </a:cubicBezTo>
                <a:cubicBezTo>
                  <a:pt x="22356" y="37398"/>
                  <a:pt x="22356" y="37250"/>
                  <a:pt x="22351" y="37029"/>
                </a:cubicBezTo>
                <a:lnTo>
                  <a:pt x="22351" y="37029"/>
                </a:lnTo>
                <a:cubicBezTo>
                  <a:pt x="22354" y="37029"/>
                  <a:pt x="22356" y="37029"/>
                  <a:pt x="22359" y="37029"/>
                </a:cubicBezTo>
                <a:cubicBezTo>
                  <a:pt x="22385" y="37029"/>
                  <a:pt x="22410" y="37007"/>
                  <a:pt x="22405" y="36984"/>
                </a:cubicBezTo>
                <a:cubicBezTo>
                  <a:pt x="22395" y="36940"/>
                  <a:pt x="22376" y="36900"/>
                  <a:pt x="22351" y="36856"/>
                </a:cubicBezTo>
                <a:cubicBezTo>
                  <a:pt x="22351" y="36284"/>
                  <a:pt x="22346" y="35348"/>
                  <a:pt x="22346" y="34293"/>
                </a:cubicBezTo>
                <a:cubicBezTo>
                  <a:pt x="22366" y="34288"/>
                  <a:pt x="22386" y="34274"/>
                  <a:pt x="22376" y="34249"/>
                </a:cubicBezTo>
                <a:cubicBezTo>
                  <a:pt x="22366" y="34224"/>
                  <a:pt x="22356" y="34205"/>
                  <a:pt x="22346" y="34180"/>
                </a:cubicBezTo>
                <a:cubicBezTo>
                  <a:pt x="22341" y="33840"/>
                  <a:pt x="22341" y="33490"/>
                  <a:pt x="22341" y="33140"/>
                </a:cubicBezTo>
                <a:cubicBezTo>
                  <a:pt x="22400" y="29473"/>
                  <a:pt x="22400" y="24599"/>
                  <a:pt x="22420" y="23391"/>
                </a:cubicBezTo>
                <a:cubicBezTo>
                  <a:pt x="22455" y="21578"/>
                  <a:pt x="22464" y="19759"/>
                  <a:pt x="22459" y="17940"/>
                </a:cubicBezTo>
                <a:cubicBezTo>
                  <a:pt x="22450" y="15466"/>
                  <a:pt x="22405" y="12992"/>
                  <a:pt x="22336" y="10518"/>
                </a:cubicBezTo>
                <a:cubicBezTo>
                  <a:pt x="22839" y="9981"/>
                  <a:pt x="23430" y="9537"/>
                  <a:pt x="24017" y="9045"/>
                </a:cubicBezTo>
                <a:lnTo>
                  <a:pt x="24145" y="9045"/>
                </a:lnTo>
                <a:lnTo>
                  <a:pt x="24145" y="5230"/>
                </a:lnTo>
                <a:lnTo>
                  <a:pt x="24071" y="5230"/>
                </a:lnTo>
                <a:cubicBezTo>
                  <a:pt x="24081" y="5161"/>
                  <a:pt x="24096" y="5097"/>
                  <a:pt x="24110" y="5033"/>
                </a:cubicBezTo>
                <a:cubicBezTo>
                  <a:pt x="24125" y="4985"/>
                  <a:pt x="24084" y="4924"/>
                  <a:pt x="24011" y="4924"/>
                </a:cubicBezTo>
                <a:cubicBezTo>
                  <a:pt x="24008" y="4924"/>
                  <a:pt x="24005" y="4924"/>
                  <a:pt x="24002" y="4924"/>
                </a:cubicBezTo>
                <a:cubicBezTo>
                  <a:pt x="23711" y="4944"/>
                  <a:pt x="23425" y="4959"/>
                  <a:pt x="23135" y="4974"/>
                </a:cubicBezTo>
                <a:cubicBezTo>
                  <a:pt x="23131" y="4966"/>
                  <a:pt x="23122" y="4962"/>
                  <a:pt x="23112" y="4962"/>
                </a:cubicBezTo>
                <a:cubicBezTo>
                  <a:pt x="23108" y="4962"/>
                  <a:pt x="23104" y="4962"/>
                  <a:pt x="23100" y="4964"/>
                </a:cubicBezTo>
                <a:cubicBezTo>
                  <a:pt x="23085" y="4969"/>
                  <a:pt x="23066" y="4974"/>
                  <a:pt x="23046" y="4979"/>
                </a:cubicBezTo>
                <a:cubicBezTo>
                  <a:pt x="22834" y="4993"/>
                  <a:pt x="22617" y="5008"/>
                  <a:pt x="22400" y="5018"/>
                </a:cubicBezTo>
                <a:cubicBezTo>
                  <a:pt x="22410" y="4520"/>
                  <a:pt x="22420" y="4022"/>
                  <a:pt x="22435" y="3530"/>
                </a:cubicBezTo>
                <a:cubicBezTo>
                  <a:pt x="22455" y="2800"/>
                  <a:pt x="22484" y="2066"/>
                  <a:pt x="22459" y="1336"/>
                </a:cubicBezTo>
                <a:cubicBezTo>
                  <a:pt x="22459" y="1258"/>
                  <a:pt x="22499" y="1070"/>
                  <a:pt x="22415" y="1006"/>
                </a:cubicBezTo>
                <a:cubicBezTo>
                  <a:pt x="22390" y="986"/>
                  <a:pt x="22346" y="972"/>
                  <a:pt x="22292" y="957"/>
                </a:cubicBezTo>
                <a:lnTo>
                  <a:pt x="22292" y="947"/>
                </a:lnTo>
                <a:cubicBezTo>
                  <a:pt x="22292" y="937"/>
                  <a:pt x="22287" y="927"/>
                  <a:pt x="22277" y="917"/>
                </a:cubicBezTo>
                <a:cubicBezTo>
                  <a:pt x="22272" y="903"/>
                  <a:pt x="22252" y="893"/>
                  <a:pt x="22228" y="888"/>
                </a:cubicBezTo>
                <a:cubicBezTo>
                  <a:pt x="22119" y="883"/>
                  <a:pt x="22006" y="878"/>
                  <a:pt x="21898" y="873"/>
                </a:cubicBezTo>
                <a:cubicBezTo>
                  <a:pt x="21875" y="856"/>
                  <a:pt x="21842" y="847"/>
                  <a:pt x="21810" y="847"/>
                </a:cubicBezTo>
                <a:cubicBezTo>
                  <a:pt x="21785" y="847"/>
                  <a:pt x="21762" y="853"/>
                  <a:pt x="21745" y="863"/>
                </a:cubicBezTo>
                <a:cubicBezTo>
                  <a:pt x="21158" y="839"/>
                  <a:pt x="20572" y="819"/>
                  <a:pt x="19990" y="799"/>
                </a:cubicBezTo>
                <a:lnTo>
                  <a:pt x="19990" y="503"/>
                </a:lnTo>
                <a:cubicBezTo>
                  <a:pt x="19990" y="227"/>
                  <a:pt x="19685" y="1"/>
                  <a:pt x="19315" y="1"/>
                </a:cubicBezTo>
                <a:cubicBezTo>
                  <a:pt x="18941" y="1"/>
                  <a:pt x="18640" y="227"/>
                  <a:pt x="18640" y="503"/>
                </a:cubicBezTo>
                <a:lnTo>
                  <a:pt x="18640" y="775"/>
                </a:lnTo>
                <a:cubicBezTo>
                  <a:pt x="18246" y="765"/>
                  <a:pt x="17851" y="760"/>
                  <a:pt x="17452" y="760"/>
                </a:cubicBezTo>
                <a:lnTo>
                  <a:pt x="17452" y="503"/>
                </a:lnTo>
                <a:cubicBezTo>
                  <a:pt x="17452" y="227"/>
                  <a:pt x="17152" y="1"/>
                  <a:pt x="16777" y="1"/>
                </a:cubicBezTo>
                <a:cubicBezTo>
                  <a:pt x="16407" y="1"/>
                  <a:pt x="16102" y="227"/>
                  <a:pt x="16102" y="503"/>
                </a:cubicBezTo>
                <a:lnTo>
                  <a:pt x="16102" y="755"/>
                </a:lnTo>
                <a:cubicBezTo>
                  <a:pt x="15707" y="750"/>
                  <a:pt x="15313" y="750"/>
                  <a:pt x="14919" y="750"/>
                </a:cubicBezTo>
                <a:lnTo>
                  <a:pt x="14919" y="503"/>
                </a:lnTo>
                <a:cubicBezTo>
                  <a:pt x="14919" y="227"/>
                  <a:pt x="14618" y="1"/>
                  <a:pt x="142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2" name="Google Shape;952;p30"/>
          <p:cNvGrpSpPr/>
          <p:nvPr/>
        </p:nvGrpSpPr>
        <p:grpSpPr>
          <a:xfrm>
            <a:off x="6484078" y="1783720"/>
            <a:ext cx="1982235" cy="430371"/>
            <a:chOff x="5279150" y="1846728"/>
            <a:chExt cx="1936722" cy="420490"/>
          </a:xfrm>
        </p:grpSpPr>
        <p:sp>
          <p:nvSpPr>
            <p:cNvPr id="953" name="Google Shape;953;p30"/>
            <p:cNvSpPr/>
            <p:nvPr/>
          </p:nvSpPr>
          <p:spPr>
            <a:xfrm>
              <a:off x="7214248" y="2166239"/>
              <a:ext cx="1625" cy="894"/>
            </a:xfrm>
            <a:custGeom>
              <a:avLst/>
              <a:gdLst/>
              <a:ahLst/>
              <a:cxnLst/>
              <a:rect l="l" t="t" r="r" b="b"/>
              <a:pathLst>
                <a:path w="20" h="11" extrusionOk="0">
                  <a:moveTo>
                    <a:pt x="10" y="1"/>
                  </a:moveTo>
                  <a:cubicBezTo>
                    <a:pt x="5" y="6"/>
                    <a:pt x="5" y="6"/>
                    <a:pt x="0" y="10"/>
                  </a:cubicBezTo>
                  <a:cubicBezTo>
                    <a:pt x="5" y="6"/>
                    <a:pt x="15" y="6"/>
                    <a:pt x="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0"/>
            <p:cNvSpPr/>
            <p:nvPr/>
          </p:nvSpPr>
          <p:spPr>
            <a:xfrm>
              <a:off x="6409420" y="2166239"/>
              <a:ext cx="1300" cy="81"/>
            </a:xfrm>
            <a:custGeom>
              <a:avLst/>
              <a:gdLst/>
              <a:ahLst/>
              <a:cxnLst/>
              <a:rect l="l" t="t" r="r" b="b"/>
              <a:pathLst>
                <a:path w="16" h="1" extrusionOk="0">
                  <a:moveTo>
                    <a:pt x="1" y="1"/>
                  </a:moveTo>
                  <a:cubicBezTo>
                    <a:pt x="6" y="1"/>
                    <a:pt x="11" y="1"/>
                    <a:pt x="11" y="1"/>
                  </a:cubicBezTo>
                  <a:cubicBezTo>
                    <a:pt x="11" y="1"/>
                    <a:pt x="16" y="1"/>
                    <a:pt x="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0"/>
            <p:cNvSpPr/>
            <p:nvPr/>
          </p:nvSpPr>
          <p:spPr>
            <a:xfrm>
              <a:off x="5425298" y="2166239"/>
              <a:ext cx="4874" cy="34120"/>
            </a:xfrm>
            <a:custGeom>
              <a:avLst/>
              <a:gdLst/>
              <a:ahLst/>
              <a:cxnLst/>
              <a:rect l="l" t="t" r="r" b="b"/>
              <a:pathLst>
                <a:path w="60" h="420" extrusionOk="0">
                  <a:moveTo>
                    <a:pt x="11" y="1"/>
                  </a:moveTo>
                  <a:cubicBezTo>
                    <a:pt x="6" y="139"/>
                    <a:pt x="6" y="277"/>
                    <a:pt x="1" y="420"/>
                  </a:cubicBezTo>
                  <a:cubicBezTo>
                    <a:pt x="20" y="277"/>
                    <a:pt x="40" y="139"/>
                    <a:pt x="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0"/>
            <p:cNvSpPr/>
            <p:nvPr/>
          </p:nvSpPr>
          <p:spPr>
            <a:xfrm>
              <a:off x="5406126" y="2166239"/>
              <a:ext cx="15273" cy="62959"/>
            </a:xfrm>
            <a:custGeom>
              <a:avLst/>
              <a:gdLst/>
              <a:ahLst/>
              <a:cxnLst/>
              <a:rect l="l" t="t" r="r" b="b"/>
              <a:pathLst>
                <a:path w="188" h="775" extrusionOk="0">
                  <a:moveTo>
                    <a:pt x="30" y="1"/>
                  </a:moveTo>
                  <a:cubicBezTo>
                    <a:pt x="45" y="222"/>
                    <a:pt x="89" y="469"/>
                    <a:pt x="25" y="681"/>
                  </a:cubicBezTo>
                  <a:cubicBezTo>
                    <a:pt x="25" y="691"/>
                    <a:pt x="10" y="696"/>
                    <a:pt x="0" y="700"/>
                  </a:cubicBezTo>
                  <a:cubicBezTo>
                    <a:pt x="40" y="725"/>
                    <a:pt x="84" y="750"/>
                    <a:pt x="123" y="774"/>
                  </a:cubicBezTo>
                  <a:cubicBezTo>
                    <a:pt x="138" y="518"/>
                    <a:pt x="168" y="257"/>
                    <a:pt x="1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0"/>
            <p:cNvSpPr/>
            <p:nvPr/>
          </p:nvSpPr>
          <p:spPr>
            <a:xfrm>
              <a:off x="5390122" y="2166239"/>
              <a:ext cx="13648" cy="54917"/>
            </a:xfrm>
            <a:custGeom>
              <a:avLst/>
              <a:gdLst/>
              <a:ahLst/>
              <a:cxnLst/>
              <a:rect l="l" t="t" r="r" b="b"/>
              <a:pathLst>
                <a:path w="168" h="676" extrusionOk="0">
                  <a:moveTo>
                    <a:pt x="0" y="1"/>
                  </a:moveTo>
                  <a:cubicBezTo>
                    <a:pt x="5" y="134"/>
                    <a:pt x="10" y="272"/>
                    <a:pt x="15" y="405"/>
                  </a:cubicBezTo>
                  <a:cubicBezTo>
                    <a:pt x="25" y="405"/>
                    <a:pt x="39" y="415"/>
                    <a:pt x="35" y="424"/>
                  </a:cubicBezTo>
                  <a:cubicBezTo>
                    <a:pt x="30" y="479"/>
                    <a:pt x="25" y="533"/>
                    <a:pt x="20" y="592"/>
                  </a:cubicBezTo>
                  <a:cubicBezTo>
                    <a:pt x="69" y="622"/>
                    <a:pt x="118" y="646"/>
                    <a:pt x="168" y="676"/>
                  </a:cubicBezTo>
                  <a:cubicBezTo>
                    <a:pt x="104" y="469"/>
                    <a:pt x="148" y="222"/>
                    <a:pt x="1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0"/>
            <p:cNvSpPr/>
            <p:nvPr/>
          </p:nvSpPr>
          <p:spPr>
            <a:xfrm>
              <a:off x="5377692" y="2166239"/>
              <a:ext cx="7636" cy="43300"/>
            </a:xfrm>
            <a:custGeom>
              <a:avLst/>
              <a:gdLst/>
              <a:ahLst/>
              <a:cxnLst/>
              <a:rect l="l" t="t" r="r" b="b"/>
              <a:pathLst>
                <a:path w="94" h="533" extrusionOk="0">
                  <a:moveTo>
                    <a:pt x="69" y="1"/>
                  </a:moveTo>
                  <a:cubicBezTo>
                    <a:pt x="45" y="1"/>
                    <a:pt x="25" y="6"/>
                    <a:pt x="0" y="6"/>
                  </a:cubicBezTo>
                  <a:cubicBezTo>
                    <a:pt x="10" y="168"/>
                    <a:pt x="20" y="331"/>
                    <a:pt x="10" y="489"/>
                  </a:cubicBezTo>
                  <a:cubicBezTo>
                    <a:pt x="10" y="493"/>
                    <a:pt x="10" y="493"/>
                    <a:pt x="10" y="493"/>
                  </a:cubicBezTo>
                  <a:cubicBezTo>
                    <a:pt x="13" y="493"/>
                    <a:pt x="17" y="492"/>
                    <a:pt x="19" y="492"/>
                  </a:cubicBezTo>
                  <a:cubicBezTo>
                    <a:pt x="39" y="492"/>
                    <a:pt x="50" y="505"/>
                    <a:pt x="54" y="518"/>
                  </a:cubicBezTo>
                  <a:cubicBezTo>
                    <a:pt x="59" y="523"/>
                    <a:pt x="69" y="528"/>
                    <a:pt x="74" y="533"/>
                  </a:cubicBezTo>
                  <a:cubicBezTo>
                    <a:pt x="79" y="355"/>
                    <a:pt x="84" y="178"/>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0"/>
            <p:cNvSpPr/>
            <p:nvPr/>
          </p:nvSpPr>
          <p:spPr>
            <a:xfrm>
              <a:off x="5355677" y="2167457"/>
              <a:ext cx="14866" cy="33307"/>
            </a:xfrm>
            <a:custGeom>
              <a:avLst/>
              <a:gdLst/>
              <a:ahLst/>
              <a:cxnLst/>
              <a:rect l="l" t="t" r="r" b="b"/>
              <a:pathLst>
                <a:path w="183" h="410" extrusionOk="0">
                  <a:moveTo>
                    <a:pt x="183" y="0"/>
                  </a:moveTo>
                  <a:lnTo>
                    <a:pt x="183" y="0"/>
                  </a:lnTo>
                  <a:cubicBezTo>
                    <a:pt x="123" y="5"/>
                    <a:pt x="64" y="10"/>
                    <a:pt x="5" y="20"/>
                  </a:cubicBezTo>
                  <a:cubicBezTo>
                    <a:pt x="0" y="74"/>
                    <a:pt x="10" y="129"/>
                    <a:pt x="25" y="178"/>
                  </a:cubicBezTo>
                  <a:cubicBezTo>
                    <a:pt x="49" y="252"/>
                    <a:pt x="104" y="316"/>
                    <a:pt x="133" y="390"/>
                  </a:cubicBezTo>
                  <a:cubicBezTo>
                    <a:pt x="143" y="395"/>
                    <a:pt x="158" y="400"/>
                    <a:pt x="173" y="409"/>
                  </a:cubicBezTo>
                  <a:cubicBezTo>
                    <a:pt x="168" y="271"/>
                    <a:pt x="173" y="133"/>
                    <a:pt x="1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0"/>
            <p:cNvSpPr/>
            <p:nvPr/>
          </p:nvSpPr>
          <p:spPr>
            <a:xfrm>
              <a:off x="5429360" y="2177856"/>
              <a:ext cx="5280" cy="62959"/>
            </a:xfrm>
            <a:custGeom>
              <a:avLst/>
              <a:gdLst/>
              <a:ahLst/>
              <a:cxnLst/>
              <a:rect l="l" t="t" r="r" b="b"/>
              <a:pathLst>
                <a:path w="65" h="775" extrusionOk="0">
                  <a:moveTo>
                    <a:pt x="64" y="1"/>
                  </a:moveTo>
                  <a:cubicBezTo>
                    <a:pt x="49" y="247"/>
                    <a:pt x="39" y="488"/>
                    <a:pt x="0" y="735"/>
                  </a:cubicBezTo>
                  <a:cubicBezTo>
                    <a:pt x="25" y="745"/>
                    <a:pt x="44" y="760"/>
                    <a:pt x="64" y="774"/>
                  </a:cubicBezTo>
                  <a:lnTo>
                    <a:pt x="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0"/>
            <p:cNvSpPr/>
            <p:nvPr/>
          </p:nvSpPr>
          <p:spPr>
            <a:xfrm>
              <a:off x="5376474" y="2217094"/>
              <a:ext cx="58166" cy="46549"/>
            </a:xfrm>
            <a:custGeom>
              <a:avLst/>
              <a:gdLst/>
              <a:ahLst/>
              <a:cxnLst/>
              <a:rect l="l" t="t" r="r" b="b"/>
              <a:pathLst>
                <a:path w="716" h="573" extrusionOk="0">
                  <a:moveTo>
                    <a:pt x="0" y="1"/>
                  </a:moveTo>
                  <a:cubicBezTo>
                    <a:pt x="242" y="188"/>
                    <a:pt x="479" y="385"/>
                    <a:pt x="715" y="572"/>
                  </a:cubicBezTo>
                  <a:lnTo>
                    <a:pt x="715" y="415"/>
                  </a:lnTo>
                  <a:cubicBezTo>
                    <a:pt x="686" y="400"/>
                    <a:pt x="656" y="380"/>
                    <a:pt x="626" y="365"/>
                  </a:cubicBezTo>
                  <a:cubicBezTo>
                    <a:pt x="618" y="370"/>
                    <a:pt x="606" y="373"/>
                    <a:pt x="594" y="373"/>
                  </a:cubicBezTo>
                  <a:cubicBezTo>
                    <a:pt x="571" y="373"/>
                    <a:pt x="548" y="363"/>
                    <a:pt x="548" y="341"/>
                  </a:cubicBezTo>
                  <a:cubicBezTo>
                    <a:pt x="548" y="336"/>
                    <a:pt x="552" y="326"/>
                    <a:pt x="552" y="321"/>
                  </a:cubicBezTo>
                  <a:cubicBezTo>
                    <a:pt x="365" y="212"/>
                    <a:pt x="183" y="10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0"/>
            <p:cNvSpPr/>
            <p:nvPr/>
          </p:nvSpPr>
          <p:spPr>
            <a:xfrm>
              <a:off x="6430704" y="2166239"/>
              <a:ext cx="12429" cy="894"/>
            </a:xfrm>
            <a:custGeom>
              <a:avLst/>
              <a:gdLst/>
              <a:ahLst/>
              <a:cxnLst/>
              <a:rect l="l" t="t" r="r" b="b"/>
              <a:pathLst>
                <a:path w="153" h="11" extrusionOk="0">
                  <a:moveTo>
                    <a:pt x="5" y="1"/>
                  </a:moveTo>
                  <a:cubicBezTo>
                    <a:pt x="5" y="1"/>
                    <a:pt x="0" y="6"/>
                    <a:pt x="0" y="6"/>
                  </a:cubicBezTo>
                  <a:lnTo>
                    <a:pt x="138" y="10"/>
                  </a:lnTo>
                  <a:cubicBezTo>
                    <a:pt x="143" y="6"/>
                    <a:pt x="148" y="6"/>
                    <a:pt x="1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0"/>
            <p:cNvSpPr/>
            <p:nvPr/>
          </p:nvSpPr>
          <p:spPr>
            <a:xfrm>
              <a:off x="5330412" y="1876380"/>
              <a:ext cx="1873824" cy="269952"/>
            </a:xfrm>
            <a:custGeom>
              <a:avLst/>
              <a:gdLst/>
              <a:ahLst/>
              <a:cxnLst/>
              <a:rect l="l" t="t" r="r" b="b"/>
              <a:pathLst>
                <a:path w="23066" h="3323" extrusionOk="0">
                  <a:moveTo>
                    <a:pt x="1" y="0"/>
                  </a:moveTo>
                  <a:lnTo>
                    <a:pt x="1" y="296"/>
                  </a:lnTo>
                  <a:cubicBezTo>
                    <a:pt x="60" y="252"/>
                    <a:pt x="114" y="202"/>
                    <a:pt x="173" y="158"/>
                  </a:cubicBezTo>
                  <a:cubicBezTo>
                    <a:pt x="177" y="155"/>
                    <a:pt x="183" y="154"/>
                    <a:pt x="188" y="154"/>
                  </a:cubicBezTo>
                  <a:cubicBezTo>
                    <a:pt x="207" y="154"/>
                    <a:pt x="228" y="171"/>
                    <a:pt x="213" y="183"/>
                  </a:cubicBezTo>
                  <a:cubicBezTo>
                    <a:pt x="144" y="252"/>
                    <a:pt x="75" y="316"/>
                    <a:pt x="1" y="385"/>
                  </a:cubicBezTo>
                  <a:lnTo>
                    <a:pt x="1" y="523"/>
                  </a:lnTo>
                  <a:cubicBezTo>
                    <a:pt x="80" y="459"/>
                    <a:pt x="158" y="400"/>
                    <a:pt x="252" y="350"/>
                  </a:cubicBezTo>
                  <a:cubicBezTo>
                    <a:pt x="256" y="348"/>
                    <a:pt x="261" y="347"/>
                    <a:pt x="265" y="347"/>
                  </a:cubicBezTo>
                  <a:cubicBezTo>
                    <a:pt x="287" y="347"/>
                    <a:pt x="307" y="373"/>
                    <a:pt x="287" y="385"/>
                  </a:cubicBezTo>
                  <a:cubicBezTo>
                    <a:pt x="188" y="444"/>
                    <a:pt x="94" y="513"/>
                    <a:pt x="20" y="592"/>
                  </a:cubicBezTo>
                  <a:cubicBezTo>
                    <a:pt x="11" y="597"/>
                    <a:pt x="6" y="602"/>
                    <a:pt x="1" y="612"/>
                  </a:cubicBezTo>
                  <a:lnTo>
                    <a:pt x="1" y="774"/>
                  </a:lnTo>
                  <a:cubicBezTo>
                    <a:pt x="75" y="710"/>
                    <a:pt x="153" y="651"/>
                    <a:pt x="242" y="602"/>
                  </a:cubicBezTo>
                  <a:cubicBezTo>
                    <a:pt x="249" y="597"/>
                    <a:pt x="257" y="595"/>
                    <a:pt x="264" y="595"/>
                  </a:cubicBezTo>
                  <a:cubicBezTo>
                    <a:pt x="290" y="595"/>
                    <a:pt x="313" y="617"/>
                    <a:pt x="287" y="636"/>
                  </a:cubicBezTo>
                  <a:cubicBezTo>
                    <a:pt x="188" y="700"/>
                    <a:pt x="94" y="774"/>
                    <a:pt x="11" y="853"/>
                  </a:cubicBezTo>
                  <a:cubicBezTo>
                    <a:pt x="11" y="853"/>
                    <a:pt x="6" y="858"/>
                    <a:pt x="1" y="863"/>
                  </a:cubicBezTo>
                  <a:lnTo>
                    <a:pt x="1" y="1090"/>
                  </a:lnTo>
                  <a:cubicBezTo>
                    <a:pt x="94" y="1011"/>
                    <a:pt x="183" y="927"/>
                    <a:pt x="272" y="848"/>
                  </a:cubicBezTo>
                  <a:cubicBezTo>
                    <a:pt x="278" y="841"/>
                    <a:pt x="287" y="839"/>
                    <a:pt x="295" y="839"/>
                  </a:cubicBezTo>
                  <a:cubicBezTo>
                    <a:pt x="318" y="839"/>
                    <a:pt x="339" y="858"/>
                    <a:pt x="321" y="873"/>
                  </a:cubicBezTo>
                  <a:cubicBezTo>
                    <a:pt x="232" y="961"/>
                    <a:pt x="144" y="1050"/>
                    <a:pt x="55" y="1139"/>
                  </a:cubicBezTo>
                  <a:cubicBezTo>
                    <a:pt x="35" y="1159"/>
                    <a:pt x="20" y="1173"/>
                    <a:pt x="1" y="1193"/>
                  </a:cubicBezTo>
                  <a:lnTo>
                    <a:pt x="1" y="1331"/>
                  </a:lnTo>
                  <a:cubicBezTo>
                    <a:pt x="104" y="1242"/>
                    <a:pt x="208" y="1159"/>
                    <a:pt x="311" y="1070"/>
                  </a:cubicBezTo>
                  <a:cubicBezTo>
                    <a:pt x="320" y="1064"/>
                    <a:pt x="329" y="1061"/>
                    <a:pt x="337" y="1061"/>
                  </a:cubicBezTo>
                  <a:cubicBezTo>
                    <a:pt x="363" y="1061"/>
                    <a:pt x="384" y="1086"/>
                    <a:pt x="365" y="1104"/>
                  </a:cubicBezTo>
                  <a:cubicBezTo>
                    <a:pt x="267" y="1198"/>
                    <a:pt x="168" y="1287"/>
                    <a:pt x="75" y="1375"/>
                  </a:cubicBezTo>
                  <a:cubicBezTo>
                    <a:pt x="50" y="1395"/>
                    <a:pt x="25" y="1420"/>
                    <a:pt x="1" y="1440"/>
                  </a:cubicBezTo>
                  <a:lnTo>
                    <a:pt x="1" y="1577"/>
                  </a:lnTo>
                  <a:cubicBezTo>
                    <a:pt x="80" y="1504"/>
                    <a:pt x="158" y="1425"/>
                    <a:pt x="237" y="1351"/>
                  </a:cubicBezTo>
                  <a:cubicBezTo>
                    <a:pt x="243" y="1345"/>
                    <a:pt x="251" y="1343"/>
                    <a:pt x="260" y="1343"/>
                  </a:cubicBezTo>
                  <a:cubicBezTo>
                    <a:pt x="282" y="1343"/>
                    <a:pt x="304" y="1358"/>
                    <a:pt x="287" y="1375"/>
                  </a:cubicBezTo>
                  <a:cubicBezTo>
                    <a:pt x="203" y="1464"/>
                    <a:pt x="119" y="1558"/>
                    <a:pt x="35" y="1651"/>
                  </a:cubicBezTo>
                  <a:cubicBezTo>
                    <a:pt x="25" y="1661"/>
                    <a:pt x="11" y="1676"/>
                    <a:pt x="1" y="1686"/>
                  </a:cubicBezTo>
                  <a:lnTo>
                    <a:pt x="1" y="1834"/>
                  </a:lnTo>
                  <a:cubicBezTo>
                    <a:pt x="70" y="1775"/>
                    <a:pt x="139" y="1715"/>
                    <a:pt x="208" y="1656"/>
                  </a:cubicBezTo>
                  <a:cubicBezTo>
                    <a:pt x="213" y="1653"/>
                    <a:pt x="218" y="1651"/>
                    <a:pt x="224" y="1651"/>
                  </a:cubicBezTo>
                  <a:cubicBezTo>
                    <a:pt x="242" y="1651"/>
                    <a:pt x="258" y="1665"/>
                    <a:pt x="247" y="1676"/>
                  </a:cubicBezTo>
                  <a:cubicBezTo>
                    <a:pt x="178" y="1745"/>
                    <a:pt x="114" y="1814"/>
                    <a:pt x="50" y="1883"/>
                  </a:cubicBezTo>
                  <a:cubicBezTo>
                    <a:pt x="35" y="1898"/>
                    <a:pt x="15" y="1918"/>
                    <a:pt x="1" y="1937"/>
                  </a:cubicBezTo>
                  <a:lnTo>
                    <a:pt x="1" y="2105"/>
                  </a:lnTo>
                  <a:cubicBezTo>
                    <a:pt x="25" y="2080"/>
                    <a:pt x="50" y="2060"/>
                    <a:pt x="70" y="2041"/>
                  </a:cubicBezTo>
                  <a:cubicBezTo>
                    <a:pt x="153" y="1962"/>
                    <a:pt x="237" y="1878"/>
                    <a:pt x="321" y="1799"/>
                  </a:cubicBezTo>
                  <a:cubicBezTo>
                    <a:pt x="327" y="1792"/>
                    <a:pt x="336" y="1789"/>
                    <a:pt x="345" y="1789"/>
                  </a:cubicBezTo>
                  <a:cubicBezTo>
                    <a:pt x="366" y="1789"/>
                    <a:pt x="388" y="1805"/>
                    <a:pt x="370" y="1819"/>
                  </a:cubicBezTo>
                  <a:cubicBezTo>
                    <a:pt x="296" y="1903"/>
                    <a:pt x="218" y="1982"/>
                    <a:pt x="139" y="2060"/>
                  </a:cubicBezTo>
                  <a:cubicBezTo>
                    <a:pt x="94" y="2105"/>
                    <a:pt x="50" y="2159"/>
                    <a:pt x="1" y="2208"/>
                  </a:cubicBezTo>
                  <a:lnTo>
                    <a:pt x="1" y="2322"/>
                  </a:lnTo>
                  <a:cubicBezTo>
                    <a:pt x="50" y="2292"/>
                    <a:pt x="94" y="2263"/>
                    <a:pt x="139" y="2228"/>
                  </a:cubicBezTo>
                  <a:cubicBezTo>
                    <a:pt x="237" y="2154"/>
                    <a:pt x="331" y="2085"/>
                    <a:pt x="429" y="2011"/>
                  </a:cubicBezTo>
                  <a:cubicBezTo>
                    <a:pt x="435" y="2007"/>
                    <a:pt x="441" y="2005"/>
                    <a:pt x="447" y="2005"/>
                  </a:cubicBezTo>
                  <a:cubicBezTo>
                    <a:pt x="467" y="2005"/>
                    <a:pt x="484" y="2026"/>
                    <a:pt x="469" y="2041"/>
                  </a:cubicBezTo>
                  <a:cubicBezTo>
                    <a:pt x="375" y="2115"/>
                    <a:pt x="282" y="2189"/>
                    <a:pt x="193" y="2267"/>
                  </a:cubicBezTo>
                  <a:cubicBezTo>
                    <a:pt x="129" y="2317"/>
                    <a:pt x="65" y="2376"/>
                    <a:pt x="1" y="2430"/>
                  </a:cubicBezTo>
                  <a:lnTo>
                    <a:pt x="1" y="2583"/>
                  </a:lnTo>
                  <a:cubicBezTo>
                    <a:pt x="188" y="2415"/>
                    <a:pt x="395" y="2258"/>
                    <a:pt x="582" y="2095"/>
                  </a:cubicBezTo>
                  <a:cubicBezTo>
                    <a:pt x="587" y="2092"/>
                    <a:pt x="592" y="2090"/>
                    <a:pt x="597" y="2090"/>
                  </a:cubicBezTo>
                  <a:cubicBezTo>
                    <a:pt x="617" y="2090"/>
                    <a:pt x="638" y="2108"/>
                    <a:pt x="627" y="2120"/>
                  </a:cubicBezTo>
                  <a:cubicBezTo>
                    <a:pt x="420" y="2322"/>
                    <a:pt x="227" y="2543"/>
                    <a:pt x="1" y="2736"/>
                  </a:cubicBezTo>
                  <a:lnTo>
                    <a:pt x="1" y="2854"/>
                  </a:lnTo>
                  <a:cubicBezTo>
                    <a:pt x="40" y="2819"/>
                    <a:pt x="75" y="2790"/>
                    <a:pt x="109" y="2760"/>
                  </a:cubicBezTo>
                  <a:cubicBezTo>
                    <a:pt x="222" y="2662"/>
                    <a:pt x="341" y="2568"/>
                    <a:pt x="459" y="2470"/>
                  </a:cubicBezTo>
                  <a:cubicBezTo>
                    <a:pt x="461" y="2467"/>
                    <a:pt x="464" y="2466"/>
                    <a:pt x="468" y="2466"/>
                  </a:cubicBezTo>
                  <a:cubicBezTo>
                    <a:pt x="480" y="2466"/>
                    <a:pt x="495" y="2478"/>
                    <a:pt x="484" y="2489"/>
                  </a:cubicBezTo>
                  <a:cubicBezTo>
                    <a:pt x="390" y="2598"/>
                    <a:pt x="296" y="2701"/>
                    <a:pt x="193" y="2810"/>
                  </a:cubicBezTo>
                  <a:cubicBezTo>
                    <a:pt x="129" y="2874"/>
                    <a:pt x="75" y="2938"/>
                    <a:pt x="1" y="2997"/>
                  </a:cubicBezTo>
                  <a:lnTo>
                    <a:pt x="1" y="3110"/>
                  </a:lnTo>
                  <a:cubicBezTo>
                    <a:pt x="30" y="3091"/>
                    <a:pt x="65" y="3066"/>
                    <a:pt x="89" y="3046"/>
                  </a:cubicBezTo>
                  <a:cubicBezTo>
                    <a:pt x="203" y="2957"/>
                    <a:pt x="311" y="2869"/>
                    <a:pt x="420" y="2780"/>
                  </a:cubicBezTo>
                  <a:cubicBezTo>
                    <a:pt x="427" y="2774"/>
                    <a:pt x="435" y="2772"/>
                    <a:pt x="442" y="2772"/>
                  </a:cubicBezTo>
                  <a:cubicBezTo>
                    <a:pt x="465" y="2772"/>
                    <a:pt x="483" y="2796"/>
                    <a:pt x="464" y="2815"/>
                  </a:cubicBezTo>
                  <a:cubicBezTo>
                    <a:pt x="365" y="2903"/>
                    <a:pt x="267" y="2992"/>
                    <a:pt x="173" y="3081"/>
                  </a:cubicBezTo>
                  <a:cubicBezTo>
                    <a:pt x="119" y="3130"/>
                    <a:pt x="65" y="3194"/>
                    <a:pt x="1" y="3243"/>
                  </a:cubicBezTo>
                  <a:lnTo>
                    <a:pt x="1" y="3322"/>
                  </a:lnTo>
                  <a:lnTo>
                    <a:pt x="80" y="3322"/>
                  </a:lnTo>
                  <a:lnTo>
                    <a:pt x="80" y="3317"/>
                  </a:lnTo>
                  <a:cubicBezTo>
                    <a:pt x="94" y="3253"/>
                    <a:pt x="168" y="3214"/>
                    <a:pt x="227" y="3164"/>
                  </a:cubicBezTo>
                  <a:cubicBezTo>
                    <a:pt x="291" y="3110"/>
                    <a:pt x="360" y="3056"/>
                    <a:pt x="425" y="3002"/>
                  </a:cubicBezTo>
                  <a:cubicBezTo>
                    <a:pt x="430" y="2997"/>
                    <a:pt x="437" y="2995"/>
                    <a:pt x="444" y="2995"/>
                  </a:cubicBezTo>
                  <a:cubicBezTo>
                    <a:pt x="468" y="2995"/>
                    <a:pt x="493" y="3016"/>
                    <a:pt x="474" y="3031"/>
                  </a:cubicBezTo>
                  <a:lnTo>
                    <a:pt x="291" y="3219"/>
                  </a:lnTo>
                  <a:cubicBezTo>
                    <a:pt x="257" y="3253"/>
                    <a:pt x="227" y="3293"/>
                    <a:pt x="183" y="3317"/>
                  </a:cubicBezTo>
                  <a:lnTo>
                    <a:pt x="375" y="3317"/>
                  </a:lnTo>
                  <a:cubicBezTo>
                    <a:pt x="375" y="3293"/>
                    <a:pt x="395" y="3263"/>
                    <a:pt x="415" y="3238"/>
                  </a:cubicBezTo>
                  <a:cubicBezTo>
                    <a:pt x="444" y="3199"/>
                    <a:pt x="489" y="3164"/>
                    <a:pt x="543" y="3140"/>
                  </a:cubicBezTo>
                  <a:cubicBezTo>
                    <a:pt x="549" y="3137"/>
                    <a:pt x="555" y="3136"/>
                    <a:pt x="560" y="3136"/>
                  </a:cubicBezTo>
                  <a:cubicBezTo>
                    <a:pt x="589" y="3136"/>
                    <a:pt x="612" y="3163"/>
                    <a:pt x="587" y="3179"/>
                  </a:cubicBezTo>
                  <a:cubicBezTo>
                    <a:pt x="543" y="3204"/>
                    <a:pt x="503" y="3238"/>
                    <a:pt x="484" y="3278"/>
                  </a:cubicBezTo>
                  <a:cubicBezTo>
                    <a:pt x="479" y="3293"/>
                    <a:pt x="474" y="3307"/>
                    <a:pt x="469" y="3317"/>
                  </a:cubicBezTo>
                  <a:lnTo>
                    <a:pt x="602" y="3317"/>
                  </a:lnTo>
                  <a:cubicBezTo>
                    <a:pt x="617" y="3293"/>
                    <a:pt x="632" y="3263"/>
                    <a:pt x="646" y="3238"/>
                  </a:cubicBezTo>
                  <a:cubicBezTo>
                    <a:pt x="650" y="3226"/>
                    <a:pt x="663" y="3221"/>
                    <a:pt x="676" y="3221"/>
                  </a:cubicBezTo>
                  <a:cubicBezTo>
                    <a:pt x="694" y="3221"/>
                    <a:pt x="711" y="3231"/>
                    <a:pt x="705" y="3248"/>
                  </a:cubicBezTo>
                  <a:cubicBezTo>
                    <a:pt x="696" y="3273"/>
                    <a:pt x="686" y="3298"/>
                    <a:pt x="676" y="3317"/>
                  </a:cubicBezTo>
                  <a:lnTo>
                    <a:pt x="1933" y="3317"/>
                  </a:lnTo>
                  <a:cubicBezTo>
                    <a:pt x="2785" y="3262"/>
                    <a:pt x="3639" y="3241"/>
                    <a:pt x="4493" y="3241"/>
                  </a:cubicBezTo>
                  <a:cubicBezTo>
                    <a:pt x="5549" y="3241"/>
                    <a:pt x="6607" y="3274"/>
                    <a:pt x="7664" y="3317"/>
                  </a:cubicBezTo>
                  <a:lnTo>
                    <a:pt x="22854" y="3317"/>
                  </a:lnTo>
                  <a:cubicBezTo>
                    <a:pt x="22849" y="3288"/>
                    <a:pt x="22849" y="3253"/>
                    <a:pt x="22844" y="3219"/>
                  </a:cubicBezTo>
                  <a:cubicBezTo>
                    <a:pt x="22731" y="3086"/>
                    <a:pt x="22622" y="2948"/>
                    <a:pt x="22509" y="2819"/>
                  </a:cubicBezTo>
                  <a:cubicBezTo>
                    <a:pt x="22491" y="2798"/>
                    <a:pt x="22519" y="2780"/>
                    <a:pt x="22545" y="2780"/>
                  </a:cubicBezTo>
                  <a:cubicBezTo>
                    <a:pt x="22556" y="2780"/>
                    <a:pt x="22566" y="2783"/>
                    <a:pt x="22573" y="2790"/>
                  </a:cubicBezTo>
                  <a:cubicBezTo>
                    <a:pt x="22657" y="2874"/>
                    <a:pt x="22746" y="2962"/>
                    <a:pt x="22834" y="3046"/>
                  </a:cubicBezTo>
                  <a:cubicBezTo>
                    <a:pt x="22829" y="2967"/>
                    <a:pt x="22824" y="2888"/>
                    <a:pt x="22819" y="2810"/>
                  </a:cubicBezTo>
                  <a:cubicBezTo>
                    <a:pt x="22746" y="2721"/>
                    <a:pt x="22667" y="2627"/>
                    <a:pt x="22588" y="2539"/>
                  </a:cubicBezTo>
                  <a:cubicBezTo>
                    <a:pt x="22570" y="2518"/>
                    <a:pt x="22597" y="2497"/>
                    <a:pt x="22625" y="2497"/>
                  </a:cubicBezTo>
                  <a:cubicBezTo>
                    <a:pt x="22637" y="2497"/>
                    <a:pt x="22648" y="2500"/>
                    <a:pt x="22657" y="2509"/>
                  </a:cubicBezTo>
                  <a:cubicBezTo>
                    <a:pt x="22706" y="2558"/>
                    <a:pt x="22760" y="2612"/>
                    <a:pt x="22815" y="2662"/>
                  </a:cubicBezTo>
                  <a:cubicBezTo>
                    <a:pt x="22815" y="2593"/>
                    <a:pt x="22815" y="2524"/>
                    <a:pt x="22810" y="2450"/>
                  </a:cubicBezTo>
                  <a:cubicBezTo>
                    <a:pt x="22721" y="2322"/>
                    <a:pt x="22637" y="2194"/>
                    <a:pt x="22543" y="2070"/>
                  </a:cubicBezTo>
                  <a:cubicBezTo>
                    <a:pt x="22530" y="2050"/>
                    <a:pt x="22553" y="2030"/>
                    <a:pt x="22577" y="2030"/>
                  </a:cubicBezTo>
                  <a:cubicBezTo>
                    <a:pt x="22588" y="2030"/>
                    <a:pt x="22600" y="2035"/>
                    <a:pt x="22608" y="2046"/>
                  </a:cubicBezTo>
                  <a:cubicBezTo>
                    <a:pt x="22672" y="2120"/>
                    <a:pt x="22741" y="2198"/>
                    <a:pt x="22815" y="2277"/>
                  </a:cubicBezTo>
                  <a:cubicBezTo>
                    <a:pt x="22815" y="2203"/>
                    <a:pt x="22815" y="2134"/>
                    <a:pt x="22815" y="2060"/>
                  </a:cubicBezTo>
                  <a:cubicBezTo>
                    <a:pt x="22731" y="1908"/>
                    <a:pt x="22657" y="1750"/>
                    <a:pt x="22573" y="1602"/>
                  </a:cubicBezTo>
                  <a:cubicBezTo>
                    <a:pt x="22563" y="1585"/>
                    <a:pt x="22586" y="1565"/>
                    <a:pt x="22608" y="1565"/>
                  </a:cubicBezTo>
                  <a:cubicBezTo>
                    <a:pt x="22617" y="1565"/>
                    <a:pt x="22626" y="1569"/>
                    <a:pt x="22632" y="1577"/>
                  </a:cubicBezTo>
                  <a:cubicBezTo>
                    <a:pt x="22691" y="1671"/>
                    <a:pt x="22755" y="1765"/>
                    <a:pt x="22824" y="1863"/>
                  </a:cubicBezTo>
                  <a:cubicBezTo>
                    <a:pt x="22829" y="1789"/>
                    <a:pt x="22829" y="1711"/>
                    <a:pt x="22834" y="1637"/>
                  </a:cubicBezTo>
                  <a:cubicBezTo>
                    <a:pt x="22765" y="1523"/>
                    <a:pt x="22696" y="1405"/>
                    <a:pt x="22627" y="1297"/>
                  </a:cubicBezTo>
                  <a:cubicBezTo>
                    <a:pt x="22610" y="1273"/>
                    <a:pt x="22635" y="1252"/>
                    <a:pt x="22660" y="1252"/>
                  </a:cubicBezTo>
                  <a:cubicBezTo>
                    <a:pt x="22672" y="1252"/>
                    <a:pt x="22684" y="1256"/>
                    <a:pt x="22691" y="1267"/>
                  </a:cubicBezTo>
                  <a:cubicBezTo>
                    <a:pt x="22741" y="1336"/>
                    <a:pt x="22795" y="1410"/>
                    <a:pt x="22849" y="1484"/>
                  </a:cubicBezTo>
                  <a:cubicBezTo>
                    <a:pt x="22854" y="1390"/>
                    <a:pt x="22864" y="1292"/>
                    <a:pt x="22874" y="1198"/>
                  </a:cubicBezTo>
                  <a:cubicBezTo>
                    <a:pt x="22810" y="1070"/>
                    <a:pt x="22755" y="942"/>
                    <a:pt x="22691" y="819"/>
                  </a:cubicBezTo>
                  <a:cubicBezTo>
                    <a:pt x="22678" y="799"/>
                    <a:pt x="22703" y="784"/>
                    <a:pt x="22728" y="784"/>
                  </a:cubicBezTo>
                  <a:cubicBezTo>
                    <a:pt x="22741" y="784"/>
                    <a:pt x="22753" y="788"/>
                    <a:pt x="22760" y="799"/>
                  </a:cubicBezTo>
                  <a:cubicBezTo>
                    <a:pt x="22800" y="868"/>
                    <a:pt x="22849" y="942"/>
                    <a:pt x="22898" y="1016"/>
                  </a:cubicBezTo>
                  <a:cubicBezTo>
                    <a:pt x="22903" y="947"/>
                    <a:pt x="22913" y="878"/>
                    <a:pt x="22923" y="814"/>
                  </a:cubicBezTo>
                  <a:cubicBezTo>
                    <a:pt x="22834" y="725"/>
                    <a:pt x="22750" y="636"/>
                    <a:pt x="22662" y="547"/>
                  </a:cubicBezTo>
                  <a:cubicBezTo>
                    <a:pt x="22640" y="529"/>
                    <a:pt x="22670" y="502"/>
                    <a:pt x="22699" y="502"/>
                  </a:cubicBezTo>
                  <a:cubicBezTo>
                    <a:pt x="22709" y="502"/>
                    <a:pt x="22718" y="505"/>
                    <a:pt x="22726" y="513"/>
                  </a:cubicBezTo>
                  <a:cubicBezTo>
                    <a:pt x="22795" y="577"/>
                    <a:pt x="22869" y="646"/>
                    <a:pt x="22938" y="710"/>
                  </a:cubicBezTo>
                  <a:cubicBezTo>
                    <a:pt x="22943" y="671"/>
                    <a:pt x="22948" y="636"/>
                    <a:pt x="22957" y="597"/>
                  </a:cubicBezTo>
                  <a:cubicBezTo>
                    <a:pt x="22854" y="488"/>
                    <a:pt x="22760" y="375"/>
                    <a:pt x="22662" y="271"/>
                  </a:cubicBezTo>
                  <a:cubicBezTo>
                    <a:pt x="22637" y="247"/>
                    <a:pt x="22670" y="223"/>
                    <a:pt x="22703" y="223"/>
                  </a:cubicBezTo>
                  <a:cubicBezTo>
                    <a:pt x="22717" y="223"/>
                    <a:pt x="22730" y="227"/>
                    <a:pt x="22741" y="237"/>
                  </a:cubicBezTo>
                  <a:cubicBezTo>
                    <a:pt x="22815" y="311"/>
                    <a:pt x="22898" y="385"/>
                    <a:pt x="22977" y="464"/>
                  </a:cubicBezTo>
                  <a:cubicBezTo>
                    <a:pt x="22982" y="424"/>
                    <a:pt x="22987" y="390"/>
                    <a:pt x="22997" y="355"/>
                  </a:cubicBezTo>
                  <a:cubicBezTo>
                    <a:pt x="22903" y="271"/>
                    <a:pt x="22815" y="178"/>
                    <a:pt x="22731" y="94"/>
                  </a:cubicBezTo>
                  <a:cubicBezTo>
                    <a:pt x="22701" y="68"/>
                    <a:pt x="22731" y="33"/>
                    <a:pt x="22764" y="33"/>
                  </a:cubicBezTo>
                  <a:cubicBezTo>
                    <a:pt x="22774" y="33"/>
                    <a:pt x="22785" y="36"/>
                    <a:pt x="22795" y="45"/>
                  </a:cubicBezTo>
                  <a:cubicBezTo>
                    <a:pt x="22869" y="109"/>
                    <a:pt x="22943" y="168"/>
                    <a:pt x="23022" y="237"/>
                  </a:cubicBezTo>
                  <a:cubicBezTo>
                    <a:pt x="23036" y="158"/>
                    <a:pt x="23051" y="79"/>
                    <a:pt x="23066" y="0"/>
                  </a:cubicBezTo>
                  <a:lnTo>
                    <a:pt x="15757" y="0"/>
                  </a:lnTo>
                  <a:cubicBezTo>
                    <a:pt x="13526" y="75"/>
                    <a:pt x="11292" y="113"/>
                    <a:pt x="9060" y="113"/>
                  </a:cubicBezTo>
                  <a:cubicBezTo>
                    <a:pt x="6863" y="113"/>
                    <a:pt x="4667" y="76"/>
                    <a:pt x="2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0"/>
            <p:cNvSpPr/>
            <p:nvPr/>
          </p:nvSpPr>
          <p:spPr>
            <a:xfrm>
              <a:off x="7202225" y="2072164"/>
              <a:ext cx="4468" cy="16897"/>
            </a:xfrm>
            <a:custGeom>
              <a:avLst/>
              <a:gdLst/>
              <a:ahLst/>
              <a:cxnLst/>
              <a:rect l="l" t="t" r="r" b="b"/>
              <a:pathLst>
                <a:path w="55" h="208" extrusionOk="0">
                  <a:moveTo>
                    <a:pt x="0" y="0"/>
                  </a:moveTo>
                  <a:cubicBezTo>
                    <a:pt x="0" y="45"/>
                    <a:pt x="0" y="89"/>
                    <a:pt x="0" y="133"/>
                  </a:cubicBezTo>
                  <a:cubicBezTo>
                    <a:pt x="20" y="158"/>
                    <a:pt x="40" y="183"/>
                    <a:pt x="54" y="207"/>
                  </a:cubicBezTo>
                  <a:lnTo>
                    <a:pt x="54" y="74"/>
                  </a:lnTo>
                  <a:cubicBezTo>
                    <a:pt x="35" y="50"/>
                    <a:pt x="20" y="25"/>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0"/>
            <p:cNvSpPr/>
            <p:nvPr/>
          </p:nvSpPr>
          <p:spPr>
            <a:xfrm>
              <a:off x="7085729" y="2168269"/>
              <a:ext cx="61334" cy="71733"/>
            </a:xfrm>
            <a:custGeom>
              <a:avLst/>
              <a:gdLst/>
              <a:ahLst/>
              <a:cxnLst/>
              <a:rect l="l" t="t" r="r" b="b"/>
              <a:pathLst>
                <a:path w="755" h="883" extrusionOk="0">
                  <a:moveTo>
                    <a:pt x="754" y="0"/>
                  </a:moveTo>
                  <a:cubicBezTo>
                    <a:pt x="690" y="0"/>
                    <a:pt x="631" y="5"/>
                    <a:pt x="572" y="5"/>
                  </a:cubicBezTo>
                  <a:cubicBezTo>
                    <a:pt x="449" y="257"/>
                    <a:pt x="266" y="547"/>
                    <a:pt x="0" y="744"/>
                  </a:cubicBezTo>
                  <a:lnTo>
                    <a:pt x="5" y="882"/>
                  </a:lnTo>
                  <a:cubicBezTo>
                    <a:pt x="301" y="602"/>
                    <a:pt x="552" y="321"/>
                    <a:pt x="7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0"/>
            <p:cNvSpPr/>
            <p:nvPr/>
          </p:nvSpPr>
          <p:spPr>
            <a:xfrm>
              <a:off x="5346416" y="2169488"/>
              <a:ext cx="7718" cy="22503"/>
            </a:xfrm>
            <a:custGeom>
              <a:avLst/>
              <a:gdLst/>
              <a:ahLst/>
              <a:cxnLst/>
              <a:rect l="l" t="t" r="r" b="b"/>
              <a:pathLst>
                <a:path w="95" h="277" extrusionOk="0">
                  <a:moveTo>
                    <a:pt x="60" y="0"/>
                  </a:moveTo>
                  <a:cubicBezTo>
                    <a:pt x="45" y="0"/>
                    <a:pt x="30" y="5"/>
                    <a:pt x="16" y="5"/>
                  </a:cubicBezTo>
                  <a:cubicBezTo>
                    <a:pt x="11" y="64"/>
                    <a:pt x="6" y="118"/>
                    <a:pt x="1" y="177"/>
                  </a:cubicBezTo>
                  <a:cubicBezTo>
                    <a:pt x="1" y="192"/>
                    <a:pt x="1" y="202"/>
                    <a:pt x="1" y="217"/>
                  </a:cubicBezTo>
                  <a:cubicBezTo>
                    <a:pt x="30" y="237"/>
                    <a:pt x="65" y="256"/>
                    <a:pt x="94" y="276"/>
                  </a:cubicBezTo>
                  <a:cubicBezTo>
                    <a:pt x="55" y="192"/>
                    <a:pt x="45" y="94"/>
                    <a:pt x="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0"/>
            <p:cNvSpPr/>
            <p:nvPr/>
          </p:nvSpPr>
          <p:spPr>
            <a:xfrm>
              <a:off x="7203768" y="2126188"/>
              <a:ext cx="3331" cy="19741"/>
            </a:xfrm>
            <a:custGeom>
              <a:avLst/>
              <a:gdLst/>
              <a:ahLst/>
              <a:cxnLst/>
              <a:rect l="l" t="t" r="r" b="b"/>
              <a:pathLst>
                <a:path w="41" h="243" extrusionOk="0">
                  <a:moveTo>
                    <a:pt x="1" y="1"/>
                  </a:moveTo>
                  <a:lnTo>
                    <a:pt x="1" y="1"/>
                  </a:lnTo>
                  <a:cubicBezTo>
                    <a:pt x="6" y="75"/>
                    <a:pt x="11" y="149"/>
                    <a:pt x="16" y="223"/>
                  </a:cubicBezTo>
                  <a:cubicBezTo>
                    <a:pt x="21" y="227"/>
                    <a:pt x="31" y="237"/>
                    <a:pt x="35" y="242"/>
                  </a:cubicBezTo>
                  <a:lnTo>
                    <a:pt x="40" y="242"/>
                  </a:lnTo>
                  <a:lnTo>
                    <a:pt x="40" y="35"/>
                  </a:lnTo>
                  <a:cubicBezTo>
                    <a:pt x="26" y="25"/>
                    <a:pt x="16" y="16"/>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0"/>
            <p:cNvSpPr/>
            <p:nvPr/>
          </p:nvSpPr>
          <p:spPr>
            <a:xfrm>
              <a:off x="7086866" y="2261937"/>
              <a:ext cx="4874" cy="5280"/>
            </a:xfrm>
            <a:custGeom>
              <a:avLst/>
              <a:gdLst/>
              <a:ahLst/>
              <a:cxnLst/>
              <a:rect l="l" t="t" r="r" b="b"/>
              <a:pathLst>
                <a:path w="60" h="65" extrusionOk="0">
                  <a:moveTo>
                    <a:pt x="60" y="1"/>
                  </a:moveTo>
                  <a:lnTo>
                    <a:pt x="60" y="1"/>
                  </a:lnTo>
                  <a:cubicBezTo>
                    <a:pt x="40" y="15"/>
                    <a:pt x="21" y="25"/>
                    <a:pt x="1" y="40"/>
                  </a:cubicBezTo>
                  <a:cubicBezTo>
                    <a:pt x="1" y="50"/>
                    <a:pt x="1" y="55"/>
                    <a:pt x="1" y="65"/>
                  </a:cubicBezTo>
                  <a:cubicBezTo>
                    <a:pt x="21" y="45"/>
                    <a:pt x="40" y="25"/>
                    <a:pt x="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0"/>
            <p:cNvSpPr/>
            <p:nvPr/>
          </p:nvSpPr>
          <p:spPr>
            <a:xfrm>
              <a:off x="7187358" y="2168676"/>
              <a:ext cx="2518" cy="8043"/>
            </a:xfrm>
            <a:custGeom>
              <a:avLst/>
              <a:gdLst/>
              <a:ahLst/>
              <a:cxnLst/>
              <a:rect l="l" t="t" r="r" b="b"/>
              <a:pathLst>
                <a:path w="31" h="99" extrusionOk="0">
                  <a:moveTo>
                    <a:pt x="21" y="0"/>
                  </a:moveTo>
                  <a:cubicBezTo>
                    <a:pt x="16" y="30"/>
                    <a:pt x="11" y="64"/>
                    <a:pt x="1" y="99"/>
                  </a:cubicBezTo>
                  <a:cubicBezTo>
                    <a:pt x="11" y="89"/>
                    <a:pt x="21" y="84"/>
                    <a:pt x="30" y="79"/>
                  </a:cubicBezTo>
                  <a:cubicBezTo>
                    <a:pt x="26" y="74"/>
                    <a:pt x="26" y="74"/>
                    <a:pt x="26" y="69"/>
                  </a:cubicBezTo>
                  <a:cubicBezTo>
                    <a:pt x="21" y="45"/>
                    <a:pt x="21" y="2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0"/>
            <p:cNvSpPr/>
            <p:nvPr/>
          </p:nvSpPr>
          <p:spPr>
            <a:xfrm>
              <a:off x="7100921" y="2166239"/>
              <a:ext cx="82131" cy="72139"/>
            </a:xfrm>
            <a:custGeom>
              <a:avLst/>
              <a:gdLst/>
              <a:ahLst/>
              <a:cxnLst/>
              <a:rect l="l" t="t" r="r" b="b"/>
              <a:pathLst>
                <a:path w="1011" h="888" extrusionOk="0">
                  <a:moveTo>
                    <a:pt x="976" y="1"/>
                  </a:moveTo>
                  <a:cubicBezTo>
                    <a:pt x="868" y="6"/>
                    <a:pt x="754" y="10"/>
                    <a:pt x="646" y="20"/>
                  </a:cubicBezTo>
                  <a:cubicBezTo>
                    <a:pt x="493" y="331"/>
                    <a:pt x="281" y="631"/>
                    <a:pt x="0" y="888"/>
                  </a:cubicBezTo>
                  <a:cubicBezTo>
                    <a:pt x="143" y="789"/>
                    <a:pt x="291" y="686"/>
                    <a:pt x="429" y="587"/>
                  </a:cubicBezTo>
                  <a:cubicBezTo>
                    <a:pt x="439" y="582"/>
                    <a:pt x="449" y="572"/>
                    <a:pt x="459" y="567"/>
                  </a:cubicBezTo>
                  <a:cubicBezTo>
                    <a:pt x="449" y="562"/>
                    <a:pt x="449" y="553"/>
                    <a:pt x="454" y="548"/>
                  </a:cubicBezTo>
                  <a:cubicBezTo>
                    <a:pt x="523" y="375"/>
                    <a:pt x="685" y="203"/>
                    <a:pt x="799" y="45"/>
                  </a:cubicBezTo>
                  <a:cubicBezTo>
                    <a:pt x="805" y="37"/>
                    <a:pt x="814" y="34"/>
                    <a:pt x="823" y="34"/>
                  </a:cubicBezTo>
                  <a:cubicBezTo>
                    <a:pt x="841" y="34"/>
                    <a:pt x="858" y="48"/>
                    <a:pt x="848" y="65"/>
                  </a:cubicBezTo>
                  <a:cubicBezTo>
                    <a:pt x="769" y="188"/>
                    <a:pt x="705" y="326"/>
                    <a:pt x="616" y="449"/>
                  </a:cubicBezTo>
                  <a:cubicBezTo>
                    <a:pt x="730" y="365"/>
                    <a:pt x="843" y="282"/>
                    <a:pt x="961" y="203"/>
                  </a:cubicBezTo>
                  <a:cubicBezTo>
                    <a:pt x="966" y="134"/>
                    <a:pt x="991" y="65"/>
                    <a:pt x="1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0"/>
            <p:cNvSpPr/>
            <p:nvPr/>
          </p:nvSpPr>
          <p:spPr>
            <a:xfrm>
              <a:off x="7202631" y="2099786"/>
              <a:ext cx="4468" cy="14460"/>
            </a:xfrm>
            <a:custGeom>
              <a:avLst/>
              <a:gdLst/>
              <a:ahLst/>
              <a:cxnLst/>
              <a:rect l="l" t="t" r="r" b="b"/>
              <a:pathLst>
                <a:path w="55" h="178" extrusionOk="0">
                  <a:moveTo>
                    <a:pt x="0" y="0"/>
                  </a:moveTo>
                  <a:cubicBezTo>
                    <a:pt x="0" y="45"/>
                    <a:pt x="0" y="84"/>
                    <a:pt x="5" y="129"/>
                  </a:cubicBezTo>
                  <a:lnTo>
                    <a:pt x="54" y="178"/>
                  </a:lnTo>
                  <a:lnTo>
                    <a:pt x="54" y="55"/>
                  </a:lnTo>
                  <a:cubicBezTo>
                    <a:pt x="35" y="40"/>
                    <a:pt x="15" y="2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0"/>
            <p:cNvSpPr/>
            <p:nvPr/>
          </p:nvSpPr>
          <p:spPr>
            <a:xfrm>
              <a:off x="7203443" y="2001650"/>
              <a:ext cx="3249" cy="25346"/>
            </a:xfrm>
            <a:custGeom>
              <a:avLst/>
              <a:gdLst/>
              <a:ahLst/>
              <a:cxnLst/>
              <a:rect l="l" t="t" r="r" b="b"/>
              <a:pathLst>
                <a:path w="40" h="312" extrusionOk="0">
                  <a:moveTo>
                    <a:pt x="15" y="1"/>
                  </a:moveTo>
                  <a:cubicBezTo>
                    <a:pt x="10" y="80"/>
                    <a:pt x="5" y="159"/>
                    <a:pt x="0" y="238"/>
                  </a:cubicBezTo>
                  <a:cubicBezTo>
                    <a:pt x="15" y="262"/>
                    <a:pt x="30" y="287"/>
                    <a:pt x="39" y="311"/>
                  </a:cubicBezTo>
                  <a:lnTo>
                    <a:pt x="39" y="31"/>
                  </a:lnTo>
                  <a:cubicBezTo>
                    <a:pt x="35" y="21"/>
                    <a:pt x="25" y="11"/>
                    <a:pt x="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0"/>
            <p:cNvSpPr/>
            <p:nvPr/>
          </p:nvSpPr>
          <p:spPr>
            <a:xfrm>
              <a:off x="7202225" y="2033739"/>
              <a:ext cx="4874" cy="28921"/>
            </a:xfrm>
            <a:custGeom>
              <a:avLst/>
              <a:gdLst/>
              <a:ahLst/>
              <a:cxnLst/>
              <a:rect l="l" t="t" r="r" b="b"/>
              <a:pathLst>
                <a:path w="60" h="356" extrusionOk="0">
                  <a:moveTo>
                    <a:pt x="10" y="0"/>
                  </a:moveTo>
                  <a:cubicBezTo>
                    <a:pt x="5" y="84"/>
                    <a:pt x="0" y="168"/>
                    <a:pt x="0" y="252"/>
                  </a:cubicBezTo>
                  <a:cubicBezTo>
                    <a:pt x="20" y="286"/>
                    <a:pt x="40" y="321"/>
                    <a:pt x="59" y="355"/>
                  </a:cubicBezTo>
                  <a:lnTo>
                    <a:pt x="59" y="40"/>
                  </a:lnTo>
                  <a:cubicBezTo>
                    <a:pt x="45" y="35"/>
                    <a:pt x="35" y="35"/>
                    <a:pt x="25" y="25"/>
                  </a:cubicBezTo>
                  <a:cubicBezTo>
                    <a:pt x="20" y="15"/>
                    <a:pt x="15" y="10"/>
                    <a:pt x="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0"/>
            <p:cNvSpPr/>
            <p:nvPr/>
          </p:nvSpPr>
          <p:spPr>
            <a:xfrm>
              <a:off x="7171354" y="1846728"/>
              <a:ext cx="40131" cy="9667"/>
            </a:xfrm>
            <a:custGeom>
              <a:avLst/>
              <a:gdLst/>
              <a:ahLst/>
              <a:cxnLst/>
              <a:rect l="l" t="t" r="r" b="b"/>
              <a:pathLst>
                <a:path w="494" h="119" extrusionOk="0">
                  <a:moveTo>
                    <a:pt x="494" y="1"/>
                  </a:moveTo>
                  <a:cubicBezTo>
                    <a:pt x="326" y="11"/>
                    <a:pt x="163" y="20"/>
                    <a:pt x="1" y="30"/>
                  </a:cubicBezTo>
                  <a:cubicBezTo>
                    <a:pt x="1" y="40"/>
                    <a:pt x="1" y="45"/>
                    <a:pt x="1" y="50"/>
                  </a:cubicBezTo>
                  <a:cubicBezTo>
                    <a:pt x="1" y="75"/>
                    <a:pt x="6" y="99"/>
                    <a:pt x="1" y="119"/>
                  </a:cubicBezTo>
                  <a:lnTo>
                    <a:pt x="464" y="119"/>
                  </a:lnTo>
                  <a:cubicBezTo>
                    <a:pt x="474" y="80"/>
                    <a:pt x="484" y="40"/>
                    <a:pt x="4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0"/>
            <p:cNvSpPr/>
            <p:nvPr/>
          </p:nvSpPr>
          <p:spPr>
            <a:xfrm>
              <a:off x="7206205" y="1977278"/>
              <a:ext cx="894" cy="7636"/>
            </a:xfrm>
            <a:custGeom>
              <a:avLst/>
              <a:gdLst/>
              <a:ahLst/>
              <a:cxnLst/>
              <a:rect l="l" t="t" r="r" b="b"/>
              <a:pathLst>
                <a:path w="11" h="94" extrusionOk="0">
                  <a:moveTo>
                    <a:pt x="10" y="0"/>
                  </a:moveTo>
                  <a:cubicBezTo>
                    <a:pt x="5" y="25"/>
                    <a:pt x="5" y="55"/>
                    <a:pt x="1" y="84"/>
                  </a:cubicBezTo>
                  <a:cubicBezTo>
                    <a:pt x="5" y="89"/>
                    <a:pt x="5" y="89"/>
                    <a:pt x="10" y="94"/>
                  </a:cubicBezTo>
                  <a:lnTo>
                    <a:pt x="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0"/>
            <p:cNvSpPr/>
            <p:nvPr/>
          </p:nvSpPr>
          <p:spPr>
            <a:xfrm>
              <a:off x="6588794" y="2166239"/>
              <a:ext cx="16491" cy="3331"/>
            </a:xfrm>
            <a:custGeom>
              <a:avLst/>
              <a:gdLst/>
              <a:ahLst/>
              <a:cxnLst/>
              <a:rect l="l" t="t" r="r" b="b"/>
              <a:pathLst>
                <a:path w="203" h="41" extrusionOk="0">
                  <a:moveTo>
                    <a:pt x="60" y="1"/>
                  </a:moveTo>
                  <a:cubicBezTo>
                    <a:pt x="40" y="15"/>
                    <a:pt x="21" y="25"/>
                    <a:pt x="1" y="40"/>
                  </a:cubicBezTo>
                  <a:lnTo>
                    <a:pt x="144" y="40"/>
                  </a:lnTo>
                  <a:cubicBezTo>
                    <a:pt x="163" y="30"/>
                    <a:pt x="183" y="15"/>
                    <a:pt x="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0"/>
            <p:cNvSpPr/>
            <p:nvPr/>
          </p:nvSpPr>
          <p:spPr>
            <a:xfrm>
              <a:off x="6685711" y="2166239"/>
              <a:ext cx="16897" cy="3331"/>
            </a:xfrm>
            <a:custGeom>
              <a:avLst/>
              <a:gdLst/>
              <a:ahLst/>
              <a:cxnLst/>
              <a:rect l="l" t="t" r="r" b="b"/>
              <a:pathLst>
                <a:path w="208" h="41" extrusionOk="0">
                  <a:moveTo>
                    <a:pt x="65" y="1"/>
                  </a:moveTo>
                  <a:cubicBezTo>
                    <a:pt x="45" y="15"/>
                    <a:pt x="25" y="30"/>
                    <a:pt x="1" y="40"/>
                  </a:cubicBezTo>
                  <a:lnTo>
                    <a:pt x="148" y="40"/>
                  </a:lnTo>
                  <a:cubicBezTo>
                    <a:pt x="168" y="30"/>
                    <a:pt x="188" y="15"/>
                    <a:pt x="2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0"/>
            <p:cNvSpPr/>
            <p:nvPr/>
          </p:nvSpPr>
          <p:spPr>
            <a:xfrm>
              <a:off x="6620883" y="2166239"/>
              <a:ext cx="16897" cy="3331"/>
            </a:xfrm>
            <a:custGeom>
              <a:avLst/>
              <a:gdLst/>
              <a:ahLst/>
              <a:cxnLst/>
              <a:rect l="l" t="t" r="r" b="b"/>
              <a:pathLst>
                <a:path w="208" h="41" extrusionOk="0">
                  <a:moveTo>
                    <a:pt x="64" y="1"/>
                  </a:moveTo>
                  <a:cubicBezTo>
                    <a:pt x="44" y="15"/>
                    <a:pt x="25" y="30"/>
                    <a:pt x="0" y="40"/>
                  </a:cubicBezTo>
                  <a:lnTo>
                    <a:pt x="148" y="40"/>
                  </a:lnTo>
                  <a:cubicBezTo>
                    <a:pt x="168" y="30"/>
                    <a:pt x="187" y="15"/>
                    <a:pt x="2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0"/>
            <p:cNvSpPr/>
            <p:nvPr/>
          </p:nvSpPr>
          <p:spPr>
            <a:xfrm>
              <a:off x="6653297" y="2166239"/>
              <a:ext cx="16897" cy="3331"/>
            </a:xfrm>
            <a:custGeom>
              <a:avLst/>
              <a:gdLst/>
              <a:ahLst/>
              <a:cxnLst/>
              <a:rect l="l" t="t" r="r" b="b"/>
              <a:pathLst>
                <a:path w="208" h="41" extrusionOk="0">
                  <a:moveTo>
                    <a:pt x="64" y="1"/>
                  </a:moveTo>
                  <a:cubicBezTo>
                    <a:pt x="45" y="15"/>
                    <a:pt x="20" y="30"/>
                    <a:pt x="0" y="40"/>
                  </a:cubicBezTo>
                  <a:lnTo>
                    <a:pt x="148" y="40"/>
                  </a:lnTo>
                  <a:cubicBezTo>
                    <a:pt x="168" y="30"/>
                    <a:pt x="188" y="15"/>
                    <a:pt x="2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0"/>
            <p:cNvSpPr/>
            <p:nvPr/>
          </p:nvSpPr>
          <p:spPr>
            <a:xfrm>
              <a:off x="7085729" y="2170219"/>
              <a:ext cx="14054" cy="28514"/>
            </a:xfrm>
            <a:custGeom>
              <a:avLst/>
              <a:gdLst/>
              <a:ahLst/>
              <a:cxnLst/>
              <a:rect l="l" t="t" r="r" b="b"/>
              <a:pathLst>
                <a:path w="173" h="351" extrusionOk="0">
                  <a:moveTo>
                    <a:pt x="173" y="1"/>
                  </a:moveTo>
                  <a:lnTo>
                    <a:pt x="173" y="1"/>
                  </a:lnTo>
                  <a:cubicBezTo>
                    <a:pt x="118" y="6"/>
                    <a:pt x="59" y="11"/>
                    <a:pt x="5" y="11"/>
                  </a:cubicBezTo>
                  <a:cubicBezTo>
                    <a:pt x="0" y="124"/>
                    <a:pt x="0" y="237"/>
                    <a:pt x="0" y="351"/>
                  </a:cubicBezTo>
                  <a:cubicBezTo>
                    <a:pt x="25" y="311"/>
                    <a:pt x="49" y="277"/>
                    <a:pt x="74" y="237"/>
                  </a:cubicBezTo>
                  <a:cubicBezTo>
                    <a:pt x="113" y="159"/>
                    <a:pt x="148" y="85"/>
                    <a:pt x="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0"/>
            <p:cNvSpPr/>
            <p:nvPr/>
          </p:nvSpPr>
          <p:spPr>
            <a:xfrm>
              <a:off x="6556786" y="2166239"/>
              <a:ext cx="16085" cy="2925"/>
            </a:xfrm>
            <a:custGeom>
              <a:avLst/>
              <a:gdLst/>
              <a:ahLst/>
              <a:cxnLst/>
              <a:rect l="l" t="t" r="r" b="b"/>
              <a:pathLst>
                <a:path w="198" h="36" extrusionOk="0">
                  <a:moveTo>
                    <a:pt x="55" y="1"/>
                  </a:moveTo>
                  <a:cubicBezTo>
                    <a:pt x="35" y="10"/>
                    <a:pt x="20" y="25"/>
                    <a:pt x="1" y="35"/>
                  </a:cubicBezTo>
                  <a:lnTo>
                    <a:pt x="143" y="35"/>
                  </a:lnTo>
                  <a:cubicBezTo>
                    <a:pt x="163" y="25"/>
                    <a:pt x="178" y="10"/>
                    <a:pt x="1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0"/>
            <p:cNvSpPr/>
            <p:nvPr/>
          </p:nvSpPr>
          <p:spPr>
            <a:xfrm>
              <a:off x="6493501" y="2166239"/>
              <a:ext cx="14542" cy="2112"/>
            </a:xfrm>
            <a:custGeom>
              <a:avLst/>
              <a:gdLst/>
              <a:ahLst/>
              <a:cxnLst/>
              <a:rect l="l" t="t" r="r" b="b"/>
              <a:pathLst>
                <a:path w="179" h="26" extrusionOk="0">
                  <a:moveTo>
                    <a:pt x="35" y="1"/>
                  </a:moveTo>
                  <a:cubicBezTo>
                    <a:pt x="21" y="6"/>
                    <a:pt x="11" y="15"/>
                    <a:pt x="1" y="25"/>
                  </a:cubicBezTo>
                  <a:lnTo>
                    <a:pt x="139" y="25"/>
                  </a:lnTo>
                  <a:cubicBezTo>
                    <a:pt x="154" y="15"/>
                    <a:pt x="164" y="10"/>
                    <a:pt x="1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0"/>
            <p:cNvSpPr/>
            <p:nvPr/>
          </p:nvSpPr>
          <p:spPr>
            <a:xfrm>
              <a:off x="6525184" y="2166239"/>
              <a:ext cx="15273" cy="2518"/>
            </a:xfrm>
            <a:custGeom>
              <a:avLst/>
              <a:gdLst/>
              <a:ahLst/>
              <a:cxnLst/>
              <a:rect l="l" t="t" r="r" b="b"/>
              <a:pathLst>
                <a:path w="188" h="31" extrusionOk="0">
                  <a:moveTo>
                    <a:pt x="45" y="1"/>
                  </a:moveTo>
                  <a:cubicBezTo>
                    <a:pt x="30" y="10"/>
                    <a:pt x="15" y="20"/>
                    <a:pt x="0" y="30"/>
                  </a:cubicBezTo>
                  <a:lnTo>
                    <a:pt x="143" y="30"/>
                  </a:lnTo>
                  <a:cubicBezTo>
                    <a:pt x="153" y="20"/>
                    <a:pt x="173" y="10"/>
                    <a:pt x="1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0"/>
            <p:cNvSpPr/>
            <p:nvPr/>
          </p:nvSpPr>
          <p:spPr>
            <a:xfrm>
              <a:off x="6461900" y="2166239"/>
              <a:ext cx="13729" cy="1706"/>
            </a:xfrm>
            <a:custGeom>
              <a:avLst/>
              <a:gdLst/>
              <a:ahLst/>
              <a:cxnLst/>
              <a:rect l="l" t="t" r="r" b="b"/>
              <a:pathLst>
                <a:path w="169" h="21" extrusionOk="0">
                  <a:moveTo>
                    <a:pt x="25" y="1"/>
                  </a:moveTo>
                  <a:cubicBezTo>
                    <a:pt x="15" y="6"/>
                    <a:pt x="10" y="10"/>
                    <a:pt x="1" y="15"/>
                  </a:cubicBezTo>
                  <a:cubicBezTo>
                    <a:pt x="50" y="15"/>
                    <a:pt x="94" y="20"/>
                    <a:pt x="139" y="20"/>
                  </a:cubicBezTo>
                  <a:cubicBezTo>
                    <a:pt x="148" y="10"/>
                    <a:pt x="158" y="6"/>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0"/>
            <p:cNvSpPr/>
            <p:nvPr/>
          </p:nvSpPr>
          <p:spPr>
            <a:xfrm>
              <a:off x="6851031" y="2166239"/>
              <a:ext cx="13729" cy="1300"/>
            </a:xfrm>
            <a:custGeom>
              <a:avLst/>
              <a:gdLst/>
              <a:ahLst/>
              <a:cxnLst/>
              <a:rect l="l" t="t" r="r" b="b"/>
              <a:pathLst>
                <a:path w="169" h="16" extrusionOk="0">
                  <a:moveTo>
                    <a:pt x="26" y="1"/>
                  </a:moveTo>
                  <a:cubicBezTo>
                    <a:pt x="16" y="6"/>
                    <a:pt x="11" y="10"/>
                    <a:pt x="1" y="15"/>
                  </a:cubicBezTo>
                  <a:lnTo>
                    <a:pt x="149" y="15"/>
                  </a:lnTo>
                  <a:cubicBezTo>
                    <a:pt x="159" y="10"/>
                    <a:pt x="164" y="6"/>
                    <a:pt x="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0"/>
            <p:cNvSpPr/>
            <p:nvPr/>
          </p:nvSpPr>
          <p:spPr>
            <a:xfrm>
              <a:off x="6884664" y="2166239"/>
              <a:ext cx="12511" cy="487"/>
            </a:xfrm>
            <a:custGeom>
              <a:avLst/>
              <a:gdLst/>
              <a:ahLst/>
              <a:cxnLst/>
              <a:rect l="l" t="t" r="r" b="b"/>
              <a:pathLst>
                <a:path w="154" h="6" extrusionOk="0">
                  <a:moveTo>
                    <a:pt x="11" y="1"/>
                  </a:moveTo>
                  <a:lnTo>
                    <a:pt x="1" y="6"/>
                  </a:lnTo>
                  <a:lnTo>
                    <a:pt x="149" y="6"/>
                  </a:lnTo>
                  <a:cubicBezTo>
                    <a:pt x="149" y="1"/>
                    <a:pt x="154" y="1"/>
                    <a:pt x="1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0"/>
            <p:cNvSpPr/>
            <p:nvPr/>
          </p:nvSpPr>
          <p:spPr>
            <a:xfrm>
              <a:off x="7085323" y="2169082"/>
              <a:ext cx="40862" cy="48093"/>
            </a:xfrm>
            <a:custGeom>
              <a:avLst/>
              <a:gdLst/>
              <a:ahLst/>
              <a:cxnLst/>
              <a:rect l="l" t="t" r="r" b="b"/>
              <a:pathLst>
                <a:path w="503" h="592" extrusionOk="0">
                  <a:moveTo>
                    <a:pt x="503" y="0"/>
                  </a:moveTo>
                  <a:lnTo>
                    <a:pt x="503" y="0"/>
                  </a:lnTo>
                  <a:cubicBezTo>
                    <a:pt x="419" y="5"/>
                    <a:pt x="335" y="10"/>
                    <a:pt x="251" y="15"/>
                  </a:cubicBezTo>
                  <a:cubicBezTo>
                    <a:pt x="217" y="182"/>
                    <a:pt x="143" y="370"/>
                    <a:pt x="0" y="508"/>
                  </a:cubicBezTo>
                  <a:lnTo>
                    <a:pt x="0" y="523"/>
                  </a:lnTo>
                  <a:cubicBezTo>
                    <a:pt x="0" y="547"/>
                    <a:pt x="0" y="572"/>
                    <a:pt x="5" y="592"/>
                  </a:cubicBezTo>
                  <a:cubicBezTo>
                    <a:pt x="64" y="542"/>
                    <a:pt x="128" y="488"/>
                    <a:pt x="178" y="429"/>
                  </a:cubicBezTo>
                  <a:cubicBezTo>
                    <a:pt x="306" y="296"/>
                    <a:pt x="409" y="153"/>
                    <a:pt x="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0"/>
            <p:cNvSpPr/>
            <p:nvPr/>
          </p:nvSpPr>
          <p:spPr>
            <a:xfrm>
              <a:off x="6817805" y="2166239"/>
              <a:ext cx="14542" cy="2112"/>
            </a:xfrm>
            <a:custGeom>
              <a:avLst/>
              <a:gdLst/>
              <a:ahLst/>
              <a:cxnLst/>
              <a:rect l="l" t="t" r="r" b="b"/>
              <a:pathLst>
                <a:path w="179" h="26" extrusionOk="0">
                  <a:moveTo>
                    <a:pt x="35" y="1"/>
                  </a:moveTo>
                  <a:cubicBezTo>
                    <a:pt x="26" y="10"/>
                    <a:pt x="11" y="15"/>
                    <a:pt x="1" y="25"/>
                  </a:cubicBezTo>
                  <a:cubicBezTo>
                    <a:pt x="50" y="25"/>
                    <a:pt x="99" y="20"/>
                    <a:pt x="149" y="20"/>
                  </a:cubicBezTo>
                  <a:cubicBezTo>
                    <a:pt x="159" y="15"/>
                    <a:pt x="168" y="6"/>
                    <a:pt x="1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0"/>
            <p:cNvSpPr/>
            <p:nvPr/>
          </p:nvSpPr>
          <p:spPr>
            <a:xfrm>
              <a:off x="6718532" y="2166239"/>
              <a:ext cx="16491" cy="3331"/>
            </a:xfrm>
            <a:custGeom>
              <a:avLst/>
              <a:gdLst/>
              <a:ahLst/>
              <a:cxnLst/>
              <a:rect l="l" t="t" r="r" b="b"/>
              <a:pathLst>
                <a:path w="203" h="41" extrusionOk="0">
                  <a:moveTo>
                    <a:pt x="60" y="1"/>
                  </a:moveTo>
                  <a:cubicBezTo>
                    <a:pt x="40" y="15"/>
                    <a:pt x="20" y="25"/>
                    <a:pt x="1" y="40"/>
                  </a:cubicBezTo>
                  <a:lnTo>
                    <a:pt x="149" y="40"/>
                  </a:lnTo>
                  <a:cubicBezTo>
                    <a:pt x="163" y="25"/>
                    <a:pt x="183" y="15"/>
                    <a:pt x="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0"/>
            <p:cNvSpPr/>
            <p:nvPr/>
          </p:nvSpPr>
          <p:spPr>
            <a:xfrm>
              <a:off x="6751352" y="2166239"/>
              <a:ext cx="16085" cy="2925"/>
            </a:xfrm>
            <a:custGeom>
              <a:avLst/>
              <a:gdLst/>
              <a:ahLst/>
              <a:cxnLst/>
              <a:rect l="l" t="t" r="r" b="b"/>
              <a:pathLst>
                <a:path w="198" h="36" extrusionOk="0">
                  <a:moveTo>
                    <a:pt x="55" y="1"/>
                  </a:moveTo>
                  <a:cubicBezTo>
                    <a:pt x="40" y="10"/>
                    <a:pt x="21" y="25"/>
                    <a:pt x="1" y="35"/>
                  </a:cubicBezTo>
                  <a:lnTo>
                    <a:pt x="149" y="35"/>
                  </a:lnTo>
                  <a:cubicBezTo>
                    <a:pt x="163" y="25"/>
                    <a:pt x="183" y="10"/>
                    <a:pt x="1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0"/>
            <p:cNvSpPr/>
            <p:nvPr/>
          </p:nvSpPr>
          <p:spPr>
            <a:xfrm>
              <a:off x="6784172" y="2166239"/>
              <a:ext cx="15760" cy="2518"/>
            </a:xfrm>
            <a:custGeom>
              <a:avLst/>
              <a:gdLst/>
              <a:ahLst/>
              <a:cxnLst/>
              <a:rect l="l" t="t" r="r" b="b"/>
              <a:pathLst>
                <a:path w="194" h="31" extrusionOk="0">
                  <a:moveTo>
                    <a:pt x="50" y="1"/>
                  </a:moveTo>
                  <a:cubicBezTo>
                    <a:pt x="35" y="10"/>
                    <a:pt x="21" y="20"/>
                    <a:pt x="1" y="30"/>
                  </a:cubicBezTo>
                  <a:lnTo>
                    <a:pt x="154" y="30"/>
                  </a:lnTo>
                  <a:cubicBezTo>
                    <a:pt x="164" y="20"/>
                    <a:pt x="178" y="10"/>
                    <a:pt x="1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0"/>
            <p:cNvSpPr/>
            <p:nvPr/>
          </p:nvSpPr>
          <p:spPr>
            <a:xfrm>
              <a:off x="5279150" y="1875974"/>
              <a:ext cx="24128" cy="242738"/>
            </a:xfrm>
            <a:custGeom>
              <a:avLst/>
              <a:gdLst/>
              <a:ahLst/>
              <a:cxnLst/>
              <a:rect l="l" t="t" r="r" b="b"/>
              <a:pathLst>
                <a:path w="297" h="2988" extrusionOk="0">
                  <a:moveTo>
                    <a:pt x="297" y="0"/>
                  </a:moveTo>
                  <a:cubicBezTo>
                    <a:pt x="198" y="25"/>
                    <a:pt x="114" y="69"/>
                    <a:pt x="75" y="143"/>
                  </a:cubicBezTo>
                  <a:cubicBezTo>
                    <a:pt x="1" y="276"/>
                    <a:pt x="80" y="552"/>
                    <a:pt x="80" y="695"/>
                  </a:cubicBezTo>
                  <a:cubicBezTo>
                    <a:pt x="90" y="1095"/>
                    <a:pt x="114" y="1489"/>
                    <a:pt x="154" y="1883"/>
                  </a:cubicBezTo>
                  <a:cubicBezTo>
                    <a:pt x="188" y="2253"/>
                    <a:pt x="233" y="2622"/>
                    <a:pt x="297" y="2987"/>
                  </a:cubicBezTo>
                  <a:lnTo>
                    <a:pt x="2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0"/>
            <p:cNvSpPr/>
            <p:nvPr/>
          </p:nvSpPr>
          <p:spPr>
            <a:xfrm>
              <a:off x="7129760" y="1849571"/>
              <a:ext cx="34445" cy="6824"/>
            </a:xfrm>
            <a:custGeom>
              <a:avLst/>
              <a:gdLst/>
              <a:ahLst/>
              <a:cxnLst/>
              <a:rect l="l" t="t" r="r" b="b"/>
              <a:pathLst>
                <a:path w="424" h="84" extrusionOk="0">
                  <a:moveTo>
                    <a:pt x="424" y="0"/>
                  </a:moveTo>
                  <a:cubicBezTo>
                    <a:pt x="370" y="5"/>
                    <a:pt x="311" y="10"/>
                    <a:pt x="252" y="10"/>
                  </a:cubicBezTo>
                  <a:cubicBezTo>
                    <a:pt x="237" y="30"/>
                    <a:pt x="222" y="49"/>
                    <a:pt x="202" y="64"/>
                  </a:cubicBezTo>
                  <a:cubicBezTo>
                    <a:pt x="197" y="68"/>
                    <a:pt x="192" y="69"/>
                    <a:pt x="187" y="69"/>
                  </a:cubicBezTo>
                  <a:cubicBezTo>
                    <a:pt x="173" y="69"/>
                    <a:pt x="162" y="56"/>
                    <a:pt x="173" y="45"/>
                  </a:cubicBezTo>
                  <a:cubicBezTo>
                    <a:pt x="183" y="35"/>
                    <a:pt x="187" y="25"/>
                    <a:pt x="197" y="15"/>
                  </a:cubicBezTo>
                  <a:lnTo>
                    <a:pt x="197" y="15"/>
                  </a:lnTo>
                  <a:cubicBezTo>
                    <a:pt x="133" y="20"/>
                    <a:pt x="69" y="25"/>
                    <a:pt x="5" y="30"/>
                  </a:cubicBezTo>
                  <a:cubicBezTo>
                    <a:pt x="0" y="45"/>
                    <a:pt x="0" y="64"/>
                    <a:pt x="0" y="84"/>
                  </a:cubicBezTo>
                  <a:lnTo>
                    <a:pt x="424" y="84"/>
                  </a:lnTo>
                  <a:cubicBezTo>
                    <a:pt x="419" y="64"/>
                    <a:pt x="424" y="40"/>
                    <a:pt x="424" y="15"/>
                  </a:cubicBezTo>
                  <a:cubicBezTo>
                    <a:pt x="424" y="10"/>
                    <a:pt x="424" y="5"/>
                    <a:pt x="4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0"/>
            <p:cNvSpPr/>
            <p:nvPr/>
          </p:nvSpPr>
          <p:spPr>
            <a:xfrm>
              <a:off x="7092066" y="1852334"/>
              <a:ext cx="32170" cy="4062"/>
            </a:xfrm>
            <a:custGeom>
              <a:avLst/>
              <a:gdLst/>
              <a:ahLst/>
              <a:cxnLst/>
              <a:rect l="l" t="t" r="r" b="b"/>
              <a:pathLst>
                <a:path w="396" h="50" extrusionOk="0">
                  <a:moveTo>
                    <a:pt x="395" y="1"/>
                  </a:moveTo>
                  <a:cubicBezTo>
                    <a:pt x="262" y="6"/>
                    <a:pt x="134" y="15"/>
                    <a:pt x="6" y="20"/>
                  </a:cubicBezTo>
                  <a:cubicBezTo>
                    <a:pt x="6" y="30"/>
                    <a:pt x="1" y="40"/>
                    <a:pt x="1" y="50"/>
                  </a:cubicBezTo>
                  <a:lnTo>
                    <a:pt x="395" y="50"/>
                  </a:lnTo>
                  <a:cubicBezTo>
                    <a:pt x="395" y="30"/>
                    <a:pt x="395" y="15"/>
                    <a:pt x="3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0"/>
            <p:cNvSpPr/>
            <p:nvPr/>
          </p:nvSpPr>
          <p:spPr>
            <a:xfrm>
              <a:off x="5320826" y="2170625"/>
              <a:ext cx="21284" cy="13323"/>
            </a:xfrm>
            <a:custGeom>
              <a:avLst/>
              <a:gdLst/>
              <a:ahLst/>
              <a:cxnLst/>
              <a:rect l="l" t="t" r="r" b="b"/>
              <a:pathLst>
                <a:path w="262" h="164" extrusionOk="0">
                  <a:moveTo>
                    <a:pt x="262" y="1"/>
                  </a:moveTo>
                  <a:lnTo>
                    <a:pt x="262" y="1"/>
                  </a:lnTo>
                  <a:cubicBezTo>
                    <a:pt x="173" y="11"/>
                    <a:pt x="89" y="21"/>
                    <a:pt x="0" y="30"/>
                  </a:cubicBezTo>
                  <a:cubicBezTo>
                    <a:pt x="84" y="75"/>
                    <a:pt x="163" y="119"/>
                    <a:pt x="242" y="163"/>
                  </a:cubicBezTo>
                  <a:cubicBezTo>
                    <a:pt x="242" y="159"/>
                    <a:pt x="242" y="149"/>
                    <a:pt x="242" y="144"/>
                  </a:cubicBezTo>
                  <a:cubicBezTo>
                    <a:pt x="247" y="94"/>
                    <a:pt x="257" y="45"/>
                    <a:pt x="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6" name="Google Shape;996;p30"/>
          <p:cNvSpPr/>
          <p:nvPr/>
        </p:nvSpPr>
        <p:spPr>
          <a:xfrm>
            <a:off x="6477598" y="1359175"/>
            <a:ext cx="2007596" cy="3124434"/>
          </a:xfrm>
          <a:custGeom>
            <a:avLst/>
            <a:gdLst/>
            <a:ahLst/>
            <a:cxnLst/>
            <a:rect l="l" t="t" r="r" b="b"/>
            <a:pathLst>
              <a:path w="24145" h="37577" extrusionOk="0">
                <a:moveTo>
                  <a:pt x="19315" y="252"/>
                </a:moveTo>
                <a:cubicBezTo>
                  <a:pt x="19413" y="252"/>
                  <a:pt x="19502" y="282"/>
                  <a:pt x="19566" y="331"/>
                </a:cubicBezTo>
                <a:lnTo>
                  <a:pt x="19561" y="331"/>
                </a:lnTo>
                <a:cubicBezTo>
                  <a:pt x="19508" y="326"/>
                  <a:pt x="19455" y="324"/>
                  <a:pt x="19402" y="324"/>
                </a:cubicBezTo>
                <a:cubicBezTo>
                  <a:pt x="19295" y="324"/>
                  <a:pt x="19186" y="331"/>
                  <a:pt x="19078" y="331"/>
                </a:cubicBezTo>
                <a:cubicBezTo>
                  <a:pt x="19074" y="331"/>
                  <a:pt x="19070" y="331"/>
                  <a:pt x="19066" y="334"/>
                </a:cubicBezTo>
                <a:lnTo>
                  <a:pt x="19066" y="334"/>
                </a:lnTo>
                <a:cubicBezTo>
                  <a:pt x="19130" y="281"/>
                  <a:pt x="19217" y="252"/>
                  <a:pt x="19315" y="252"/>
                </a:cubicBezTo>
                <a:close/>
                <a:moveTo>
                  <a:pt x="9182" y="252"/>
                </a:moveTo>
                <a:cubicBezTo>
                  <a:pt x="9300" y="252"/>
                  <a:pt x="9408" y="296"/>
                  <a:pt x="9468" y="370"/>
                </a:cubicBezTo>
                <a:cubicBezTo>
                  <a:pt x="9386" y="366"/>
                  <a:pt x="9305" y="365"/>
                  <a:pt x="9224" y="365"/>
                </a:cubicBezTo>
                <a:cubicBezTo>
                  <a:pt x="9113" y="365"/>
                  <a:pt x="9002" y="368"/>
                  <a:pt x="8891" y="370"/>
                </a:cubicBezTo>
                <a:cubicBezTo>
                  <a:pt x="8955" y="296"/>
                  <a:pt x="9059" y="252"/>
                  <a:pt x="9182" y="252"/>
                </a:cubicBezTo>
                <a:close/>
                <a:moveTo>
                  <a:pt x="9497" y="415"/>
                </a:moveTo>
                <a:cubicBezTo>
                  <a:pt x="9512" y="444"/>
                  <a:pt x="9517" y="469"/>
                  <a:pt x="9522" y="499"/>
                </a:cubicBezTo>
                <a:cubicBezTo>
                  <a:pt x="9480" y="498"/>
                  <a:pt x="9439" y="497"/>
                  <a:pt x="9397" y="497"/>
                </a:cubicBezTo>
                <a:cubicBezTo>
                  <a:pt x="9220" y="497"/>
                  <a:pt x="9042" y="504"/>
                  <a:pt x="8866" y="508"/>
                </a:cubicBezTo>
                <a:cubicBezTo>
                  <a:pt x="8852" y="508"/>
                  <a:pt x="8842" y="513"/>
                  <a:pt x="8842" y="523"/>
                </a:cubicBezTo>
                <a:lnTo>
                  <a:pt x="8842" y="503"/>
                </a:lnTo>
                <a:cubicBezTo>
                  <a:pt x="8842" y="474"/>
                  <a:pt x="8852" y="444"/>
                  <a:pt x="8861" y="415"/>
                </a:cubicBezTo>
                <a:cubicBezTo>
                  <a:pt x="8984" y="418"/>
                  <a:pt x="9108" y="420"/>
                  <a:pt x="9231" y="420"/>
                </a:cubicBezTo>
                <a:cubicBezTo>
                  <a:pt x="9320" y="420"/>
                  <a:pt x="9410" y="419"/>
                  <a:pt x="9497" y="415"/>
                </a:cubicBezTo>
                <a:close/>
                <a:moveTo>
                  <a:pt x="14248" y="252"/>
                </a:moveTo>
                <a:cubicBezTo>
                  <a:pt x="14435" y="252"/>
                  <a:pt x="14588" y="365"/>
                  <a:pt x="14588" y="503"/>
                </a:cubicBezTo>
                <a:lnTo>
                  <a:pt x="14588" y="661"/>
                </a:lnTo>
                <a:cubicBezTo>
                  <a:pt x="14508" y="654"/>
                  <a:pt x="14426" y="651"/>
                  <a:pt x="14344" y="651"/>
                </a:cubicBezTo>
                <a:cubicBezTo>
                  <a:pt x="14207" y="651"/>
                  <a:pt x="14070" y="658"/>
                  <a:pt x="13938" y="661"/>
                </a:cubicBezTo>
                <a:cubicBezTo>
                  <a:pt x="13923" y="661"/>
                  <a:pt x="13913" y="666"/>
                  <a:pt x="13908" y="671"/>
                </a:cubicBezTo>
                <a:lnTo>
                  <a:pt x="13908" y="503"/>
                </a:lnTo>
                <a:cubicBezTo>
                  <a:pt x="13908" y="489"/>
                  <a:pt x="13913" y="479"/>
                  <a:pt x="13913" y="469"/>
                </a:cubicBezTo>
                <a:cubicBezTo>
                  <a:pt x="13918" y="474"/>
                  <a:pt x="13928" y="474"/>
                  <a:pt x="13938" y="474"/>
                </a:cubicBezTo>
                <a:cubicBezTo>
                  <a:pt x="14060" y="477"/>
                  <a:pt x="14182" y="481"/>
                  <a:pt x="14305" y="481"/>
                </a:cubicBezTo>
                <a:cubicBezTo>
                  <a:pt x="14357" y="481"/>
                  <a:pt x="14408" y="480"/>
                  <a:pt x="14460" y="479"/>
                </a:cubicBezTo>
                <a:cubicBezTo>
                  <a:pt x="14509" y="474"/>
                  <a:pt x="14509" y="420"/>
                  <a:pt x="14460" y="420"/>
                </a:cubicBezTo>
                <a:cubicBezTo>
                  <a:pt x="14401" y="416"/>
                  <a:pt x="14342" y="415"/>
                  <a:pt x="14284" y="415"/>
                </a:cubicBezTo>
                <a:cubicBezTo>
                  <a:pt x="14168" y="415"/>
                  <a:pt x="14053" y="420"/>
                  <a:pt x="13938" y="420"/>
                </a:cubicBezTo>
                <a:lnTo>
                  <a:pt x="13928" y="420"/>
                </a:lnTo>
                <a:cubicBezTo>
                  <a:pt x="13972" y="321"/>
                  <a:pt x="14100" y="252"/>
                  <a:pt x="14248" y="252"/>
                </a:cubicBezTo>
                <a:close/>
                <a:moveTo>
                  <a:pt x="21941" y="1036"/>
                </a:moveTo>
                <a:cubicBezTo>
                  <a:pt x="21976" y="1036"/>
                  <a:pt x="22015" y="1041"/>
                  <a:pt x="22055" y="1041"/>
                </a:cubicBezTo>
                <a:cubicBezTo>
                  <a:pt x="22020" y="1100"/>
                  <a:pt x="21986" y="1164"/>
                  <a:pt x="21951" y="1228"/>
                </a:cubicBezTo>
                <a:cubicBezTo>
                  <a:pt x="21946" y="1164"/>
                  <a:pt x="21941" y="1100"/>
                  <a:pt x="21941" y="1036"/>
                </a:cubicBezTo>
                <a:close/>
                <a:moveTo>
                  <a:pt x="22139" y="1041"/>
                </a:moveTo>
                <a:cubicBezTo>
                  <a:pt x="22153" y="1041"/>
                  <a:pt x="22168" y="1046"/>
                  <a:pt x="22183" y="1046"/>
                </a:cubicBezTo>
                <a:lnTo>
                  <a:pt x="22183" y="1159"/>
                </a:lnTo>
                <a:cubicBezTo>
                  <a:pt x="22180" y="1149"/>
                  <a:pt x="22167" y="1142"/>
                  <a:pt x="22152" y="1142"/>
                </a:cubicBezTo>
                <a:cubicBezTo>
                  <a:pt x="22139" y="1142"/>
                  <a:pt x="22126" y="1147"/>
                  <a:pt x="22119" y="1159"/>
                </a:cubicBezTo>
                <a:cubicBezTo>
                  <a:pt x="22075" y="1253"/>
                  <a:pt x="22015" y="1341"/>
                  <a:pt x="21961" y="1440"/>
                </a:cubicBezTo>
                <a:cubicBezTo>
                  <a:pt x="21961" y="1420"/>
                  <a:pt x="21961" y="1405"/>
                  <a:pt x="21956" y="1386"/>
                </a:cubicBezTo>
                <a:cubicBezTo>
                  <a:pt x="22025" y="1277"/>
                  <a:pt x="22079" y="1164"/>
                  <a:pt x="22134" y="1051"/>
                </a:cubicBezTo>
                <a:cubicBezTo>
                  <a:pt x="22139" y="1046"/>
                  <a:pt x="22139" y="1046"/>
                  <a:pt x="22139" y="1041"/>
                </a:cubicBezTo>
                <a:close/>
                <a:moveTo>
                  <a:pt x="11715" y="252"/>
                </a:moveTo>
                <a:cubicBezTo>
                  <a:pt x="11774" y="252"/>
                  <a:pt x="11833" y="262"/>
                  <a:pt x="11883" y="287"/>
                </a:cubicBezTo>
                <a:lnTo>
                  <a:pt x="11814" y="287"/>
                </a:lnTo>
                <a:cubicBezTo>
                  <a:pt x="11769" y="287"/>
                  <a:pt x="11769" y="336"/>
                  <a:pt x="11814" y="336"/>
                </a:cubicBezTo>
                <a:lnTo>
                  <a:pt x="11966" y="336"/>
                </a:lnTo>
                <a:cubicBezTo>
                  <a:pt x="12001" y="365"/>
                  <a:pt x="12025" y="400"/>
                  <a:pt x="12040" y="434"/>
                </a:cubicBezTo>
                <a:cubicBezTo>
                  <a:pt x="11952" y="425"/>
                  <a:pt x="11863" y="425"/>
                  <a:pt x="11774" y="420"/>
                </a:cubicBezTo>
                <a:cubicBezTo>
                  <a:pt x="11772" y="419"/>
                  <a:pt x="11770" y="419"/>
                  <a:pt x="11768" y="419"/>
                </a:cubicBezTo>
                <a:cubicBezTo>
                  <a:pt x="11720" y="419"/>
                  <a:pt x="11727" y="474"/>
                  <a:pt x="11774" y="479"/>
                </a:cubicBezTo>
                <a:cubicBezTo>
                  <a:pt x="11868" y="489"/>
                  <a:pt x="11961" y="499"/>
                  <a:pt x="12055" y="499"/>
                </a:cubicBezTo>
                <a:lnTo>
                  <a:pt x="12055" y="503"/>
                </a:lnTo>
                <a:lnTo>
                  <a:pt x="12055" y="548"/>
                </a:lnTo>
                <a:cubicBezTo>
                  <a:pt x="11986" y="548"/>
                  <a:pt x="11917" y="553"/>
                  <a:pt x="11848" y="553"/>
                </a:cubicBezTo>
                <a:cubicBezTo>
                  <a:pt x="11794" y="553"/>
                  <a:pt x="11794" y="617"/>
                  <a:pt x="11848" y="617"/>
                </a:cubicBezTo>
                <a:cubicBezTo>
                  <a:pt x="11917" y="622"/>
                  <a:pt x="11986" y="622"/>
                  <a:pt x="12055" y="622"/>
                </a:cubicBezTo>
                <a:lnTo>
                  <a:pt x="12055" y="710"/>
                </a:lnTo>
                <a:cubicBezTo>
                  <a:pt x="11937" y="710"/>
                  <a:pt x="11814" y="720"/>
                  <a:pt x="11700" y="720"/>
                </a:cubicBezTo>
                <a:cubicBezTo>
                  <a:pt x="11646" y="725"/>
                  <a:pt x="11646" y="779"/>
                  <a:pt x="11700" y="779"/>
                </a:cubicBezTo>
                <a:cubicBezTo>
                  <a:pt x="11814" y="784"/>
                  <a:pt x="11937" y="794"/>
                  <a:pt x="12055" y="794"/>
                </a:cubicBezTo>
                <a:lnTo>
                  <a:pt x="12055" y="913"/>
                </a:lnTo>
                <a:cubicBezTo>
                  <a:pt x="11947" y="903"/>
                  <a:pt x="11838" y="898"/>
                  <a:pt x="11735" y="888"/>
                </a:cubicBezTo>
                <a:cubicBezTo>
                  <a:pt x="11733" y="888"/>
                  <a:pt x="11731" y="888"/>
                  <a:pt x="11730" y="888"/>
                </a:cubicBezTo>
                <a:cubicBezTo>
                  <a:pt x="11694" y="888"/>
                  <a:pt x="11687" y="937"/>
                  <a:pt x="11725" y="942"/>
                </a:cubicBezTo>
                <a:cubicBezTo>
                  <a:pt x="11833" y="957"/>
                  <a:pt x="11942" y="977"/>
                  <a:pt x="12055" y="986"/>
                </a:cubicBezTo>
                <a:lnTo>
                  <a:pt x="12055" y="1105"/>
                </a:lnTo>
                <a:cubicBezTo>
                  <a:pt x="11937" y="1105"/>
                  <a:pt x="11814" y="1110"/>
                  <a:pt x="11700" y="1115"/>
                </a:cubicBezTo>
                <a:cubicBezTo>
                  <a:pt x="11656" y="1115"/>
                  <a:pt x="11656" y="1164"/>
                  <a:pt x="11700" y="1164"/>
                </a:cubicBezTo>
                <a:cubicBezTo>
                  <a:pt x="11791" y="1164"/>
                  <a:pt x="11888" y="1170"/>
                  <a:pt x="11984" y="1170"/>
                </a:cubicBezTo>
                <a:cubicBezTo>
                  <a:pt x="12007" y="1170"/>
                  <a:pt x="12031" y="1170"/>
                  <a:pt x="12055" y="1169"/>
                </a:cubicBezTo>
                <a:lnTo>
                  <a:pt x="12055" y="1243"/>
                </a:lnTo>
                <a:cubicBezTo>
                  <a:pt x="11961" y="1243"/>
                  <a:pt x="11868" y="1253"/>
                  <a:pt x="11774" y="1253"/>
                </a:cubicBezTo>
                <a:cubicBezTo>
                  <a:pt x="11735" y="1253"/>
                  <a:pt x="11735" y="1297"/>
                  <a:pt x="11774" y="1302"/>
                </a:cubicBezTo>
                <a:cubicBezTo>
                  <a:pt x="11868" y="1302"/>
                  <a:pt x="11961" y="1307"/>
                  <a:pt x="12055" y="1307"/>
                </a:cubicBezTo>
                <a:lnTo>
                  <a:pt x="12055" y="1499"/>
                </a:lnTo>
                <a:cubicBezTo>
                  <a:pt x="12055" y="1598"/>
                  <a:pt x="11971" y="1686"/>
                  <a:pt x="11853" y="1726"/>
                </a:cubicBezTo>
                <a:cubicBezTo>
                  <a:pt x="11843" y="1716"/>
                  <a:pt x="11828" y="1711"/>
                  <a:pt x="11814" y="1711"/>
                </a:cubicBezTo>
                <a:cubicBezTo>
                  <a:pt x="11767" y="1708"/>
                  <a:pt x="11720" y="1707"/>
                  <a:pt x="11673" y="1707"/>
                </a:cubicBezTo>
                <a:cubicBezTo>
                  <a:pt x="11626" y="1707"/>
                  <a:pt x="11579" y="1708"/>
                  <a:pt x="11533" y="1711"/>
                </a:cubicBezTo>
                <a:cubicBezTo>
                  <a:pt x="11439" y="1667"/>
                  <a:pt x="11375" y="1588"/>
                  <a:pt x="11375" y="1499"/>
                </a:cubicBezTo>
                <a:lnTo>
                  <a:pt x="11375" y="503"/>
                </a:lnTo>
                <a:cubicBezTo>
                  <a:pt x="11375" y="365"/>
                  <a:pt x="11528" y="252"/>
                  <a:pt x="11715" y="252"/>
                </a:cubicBezTo>
                <a:close/>
                <a:moveTo>
                  <a:pt x="6648" y="252"/>
                </a:moveTo>
                <a:cubicBezTo>
                  <a:pt x="6742" y="252"/>
                  <a:pt x="6831" y="282"/>
                  <a:pt x="6890" y="326"/>
                </a:cubicBezTo>
                <a:cubicBezTo>
                  <a:pt x="6757" y="326"/>
                  <a:pt x="6619" y="336"/>
                  <a:pt x="6481" y="336"/>
                </a:cubicBezTo>
                <a:cubicBezTo>
                  <a:pt x="6432" y="336"/>
                  <a:pt x="6432" y="390"/>
                  <a:pt x="6481" y="395"/>
                </a:cubicBezTo>
                <a:cubicBezTo>
                  <a:pt x="6639" y="395"/>
                  <a:pt x="6801" y="405"/>
                  <a:pt x="6959" y="405"/>
                </a:cubicBezTo>
                <a:cubicBezTo>
                  <a:pt x="6964" y="410"/>
                  <a:pt x="6969" y="420"/>
                  <a:pt x="6969" y="430"/>
                </a:cubicBezTo>
                <a:cubicBezTo>
                  <a:pt x="6831" y="434"/>
                  <a:pt x="6683" y="454"/>
                  <a:pt x="6555" y="464"/>
                </a:cubicBezTo>
                <a:cubicBezTo>
                  <a:pt x="6501" y="469"/>
                  <a:pt x="6501" y="528"/>
                  <a:pt x="6555" y="528"/>
                </a:cubicBezTo>
                <a:cubicBezTo>
                  <a:pt x="6661" y="528"/>
                  <a:pt x="6780" y="534"/>
                  <a:pt x="6897" y="534"/>
                </a:cubicBezTo>
                <a:cubicBezTo>
                  <a:pt x="6926" y="534"/>
                  <a:pt x="6955" y="534"/>
                  <a:pt x="6984" y="533"/>
                </a:cubicBezTo>
                <a:lnTo>
                  <a:pt x="6984" y="597"/>
                </a:lnTo>
                <a:cubicBezTo>
                  <a:pt x="6855" y="597"/>
                  <a:pt x="6717" y="607"/>
                  <a:pt x="6594" y="612"/>
                </a:cubicBezTo>
                <a:cubicBezTo>
                  <a:pt x="6540" y="612"/>
                  <a:pt x="6540" y="671"/>
                  <a:pt x="6594" y="671"/>
                </a:cubicBezTo>
                <a:cubicBezTo>
                  <a:pt x="6717" y="676"/>
                  <a:pt x="6855" y="686"/>
                  <a:pt x="6984" y="686"/>
                </a:cubicBezTo>
                <a:lnTo>
                  <a:pt x="6984" y="770"/>
                </a:lnTo>
                <a:cubicBezTo>
                  <a:pt x="6880" y="760"/>
                  <a:pt x="6772" y="755"/>
                  <a:pt x="6668" y="745"/>
                </a:cubicBezTo>
                <a:cubicBezTo>
                  <a:pt x="6666" y="745"/>
                  <a:pt x="6665" y="745"/>
                  <a:pt x="6663" y="745"/>
                </a:cubicBezTo>
                <a:cubicBezTo>
                  <a:pt x="6618" y="745"/>
                  <a:pt x="6606" y="804"/>
                  <a:pt x="6658" y="809"/>
                </a:cubicBezTo>
                <a:cubicBezTo>
                  <a:pt x="6767" y="824"/>
                  <a:pt x="6875" y="839"/>
                  <a:pt x="6984" y="853"/>
                </a:cubicBezTo>
                <a:lnTo>
                  <a:pt x="6984" y="947"/>
                </a:lnTo>
                <a:lnTo>
                  <a:pt x="6708" y="947"/>
                </a:lnTo>
                <a:cubicBezTo>
                  <a:pt x="6706" y="947"/>
                  <a:pt x="6704" y="947"/>
                  <a:pt x="6702" y="947"/>
                </a:cubicBezTo>
                <a:cubicBezTo>
                  <a:pt x="6663" y="947"/>
                  <a:pt x="6665" y="991"/>
                  <a:pt x="6708" y="991"/>
                </a:cubicBezTo>
                <a:cubicBezTo>
                  <a:pt x="6796" y="1001"/>
                  <a:pt x="6890" y="1011"/>
                  <a:pt x="6984" y="1016"/>
                </a:cubicBezTo>
                <a:lnTo>
                  <a:pt x="6984" y="1095"/>
                </a:lnTo>
                <a:cubicBezTo>
                  <a:pt x="6890" y="1085"/>
                  <a:pt x="6791" y="1085"/>
                  <a:pt x="6708" y="1075"/>
                </a:cubicBezTo>
                <a:cubicBezTo>
                  <a:pt x="6653" y="1075"/>
                  <a:pt x="6644" y="1139"/>
                  <a:pt x="6693" y="1144"/>
                </a:cubicBezTo>
                <a:cubicBezTo>
                  <a:pt x="6786" y="1154"/>
                  <a:pt x="6885" y="1174"/>
                  <a:pt x="6984" y="1189"/>
                </a:cubicBezTo>
                <a:lnTo>
                  <a:pt x="6984" y="1272"/>
                </a:lnTo>
                <a:cubicBezTo>
                  <a:pt x="6905" y="1277"/>
                  <a:pt x="6821" y="1277"/>
                  <a:pt x="6742" y="1282"/>
                </a:cubicBezTo>
                <a:cubicBezTo>
                  <a:pt x="6698" y="1282"/>
                  <a:pt x="6698" y="1327"/>
                  <a:pt x="6742" y="1331"/>
                </a:cubicBezTo>
                <a:cubicBezTo>
                  <a:pt x="6821" y="1331"/>
                  <a:pt x="6905" y="1336"/>
                  <a:pt x="6984" y="1336"/>
                </a:cubicBezTo>
                <a:lnTo>
                  <a:pt x="6984" y="1455"/>
                </a:lnTo>
                <a:cubicBezTo>
                  <a:pt x="6929" y="1450"/>
                  <a:pt x="6870" y="1445"/>
                  <a:pt x="6816" y="1440"/>
                </a:cubicBezTo>
                <a:cubicBezTo>
                  <a:pt x="6814" y="1440"/>
                  <a:pt x="6812" y="1440"/>
                  <a:pt x="6811" y="1440"/>
                </a:cubicBezTo>
                <a:cubicBezTo>
                  <a:pt x="6766" y="1440"/>
                  <a:pt x="6754" y="1499"/>
                  <a:pt x="6806" y="1504"/>
                </a:cubicBezTo>
                <a:cubicBezTo>
                  <a:pt x="6865" y="1514"/>
                  <a:pt x="6920" y="1519"/>
                  <a:pt x="6979" y="1524"/>
                </a:cubicBezTo>
                <a:cubicBezTo>
                  <a:pt x="6979" y="1548"/>
                  <a:pt x="6974" y="1568"/>
                  <a:pt x="6959" y="1588"/>
                </a:cubicBezTo>
                <a:cubicBezTo>
                  <a:pt x="6890" y="1583"/>
                  <a:pt x="6816" y="1583"/>
                  <a:pt x="6742" y="1583"/>
                </a:cubicBezTo>
                <a:cubicBezTo>
                  <a:pt x="6698" y="1583"/>
                  <a:pt x="6698" y="1632"/>
                  <a:pt x="6742" y="1632"/>
                </a:cubicBezTo>
                <a:cubicBezTo>
                  <a:pt x="6785" y="1632"/>
                  <a:pt x="6828" y="1634"/>
                  <a:pt x="6869" y="1634"/>
                </a:cubicBezTo>
                <a:cubicBezTo>
                  <a:pt x="6889" y="1634"/>
                  <a:pt x="6910" y="1634"/>
                  <a:pt x="6929" y="1632"/>
                </a:cubicBezTo>
                <a:lnTo>
                  <a:pt x="6929" y="1632"/>
                </a:lnTo>
                <a:cubicBezTo>
                  <a:pt x="6885" y="1686"/>
                  <a:pt x="6816" y="1726"/>
                  <a:pt x="6732" y="1741"/>
                </a:cubicBezTo>
                <a:lnTo>
                  <a:pt x="6550" y="1741"/>
                </a:lnTo>
                <a:cubicBezTo>
                  <a:pt x="6407" y="1706"/>
                  <a:pt x="6304" y="1612"/>
                  <a:pt x="6304" y="1499"/>
                </a:cubicBezTo>
                <a:lnTo>
                  <a:pt x="6304" y="503"/>
                </a:lnTo>
                <a:lnTo>
                  <a:pt x="6308" y="503"/>
                </a:lnTo>
                <a:cubicBezTo>
                  <a:pt x="6308" y="365"/>
                  <a:pt x="6461" y="252"/>
                  <a:pt x="6648" y="252"/>
                </a:cubicBezTo>
                <a:close/>
                <a:moveTo>
                  <a:pt x="4110" y="252"/>
                </a:moveTo>
                <a:cubicBezTo>
                  <a:pt x="4298" y="252"/>
                  <a:pt x="4450" y="365"/>
                  <a:pt x="4450" y="503"/>
                </a:cubicBezTo>
                <a:lnTo>
                  <a:pt x="4450" y="518"/>
                </a:lnTo>
                <a:cubicBezTo>
                  <a:pt x="4298" y="513"/>
                  <a:pt x="4140" y="513"/>
                  <a:pt x="3987" y="513"/>
                </a:cubicBezTo>
                <a:cubicBezTo>
                  <a:pt x="3985" y="513"/>
                  <a:pt x="3983" y="513"/>
                  <a:pt x="3981" y="513"/>
                </a:cubicBezTo>
                <a:cubicBezTo>
                  <a:pt x="3943" y="513"/>
                  <a:pt x="3950" y="558"/>
                  <a:pt x="3987" y="558"/>
                </a:cubicBezTo>
                <a:cubicBezTo>
                  <a:pt x="4140" y="568"/>
                  <a:pt x="4298" y="577"/>
                  <a:pt x="4450" y="582"/>
                </a:cubicBezTo>
                <a:lnTo>
                  <a:pt x="4450" y="686"/>
                </a:lnTo>
                <a:cubicBezTo>
                  <a:pt x="4307" y="681"/>
                  <a:pt x="4165" y="681"/>
                  <a:pt x="4027" y="671"/>
                </a:cubicBezTo>
                <a:cubicBezTo>
                  <a:pt x="3982" y="671"/>
                  <a:pt x="3987" y="715"/>
                  <a:pt x="4027" y="715"/>
                </a:cubicBezTo>
                <a:cubicBezTo>
                  <a:pt x="4165" y="730"/>
                  <a:pt x="4307" y="745"/>
                  <a:pt x="4450" y="760"/>
                </a:cubicBezTo>
                <a:lnTo>
                  <a:pt x="4450" y="927"/>
                </a:lnTo>
                <a:cubicBezTo>
                  <a:pt x="4337" y="903"/>
                  <a:pt x="4219" y="883"/>
                  <a:pt x="4110" y="863"/>
                </a:cubicBezTo>
                <a:cubicBezTo>
                  <a:pt x="4106" y="862"/>
                  <a:pt x="4102" y="862"/>
                  <a:pt x="4098" y="862"/>
                </a:cubicBezTo>
                <a:cubicBezTo>
                  <a:pt x="4058" y="862"/>
                  <a:pt x="4046" y="904"/>
                  <a:pt x="4091" y="917"/>
                </a:cubicBezTo>
                <a:cubicBezTo>
                  <a:pt x="4209" y="942"/>
                  <a:pt x="4332" y="982"/>
                  <a:pt x="4455" y="1006"/>
                </a:cubicBezTo>
                <a:lnTo>
                  <a:pt x="4455" y="1233"/>
                </a:lnTo>
                <a:cubicBezTo>
                  <a:pt x="4337" y="1213"/>
                  <a:pt x="4224" y="1203"/>
                  <a:pt x="4110" y="1189"/>
                </a:cubicBezTo>
                <a:cubicBezTo>
                  <a:pt x="4108" y="1188"/>
                  <a:pt x="4106" y="1188"/>
                  <a:pt x="4104" y="1188"/>
                </a:cubicBezTo>
                <a:cubicBezTo>
                  <a:pt x="4059" y="1188"/>
                  <a:pt x="4043" y="1238"/>
                  <a:pt x="4091" y="1248"/>
                </a:cubicBezTo>
                <a:cubicBezTo>
                  <a:pt x="4209" y="1267"/>
                  <a:pt x="4332" y="1292"/>
                  <a:pt x="4450" y="1307"/>
                </a:cubicBezTo>
                <a:lnTo>
                  <a:pt x="4450" y="1474"/>
                </a:lnTo>
                <a:cubicBezTo>
                  <a:pt x="4337" y="1465"/>
                  <a:pt x="4219" y="1460"/>
                  <a:pt x="4100" y="1450"/>
                </a:cubicBezTo>
                <a:cubicBezTo>
                  <a:pt x="4066" y="1450"/>
                  <a:pt x="4066" y="1489"/>
                  <a:pt x="4100" y="1489"/>
                </a:cubicBezTo>
                <a:cubicBezTo>
                  <a:pt x="4214" y="1499"/>
                  <a:pt x="4332" y="1514"/>
                  <a:pt x="4450" y="1514"/>
                </a:cubicBezTo>
                <a:cubicBezTo>
                  <a:pt x="4445" y="1558"/>
                  <a:pt x="4426" y="1598"/>
                  <a:pt x="4396" y="1632"/>
                </a:cubicBezTo>
                <a:cubicBezTo>
                  <a:pt x="4288" y="1637"/>
                  <a:pt x="4174" y="1637"/>
                  <a:pt x="4061" y="1642"/>
                </a:cubicBezTo>
                <a:cubicBezTo>
                  <a:pt x="4007" y="1642"/>
                  <a:pt x="4007" y="1706"/>
                  <a:pt x="4061" y="1706"/>
                </a:cubicBezTo>
                <a:cubicBezTo>
                  <a:pt x="4140" y="1706"/>
                  <a:pt x="4219" y="1706"/>
                  <a:pt x="4298" y="1711"/>
                </a:cubicBezTo>
                <a:cubicBezTo>
                  <a:pt x="4243" y="1736"/>
                  <a:pt x="4179" y="1750"/>
                  <a:pt x="4110" y="1750"/>
                </a:cubicBezTo>
                <a:cubicBezTo>
                  <a:pt x="3923" y="1750"/>
                  <a:pt x="3770" y="1637"/>
                  <a:pt x="3770" y="1499"/>
                </a:cubicBezTo>
                <a:lnTo>
                  <a:pt x="3770" y="503"/>
                </a:lnTo>
                <a:cubicBezTo>
                  <a:pt x="3770" y="365"/>
                  <a:pt x="3923" y="252"/>
                  <a:pt x="4110" y="252"/>
                </a:cubicBezTo>
                <a:close/>
                <a:moveTo>
                  <a:pt x="8842" y="538"/>
                </a:moveTo>
                <a:cubicBezTo>
                  <a:pt x="8842" y="548"/>
                  <a:pt x="8852" y="553"/>
                  <a:pt x="8866" y="553"/>
                </a:cubicBezTo>
                <a:cubicBezTo>
                  <a:pt x="9042" y="557"/>
                  <a:pt x="9217" y="564"/>
                  <a:pt x="9395" y="564"/>
                </a:cubicBezTo>
                <a:cubicBezTo>
                  <a:pt x="9437" y="564"/>
                  <a:pt x="9479" y="564"/>
                  <a:pt x="9522" y="563"/>
                </a:cubicBezTo>
                <a:lnTo>
                  <a:pt x="9522" y="627"/>
                </a:lnTo>
                <a:cubicBezTo>
                  <a:pt x="9364" y="627"/>
                  <a:pt x="9201" y="641"/>
                  <a:pt x="9054" y="641"/>
                </a:cubicBezTo>
                <a:cubicBezTo>
                  <a:pt x="9009" y="646"/>
                  <a:pt x="9009" y="696"/>
                  <a:pt x="9054" y="696"/>
                </a:cubicBezTo>
                <a:cubicBezTo>
                  <a:pt x="9181" y="700"/>
                  <a:pt x="9319" y="711"/>
                  <a:pt x="9455" y="711"/>
                </a:cubicBezTo>
                <a:cubicBezTo>
                  <a:pt x="9478" y="711"/>
                  <a:pt x="9500" y="711"/>
                  <a:pt x="9522" y="710"/>
                </a:cubicBezTo>
                <a:lnTo>
                  <a:pt x="9522" y="858"/>
                </a:lnTo>
                <a:cubicBezTo>
                  <a:pt x="9389" y="848"/>
                  <a:pt x="9261" y="844"/>
                  <a:pt x="9128" y="844"/>
                </a:cubicBezTo>
                <a:cubicBezTo>
                  <a:pt x="9126" y="843"/>
                  <a:pt x="9124" y="843"/>
                  <a:pt x="9122" y="843"/>
                </a:cubicBezTo>
                <a:cubicBezTo>
                  <a:pt x="9083" y="843"/>
                  <a:pt x="9085" y="893"/>
                  <a:pt x="9128" y="893"/>
                </a:cubicBezTo>
                <a:cubicBezTo>
                  <a:pt x="9261" y="903"/>
                  <a:pt x="9389" y="917"/>
                  <a:pt x="9522" y="922"/>
                </a:cubicBezTo>
                <a:lnTo>
                  <a:pt x="9522" y="1031"/>
                </a:lnTo>
                <a:cubicBezTo>
                  <a:pt x="9418" y="1016"/>
                  <a:pt x="9315" y="1006"/>
                  <a:pt x="9216" y="996"/>
                </a:cubicBezTo>
                <a:cubicBezTo>
                  <a:pt x="9214" y="996"/>
                  <a:pt x="9212" y="996"/>
                  <a:pt x="9210" y="996"/>
                </a:cubicBezTo>
                <a:cubicBezTo>
                  <a:pt x="9160" y="996"/>
                  <a:pt x="9140" y="1051"/>
                  <a:pt x="9192" y="1055"/>
                </a:cubicBezTo>
                <a:cubicBezTo>
                  <a:pt x="9300" y="1075"/>
                  <a:pt x="9408" y="1095"/>
                  <a:pt x="9522" y="1105"/>
                </a:cubicBezTo>
                <a:lnTo>
                  <a:pt x="9522" y="1267"/>
                </a:lnTo>
                <a:cubicBezTo>
                  <a:pt x="9413" y="1267"/>
                  <a:pt x="9305" y="1272"/>
                  <a:pt x="9201" y="1277"/>
                </a:cubicBezTo>
                <a:cubicBezTo>
                  <a:pt x="9157" y="1277"/>
                  <a:pt x="9157" y="1331"/>
                  <a:pt x="9201" y="1331"/>
                </a:cubicBezTo>
                <a:cubicBezTo>
                  <a:pt x="9305" y="1331"/>
                  <a:pt x="9413" y="1341"/>
                  <a:pt x="9522" y="1341"/>
                </a:cubicBezTo>
                <a:lnTo>
                  <a:pt x="9522" y="1420"/>
                </a:lnTo>
                <a:cubicBezTo>
                  <a:pt x="9403" y="1415"/>
                  <a:pt x="9285" y="1415"/>
                  <a:pt x="9167" y="1410"/>
                </a:cubicBezTo>
                <a:cubicBezTo>
                  <a:pt x="9165" y="1410"/>
                  <a:pt x="9163" y="1410"/>
                  <a:pt x="9161" y="1410"/>
                </a:cubicBezTo>
                <a:cubicBezTo>
                  <a:pt x="9108" y="1410"/>
                  <a:pt x="9110" y="1475"/>
                  <a:pt x="9167" y="1479"/>
                </a:cubicBezTo>
                <a:cubicBezTo>
                  <a:pt x="9285" y="1484"/>
                  <a:pt x="9403" y="1499"/>
                  <a:pt x="9517" y="1504"/>
                </a:cubicBezTo>
                <a:cubicBezTo>
                  <a:pt x="9517" y="1534"/>
                  <a:pt x="9512" y="1563"/>
                  <a:pt x="9497" y="1593"/>
                </a:cubicBezTo>
                <a:cubicBezTo>
                  <a:pt x="9478" y="1592"/>
                  <a:pt x="9459" y="1592"/>
                  <a:pt x="9439" y="1592"/>
                </a:cubicBezTo>
                <a:cubicBezTo>
                  <a:pt x="9321" y="1592"/>
                  <a:pt x="9203" y="1603"/>
                  <a:pt x="9093" y="1607"/>
                </a:cubicBezTo>
                <a:cubicBezTo>
                  <a:pt x="9039" y="1607"/>
                  <a:pt x="9039" y="1667"/>
                  <a:pt x="9093" y="1667"/>
                </a:cubicBezTo>
                <a:cubicBezTo>
                  <a:pt x="9197" y="1672"/>
                  <a:pt x="9305" y="1681"/>
                  <a:pt x="9408" y="1681"/>
                </a:cubicBezTo>
                <a:cubicBezTo>
                  <a:pt x="9349" y="1726"/>
                  <a:pt x="9270" y="1750"/>
                  <a:pt x="9182" y="1750"/>
                </a:cubicBezTo>
                <a:cubicBezTo>
                  <a:pt x="8994" y="1750"/>
                  <a:pt x="8842" y="1637"/>
                  <a:pt x="8842" y="1499"/>
                </a:cubicBezTo>
                <a:lnTo>
                  <a:pt x="8842" y="538"/>
                </a:lnTo>
                <a:close/>
                <a:moveTo>
                  <a:pt x="13908" y="725"/>
                </a:moveTo>
                <a:cubicBezTo>
                  <a:pt x="13918" y="730"/>
                  <a:pt x="13923" y="735"/>
                  <a:pt x="13938" y="735"/>
                </a:cubicBezTo>
                <a:cubicBezTo>
                  <a:pt x="14079" y="735"/>
                  <a:pt x="14227" y="744"/>
                  <a:pt x="14372" y="744"/>
                </a:cubicBezTo>
                <a:cubicBezTo>
                  <a:pt x="14445" y="744"/>
                  <a:pt x="14518" y="742"/>
                  <a:pt x="14588" y="735"/>
                </a:cubicBezTo>
                <a:lnTo>
                  <a:pt x="14588" y="888"/>
                </a:lnTo>
                <a:cubicBezTo>
                  <a:pt x="14411" y="888"/>
                  <a:pt x="14228" y="893"/>
                  <a:pt x="14046" y="893"/>
                </a:cubicBezTo>
                <a:cubicBezTo>
                  <a:pt x="14007" y="893"/>
                  <a:pt x="14007" y="942"/>
                  <a:pt x="14046" y="942"/>
                </a:cubicBezTo>
                <a:cubicBezTo>
                  <a:pt x="14175" y="946"/>
                  <a:pt x="14304" y="949"/>
                  <a:pt x="14431" y="949"/>
                </a:cubicBezTo>
                <a:cubicBezTo>
                  <a:pt x="14484" y="949"/>
                  <a:pt x="14536" y="948"/>
                  <a:pt x="14588" y="947"/>
                </a:cubicBezTo>
                <a:lnTo>
                  <a:pt x="14588" y="1351"/>
                </a:lnTo>
                <a:cubicBezTo>
                  <a:pt x="14485" y="1336"/>
                  <a:pt x="14376" y="1341"/>
                  <a:pt x="14273" y="1336"/>
                </a:cubicBezTo>
                <a:cubicBezTo>
                  <a:pt x="14271" y="1336"/>
                  <a:pt x="14269" y="1336"/>
                  <a:pt x="14267" y="1336"/>
                </a:cubicBezTo>
                <a:cubicBezTo>
                  <a:pt x="14233" y="1336"/>
                  <a:pt x="14225" y="1381"/>
                  <a:pt x="14263" y="1386"/>
                </a:cubicBezTo>
                <a:cubicBezTo>
                  <a:pt x="14366" y="1396"/>
                  <a:pt x="14480" y="1415"/>
                  <a:pt x="14588" y="1415"/>
                </a:cubicBezTo>
                <a:lnTo>
                  <a:pt x="14588" y="1499"/>
                </a:lnTo>
                <a:cubicBezTo>
                  <a:pt x="14588" y="1504"/>
                  <a:pt x="14588" y="1514"/>
                  <a:pt x="14583" y="1519"/>
                </a:cubicBezTo>
                <a:lnTo>
                  <a:pt x="14569" y="1519"/>
                </a:lnTo>
                <a:cubicBezTo>
                  <a:pt x="14495" y="1514"/>
                  <a:pt x="14421" y="1514"/>
                  <a:pt x="14347" y="1514"/>
                </a:cubicBezTo>
                <a:cubicBezTo>
                  <a:pt x="14278" y="1514"/>
                  <a:pt x="14278" y="1593"/>
                  <a:pt x="14347" y="1593"/>
                </a:cubicBezTo>
                <a:cubicBezTo>
                  <a:pt x="14393" y="1593"/>
                  <a:pt x="14441" y="1595"/>
                  <a:pt x="14490" y="1595"/>
                </a:cubicBezTo>
                <a:cubicBezTo>
                  <a:pt x="14514" y="1595"/>
                  <a:pt x="14539" y="1594"/>
                  <a:pt x="14564" y="1593"/>
                </a:cubicBezTo>
                <a:lnTo>
                  <a:pt x="14564" y="1593"/>
                </a:lnTo>
                <a:cubicBezTo>
                  <a:pt x="14514" y="1686"/>
                  <a:pt x="14391" y="1750"/>
                  <a:pt x="14248" y="1750"/>
                </a:cubicBezTo>
                <a:cubicBezTo>
                  <a:pt x="14061" y="1750"/>
                  <a:pt x="13908" y="1637"/>
                  <a:pt x="13908" y="1499"/>
                </a:cubicBezTo>
                <a:lnTo>
                  <a:pt x="13908" y="725"/>
                </a:lnTo>
                <a:close/>
                <a:moveTo>
                  <a:pt x="16781" y="252"/>
                </a:moveTo>
                <a:cubicBezTo>
                  <a:pt x="16880" y="252"/>
                  <a:pt x="16969" y="282"/>
                  <a:pt x="17033" y="331"/>
                </a:cubicBezTo>
                <a:cubicBezTo>
                  <a:pt x="16969" y="328"/>
                  <a:pt x="16903" y="328"/>
                  <a:pt x="16840" y="328"/>
                </a:cubicBezTo>
                <a:cubicBezTo>
                  <a:pt x="16776" y="328"/>
                  <a:pt x="16715" y="328"/>
                  <a:pt x="16658" y="326"/>
                </a:cubicBezTo>
                <a:cubicBezTo>
                  <a:pt x="16579" y="326"/>
                  <a:pt x="16584" y="410"/>
                  <a:pt x="16658" y="415"/>
                </a:cubicBezTo>
                <a:cubicBezTo>
                  <a:pt x="16784" y="424"/>
                  <a:pt x="16934" y="445"/>
                  <a:pt x="17072" y="445"/>
                </a:cubicBezTo>
                <a:cubicBezTo>
                  <a:pt x="17085" y="445"/>
                  <a:pt x="17098" y="445"/>
                  <a:pt x="17112" y="444"/>
                </a:cubicBezTo>
                <a:cubicBezTo>
                  <a:pt x="17117" y="449"/>
                  <a:pt x="17117" y="459"/>
                  <a:pt x="17117" y="464"/>
                </a:cubicBezTo>
                <a:cubicBezTo>
                  <a:pt x="16944" y="444"/>
                  <a:pt x="16757" y="444"/>
                  <a:pt x="16584" y="439"/>
                </a:cubicBezTo>
                <a:cubicBezTo>
                  <a:pt x="16582" y="439"/>
                  <a:pt x="16580" y="439"/>
                  <a:pt x="16579" y="439"/>
                </a:cubicBezTo>
                <a:cubicBezTo>
                  <a:pt x="16524" y="439"/>
                  <a:pt x="16512" y="509"/>
                  <a:pt x="16569" y="513"/>
                </a:cubicBezTo>
                <a:cubicBezTo>
                  <a:pt x="16747" y="533"/>
                  <a:pt x="16939" y="568"/>
                  <a:pt x="17121" y="572"/>
                </a:cubicBezTo>
                <a:lnTo>
                  <a:pt x="17121" y="691"/>
                </a:lnTo>
                <a:lnTo>
                  <a:pt x="17057" y="691"/>
                </a:lnTo>
                <a:cubicBezTo>
                  <a:pt x="16934" y="691"/>
                  <a:pt x="16816" y="691"/>
                  <a:pt x="16693" y="686"/>
                </a:cubicBezTo>
                <a:cubicBezTo>
                  <a:pt x="16634" y="686"/>
                  <a:pt x="16638" y="750"/>
                  <a:pt x="16693" y="755"/>
                </a:cubicBezTo>
                <a:cubicBezTo>
                  <a:pt x="16816" y="760"/>
                  <a:pt x="16934" y="770"/>
                  <a:pt x="17057" y="779"/>
                </a:cubicBezTo>
                <a:cubicBezTo>
                  <a:pt x="17077" y="779"/>
                  <a:pt x="17102" y="784"/>
                  <a:pt x="17121" y="784"/>
                </a:cubicBezTo>
                <a:lnTo>
                  <a:pt x="17121" y="957"/>
                </a:lnTo>
                <a:cubicBezTo>
                  <a:pt x="17107" y="957"/>
                  <a:pt x="17087" y="962"/>
                  <a:pt x="17067" y="962"/>
                </a:cubicBezTo>
                <a:cubicBezTo>
                  <a:pt x="16969" y="962"/>
                  <a:pt x="16870" y="967"/>
                  <a:pt x="16767" y="972"/>
                </a:cubicBezTo>
                <a:cubicBezTo>
                  <a:pt x="16712" y="972"/>
                  <a:pt x="16712" y="1031"/>
                  <a:pt x="16767" y="1036"/>
                </a:cubicBezTo>
                <a:cubicBezTo>
                  <a:pt x="16870" y="1036"/>
                  <a:pt x="16969" y="1041"/>
                  <a:pt x="17067" y="1046"/>
                </a:cubicBezTo>
                <a:lnTo>
                  <a:pt x="17121" y="1046"/>
                </a:lnTo>
                <a:lnTo>
                  <a:pt x="17121" y="1179"/>
                </a:lnTo>
                <a:cubicBezTo>
                  <a:pt x="17028" y="1179"/>
                  <a:pt x="16929" y="1184"/>
                  <a:pt x="16841" y="1184"/>
                </a:cubicBezTo>
                <a:cubicBezTo>
                  <a:pt x="16786" y="1184"/>
                  <a:pt x="16786" y="1248"/>
                  <a:pt x="16841" y="1253"/>
                </a:cubicBezTo>
                <a:cubicBezTo>
                  <a:pt x="16934" y="1258"/>
                  <a:pt x="17028" y="1267"/>
                  <a:pt x="17121" y="1277"/>
                </a:cubicBezTo>
                <a:lnTo>
                  <a:pt x="17121" y="1371"/>
                </a:lnTo>
                <a:cubicBezTo>
                  <a:pt x="17018" y="1361"/>
                  <a:pt x="16905" y="1356"/>
                  <a:pt x="16806" y="1351"/>
                </a:cubicBezTo>
                <a:cubicBezTo>
                  <a:pt x="16804" y="1351"/>
                  <a:pt x="16802" y="1351"/>
                  <a:pt x="16800" y="1351"/>
                </a:cubicBezTo>
                <a:cubicBezTo>
                  <a:pt x="16746" y="1351"/>
                  <a:pt x="16734" y="1416"/>
                  <a:pt x="16791" y="1425"/>
                </a:cubicBezTo>
                <a:cubicBezTo>
                  <a:pt x="16895" y="1440"/>
                  <a:pt x="17008" y="1465"/>
                  <a:pt x="17121" y="1474"/>
                </a:cubicBezTo>
                <a:lnTo>
                  <a:pt x="17121" y="1499"/>
                </a:lnTo>
                <a:cubicBezTo>
                  <a:pt x="17121" y="1563"/>
                  <a:pt x="17087" y="1622"/>
                  <a:pt x="17033" y="1667"/>
                </a:cubicBezTo>
                <a:cubicBezTo>
                  <a:pt x="16983" y="1662"/>
                  <a:pt x="16933" y="1660"/>
                  <a:pt x="16882" y="1660"/>
                </a:cubicBezTo>
                <a:cubicBezTo>
                  <a:pt x="16832" y="1660"/>
                  <a:pt x="16781" y="1662"/>
                  <a:pt x="16732" y="1662"/>
                </a:cubicBezTo>
                <a:cubicBezTo>
                  <a:pt x="16683" y="1662"/>
                  <a:pt x="16683" y="1721"/>
                  <a:pt x="16732" y="1721"/>
                </a:cubicBezTo>
                <a:lnTo>
                  <a:pt x="16934" y="1721"/>
                </a:lnTo>
                <a:cubicBezTo>
                  <a:pt x="16890" y="1741"/>
                  <a:pt x="16836" y="1750"/>
                  <a:pt x="16781" y="1750"/>
                </a:cubicBezTo>
                <a:cubicBezTo>
                  <a:pt x="16594" y="1750"/>
                  <a:pt x="16441" y="1637"/>
                  <a:pt x="16441" y="1499"/>
                </a:cubicBezTo>
                <a:lnTo>
                  <a:pt x="16441" y="503"/>
                </a:lnTo>
                <a:cubicBezTo>
                  <a:pt x="16441" y="365"/>
                  <a:pt x="16594" y="252"/>
                  <a:pt x="16781" y="252"/>
                </a:cubicBezTo>
                <a:close/>
                <a:moveTo>
                  <a:pt x="19034" y="361"/>
                </a:moveTo>
                <a:cubicBezTo>
                  <a:pt x="19029" y="380"/>
                  <a:pt x="19044" y="400"/>
                  <a:pt x="19078" y="400"/>
                </a:cubicBezTo>
                <a:cubicBezTo>
                  <a:pt x="19177" y="403"/>
                  <a:pt x="19276" y="408"/>
                  <a:pt x="19373" y="408"/>
                </a:cubicBezTo>
                <a:cubicBezTo>
                  <a:pt x="19437" y="408"/>
                  <a:pt x="19499" y="406"/>
                  <a:pt x="19561" y="400"/>
                </a:cubicBezTo>
                <a:cubicBezTo>
                  <a:pt x="19586" y="400"/>
                  <a:pt x="19600" y="385"/>
                  <a:pt x="19605" y="375"/>
                </a:cubicBezTo>
                <a:cubicBezTo>
                  <a:pt x="19635" y="410"/>
                  <a:pt x="19655" y="454"/>
                  <a:pt x="19655" y="503"/>
                </a:cubicBezTo>
                <a:lnTo>
                  <a:pt x="19655" y="518"/>
                </a:lnTo>
                <a:cubicBezTo>
                  <a:pt x="19477" y="518"/>
                  <a:pt x="19295" y="543"/>
                  <a:pt x="19113" y="558"/>
                </a:cubicBezTo>
                <a:cubicBezTo>
                  <a:pt x="19073" y="558"/>
                  <a:pt x="19073" y="607"/>
                  <a:pt x="19113" y="607"/>
                </a:cubicBezTo>
                <a:cubicBezTo>
                  <a:pt x="19295" y="602"/>
                  <a:pt x="19477" y="607"/>
                  <a:pt x="19655" y="592"/>
                </a:cubicBezTo>
                <a:lnTo>
                  <a:pt x="19655" y="740"/>
                </a:lnTo>
                <a:cubicBezTo>
                  <a:pt x="19507" y="755"/>
                  <a:pt x="19354" y="784"/>
                  <a:pt x="19211" y="799"/>
                </a:cubicBezTo>
                <a:cubicBezTo>
                  <a:pt x="19159" y="804"/>
                  <a:pt x="19166" y="873"/>
                  <a:pt x="19220" y="873"/>
                </a:cubicBezTo>
                <a:cubicBezTo>
                  <a:pt x="19222" y="873"/>
                  <a:pt x="19224" y="873"/>
                  <a:pt x="19226" y="873"/>
                </a:cubicBezTo>
                <a:cubicBezTo>
                  <a:pt x="19364" y="863"/>
                  <a:pt x="19512" y="868"/>
                  <a:pt x="19655" y="853"/>
                </a:cubicBezTo>
                <a:lnTo>
                  <a:pt x="19655" y="937"/>
                </a:lnTo>
                <a:cubicBezTo>
                  <a:pt x="19536" y="942"/>
                  <a:pt x="19413" y="962"/>
                  <a:pt x="19300" y="972"/>
                </a:cubicBezTo>
                <a:cubicBezTo>
                  <a:pt x="19241" y="977"/>
                  <a:pt x="19236" y="1041"/>
                  <a:pt x="19300" y="1041"/>
                </a:cubicBezTo>
                <a:cubicBezTo>
                  <a:pt x="19375" y="1041"/>
                  <a:pt x="19455" y="1043"/>
                  <a:pt x="19535" y="1043"/>
                </a:cubicBezTo>
                <a:cubicBezTo>
                  <a:pt x="19575" y="1043"/>
                  <a:pt x="19615" y="1042"/>
                  <a:pt x="19655" y="1041"/>
                </a:cubicBezTo>
                <a:lnTo>
                  <a:pt x="19655" y="1164"/>
                </a:lnTo>
                <a:cubicBezTo>
                  <a:pt x="19561" y="1169"/>
                  <a:pt x="19467" y="1169"/>
                  <a:pt x="19374" y="1174"/>
                </a:cubicBezTo>
                <a:cubicBezTo>
                  <a:pt x="19334" y="1174"/>
                  <a:pt x="19334" y="1218"/>
                  <a:pt x="19374" y="1218"/>
                </a:cubicBezTo>
                <a:cubicBezTo>
                  <a:pt x="19467" y="1218"/>
                  <a:pt x="19561" y="1223"/>
                  <a:pt x="19655" y="1223"/>
                </a:cubicBezTo>
                <a:lnTo>
                  <a:pt x="19655" y="1361"/>
                </a:lnTo>
                <a:lnTo>
                  <a:pt x="19600" y="1361"/>
                </a:lnTo>
                <a:cubicBezTo>
                  <a:pt x="19551" y="1361"/>
                  <a:pt x="19551" y="1415"/>
                  <a:pt x="19600" y="1415"/>
                </a:cubicBezTo>
                <a:lnTo>
                  <a:pt x="19655" y="1415"/>
                </a:lnTo>
                <a:lnTo>
                  <a:pt x="19655" y="1499"/>
                </a:lnTo>
                <a:cubicBezTo>
                  <a:pt x="19655" y="1637"/>
                  <a:pt x="19502" y="1750"/>
                  <a:pt x="19315" y="1750"/>
                </a:cubicBezTo>
                <a:cubicBezTo>
                  <a:pt x="19127" y="1750"/>
                  <a:pt x="18975" y="1637"/>
                  <a:pt x="18975" y="1499"/>
                </a:cubicBezTo>
                <a:lnTo>
                  <a:pt x="18975" y="503"/>
                </a:lnTo>
                <a:cubicBezTo>
                  <a:pt x="18975" y="449"/>
                  <a:pt x="18999" y="400"/>
                  <a:pt x="19034" y="361"/>
                </a:cubicBezTo>
                <a:close/>
                <a:moveTo>
                  <a:pt x="22183" y="1174"/>
                </a:moveTo>
                <a:lnTo>
                  <a:pt x="22183" y="1535"/>
                </a:lnTo>
                <a:lnTo>
                  <a:pt x="22183" y="1535"/>
                </a:lnTo>
                <a:cubicBezTo>
                  <a:pt x="22179" y="1525"/>
                  <a:pt x="22166" y="1520"/>
                  <a:pt x="22153" y="1520"/>
                </a:cubicBezTo>
                <a:cubicBezTo>
                  <a:pt x="22141" y="1520"/>
                  <a:pt x="22130" y="1524"/>
                  <a:pt x="22124" y="1534"/>
                </a:cubicBezTo>
                <a:cubicBezTo>
                  <a:pt x="22079" y="1632"/>
                  <a:pt x="22030" y="1726"/>
                  <a:pt x="21981" y="1824"/>
                </a:cubicBezTo>
                <a:cubicBezTo>
                  <a:pt x="21981" y="1765"/>
                  <a:pt x="21976" y="1706"/>
                  <a:pt x="21971" y="1647"/>
                </a:cubicBezTo>
                <a:cubicBezTo>
                  <a:pt x="22055" y="1489"/>
                  <a:pt x="22114" y="1322"/>
                  <a:pt x="22183" y="1174"/>
                </a:cubicBezTo>
                <a:close/>
                <a:moveTo>
                  <a:pt x="22183" y="1548"/>
                </a:moveTo>
                <a:lnTo>
                  <a:pt x="22183" y="2135"/>
                </a:lnTo>
                <a:cubicBezTo>
                  <a:pt x="22124" y="2209"/>
                  <a:pt x="22065" y="2288"/>
                  <a:pt x="22010" y="2366"/>
                </a:cubicBezTo>
                <a:cubicBezTo>
                  <a:pt x="22006" y="2243"/>
                  <a:pt x="22001" y="2125"/>
                  <a:pt x="21991" y="2007"/>
                </a:cubicBezTo>
                <a:cubicBezTo>
                  <a:pt x="22055" y="1854"/>
                  <a:pt x="22119" y="1701"/>
                  <a:pt x="22183" y="1548"/>
                </a:cubicBezTo>
                <a:close/>
                <a:moveTo>
                  <a:pt x="22296" y="1060"/>
                </a:moveTo>
                <a:cubicBezTo>
                  <a:pt x="22301" y="1060"/>
                  <a:pt x="22306" y="1060"/>
                  <a:pt x="22311" y="1065"/>
                </a:cubicBezTo>
                <a:cubicBezTo>
                  <a:pt x="22385" y="1124"/>
                  <a:pt x="22321" y="1430"/>
                  <a:pt x="22321" y="1504"/>
                </a:cubicBezTo>
                <a:cubicBezTo>
                  <a:pt x="22316" y="1849"/>
                  <a:pt x="22311" y="2189"/>
                  <a:pt x="22306" y="2534"/>
                </a:cubicBezTo>
                <a:cubicBezTo>
                  <a:pt x="22301" y="2529"/>
                  <a:pt x="22301" y="2524"/>
                  <a:pt x="22296" y="2519"/>
                </a:cubicBezTo>
                <a:lnTo>
                  <a:pt x="22296" y="2085"/>
                </a:lnTo>
                <a:cubicBezTo>
                  <a:pt x="22296" y="2081"/>
                  <a:pt x="22296" y="2081"/>
                  <a:pt x="22296" y="2081"/>
                </a:cubicBezTo>
                <a:lnTo>
                  <a:pt x="22296" y="1060"/>
                </a:lnTo>
                <a:close/>
                <a:moveTo>
                  <a:pt x="22301" y="2554"/>
                </a:moveTo>
                <a:cubicBezTo>
                  <a:pt x="22301" y="2639"/>
                  <a:pt x="22301" y="2729"/>
                  <a:pt x="22296" y="2815"/>
                </a:cubicBezTo>
                <a:lnTo>
                  <a:pt x="22296" y="2559"/>
                </a:lnTo>
                <a:cubicBezTo>
                  <a:pt x="22296" y="2554"/>
                  <a:pt x="22301" y="2554"/>
                  <a:pt x="22301" y="2554"/>
                </a:cubicBezTo>
                <a:close/>
                <a:moveTo>
                  <a:pt x="1873" y="922"/>
                </a:moveTo>
                <a:cubicBezTo>
                  <a:pt x="1893" y="932"/>
                  <a:pt x="1912" y="937"/>
                  <a:pt x="1942" y="937"/>
                </a:cubicBezTo>
                <a:lnTo>
                  <a:pt x="1996" y="937"/>
                </a:lnTo>
                <a:cubicBezTo>
                  <a:pt x="1991" y="942"/>
                  <a:pt x="1991" y="942"/>
                  <a:pt x="1991" y="947"/>
                </a:cubicBezTo>
                <a:lnTo>
                  <a:pt x="1991" y="3416"/>
                </a:lnTo>
                <a:cubicBezTo>
                  <a:pt x="1981" y="3431"/>
                  <a:pt x="1976" y="3446"/>
                  <a:pt x="1971" y="3461"/>
                </a:cubicBezTo>
                <a:cubicBezTo>
                  <a:pt x="1971" y="3475"/>
                  <a:pt x="1981" y="3480"/>
                  <a:pt x="1991" y="3485"/>
                </a:cubicBezTo>
                <a:lnTo>
                  <a:pt x="1991" y="5023"/>
                </a:lnTo>
                <a:cubicBezTo>
                  <a:pt x="1976" y="4614"/>
                  <a:pt x="1962" y="4205"/>
                  <a:pt x="1952" y="3801"/>
                </a:cubicBezTo>
                <a:cubicBezTo>
                  <a:pt x="1917" y="2844"/>
                  <a:pt x="1843" y="1874"/>
                  <a:pt x="1873" y="922"/>
                </a:cubicBezTo>
                <a:close/>
                <a:moveTo>
                  <a:pt x="22188" y="2278"/>
                </a:moveTo>
                <a:lnTo>
                  <a:pt x="22188" y="2578"/>
                </a:lnTo>
                <a:cubicBezTo>
                  <a:pt x="22168" y="2603"/>
                  <a:pt x="22148" y="2633"/>
                  <a:pt x="22129" y="2657"/>
                </a:cubicBezTo>
                <a:cubicBezTo>
                  <a:pt x="22099" y="2702"/>
                  <a:pt x="22060" y="2736"/>
                  <a:pt x="22055" y="2785"/>
                </a:cubicBezTo>
                <a:cubicBezTo>
                  <a:pt x="22052" y="2804"/>
                  <a:pt x="22073" y="2815"/>
                  <a:pt x="22095" y="2815"/>
                </a:cubicBezTo>
                <a:cubicBezTo>
                  <a:pt x="22108" y="2815"/>
                  <a:pt x="22120" y="2812"/>
                  <a:pt x="22129" y="2805"/>
                </a:cubicBezTo>
                <a:cubicBezTo>
                  <a:pt x="22153" y="2790"/>
                  <a:pt x="22173" y="2766"/>
                  <a:pt x="22188" y="2741"/>
                </a:cubicBezTo>
                <a:lnTo>
                  <a:pt x="22188" y="5033"/>
                </a:lnTo>
                <a:lnTo>
                  <a:pt x="22144" y="5033"/>
                </a:lnTo>
                <a:cubicBezTo>
                  <a:pt x="22104" y="4195"/>
                  <a:pt x="22065" y="3362"/>
                  <a:pt x="22020" y="2524"/>
                </a:cubicBezTo>
                <a:cubicBezTo>
                  <a:pt x="22025" y="2519"/>
                  <a:pt x="22030" y="2519"/>
                  <a:pt x="22030" y="2514"/>
                </a:cubicBezTo>
                <a:cubicBezTo>
                  <a:pt x="22089" y="2440"/>
                  <a:pt x="22139" y="2357"/>
                  <a:pt x="22188" y="2278"/>
                </a:cubicBezTo>
                <a:close/>
                <a:moveTo>
                  <a:pt x="17575" y="986"/>
                </a:moveTo>
                <a:cubicBezTo>
                  <a:pt x="17930" y="991"/>
                  <a:pt x="18285" y="996"/>
                  <a:pt x="18639" y="996"/>
                </a:cubicBezTo>
                <a:lnTo>
                  <a:pt x="18639" y="1499"/>
                </a:lnTo>
                <a:cubicBezTo>
                  <a:pt x="18639" y="1775"/>
                  <a:pt x="18940" y="2002"/>
                  <a:pt x="19315" y="2002"/>
                </a:cubicBezTo>
                <a:cubicBezTo>
                  <a:pt x="19689" y="2002"/>
                  <a:pt x="19990" y="1775"/>
                  <a:pt x="19990" y="1499"/>
                </a:cubicBezTo>
                <a:lnTo>
                  <a:pt x="19990" y="1001"/>
                </a:lnTo>
                <a:cubicBezTo>
                  <a:pt x="20404" y="996"/>
                  <a:pt x="20818" y="996"/>
                  <a:pt x="21232" y="991"/>
                </a:cubicBezTo>
                <a:cubicBezTo>
                  <a:pt x="21394" y="1006"/>
                  <a:pt x="21552" y="1016"/>
                  <a:pt x="21715" y="1031"/>
                </a:cubicBezTo>
                <a:cubicBezTo>
                  <a:pt x="21794" y="2371"/>
                  <a:pt x="21863" y="3707"/>
                  <a:pt x="21922" y="5043"/>
                </a:cubicBezTo>
                <a:cubicBezTo>
                  <a:pt x="20626" y="5117"/>
                  <a:pt x="19329" y="5176"/>
                  <a:pt x="18038" y="5225"/>
                </a:cubicBezTo>
                <a:lnTo>
                  <a:pt x="2474" y="5225"/>
                </a:lnTo>
                <a:cubicBezTo>
                  <a:pt x="2489" y="5215"/>
                  <a:pt x="2504" y="5205"/>
                  <a:pt x="2523" y="5190"/>
                </a:cubicBezTo>
                <a:cubicBezTo>
                  <a:pt x="2544" y="5178"/>
                  <a:pt x="2524" y="5152"/>
                  <a:pt x="2499" y="5152"/>
                </a:cubicBezTo>
                <a:cubicBezTo>
                  <a:pt x="2494" y="5152"/>
                  <a:pt x="2489" y="5153"/>
                  <a:pt x="2484" y="5156"/>
                </a:cubicBezTo>
                <a:cubicBezTo>
                  <a:pt x="2440" y="5181"/>
                  <a:pt x="2400" y="5200"/>
                  <a:pt x="2356" y="5225"/>
                </a:cubicBezTo>
                <a:lnTo>
                  <a:pt x="2277" y="5225"/>
                </a:lnTo>
                <a:lnTo>
                  <a:pt x="2277" y="5176"/>
                </a:lnTo>
                <a:cubicBezTo>
                  <a:pt x="2351" y="5112"/>
                  <a:pt x="2425" y="5043"/>
                  <a:pt x="2504" y="4983"/>
                </a:cubicBezTo>
                <a:cubicBezTo>
                  <a:pt x="2637" y="4890"/>
                  <a:pt x="2780" y="4806"/>
                  <a:pt x="2932" y="4732"/>
                </a:cubicBezTo>
                <a:cubicBezTo>
                  <a:pt x="2961" y="4716"/>
                  <a:pt x="2946" y="4683"/>
                  <a:pt x="2915" y="4683"/>
                </a:cubicBezTo>
                <a:cubicBezTo>
                  <a:pt x="2908" y="4683"/>
                  <a:pt x="2901" y="4684"/>
                  <a:pt x="2893" y="4688"/>
                </a:cubicBezTo>
                <a:cubicBezTo>
                  <a:pt x="2686" y="4772"/>
                  <a:pt x="2464" y="4880"/>
                  <a:pt x="2277" y="5008"/>
                </a:cubicBezTo>
                <a:cubicBezTo>
                  <a:pt x="2277" y="4934"/>
                  <a:pt x="2277" y="4855"/>
                  <a:pt x="2277" y="4781"/>
                </a:cubicBezTo>
                <a:cubicBezTo>
                  <a:pt x="2336" y="4732"/>
                  <a:pt x="2380" y="4658"/>
                  <a:pt x="2425" y="4614"/>
                </a:cubicBezTo>
                <a:cubicBezTo>
                  <a:pt x="2518" y="4510"/>
                  <a:pt x="2632" y="4422"/>
                  <a:pt x="2750" y="4338"/>
                </a:cubicBezTo>
                <a:cubicBezTo>
                  <a:pt x="2774" y="4322"/>
                  <a:pt x="2753" y="4293"/>
                  <a:pt x="2726" y="4293"/>
                </a:cubicBezTo>
                <a:cubicBezTo>
                  <a:pt x="2719" y="4293"/>
                  <a:pt x="2712" y="4295"/>
                  <a:pt x="2706" y="4298"/>
                </a:cubicBezTo>
                <a:cubicBezTo>
                  <a:pt x="2573" y="4367"/>
                  <a:pt x="2445" y="4446"/>
                  <a:pt x="2326" y="4535"/>
                </a:cubicBezTo>
                <a:cubicBezTo>
                  <a:pt x="2311" y="4550"/>
                  <a:pt x="2292" y="4565"/>
                  <a:pt x="2272" y="4574"/>
                </a:cubicBezTo>
                <a:cubicBezTo>
                  <a:pt x="2272" y="4500"/>
                  <a:pt x="2272" y="4431"/>
                  <a:pt x="2272" y="4358"/>
                </a:cubicBezTo>
                <a:cubicBezTo>
                  <a:pt x="2302" y="4308"/>
                  <a:pt x="2321" y="4259"/>
                  <a:pt x="2361" y="4215"/>
                </a:cubicBezTo>
                <a:cubicBezTo>
                  <a:pt x="2405" y="4170"/>
                  <a:pt x="2459" y="4131"/>
                  <a:pt x="2523" y="4101"/>
                </a:cubicBezTo>
                <a:cubicBezTo>
                  <a:pt x="2571" y="4079"/>
                  <a:pt x="2542" y="4035"/>
                  <a:pt x="2494" y="4035"/>
                </a:cubicBezTo>
                <a:cubicBezTo>
                  <a:pt x="2488" y="4035"/>
                  <a:pt x="2481" y="4035"/>
                  <a:pt x="2474" y="4037"/>
                </a:cubicBezTo>
                <a:cubicBezTo>
                  <a:pt x="2405" y="4062"/>
                  <a:pt x="2331" y="4101"/>
                  <a:pt x="2272" y="4146"/>
                </a:cubicBezTo>
                <a:cubicBezTo>
                  <a:pt x="2272" y="4022"/>
                  <a:pt x="2267" y="3894"/>
                  <a:pt x="2267" y="3771"/>
                </a:cubicBezTo>
                <a:cubicBezTo>
                  <a:pt x="2287" y="3751"/>
                  <a:pt x="2311" y="3732"/>
                  <a:pt x="2341" y="3717"/>
                </a:cubicBezTo>
                <a:cubicBezTo>
                  <a:pt x="2388" y="3691"/>
                  <a:pt x="2361" y="3644"/>
                  <a:pt x="2312" y="3644"/>
                </a:cubicBezTo>
                <a:cubicBezTo>
                  <a:pt x="2304" y="3644"/>
                  <a:pt x="2296" y="3645"/>
                  <a:pt x="2287" y="3648"/>
                </a:cubicBezTo>
                <a:cubicBezTo>
                  <a:pt x="2282" y="3653"/>
                  <a:pt x="2272" y="3658"/>
                  <a:pt x="2267" y="3658"/>
                </a:cubicBezTo>
                <a:cubicBezTo>
                  <a:pt x="2267" y="3559"/>
                  <a:pt x="2262" y="3456"/>
                  <a:pt x="2262" y="3352"/>
                </a:cubicBezTo>
                <a:cubicBezTo>
                  <a:pt x="2326" y="3303"/>
                  <a:pt x="2390" y="3254"/>
                  <a:pt x="2454" y="3209"/>
                </a:cubicBezTo>
                <a:cubicBezTo>
                  <a:pt x="2485" y="3186"/>
                  <a:pt x="2456" y="3157"/>
                  <a:pt x="2423" y="3157"/>
                </a:cubicBezTo>
                <a:cubicBezTo>
                  <a:pt x="2414" y="3157"/>
                  <a:pt x="2404" y="3159"/>
                  <a:pt x="2395" y="3165"/>
                </a:cubicBezTo>
                <a:cubicBezTo>
                  <a:pt x="2351" y="3189"/>
                  <a:pt x="2307" y="3219"/>
                  <a:pt x="2262" y="3249"/>
                </a:cubicBezTo>
                <a:cubicBezTo>
                  <a:pt x="2262" y="3135"/>
                  <a:pt x="2257" y="3027"/>
                  <a:pt x="2257" y="2918"/>
                </a:cubicBezTo>
                <a:cubicBezTo>
                  <a:pt x="2267" y="2909"/>
                  <a:pt x="2277" y="2899"/>
                  <a:pt x="2287" y="2889"/>
                </a:cubicBezTo>
                <a:cubicBezTo>
                  <a:pt x="2376" y="2810"/>
                  <a:pt x="2484" y="2746"/>
                  <a:pt x="2597" y="2692"/>
                </a:cubicBezTo>
                <a:cubicBezTo>
                  <a:pt x="2643" y="2671"/>
                  <a:pt x="2618" y="2628"/>
                  <a:pt x="2576" y="2628"/>
                </a:cubicBezTo>
                <a:cubicBezTo>
                  <a:pt x="2569" y="2628"/>
                  <a:pt x="2561" y="2630"/>
                  <a:pt x="2553" y="2633"/>
                </a:cubicBezTo>
                <a:cubicBezTo>
                  <a:pt x="2445" y="2672"/>
                  <a:pt x="2346" y="2721"/>
                  <a:pt x="2252" y="2780"/>
                </a:cubicBezTo>
                <a:cubicBezTo>
                  <a:pt x="2252" y="2662"/>
                  <a:pt x="2247" y="2544"/>
                  <a:pt x="2247" y="2430"/>
                </a:cubicBezTo>
                <a:cubicBezTo>
                  <a:pt x="2287" y="2391"/>
                  <a:pt x="2326" y="2342"/>
                  <a:pt x="2361" y="2317"/>
                </a:cubicBezTo>
                <a:cubicBezTo>
                  <a:pt x="2474" y="2228"/>
                  <a:pt x="2602" y="2159"/>
                  <a:pt x="2745" y="2110"/>
                </a:cubicBezTo>
                <a:cubicBezTo>
                  <a:pt x="2784" y="2093"/>
                  <a:pt x="2766" y="2048"/>
                  <a:pt x="2727" y="2048"/>
                </a:cubicBezTo>
                <a:cubicBezTo>
                  <a:pt x="2722" y="2048"/>
                  <a:pt x="2716" y="2049"/>
                  <a:pt x="2711" y="2051"/>
                </a:cubicBezTo>
                <a:cubicBezTo>
                  <a:pt x="2553" y="2090"/>
                  <a:pt x="2400" y="2150"/>
                  <a:pt x="2267" y="2228"/>
                </a:cubicBezTo>
                <a:cubicBezTo>
                  <a:pt x="2262" y="2233"/>
                  <a:pt x="2252" y="2238"/>
                  <a:pt x="2242" y="2243"/>
                </a:cubicBezTo>
                <a:cubicBezTo>
                  <a:pt x="2242" y="2150"/>
                  <a:pt x="2242" y="2061"/>
                  <a:pt x="2238" y="1972"/>
                </a:cubicBezTo>
                <a:cubicBezTo>
                  <a:pt x="2302" y="1943"/>
                  <a:pt x="2351" y="1898"/>
                  <a:pt x="2410" y="1859"/>
                </a:cubicBezTo>
                <a:cubicBezTo>
                  <a:pt x="2523" y="1785"/>
                  <a:pt x="2642" y="1711"/>
                  <a:pt x="2755" y="1632"/>
                </a:cubicBezTo>
                <a:cubicBezTo>
                  <a:pt x="2788" y="1612"/>
                  <a:pt x="2760" y="1578"/>
                  <a:pt x="2724" y="1578"/>
                </a:cubicBezTo>
                <a:cubicBezTo>
                  <a:pt x="2716" y="1578"/>
                  <a:pt x="2708" y="1579"/>
                  <a:pt x="2701" y="1583"/>
                </a:cubicBezTo>
                <a:cubicBezTo>
                  <a:pt x="2573" y="1642"/>
                  <a:pt x="2440" y="1706"/>
                  <a:pt x="2311" y="1765"/>
                </a:cubicBezTo>
                <a:cubicBezTo>
                  <a:pt x="2287" y="1775"/>
                  <a:pt x="2257" y="1790"/>
                  <a:pt x="2233" y="1800"/>
                </a:cubicBezTo>
                <a:cubicBezTo>
                  <a:pt x="2233" y="1716"/>
                  <a:pt x="2228" y="1637"/>
                  <a:pt x="2228" y="1558"/>
                </a:cubicBezTo>
                <a:cubicBezTo>
                  <a:pt x="2277" y="1538"/>
                  <a:pt x="2321" y="1504"/>
                  <a:pt x="2371" y="1479"/>
                </a:cubicBezTo>
                <a:cubicBezTo>
                  <a:pt x="2445" y="1440"/>
                  <a:pt x="2533" y="1410"/>
                  <a:pt x="2622" y="1391"/>
                </a:cubicBezTo>
                <a:cubicBezTo>
                  <a:pt x="2666" y="1381"/>
                  <a:pt x="2656" y="1331"/>
                  <a:pt x="2612" y="1331"/>
                </a:cubicBezTo>
                <a:cubicBezTo>
                  <a:pt x="2509" y="1331"/>
                  <a:pt x="2410" y="1346"/>
                  <a:pt x="2316" y="1376"/>
                </a:cubicBezTo>
                <a:cubicBezTo>
                  <a:pt x="2287" y="1386"/>
                  <a:pt x="2257" y="1396"/>
                  <a:pt x="2223" y="1410"/>
                </a:cubicBezTo>
                <a:cubicBezTo>
                  <a:pt x="2223" y="1267"/>
                  <a:pt x="2218" y="1129"/>
                  <a:pt x="2213" y="986"/>
                </a:cubicBezTo>
                <a:lnTo>
                  <a:pt x="3435" y="986"/>
                </a:lnTo>
                <a:lnTo>
                  <a:pt x="3435" y="1499"/>
                </a:lnTo>
                <a:cubicBezTo>
                  <a:pt x="3435" y="1775"/>
                  <a:pt x="3741" y="2002"/>
                  <a:pt x="4110" y="2002"/>
                </a:cubicBezTo>
                <a:cubicBezTo>
                  <a:pt x="4485" y="2002"/>
                  <a:pt x="4786" y="1775"/>
                  <a:pt x="4786" y="1499"/>
                </a:cubicBezTo>
                <a:lnTo>
                  <a:pt x="4786" y="986"/>
                </a:lnTo>
                <a:lnTo>
                  <a:pt x="5973" y="986"/>
                </a:lnTo>
                <a:lnTo>
                  <a:pt x="5973" y="1499"/>
                </a:lnTo>
                <a:cubicBezTo>
                  <a:pt x="5973" y="1775"/>
                  <a:pt x="6274" y="2002"/>
                  <a:pt x="6648" y="2002"/>
                </a:cubicBezTo>
                <a:cubicBezTo>
                  <a:pt x="7018" y="2002"/>
                  <a:pt x="7324" y="1775"/>
                  <a:pt x="7324" y="1499"/>
                </a:cubicBezTo>
                <a:lnTo>
                  <a:pt x="7324" y="986"/>
                </a:lnTo>
                <a:lnTo>
                  <a:pt x="8507" y="986"/>
                </a:lnTo>
                <a:lnTo>
                  <a:pt x="8507" y="1499"/>
                </a:lnTo>
                <a:cubicBezTo>
                  <a:pt x="8507" y="1775"/>
                  <a:pt x="8807" y="2002"/>
                  <a:pt x="9182" y="2002"/>
                </a:cubicBezTo>
                <a:cubicBezTo>
                  <a:pt x="9551" y="2002"/>
                  <a:pt x="9857" y="1775"/>
                  <a:pt x="9857" y="1499"/>
                </a:cubicBezTo>
                <a:lnTo>
                  <a:pt x="9857" y="986"/>
                </a:lnTo>
                <a:lnTo>
                  <a:pt x="11040" y="986"/>
                </a:lnTo>
                <a:lnTo>
                  <a:pt x="11040" y="1499"/>
                </a:lnTo>
                <a:cubicBezTo>
                  <a:pt x="11040" y="1775"/>
                  <a:pt x="11340" y="2002"/>
                  <a:pt x="11715" y="2002"/>
                </a:cubicBezTo>
                <a:cubicBezTo>
                  <a:pt x="12085" y="2002"/>
                  <a:pt x="12390" y="1775"/>
                  <a:pt x="12390" y="1499"/>
                </a:cubicBezTo>
                <a:lnTo>
                  <a:pt x="12390" y="986"/>
                </a:lnTo>
                <a:lnTo>
                  <a:pt x="13573" y="986"/>
                </a:lnTo>
                <a:lnTo>
                  <a:pt x="13573" y="1499"/>
                </a:lnTo>
                <a:cubicBezTo>
                  <a:pt x="13573" y="1775"/>
                  <a:pt x="13874" y="2002"/>
                  <a:pt x="14248" y="2002"/>
                </a:cubicBezTo>
                <a:cubicBezTo>
                  <a:pt x="14618" y="2002"/>
                  <a:pt x="14923" y="1775"/>
                  <a:pt x="14923" y="1499"/>
                </a:cubicBezTo>
                <a:lnTo>
                  <a:pt x="14923" y="986"/>
                </a:lnTo>
                <a:lnTo>
                  <a:pt x="16106" y="986"/>
                </a:lnTo>
                <a:lnTo>
                  <a:pt x="16106" y="1499"/>
                </a:lnTo>
                <a:cubicBezTo>
                  <a:pt x="16106" y="1775"/>
                  <a:pt x="16407" y="2002"/>
                  <a:pt x="16781" y="2002"/>
                </a:cubicBezTo>
                <a:cubicBezTo>
                  <a:pt x="17151" y="2002"/>
                  <a:pt x="17457" y="1775"/>
                  <a:pt x="17457" y="1499"/>
                </a:cubicBezTo>
                <a:lnTo>
                  <a:pt x="17457" y="986"/>
                </a:lnTo>
                <a:close/>
                <a:moveTo>
                  <a:pt x="22789" y="5176"/>
                </a:moveTo>
                <a:cubicBezTo>
                  <a:pt x="22789" y="5190"/>
                  <a:pt x="22789" y="5205"/>
                  <a:pt x="22789" y="5225"/>
                </a:cubicBezTo>
                <a:lnTo>
                  <a:pt x="22395" y="5225"/>
                </a:lnTo>
                <a:cubicBezTo>
                  <a:pt x="22395" y="5215"/>
                  <a:pt x="22400" y="5205"/>
                  <a:pt x="22400" y="5195"/>
                </a:cubicBezTo>
                <a:cubicBezTo>
                  <a:pt x="22528" y="5190"/>
                  <a:pt x="22656" y="5181"/>
                  <a:pt x="22789" y="5176"/>
                </a:cubicBezTo>
                <a:close/>
                <a:moveTo>
                  <a:pt x="23282" y="5141"/>
                </a:moveTo>
                <a:cubicBezTo>
                  <a:pt x="23282" y="5146"/>
                  <a:pt x="23282" y="5151"/>
                  <a:pt x="23282" y="5161"/>
                </a:cubicBezTo>
                <a:cubicBezTo>
                  <a:pt x="23282" y="5181"/>
                  <a:pt x="23277" y="5205"/>
                  <a:pt x="23282" y="5225"/>
                </a:cubicBezTo>
                <a:lnTo>
                  <a:pt x="22858" y="5225"/>
                </a:lnTo>
                <a:cubicBezTo>
                  <a:pt x="22858" y="5205"/>
                  <a:pt x="22863" y="5190"/>
                  <a:pt x="22863" y="5171"/>
                </a:cubicBezTo>
                <a:cubicBezTo>
                  <a:pt x="22927" y="5166"/>
                  <a:pt x="22991" y="5161"/>
                  <a:pt x="23055" y="5156"/>
                </a:cubicBezTo>
                <a:lnTo>
                  <a:pt x="23055" y="5156"/>
                </a:lnTo>
                <a:cubicBezTo>
                  <a:pt x="23045" y="5166"/>
                  <a:pt x="23041" y="5176"/>
                  <a:pt x="23031" y="5186"/>
                </a:cubicBezTo>
                <a:cubicBezTo>
                  <a:pt x="23020" y="5197"/>
                  <a:pt x="23031" y="5210"/>
                  <a:pt x="23045" y="5210"/>
                </a:cubicBezTo>
                <a:cubicBezTo>
                  <a:pt x="23050" y="5210"/>
                  <a:pt x="23055" y="5209"/>
                  <a:pt x="23060" y="5205"/>
                </a:cubicBezTo>
                <a:cubicBezTo>
                  <a:pt x="23080" y="5190"/>
                  <a:pt x="23095" y="5171"/>
                  <a:pt x="23110" y="5156"/>
                </a:cubicBezTo>
                <a:cubicBezTo>
                  <a:pt x="23169" y="5151"/>
                  <a:pt x="23228" y="5146"/>
                  <a:pt x="23282" y="5141"/>
                </a:cubicBezTo>
                <a:close/>
                <a:moveTo>
                  <a:pt x="23864" y="5107"/>
                </a:moveTo>
                <a:lnTo>
                  <a:pt x="23864" y="5107"/>
                </a:lnTo>
                <a:cubicBezTo>
                  <a:pt x="23854" y="5146"/>
                  <a:pt x="23844" y="5186"/>
                  <a:pt x="23834" y="5225"/>
                </a:cubicBezTo>
                <a:lnTo>
                  <a:pt x="23371" y="5225"/>
                </a:lnTo>
                <a:cubicBezTo>
                  <a:pt x="23376" y="5205"/>
                  <a:pt x="23371" y="5181"/>
                  <a:pt x="23371" y="5156"/>
                </a:cubicBezTo>
                <a:cubicBezTo>
                  <a:pt x="23371" y="5151"/>
                  <a:pt x="23371" y="5146"/>
                  <a:pt x="23371" y="5136"/>
                </a:cubicBezTo>
                <a:cubicBezTo>
                  <a:pt x="23533" y="5126"/>
                  <a:pt x="23696" y="5117"/>
                  <a:pt x="23864" y="5107"/>
                </a:cubicBezTo>
                <a:close/>
                <a:moveTo>
                  <a:pt x="23809" y="6713"/>
                </a:moveTo>
                <a:lnTo>
                  <a:pt x="23809" y="6807"/>
                </a:lnTo>
                <a:cubicBezTo>
                  <a:pt x="23804" y="6802"/>
                  <a:pt x="23804" y="6797"/>
                  <a:pt x="23800" y="6797"/>
                </a:cubicBezTo>
                <a:cubicBezTo>
                  <a:pt x="23804" y="6768"/>
                  <a:pt x="23804" y="6738"/>
                  <a:pt x="23809" y="6713"/>
                </a:cubicBezTo>
                <a:close/>
                <a:moveTo>
                  <a:pt x="23785" y="7014"/>
                </a:moveTo>
                <a:cubicBezTo>
                  <a:pt x="23790" y="7024"/>
                  <a:pt x="23800" y="7034"/>
                  <a:pt x="23809" y="7044"/>
                </a:cubicBezTo>
                <a:lnTo>
                  <a:pt x="23809" y="7324"/>
                </a:lnTo>
                <a:cubicBezTo>
                  <a:pt x="23795" y="7300"/>
                  <a:pt x="23780" y="7275"/>
                  <a:pt x="23765" y="7251"/>
                </a:cubicBezTo>
                <a:cubicBezTo>
                  <a:pt x="23770" y="7172"/>
                  <a:pt x="23775" y="7093"/>
                  <a:pt x="23785" y="7014"/>
                </a:cubicBezTo>
                <a:close/>
                <a:moveTo>
                  <a:pt x="23760" y="7408"/>
                </a:moveTo>
                <a:cubicBezTo>
                  <a:pt x="23765" y="7418"/>
                  <a:pt x="23770" y="7423"/>
                  <a:pt x="23775" y="7433"/>
                </a:cubicBezTo>
                <a:cubicBezTo>
                  <a:pt x="23785" y="7443"/>
                  <a:pt x="23795" y="7448"/>
                  <a:pt x="23809" y="7448"/>
                </a:cubicBezTo>
                <a:lnTo>
                  <a:pt x="23809" y="7763"/>
                </a:lnTo>
                <a:cubicBezTo>
                  <a:pt x="23790" y="7729"/>
                  <a:pt x="23770" y="7694"/>
                  <a:pt x="23750" y="7660"/>
                </a:cubicBezTo>
                <a:cubicBezTo>
                  <a:pt x="23750" y="7576"/>
                  <a:pt x="23755" y="7492"/>
                  <a:pt x="23760" y="7408"/>
                </a:cubicBezTo>
                <a:close/>
                <a:moveTo>
                  <a:pt x="23750" y="7881"/>
                </a:moveTo>
                <a:cubicBezTo>
                  <a:pt x="23770" y="7906"/>
                  <a:pt x="23785" y="7931"/>
                  <a:pt x="23809" y="7955"/>
                </a:cubicBezTo>
                <a:lnTo>
                  <a:pt x="23809" y="8088"/>
                </a:lnTo>
                <a:cubicBezTo>
                  <a:pt x="23790" y="8064"/>
                  <a:pt x="23770" y="8039"/>
                  <a:pt x="23750" y="8014"/>
                </a:cubicBezTo>
                <a:cubicBezTo>
                  <a:pt x="23750" y="7970"/>
                  <a:pt x="23750" y="7926"/>
                  <a:pt x="23750" y="7881"/>
                </a:cubicBezTo>
                <a:close/>
                <a:moveTo>
                  <a:pt x="23755" y="8221"/>
                </a:moveTo>
                <a:lnTo>
                  <a:pt x="23755" y="8221"/>
                </a:lnTo>
                <a:cubicBezTo>
                  <a:pt x="23770" y="8241"/>
                  <a:pt x="23790" y="8261"/>
                  <a:pt x="23809" y="8276"/>
                </a:cubicBezTo>
                <a:lnTo>
                  <a:pt x="23809" y="8399"/>
                </a:lnTo>
                <a:lnTo>
                  <a:pt x="23760" y="8350"/>
                </a:lnTo>
                <a:cubicBezTo>
                  <a:pt x="23755" y="8305"/>
                  <a:pt x="23755" y="8266"/>
                  <a:pt x="23755" y="8221"/>
                </a:cubicBezTo>
                <a:close/>
                <a:moveTo>
                  <a:pt x="375" y="5462"/>
                </a:moveTo>
                <a:lnTo>
                  <a:pt x="375" y="8453"/>
                </a:lnTo>
                <a:cubicBezTo>
                  <a:pt x="311" y="8088"/>
                  <a:pt x="266" y="7719"/>
                  <a:pt x="232" y="7349"/>
                </a:cubicBezTo>
                <a:cubicBezTo>
                  <a:pt x="192" y="6955"/>
                  <a:pt x="168" y="6561"/>
                  <a:pt x="158" y="6161"/>
                </a:cubicBezTo>
                <a:cubicBezTo>
                  <a:pt x="158" y="6018"/>
                  <a:pt x="79" y="5742"/>
                  <a:pt x="153" y="5609"/>
                </a:cubicBezTo>
                <a:cubicBezTo>
                  <a:pt x="192" y="5535"/>
                  <a:pt x="276" y="5491"/>
                  <a:pt x="375" y="5462"/>
                </a:cubicBezTo>
                <a:close/>
                <a:moveTo>
                  <a:pt x="23770" y="8547"/>
                </a:moveTo>
                <a:lnTo>
                  <a:pt x="23770" y="8547"/>
                </a:lnTo>
                <a:cubicBezTo>
                  <a:pt x="23785" y="8562"/>
                  <a:pt x="23795" y="8571"/>
                  <a:pt x="23809" y="8581"/>
                </a:cubicBezTo>
                <a:lnTo>
                  <a:pt x="23809" y="8788"/>
                </a:lnTo>
                <a:lnTo>
                  <a:pt x="23804" y="8788"/>
                </a:lnTo>
                <a:cubicBezTo>
                  <a:pt x="23800" y="8783"/>
                  <a:pt x="23790" y="8773"/>
                  <a:pt x="23785" y="8769"/>
                </a:cubicBezTo>
                <a:cubicBezTo>
                  <a:pt x="23780" y="8695"/>
                  <a:pt x="23775" y="8621"/>
                  <a:pt x="23770" y="8547"/>
                </a:cubicBezTo>
                <a:close/>
                <a:moveTo>
                  <a:pt x="23775" y="5471"/>
                </a:moveTo>
                <a:cubicBezTo>
                  <a:pt x="23760" y="5550"/>
                  <a:pt x="23745" y="5629"/>
                  <a:pt x="23731" y="5703"/>
                </a:cubicBezTo>
                <a:cubicBezTo>
                  <a:pt x="23657" y="5639"/>
                  <a:pt x="23578" y="5580"/>
                  <a:pt x="23504" y="5516"/>
                </a:cubicBezTo>
                <a:cubicBezTo>
                  <a:pt x="23494" y="5507"/>
                  <a:pt x="23483" y="5504"/>
                  <a:pt x="23473" y="5504"/>
                </a:cubicBezTo>
                <a:cubicBezTo>
                  <a:pt x="23440" y="5504"/>
                  <a:pt x="23410" y="5539"/>
                  <a:pt x="23440" y="5565"/>
                </a:cubicBezTo>
                <a:cubicBezTo>
                  <a:pt x="23528" y="5649"/>
                  <a:pt x="23612" y="5742"/>
                  <a:pt x="23706" y="5826"/>
                </a:cubicBezTo>
                <a:cubicBezTo>
                  <a:pt x="23701" y="5861"/>
                  <a:pt x="23691" y="5895"/>
                  <a:pt x="23686" y="5930"/>
                </a:cubicBezTo>
                <a:cubicBezTo>
                  <a:pt x="23607" y="5856"/>
                  <a:pt x="23524" y="5782"/>
                  <a:pt x="23450" y="5708"/>
                </a:cubicBezTo>
                <a:cubicBezTo>
                  <a:pt x="23439" y="5698"/>
                  <a:pt x="23426" y="5694"/>
                  <a:pt x="23412" y="5694"/>
                </a:cubicBezTo>
                <a:cubicBezTo>
                  <a:pt x="23379" y="5694"/>
                  <a:pt x="23346" y="5718"/>
                  <a:pt x="23371" y="5742"/>
                </a:cubicBezTo>
                <a:cubicBezTo>
                  <a:pt x="23469" y="5846"/>
                  <a:pt x="23563" y="5959"/>
                  <a:pt x="23666" y="6068"/>
                </a:cubicBezTo>
                <a:cubicBezTo>
                  <a:pt x="23657" y="6107"/>
                  <a:pt x="23652" y="6142"/>
                  <a:pt x="23647" y="6181"/>
                </a:cubicBezTo>
                <a:cubicBezTo>
                  <a:pt x="23578" y="6117"/>
                  <a:pt x="23504" y="6048"/>
                  <a:pt x="23435" y="5984"/>
                </a:cubicBezTo>
                <a:cubicBezTo>
                  <a:pt x="23427" y="5976"/>
                  <a:pt x="23418" y="5973"/>
                  <a:pt x="23408" y="5973"/>
                </a:cubicBezTo>
                <a:cubicBezTo>
                  <a:pt x="23379" y="5973"/>
                  <a:pt x="23349" y="6000"/>
                  <a:pt x="23371" y="6018"/>
                </a:cubicBezTo>
                <a:cubicBezTo>
                  <a:pt x="23459" y="6107"/>
                  <a:pt x="23543" y="6196"/>
                  <a:pt x="23632" y="6280"/>
                </a:cubicBezTo>
                <a:cubicBezTo>
                  <a:pt x="23622" y="6349"/>
                  <a:pt x="23612" y="6418"/>
                  <a:pt x="23607" y="6482"/>
                </a:cubicBezTo>
                <a:cubicBezTo>
                  <a:pt x="23558" y="6413"/>
                  <a:pt x="23509" y="6339"/>
                  <a:pt x="23469" y="6270"/>
                </a:cubicBezTo>
                <a:cubicBezTo>
                  <a:pt x="23464" y="6259"/>
                  <a:pt x="23452" y="6255"/>
                  <a:pt x="23440" y="6255"/>
                </a:cubicBezTo>
                <a:cubicBezTo>
                  <a:pt x="23417" y="6255"/>
                  <a:pt x="23391" y="6270"/>
                  <a:pt x="23400" y="6290"/>
                </a:cubicBezTo>
                <a:cubicBezTo>
                  <a:pt x="23464" y="6408"/>
                  <a:pt x="23519" y="6541"/>
                  <a:pt x="23583" y="6669"/>
                </a:cubicBezTo>
                <a:cubicBezTo>
                  <a:pt x="23573" y="6763"/>
                  <a:pt x="23568" y="6856"/>
                  <a:pt x="23558" y="6955"/>
                </a:cubicBezTo>
                <a:cubicBezTo>
                  <a:pt x="23504" y="6881"/>
                  <a:pt x="23450" y="6807"/>
                  <a:pt x="23400" y="6738"/>
                </a:cubicBezTo>
                <a:cubicBezTo>
                  <a:pt x="23394" y="6727"/>
                  <a:pt x="23383" y="6723"/>
                  <a:pt x="23371" y="6723"/>
                </a:cubicBezTo>
                <a:cubicBezTo>
                  <a:pt x="23346" y="6723"/>
                  <a:pt x="23319" y="6744"/>
                  <a:pt x="23336" y="6768"/>
                </a:cubicBezTo>
                <a:cubicBezTo>
                  <a:pt x="23405" y="6876"/>
                  <a:pt x="23474" y="6989"/>
                  <a:pt x="23543" y="7103"/>
                </a:cubicBezTo>
                <a:cubicBezTo>
                  <a:pt x="23538" y="7182"/>
                  <a:pt x="23538" y="7255"/>
                  <a:pt x="23533" y="7334"/>
                </a:cubicBezTo>
                <a:cubicBezTo>
                  <a:pt x="23464" y="7236"/>
                  <a:pt x="23400" y="7142"/>
                  <a:pt x="23341" y="7048"/>
                </a:cubicBezTo>
                <a:cubicBezTo>
                  <a:pt x="23335" y="7039"/>
                  <a:pt x="23325" y="7035"/>
                  <a:pt x="23315" y="7035"/>
                </a:cubicBezTo>
                <a:cubicBezTo>
                  <a:pt x="23294" y="7035"/>
                  <a:pt x="23272" y="7053"/>
                  <a:pt x="23282" y="7073"/>
                </a:cubicBezTo>
                <a:cubicBezTo>
                  <a:pt x="23366" y="7221"/>
                  <a:pt x="23440" y="7379"/>
                  <a:pt x="23524" y="7531"/>
                </a:cubicBezTo>
                <a:cubicBezTo>
                  <a:pt x="23524" y="7605"/>
                  <a:pt x="23524" y="7674"/>
                  <a:pt x="23524" y="7748"/>
                </a:cubicBezTo>
                <a:cubicBezTo>
                  <a:pt x="23455" y="7669"/>
                  <a:pt x="23386" y="7591"/>
                  <a:pt x="23321" y="7512"/>
                </a:cubicBezTo>
                <a:cubicBezTo>
                  <a:pt x="23313" y="7503"/>
                  <a:pt x="23302" y="7500"/>
                  <a:pt x="23291" y="7500"/>
                </a:cubicBezTo>
                <a:cubicBezTo>
                  <a:pt x="23264" y="7500"/>
                  <a:pt x="23239" y="7520"/>
                  <a:pt x="23252" y="7541"/>
                </a:cubicBezTo>
                <a:cubicBezTo>
                  <a:pt x="23346" y="7665"/>
                  <a:pt x="23430" y="7793"/>
                  <a:pt x="23524" y="7921"/>
                </a:cubicBezTo>
                <a:cubicBezTo>
                  <a:pt x="23524" y="7990"/>
                  <a:pt x="23524" y="8064"/>
                  <a:pt x="23528" y="8133"/>
                </a:cubicBezTo>
                <a:cubicBezTo>
                  <a:pt x="23469" y="8083"/>
                  <a:pt x="23415" y="8029"/>
                  <a:pt x="23366" y="7980"/>
                </a:cubicBezTo>
                <a:cubicBezTo>
                  <a:pt x="23357" y="7971"/>
                  <a:pt x="23346" y="7968"/>
                  <a:pt x="23334" y="7968"/>
                </a:cubicBezTo>
                <a:cubicBezTo>
                  <a:pt x="23306" y="7968"/>
                  <a:pt x="23279" y="7989"/>
                  <a:pt x="23297" y="8010"/>
                </a:cubicBezTo>
                <a:cubicBezTo>
                  <a:pt x="23376" y="8098"/>
                  <a:pt x="23450" y="8187"/>
                  <a:pt x="23528" y="8281"/>
                </a:cubicBezTo>
                <a:cubicBezTo>
                  <a:pt x="23533" y="8359"/>
                  <a:pt x="23538" y="8438"/>
                  <a:pt x="23543" y="8517"/>
                </a:cubicBezTo>
                <a:cubicBezTo>
                  <a:pt x="23455" y="8433"/>
                  <a:pt x="23366" y="8345"/>
                  <a:pt x="23282" y="8261"/>
                </a:cubicBezTo>
                <a:cubicBezTo>
                  <a:pt x="23275" y="8252"/>
                  <a:pt x="23264" y="8249"/>
                  <a:pt x="23253" y="8249"/>
                </a:cubicBezTo>
                <a:cubicBezTo>
                  <a:pt x="23227" y="8249"/>
                  <a:pt x="23201" y="8270"/>
                  <a:pt x="23218" y="8290"/>
                </a:cubicBezTo>
                <a:cubicBezTo>
                  <a:pt x="23331" y="8419"/>
                  <a:pt x="23440" y="8557"/>
                  <a:pt x="23553" y="8690"/>
                </a:cubicBezTo>
                <a:cubicBezTo>
                  <a:pt x="23558" y="8724"/>
                  <a:pt x="23558" y="8759"/>
                  <a:pt x="23563" y="8788"/>
                </a:cubicBezTo>
                <a:lnTo>
                  <a:pt x="8373" y="8788"/>
                </a:lnTo>
                <a:cubicBezTo>
                  <a:pt x="7329" y="8742"/>
                  <a:pt x="6284" y="8710"/>
                  <a:pt x="5240" y="8710"/>
                </a:cubicBezTo>
                <a:cubicBezTo>
                  <a:pt x="4373" y="8710"/>
                  <a:pt x="3507" y="8732"/>
                  <a:pt x="2642" y="8788"/>
                </a:cubicBezTo>
                <a:lnTo>
                  <a:pt x="1385" y="8788"/>
                </a:lnTo>
                <a:cubicBezTo>
                  <a:pt x="1395" y="8769"/>
                  <a:pt x="1405" y="8744"/>
                  <a:pt x="1414" y="8719"/>
                </a:cubicBezTo>
                <a:cubicBezTo>
                  <a:pt x="1420" y="8704"/>
                  <a:pt x="1403" y="8693"/>
                  <a:pt x="1385" y="8693"/>
                </a:cubicBezTo>
                <a:cubicBezTo>
                  <a:pt x="1373" y="8693"/>
                  <a:pt x="1361" y="8698"/>
                  <a:pt x="1355" y="8709"/>
                </a:cubicBezTo>
                <a:cubicBezTo>
                  <a:pt x="1341" y="8734"/>
                  <a:pt x="1326" y="8764"/>
                  <a:pt x="1311" y="8788"/>
                </a:cubicBezTo>
                <a:lnTo>
                  <a:pt x="1178" y="8788"/>
                </a:lnTo>
                <a:cubicBezTo>
                  <a:pt x="1183" y="8778"/>
                  <a:pt x="1188" y="8764"/>
                  <a:pt x="1193" y="8749"/>
                </a:cubicBezTo>
                <a:cubicBezTo>
                  <a:pt x="1212" y="8709"/>
                  <a:pt x="1252" y="8675"/>
                  <a:pt x="1296" y="8650"/>
                </a:cubicBezTo>
                <a:cubicBezTo>
                  <a:pt x="1321" y="8634"/>
                  <a:pt x="1298" y="8607"/>
                  <a:pt x="1269" y="8607"/>
                </a:cubicBezTo>
                <a:cubicBezTo>
                  <a:pt x="1264" y="8607"/>
                  <a:pt x="1258" y="8608"/>
                  <a:pt x="1252" y="8611"/>
                </a:cubicBezTo>
                <a:cubicBezTo>
                  <a:pt x="1198" y="8635"/>
                  <a:pt x="1153" y="8670"/>
                  <a:pt x="1124" y="8709"/>
                </a:cubicBezTo>
                <a:cubicBezTo>
                  <a:pt x="1104" y="8734"/>
                  <a:pt x="1084" y="8764"/>
                  <a:pt x="1084" y="8788"/>
                </a:cubicBezTo>
                <a:lnTo>
                  <a:pt x="892" y="8788"/>
                </a:lnTo>
                <a:cubicBezTo>
                  <a:pt x="936" y="8764"/>
                  <a:pt x="966" y="8724"/>
                  <a:pt x="1000" y="8690"/>
                </a:cubicBezTo>
                <a:lnTo>
                  <a:pt x="1183" y="8502"/>
                </a:lnTo>
                <a:cubicBezTo>
                  <a:pt x="1202" y="8487"/>
                  <a:pt x="1177" y="8466"/>
                  <a:pt x="1153" y="8466"/>
                </a:cubicBezTo>
                <a:cubicBezTo>
                  <a:pt x="1146" y="8466"/>
                  <a:pt x="1139" y="8468"/>
                  <a:pt x="1134" y="8473"/>
                </a:cubicBezTo>
                <a:cubicBezTo>
                  <a:pt x="1069" y="8527"/>
                  <a:pt x="1000" y="8581"/>
                  <a:pt x="936" y="8635"/>
                </a:cubicBezTo>
                <a:cubicBezTo>
                  <a:pt x="877" y="8685"/>
                  <a:pt x="803" y="8724"/>
                  <a:pt x="789" y="8788"/>
                </a:cubicBezTo>
                <a:lnTo>
                  <a:pt x="789" y="8793"/>
                </a:lnTo>
                <a:lnTo>
                  <a:pt x="710" y="8793"/>
                </a:lnTo>
                <a:lnTo>
                  <a:pt x="710" y="8714"/>
                </a:lnTo>
                <a:cubicBezTo>
                  <a:pt x="774" y="8665"/>
                  <a:pt x="828" y="8601"/>
                  <a:pt x="882" y="8552"/>
                </a:cubicBezTo>
                <a:cubicBezTo>
                  <a:pt x="976" y="8458"/>
                  <a:pt x="1074" y="8374"/>
                  <a:pt x="1173" y="8281"/>
                </a:cubicBezTo>
                <a:cubicBezTo>
                  <a:pt x="1192" y="8266"/>
                  <a:pt x="1174" y="8243"/>
                  <a:pt x="1151" y="8243"/>
                </a:cubicBezTo>
                <a:cubicBezTo>
                  <a:pt x="1144" y="8243"/>
                  <a:pt x="1136" y="8245"/>
                  <a:pt x="1129" y="8251"/>
                </a:cubicBezTo>
                <a:cubicBezTo>
                  <a:pt x="1020" y="8340"/>
                  <a:pt x="912" y="8428"/>
                  <a:pt x="798" y="8517"/>
                </a:cubicBezTo>
                <a:cubicBezTo>
                  <a:pt x="774" y="8537"/>
                  <a:pt x="744" y="8557"/>
                  <a:pt x="710" y="8581"/>
                </a:cubicBezTo>
                <a:lnTo>
                  <a:pt x="710" y="8468"/>
                </a:lnTo>
                <a:cubicBezTo>
                  <a:pt x="784" y="8409"/>
                  <a:pt x="838" y="8345"/>
                  <a:pt x="902" y="8276"/>
                </a:cubicBezTo>
                <a:cubicBezTo>
                  <a:pt x="1005" y="8172"/>
                  <a:pt x="1099" y="8069"/>
                  <a:pt x="1193" y="7960"/>
                </a:cubicBezTo>
                <a:cubicBezTo>
                  <a:pt x="1204" y="7949"/>
                  <a:pt x="1189" y="7937"/>
                  <a:pt x="1177" y="7937"/>
                </a:cubicBezTo>
                <a:cubicBezTo>
                  <a:pt x="1173" y="7937"/>
                  <a:pt x="1170" y="7938"/>
                  <a:pt x="1168" y="7941"/>
                </a:cubicBezTo>
                <a:cubicBezTo>
                  <a:pt x="1050" y="8034"/>
                  <a:pt x="931" y="8133"/>
                  <a:pt x="818" y="8231"/>
                </a:cubicBezTo>
                <a:cubicBezTo>
                  <a:pt x="784" y="8261"/>
                  <a:pt x="744" y="8290"/>
                  <a:pt x="710" y="8325"/>
                </a:cubicBezTo>
                <a:lnTo>
                  <a:pt x="710" y="8207"/>
                </a:lnTo>
                <a:cubicBezTo>
                  <a:pt x="936" y="8014"/>
                  <a:pt x="1129" y="7793"/>
                  <a:pt x="1336" y="7591"/>
                </a:cubicBezTo>
                <a:cubicBezTo>
                  <a:pt x="1347" y="7579"/>
                  <a:pt x="1326" y="7561"/>
                  <a:pt x="1306" y="7561"/>
                </a:cubicBezTo>
                <a:cubicBezTo>
                  <a:pt x="1301" y="7561"/>
                  <a:pt x="1296" y="7563"/>
                  <a:pt x="1291" y="7566"/>
                </a:cubicBezTo>
                <a:cubicBezTo>
                  <a:pt x="1104" y="7729"/>
                  <a:pt x="897" y="7886"/>
                  <a:pt x="710" y="8054"/>
                </a:cubicBezTo>
                <a:lnTo>
                  <a:pt x="710" y="7901"/>
                </a:lnTo>
                <a:cubicBezTo>
                  <a:pt x="774" y="7847"/>
                  <a:pt x="838" y="7793"/>
                  <a:pt x="902" y="7738"/>
                </a:cubicBezTo>
                <a:cubicBezTo>
                  <a:pt x="991" y="7660"/>
                  <a:pt x="1084" y="7586"/>
                  <a:pt x="1178" y="7512"/>
                </a:cubicBezTo>
                <a:cubicBezTo>
                  <a:pt x="1193" y="7497"/>
                  <a:pt x="1176" y="7476"/>
                  <a:pt x="1156" y="7476"/>
                </a:cubicBezTo>
                <a:cubicBezTo>
                  <a:pt x="1150" y="7476"/>
                  <a:pt x="1144" y="7478"/>
                  <a:pt x="1138" y="7482"/>
                </a:cubicBezTo>
                <a:cubicBezTo>
                  <a:pt x="1040" y="7556"/>
                  <a:pt x="946" y="7625"/>
                  <a:pt x="848" y="7699"/>
                </a:cubicBezTo>
                <a:cubicBezTo>
                  <a:pt x="803" y="7734"/>
                  <a:pt x="759" y="7763"/>
                  <a:pt x="710" y="7793"/>
                </a:cubicBezTo>
                <a:lnTo>
                  <a:pt x="710" y="7679"/>
                </a:lnTo>
                <a:cubicBezTo>
                  <a:pt x="759" y="7630"/>
                  <a:pt x="803" y="7576"/>
                  <a:pt x="848" y="7531"/>
                </a:cubicBezTo>
                <a:cubicBezTo>
                  <a:pt x="927" y="7448"/>
                  <a:pt x="1005" y="7369"/>
                  <a:pt x="1079" y="7290"/>
                </a:cubicBezTo>
                <a:cubicBezTo>
                  <a:pt x="1096" y="7273"/>
                  <a:pt x="1077" y="7259"/>
                  <a:pt x="1056" y="7259"/>
                </a:cubicBezTo>
                <a:cubicBezTo>
                  <a:pt x="1046" y="7259"/>
                  <a:pt x="1036" y="7262"/>
                  <a:pt x="1030" y="7270"/>
                </a:cubicBezTo>
                <a:cubicBezTo>
                  <a:pt x="946" y="7349"/>
                  <a:pt x="862" y="7433"/>
                  <a:pt x="779" y="7512"/>
                </a:cubicBezTo>
                <a:cubicBezTo>
                  <a:pt x="759" y="7531"/>
                  <a:pt x="734" y="7551"/>
                  <a:pt x="710" y="7576"/>
                </a:cubicBezTo>
                <a:lnTo>
                  <a:pt x="710" y="7403"/>
                </a:lnTo>
                <a:cubicBezTo>
                  <a:pt x="724" y="7389"/>
                  <a:pt x="744" y="7369"/>
                  <a:pt x="759" y="7349"/>
                </a:cubicBezTo>
                <a:cubicBezTo>
                  <a:pt x="823" y="7285"/>
                  <a:pt x="892" y="7216"/>
                  <a:pt x="956" y="7147"/>
                </a:cubicBezTo>
                <a:cubicBezTo>
                  <a:pt x="967" y="7136"/>
                  <a:pt x="951" y="7120"/>
                  <a:pt x="934" y="7120"/>
                </a:cubicBezTo>
                <a:cubicBezTo>
                  <a:pt x="928" y="7120"/>
                  <a:pt x="922" y="7122"/>
                  <a:pt x="917" y="7127"/>
                </a:cubicBezTo>
                <a:cubicBezTo>
                  <a:pt x="848" y="7186"/>
                  <a:pt x="779" y="7246"/>
                  <a:pt x="710" y="7300"/>
                </a:cubicBezTo>
                <a:lnTo>
                  <a:pt x="710" y="7157"/>
                </a:lnTo>
                <a:cubicBezTo>
                  <a:pt x="720" y="7147"/>
                  <a:pt x="734" y="7132"/>
                  <a:pt x="744" y="7122"/>
                </a:cubicBezTo>
                <a:cubicBezTo>
                  <a:pt x="828" y="7029"/>
                  <a:pt x="912" y="6935"/>
                  <a:pt x="996" y="6842"/>
                </a:cubicBezTo>
                <a:cubicBezTo>
                  <a:pt x="1013" y="6828"/>
                  <a:pt x="991" y="6811"/>
                  <a:pt x="970" y="6811"/>
                </a:cubicBezTo>
                <a:cubicBezTo>
                  <a:pt x="961" y="6811"/>
                  <a:pt x="952" y="6814"/>
                  <a:pt x="946" y="6822"/>
                </a:cubicBezTo>
                <a:cubicBezTo>
                  <a:pt x="867" y="6896"/>
                  <a:pt x="789" y="6975"/>
                  <a:pt x="710" y="7048"/>
                </a:cubicBezTo>
                <a:lnTo>
                  <a:pt x="710" y="6911"/>
                </a:lnTo>
                <a:cubicBezTo>
                  <a:pt x="734" y="6891"/>
                  <a:pt x="759" y="6866"/>
                  <a:pt x="784" y="6846"/>
                </a:cubicBezTo>
                <a:cubicBezTo>
                  <a:pt x="877" y="6753"/>
                  <a:pt x="976" y="6664"/>
                  <a:pt x="1074" y="6575"/>
                </a:cubicBezTo>
                <a:cubicBezTo>
                  <a:pt x="1093" y="6557"/>
                  <a:pt x="1073" y="6530"/>
                  <a:pt x="1047" y="6530"/>
                </a:cubicBezTo>
                <a:cubicBezTo>
                  <a:pt x="1038" y="6530"/>
                  <a:pt x="1029" y="6533"/>
                  <a:pt x="1020" y="6541"/>
                </a:cubicBezTo>
                <a:cubicBezTo>
                  <a:pt x="917" y="6625"/>
                  <a:pt x="813" y="6713"/>
                  <a:pt x="710" y="6802"/>
                </a:cubicBezTo>
                <a:lnTo>
                  <a:pt x="710" y="6664"/>
                </a:lnTo>
                <a:cubicBezTo>
                  <a:pt x="729" y="6644"/>
                  <a:pt x="744" y="6630"/>
                  <a:pt x="764" y="6610"/>
                </a:cubicBezTo>
                <a:cubicBezTo>
                  <a:pt x="853" y="6521"/>
                  <a:pt x="941" y="6432"/>
                  <a:pt x="1030" y="6344"/>
                </a:cubicBezTo>
                <a:cubicBezTo>
                  <a:pt x="1049" y="6329"/>
                  <a:pt x="1024" y="6308"/>
                  <a:pt x="1001" y="6308"/>
                </a:cubicBezTo>
                <a:cubicBezTo>
                  <a:pt x="994" y="6308"/>
                  <a:pt x="986" y="6310"/>
                  <a:pt x="981" y="6314"/>
                </a:cubicBezTo>
                <a:cubicBezTo>
                  <a:pt x="892" y="6398"/>
                  <a:pt x="803" y="6482"/>
                  <a:pt x="710" y="6561"/>
                </a:cubicBezTo>
                <a:lnTo>
                  <a:pt x="710" y="6334"/>
                </a:lnTo>
                <a:cubicBezTo>
                  <a:pt x="715" y="6329"/>
                  <a:pt x="720" y="6324"/>
                  <a:pt x="720" y="6319"/>
                </a:cubicBezTo>
                <a:cubicBezTo>
                  <a:pt x="803" y="6240"/>
                  <a:pt x="897" y="6171"/>
                  <a:pt x="996" y="6107"/>
                </a:cubicBezTo>
                <a:cubicBezTo>
                  <a:pt x="1023" y="6088"/>
                  <a:pt x="998" y="6062"/>
                  <a:pt x="971" y="6062"/>
                </a:cubicBezTo>
                <a:cubicBezTo>
                  <a:pt x="964" y="6062"/>
                  <a:pt x="957" y="6064"/>
                  <a:pt x="951" y="6068"/>
                </a:cubicBezTo>
                <a:cubicBezTo>
                  <a:pt x="862" y="6122"/>
                  <a:pt x="784" y="6181"/>
                  <a:pt x="710" y="6240"/>
                </a:cubicBezTo>
                <a:lnTo>
                  <a:pt x="710" y="6078"/>
                </a:lnTo>
                <a:cubicBezTo>
                  <a:pt x="715" y="6073"/>
                  <a:pt x="720" y="6068"/>
                  <a:pt x="729" y="6063"/>
                </a:cubicBezTo>
                <a:cubicBezTo>
                  <a:pt x="803" y="5984"/>
                  <a:pt x="892" y="5915"/>
                  <a:pt x="996" y="5856"/>
                </a:cubicBezTo>
                <a:cubicBezTo>
                  <a:pt x="1016" y="5840"/>
                  <a:pt x="997" y="5817"/>
                  <a:pt x="976" y="5817"/>
                </a:cubicBezTo>
                <a:cubicBezTo>
                  <a:pt x="971" y="5817"/>
                  <a:pt x="966" y="5819"/>
                  <a:pt x="961" y="5821"/>
                </a:cubicBezTo>
                <a:cubicBezTo>
                  <a:pt x="867" y="5871"/>
                  <a:pt x="789" y="5930"/>
                  <a:pt x="710" y="5989"/>
                </a:cubicBezTo>
                <a:lnTo>
                  <a:pt x="710" y="5851"/>
                </a:lnTo>
                <a:cubicBezTo>
                  <a:pt x="784" y="5787"/>
                  <a:pt x="853" y="5723"/>
                  <a:pt x="922" y="5654"/>
                </a:cubicBezTo>
                <a:cubicBezTo>
                  <a:pt x="937" y="5642"/>
                  <a:pt x="916" y="5625"/>
                  <a:pt x="897" y="5625"/>
                </a:cubicBezTo>
                <a:cubicBezTo>
                  <a:pt x="892" y="5625"/>
                  <a:pt x="886" y="5626"/>
                  <a:pt x="882" y="5629"/>
                </a:cubicBezTo>
                <a:cubicBezTo>
                  <a:pt x="823" y="5673"/>
                  <a:pt x="769" y="5723"/>
                  <a:pt x="710" y="5767"/>
                </a:cubicBezTo>
                <a:lnTo>
                  <a:pt x="710" y="5471"/>
                </a:lnTo>
                <a:lnTo>
                  <a:pt x="3184" y="5471"/>
                </a:lnTo>
                <a:cubicBezTo>
                  <a:pt x="5376" y="5547"/>
                  <a:pt x="7572" y="5584"/>
                  <a:pt x="9769" y="5584"/>
                </a:cubicBezTo>
                <a:cubicBezTo>
                  <a:pt x="12001" y="5584"/>
                  <a:pt x="14235" y="5546"/>
                  <a:pt x="16466" y="5471"/>
                </a:cubicBezTo>
                <a:close/>
                <a:moveTo>
                  <a:pt x="19995" y="9040"/>
                </a:moveTo>
                <a:cubicBezTo>
                  <a:pt x="19995" y="9040"/>
                  <a:pt x="19990" y="9040"/>
                  <a:pt x="19990" y="9045"/>
                </a:cubicBezTo>
                <a:lnTo>
                  <a:pt x="19842" y="9045"/>
                </a:lnTo>
                <a:lnTo>
                  <a:pt x="19852" y="9040"/>
                </a:lnTo>
                <a:close/>
                <a:moveTo>
                  <a:pt x="14406" y="9040"/>
                </a:moveTo>
                <a:cubicBezTo>
                  <a:pt x="14401" y="9045"/>
                  <a:pt x="14396" y="9045"/>
                  <a:pt x="14391" y="9049"/>
                </a:cubicBezTo>
                <a:cubicBezTo>
                  <a:pt x="14347" y="9049"/>
                  <a:pt x="14297" y="9045"/>
                  <a:pt x="14253" y="9045"/>
                </a:cubicBezTo>
                <a:cubicBezTo>
                  <a:pt x="14253" y="9045"/>
                  <a:pt x="14258" y="9040"/>
                  <a:pt x="14258" y="9040"/>
                </a:cubicBezTo>
                <a:close/>
                <a:moveTo>
                  <a:pt x="23918" y="9040"/>
                </a:moveTo>
                <a:cubicBezTo>
                  <a:pt x="23913" y="9045"/>
                  <a:pt x="23903" y="9045"/>
                  <a:pt x="23898" y="9049"/>
                </a:cubicBezTo>
                <a:cubicBezTo>
                  <a:pt x="23903" y="9045"/>
                  <a:pt x="23903" y="9045"/>
                  <a:pt x="23908" y="9040"/>
                </a:cubicBezTo>
                <a:close/>
                <a:moveTo>
                  <a:pt x="19596" y="9040"/>
                </a:moveTo>
                <a:cubicBezTo>
                  <a:pt x="19591" y="9045"/>
                  <a:pt x="19581" y="9049"/>
                  <a:pt x="19576" y="9054"/>
                </a:cubicBezTo>
                <a:lnTo>
                  <a:pt x="19428" y="9054"/>
                </a:lnTo>
                <a:cubicBezTo>
                  <a:pt x="19438" y="9049"/>
                  <a:pt x="19443" y="9045"/>
                  <a:pt x="19453" y="9040"/>
                </a:cubicBezTo>
                <a:close/>
                <a:moveTo>
                  <a:pt x="14805" y="9040"/>
                </a:moveTo>
                <a:cubicBezTo>
                  <a:pt x="14795" y="9045"/>
                  <a:pt x="14785" y="9049"/>
                  <a:pt x="14776" y="9059"/>
                </a:cubicBezTo>
                <a:cubicBezTo>
                  <a:pt x="14731" y="9059"/>
                  <a:pt x="14687" y="9054"/>
                  <a:pt x="14638" y="9054"/>
                </a:cubicBezTo>
                <a:cubicBezTo>
                  <a:pt x="14647" y="9049"/>
                  <a:pt x="14652" y="9045"/>
                  <a:pt x="14662" y="9040"/>
                </a:cubicBezTo>
                <a:close/>
                <a:moveTo>
                  <a:pt x="15204" y="9040"/>
                </a:moveTo>
                <a:cubicBezTo>
                  <a:pt x="15190" y="9049"/>
                  <a:pt x="15180" y="9054"/>
                  <a:pt x="15165" y="9064"/>
                </a:cubicBezTo>
                <a:lnTo>
                  <a:pt x="15027" y="9064"/>
                </a:lnTo>
                <a:cubicBezTo>
                  <a:pt x="15037" y="9054"/>
                  <a:pt x="15047" y="9045"/>
                  <a:pt x="15061" y="9040"/>
                </a:cubicBezTo>
                <a:close/>
                <a:moveTo>
                  <a:pt x="19196" y="9040"/>
                </a:moveTo>
                <a:cubicBezTo>
                  <a:pt x="19186" y="9045"/>
                  <a:pt x="19177" y="9054"/>
                  <a:pt x="19167" y="9059"/>
                </a:cubicBezTo>
                <a:cubicBezTo>
                  <a:pt x="19117" y="9064"/>
                  <a:pt x="19068" y="9064"/>
                  <a:pt x="19019" y="9064"/>
                </a:cubicBezTo>
                <a:cubicBezTo>
                  <a:pt x="19029" y="9054"/>
                  <a:pt x="19044" y="9049"/>
                  <a:pt x="19053" y="9040"/>
                </a:cubicBezTo>
                <a:close/>
                <a:moveTo>
                  <a:pt x="15603" y="9040"/>
                </a:moveTo>
                <a:cubicBezTo>
                  <a:pt x="15584" y="9049"/>
                  <a:pt x="15569" y="9059"/>
                  <a:pt x="15554" y="9069"/>
                </a:cubicBezTo>
                <a:lnTo>
                  <a:pt x="15416" y="9069"/>
                </a:lnTo>
                <a:cubicBezTo>
                  <a:pt x="15431" y="9059"/>
                  <a:pt x="15446" y="9049"/>
                  <a:pt x="15461" y="9040"/>
                </a:cubicBezTo>
                <a:close/>
                <a:moveTo>
                  <a:pt x="18797" y="9040"/>
                </a:moveTo>
                <a:cubicBezTo>
                  <a:pt x="18782" y="9049"/>
                  <a:pt x="18768" y="9059"/>
                  <a:pt x="18758" y="9069"/>
                </a:cubicBezTo>
                <a:lnTo>
                  <a:pt x="18605" y="9069"/>
                </a:lnTo>
                <a:cubicBezTo>
                  <a:pt x="18625" y="9059"/>
                  <a:pt x="18639" y="9049"/>
                  <a:pt x="18654" y="9040"/>
                </a:cubicBezTo>
                <a:close/>
                <a:moveTo>
                  <a:pt x="16003" y="9040"/>
                </a:moveTo>
                <a:cubicBezTo>
                  <a:pt x="15983" y="9049"/>
                  <a:pt x="15968" y="9064"/>
                  <a:pt x="15948" y="9074"/>
                </a:cubicBezTo>
                <a:lnTo>
                  <a:pt x="15806" y="9074"/>
                </a:lnTo>
                <a:cubicBezTo>
                  <a:pt x="15825" y="9064"/>
                  <a:pt x="15840" y="9049"/>
                  <a:pt x="15860" y="9040"/>
                </a:cubicBezTo>
                <a:close/>
                <a:moveTo>
                  <a:pt x="18398" y="9040"/>
                </a:moveTo>
                <a:cubicBezTo>
                  <a:pt x="18383" y="9049"/>
                  <a:pt x="18363" y="9064"/>
                  <a:pt x="18349" y="9074"/>
                </a:cubicBezTo>
                <a:lnTo>
                  <a:pt x="18201" y="9074"/>
                </a:lnTo>
                <a:cubicBezTo>
                  <a:pt x="18221" y="9064"/>
                  <a:pt x="18235" y="9049"/>
                  <a:pt x="18255" y="9040"/>
                </a:cubicBezTo>
                <a:close/>
                <a:moveTo>
                  <a:pt x="16402" y="9040"/>
                </a:moveTo>
                <a:cubicBezTo>
                  <a:pt x="16382" y="9054"/>
                  <a:pt x="16362" y="9069"/>
                  <a:pt x="16343" y="9079"/>
                </a:cubicBezTo>
                <a:lnTo>
                  <a:pt x="16200" y="9079"/>
                </a:lnTo>
                <a:cubicBezTo>
                  <a:pt x="16220" y="9064"/>
                  <a:pt x="16239" y="9054"/>
                  <a:pt x="16259" y="9040"/>
                </a:cubicBezTo>
                <a:close/>
                <a:moveTo>
                  <a:pt x="16801" y="9040"/>
                </a:moveTo>
                <a:cubicBezTo>
                  <a:pt x="16781" y="9054"/>
                  <a:pt x="16762" y="9069"/>
                  <a:pt x="16742" y="9079"/>
                </a:cubicBezTo>
                <a:lnTo>
                  <a:pt x="16594" y="9079"/>
                </a:lnTo>
                <a:cubicBezTo>
                  <a:pt x="16619" y="9069"/>
                  <a:pt x="16638" y="9054"/>
                  <a:pt x="16658" y="9040"/>
                </a:cubicBezTo>
                <a:close/>
                <a:moveTo>
                  <a:pt x="17200" y="9040"/>
                </a:moveTo>
                <a:cubicBezTo>
                  <a:pt x="17181" y="9054"/>
                  <a:pt x="17156" y="9069"/>
                  <a:pt x="17141" y="9079"/>
                </a:cubicBezTo>
                <a:lnTo>
                  <a:pt x="16993" y="9079"/>
                </a:lnTo>
                <a:cubicBezTo>
                  <a:pt x="17013" y="9069"/>
                  <a:pt x="17038" y="9054"/>
                  <a:pt x="17057" y="9040"/>
                </a:cubicBezTo>
                <a:close/>
                <a:moveTo>
                  <a:pt x="17600" y="9040"/>
                </a:moveTo>
                <a:cubicBezTo>
                  <a:pt x="17580" y="9054"/>
                  <a:pt x="17560" y="9069"/>
                  <a:pt x="17540" y="9079"/>
                </a:cubicBezTo>
                <a:lnTo>
                  <a:pt x="17393" y="9079"/>
                </a:lnTo>
                <a:cubicBezTo>
                  <a:pt x="17417" y="9069"/>
                  <a:pt x="17437" y="9054"/>
                  <a:pt x="17457" y="9040"/>
                </a:cubicBezTo>
                <a:close/>
                <a:moveTo>
                  <a:pt x="17999" y="9040"/>
                </a:moveTo>
                <a:cubicBezTo>
                  <a:pt x="17979" y="9054"/>
                  <a:pt x="17959" y="9064"/>
                  <a:pt x="17945" y="9079"/>
                </a:cubicBezTo>
                <a:lnTo>
                  <a:pt x="17797" y="9079"/>
                </a:lnTo>
                <a:cubicBezTo>
                  <a:pt x="17816" y="9069"/>
                  <a:pt x="17836" y="9054"/>
                  <a:pt x="17856" y="9040"/>
                </a:cubicBezTo>
                <a:close/>
                <a:moveTo>
                  <a:pt x="23588" y="9069"/>
                </a:moveTo>
                <a:cubicBezTo>
                  <a:pt x="23588" y="9089"/>
                  <a:pt x="23588" y="9114"/>
                  <a:pt x="23593" y="9138"/>
                </a:cubicBezTo>
                <a:cubicBezTo>
                  <a:pt x="23593" y="9138"/>
                  <a:pt x="23597" y="9143"/>
                  <a:pt x="23597" y="9148"/>
                </a:cubicBezTo>
                <a:cubicBezTo>
                  <a:pt x="23588" y="9153"/>
                  <a:pt x="23578" y="9158"/>
                  <a:pt x="23568" y="9168"/>
                </a:cubicBezTo>
                <a:cubicBezTo>
                  <a:pt x="23578" y="9133"/>
                  <a:pt x="23583" y="9099"/>
                  <a:pt x="23588" y="9069"/>
                </a:cubicBezTo>
                <a:close/>
                <a:moveTo>
                  <a:pt x="853" y="9094"/>
                </a:moveTo>
                <a:lnTo>
                  <a:pt x="853" y="9094"/>
                </a:lnTo>
                <a:cubicBezTo>
                  <a:pt x="848" y="9143"/>
                  <a:pt x="838" y="9187"/>
                  <a:pt x="833" y="9237"/>
                </a:cubicBezTo>
                <a:cubicBezTo>
                  <a:pt x="833" y="9242"/>
                  <a:pt x="833" y="9252"/>
                  <a:pt x="833" y="9256"/>
                </a:cubicBezTo>
                <a:cubicBezTo>
                  <a:pt x="754" y="9212"/>
                  <a:pt x="670" y="9168"/>
                  <a:pt x="591" y="9123"/>
                </a:cubicBezTo>
                <a:cubicBezTo>
                  <a:pt x="680" y="9114"/>
                  <a:pt x="769" y="9104"/>
                  <a:pt x="853" y="9094"/>
                </a:cubicBezTo>
                <a:close/>
                <a:moveTo>
                  <a:pt x="966" y="9079"/>
                </a:moveTo>
                <a:cubicBezTo>
                  <a:pt x="951" y="9173"/>
                  <a:pt x="961" y="9271"/>
                  <a:pt x="1005" y="9355"/>
                </a:cubicBezTo>
                <a:cubicBezTo>
                  <a:pt x="971" y="9335"/>
                  <a:pt x="936" y="9316"/>
                  <a:pt x="907" y="9296"/>
                </a:cubicBezTo>
                <a:cubicBezTo>
                  <a:pt x="907" y="9286"/>
                  <a:pt x="907" y="9271"/>
                  <a:pt x="907" y="9256"/>
                </a:cubicBezTo>
                <a:cubicBezTo>
                  <a:pt x="912" y="9197"/>
                  <a:pt x="917" y="9143"/>
                  <a:pt x="922" y="9084"/>
                </a:cubicBezTo>
                <a:cubicBezTo>
                  <a:pt x="936" y="9084"/>
                  <a:pt x="951" y="9079"/>
                  <a:pt x="966" y="9079"/>
                </a:cubicBezTo>
                <a:close/>
                <a:moveTo>
                  <a:pt x="22489" y="9089"/>
                </a:moveTo>
                <a:cubicBezTo>
                  <a:pt x="22464" y="9173"/>
                  <a:pt x="22434" y="9247"/>
                  <a:pt x="22390" y="9325"/>
                </a:cubicBezTo>
                <a:cubicBezTo>
                  <a:pt x="22365" y="9365"/>
                  <a:pt x="22341" y="9399"/>
                  <a:pt x="22316" y="9439"/>
                </a:cubicBezTo>
                <a:cubicBezTo>
                  <a:pt x="22316" y="9325"/>
                  <a:pt x="22316" y="9212"/>
                  <a:pt x="22321" y="9099"/>
                </a:cubicBezTo>
                <a:cubicBezTo>
                  <a:pt x="22375" y="9099"/>
                  <a:pt x="22434" y="9094"/>
                  <a:pt x="22489" y="9089"/>
                </a:cubicBezTo>
                <a:close/>
                <a:moveTo>
                  <a:pt x="1937" y="9040"/>
                </a:moveTo>
                <a:cubicBezTo>
                  <a:pt x="1917" y="9178"/>
                  <a:pt x="1897" y="9316"/>
                  <a:pt x="1878" y="9459"/>
                </a:cubicBezTo>
                <a:cubicBezTo>
                  <a:pt x="1883" y="9316"/>
                  <a:pt x="1883" y="9178"/>
                  <a:pt x="1888" y="9040"/>
                </a:cubicBezTo>
                <a:close/>
                <a:moveTo>
                  <a:pt x="1203" y="9054"/>
                </a:moveTo>
                <a:cubicBezTo>
                  <a:pt x="1198" y="9187"/>
                  <a:pt x="1188" y="9330"/>
                  <a:pt x="1193" y="9463"/>
                </a:cubicBezTo>
                <a:cubicBezTo>
                  <a:pt x="1178" y="9459"/>
                  <a:pt x="1163" y="9449"/>
                  <a:pt x="1153" y="9444"/>
                </a:cubicBezTo>
                <a:cubicBezTo>
                  <a:pt x="1124" y="9370"/>
                  <a:pt x="1069" y="9306"/>
                  <a:pt x="1045" y="9232"/>
                </a:cubicBezTo>
                <a:cubicBezTo>
                  <a:pt x="1030" y="9183"/>
                  <a:pt x="1020" y="9128"/>
                  <a:pt x="1025" y="9074"/>
                </a:cubicBezTo>
                <a:cubicBezTo>
                  <a:pt x="1084" y="9064"/>
                  <a:pt x="1143" y="9059"/>
                  <a:pt x="1203" y="9054"/>
                </a:cubicBezTo>
                <a:close/>
                <a:moveTo>
                  <a:pt x="1385" y="9040"/>
                </a:moveTo>
                <a:cubicBezTo>
                  <a:pt x="1375" y="9217"/>
                  <a:pt x="1370" y="9394"/>
                  <a:pt x="1365" y="9572"/>
                </a:cubicBezTo>
                <a:cubicBezTo>
                  <a:pt x="1360" y="9567"/>
                  <a:pt x="1350" y="9562"/>
                  <a:pt x="1341" y="9557"/>
                </a:cubicBezTo>
                <a:cubicBezTo>
                  <a:pt x="1341" y="9542"/>
                  <a:pt x="1332" y="9529"/>
                  <a:pt x="1316" y="9529"/>
                </a:cubicBezTo>
                <a:cubicBezTo>
                  <a:pt x="1311" y="9529"/>
                  <a:pt x="1307" y="9530"/>
                  <a:pt x="1301" y="9532"/>
                </a:cubicBezTo>
                <a:cubicBezTo>
                  <a:pt x="1311" y="9370"/>
                  <a:pt x="1301" y="9207"/>
                  <a:pt x="1291" y="9045"/>
                </a:cubicBezTo>
                <a:cubicBezTo>
                  <a:pt x="1311" y="9045"/>
                  <a:pt x="1336" y="9040"/>
                  <a:pt x="1355" y="9040"/>
                </a:cubicBezTo>
                <a:close/>
                <a:moveTo>
                  <a:pt x="22814" y="9074"/>
                </a:moveTo>
                <a:lnTo>
                  <a:pt x="22814" y="9074"/>
                </a:lnTo>
                <a:cubicBezTo>
                  <a:pt x="22720" y="9227"/>
                  <a:pt x="22617" y="9370"/>
                  <a:pt x="22489" y="9503"/>
                </a:cubicBezTo>
                <a:cubicBezTo>
                  <a:pt x="22439" y="9562"/>
                  <a:pt x="22375" y="9616"/>
                  <a:pt x="22316" y="9666"/>
                </a:cubicBezTo>
                <a:cubicBezTo>
                  <a:pt x="22311" y="9646"/>
                  <a:pt x="22311" y="9621"/>
                  <a:pt x="22311" y="9597"/>
                </a:cubicBezTo>
                <a:lnTo>
                  <a:pt x="22311" y="9582"/>
                </a:lnTo>
                <a:cubicBezTo>
                  <a:pt x="22454" y="9444"/>
                  <a:pt x="22528" y="9256"/>
                  <a:pt x="22562" y="9089"/>
                </a:cubicBezTo>
                <a:cubicBezTo>
                  <a:pt x="22646" y="9084"/>
                  <a:pt x="22730" y="9079"/>
                  <a:pt x="22814" y="9074"/>
                </a:cubicBezTo>
                <a:close/>
                <a:moveTo>
                  <a:pt x="1607" y="9040"/>
                </a:moveTo>
                <a:cubicBezTo>
                  <a:pt x="1592" y="9261"/>
                  <a:pt x="1548" y="9508"/>
                  <a:pt x="1612" y="9720"/>
                </a:cubicBezTo>
                <a:cubicBezTo>
                  <a:pt x="1562" y="9690"/>
                  <a:pt x="1513" y="9661"/>
                  <a:pt x="1464" y="9631"/>
                </a:cubicBezTo>
                <a:cubicBezTo>
                  <a:pt x="1474" y="9577"/>
                  <a:pt x="1479" y="9523"/>
                  <a:pt x="1479" y="9463"/>
                </a:cubicBezTo>
                <a:cubicBezTo>
                  <a:pt x="1483" y="9454"/>
                  <a:pt x="1469" y="9449"/>
                  <a:pt x="1459" y="9444"/>
                </a:cubicBezTo>
                <a:cubicBezTo>
                  <a:pt x="1454" y="9311"/>
                  <a:pt x="1449" y="9173"/>
                  <a:pt x="1444" y="9040"/>
                </a:cubicBezTo>
                <a:close/>
                <a:moveTo>
                  <a:pt x="1828" y="9040"/>
                </a:moveTo>
                <a:cubicBezTo>
                  <a:pt x="1809" y="9296"/>
                  <a:pt x="1779" y="9557"/>
                  <a:pt x="1764" y="9813"/>
                </a:cubicBezTo>
                <a:cubicBezTo>
                  <a:pt x="1725" y="9789"/>
                  <a:pt x="1686" y="9764"/>
                  <a:pt x="1641" y="9739"/>
                </a:cubicBezTo>
                <a:cubicBezTo>
                  <a:pt x="1651" y="9735"/>
                  <a:pt x="1666" y="9730"/>
                  <a:pt x="1666" y="9720"/>
                </a:cubicBezTo>
                <a:cubicBezTo>
                  <a:pt x="1730" y="9508"/>
                  <a:pt x="1686" y="9261"/>
                  <a:pt x="1671" y="9040"/>
                </a:cubicBezTo>
                <a:close/>
                <a:moveTo>
                  <a:pt x="23514" y="9040"/>
                </a:moveTo>
                <a:cubicBezTo>
                  <a:pt x="23494" y="9104"/>
                  <a:pt x="23469" y="9173"/>
                  <a:pt x="23464" y="9242"/>
                </a:cubicBezTo>
                <a:cubicBezTo>
                  <a:pt x="23346" y="9321"/>
                  <a:pt x="23233" y="9404"/>
                  <a:pt x="23119" y="9488"/>
                </a:cubicBezTo>
                <a:cubicBezTo>
                  <a:pt x="23208" y="9365"/>
                  <a:pt x="23277" y="9227"/>
                  <a:pt x="23351" y="9104"/>
                </a:cubicBezTo>
                <a:cubicBezTo>
                  <a:pt x="23361" y="9087"/>
                  <a:pt x="23344" y="9073"/>
                  <a:pt x="23326" y="9073"/>
                </a:cubicBezTo>
                <a:cubicBezTo>
                  <a:pt x="23317" y="9073"/>
                  <a:pt x="23308" y="9076"/>
                  <a:pt x="23302" y="9084"/>
                </a:cubicBezTo>
                <a:cubicBezTo>
                  <a:pt x="23188" y="9242"/>
                  <a:pt x="23031" y="9414"/>
                  <a:pt x="22957" y="9587"/>
                </a:cubicBezTo>
                <a:cubicBezTo>
                  <a:pt x="22952" y="9592"/>
                  <a:pt x="22957" y="9601"/>
                  <a:pt x="22962" y="9606"/>
                </a:cubicBezTo>
                <a:cubicBezTo>
                  <a:pt x="22952" y="9611"/>
                  <a:pt x="22942" y="9621"/>
                  <a:pt x="22932" y="9626"/>
                </a:cubicBezTo>
                <a:cubicBezTo>
                  <a:pt x="22794" y="9725"/>
                  <a:pt x="22646" y="9828"/>
                  <a:pt x="22503" y="9927"/>
                </a:cubicBezTo>
                <a:cubicBezTo>
                  <a:pt x="22784" y="9670"/>
                  <a:pt x="22996" y="9370"/>
                  <a:pt x="23149" y="9059"/>
                </a:cubicBezTo>
                <a:cubicBezTo>
                  <a:pt x="23257" y="9049"/>
                  <a:pt x="23371" y="9045"/>
                  <a:pt x="23479" y="9040"/>
                </a:cubicBezTo>
                <a:close/>
                <a:moveTo>
                  <a:pt x="23070" y="9064"/>
                </a:moveTo>
                <a:cubicBezTo>
                  <a:pt x="22868" y="9385"/>
                  <a:pt x="22612" y="9666"/>
                  <a:pt x="22321" y="9946"/>
                </a:cubicBezTo>
                <a:cubicBezTo>
                  <a:pt x="22321" y="9902"/>
                  <a:pt x="22321" y="9853"/>
                  <a:pt x="22316" y="9808"/>
                </a:cubicBezTo>
                <a:cubicBezTo>
                  <a:pt x="22582" y="9611"/>
                  <a:pt x="22765" y="9321"/>
                  <a:pt x="22888" y="9069"/>
                </a:cubicBezTo>
                <a:cubicBezTo>
                  <a:pt x="22947" y="9069"/>
                  <a:pt x="23006" y="9064"/>
                  <a:pt x="23070" y="9064"/>
                </a:cubicBezTo>
                <a:close/>
                <a:moveTo>
                  <a:pt x="1991" y="9183"/>
                </a:moveTo>
                <a:lnTo>
                  <a:pt x="1991" y="9956"/>
                </a:lnTo>
                <a:cubicBezTo>
                  <a:pt x="1971" y="9942"/>
                  <a:pt x="1952" y="9927"/>
                  <a:pt x="1927" y="9917"/>
                </a:cubicBezTo>
                <a:cubicBezTo>
                  <a:pt x="1966" y="9670"/>
                  <a:pt x="1976" y="9424"/>
                  <a:pt x="1991" y="9183"/>
                </a:cubicBezTo>
                <a:close/>
                <a:moveTo>
                  <a:pt x="1276" y="9661"/>
                </a:moveTo>
                <a:cubicBezTo>
                  <a:pt x="1459" y="9769"/>
                  <a:pt x="1646" y="9877"/>
                  <a:pt x="1828" y="9986"/>
                </a:cubicBezTo>
                <a:cubicBezTo>
                  <a:pt x="1828" y="9991"/>
                  <a:pt x="1824" y="10001"/>
                  <a:pt x="1824" y="10006"/>
                </a:cubicBezTo>
                <a:cubicBezTo>
                  <a:pt x="1824" y="10027"/>
                  <a:pt x="1844" y="10037"/>
                  <a:pt x="1866" y="10037"/>
                </a:cubicBezTo>
                <a:cubicBezTo>
                  <a:pt x="1879" y="10037"/>
                  <a:pt x="1893" y="10033"/>
                  <a:pt x="1902" y="10025"/>
                </a:cubicBezTo>
                <a:cubicBezTo>
                  <a:pt x="1932" y="10045"/>
                  <a:pt x="1962" y="10060"/>
                  <a:pt x="1991" y="10080"/>
                </a:cubicBezTo>
                <a:lnTo>
                  <a:pt x="1991" y="10237"/>
                </a:lnTo>
                <a:cubicBezTo>
                  <a:pt x="1759" y="10050"/>
                  <a:pt x="1523" y="9853"/>
                  <a:pt x="1276" y="9661"/>
                </a:cubicBezTo>
                <a:close/>
                <a:moveTo>
                  <a:pt x="22390" y="10218"/>
                </a:moveTo>
                <a:cubicBezTo>
                  <a:pt x="22370" y="10242"/>
                  <a:pt x="22351" y="10262"/>
                  <a:pt x="22331" y="10282"/>
                </a:cubicBezTo>
                <a:cubicBezTo>
                  <a:pt x="22331" y="10272"/>
                  <a:pt x="22331" y="10267"/>
                  <a:pt x="22331" y="10257"/>
                </a:cubicBezTo>
                <a:cubicBezTo>
                  <a:pt x="22351" y="10242"/>
                  <a:pt x="22370" y="10232"/>
                  <a:pt x="22390" y="10218"/>
                </a:cubicBezTo>
                <a:close/>
                <a:moveTo>
                  <a:pt x="2104" y="25304"/>
                </a:moveTo>
                <a:cubicBezTo>
                  <a:pt x="2109" y="26073"/>
                  <a:pt x="2114" y="26965"/>
                  <a:pt x="2124" y="27911"/>
                </a:cubicBezTo>
                <a:cubicBezTo>
                  <a:pt x="2114" y="27926"/>
                  <a:pt x="2109" y="27940"/>
                  <a:pt x="2104" y="27955"/>
                </a:cubicBezTo>
                <a:lnTo>
                  <a:pt x="2104" y="25304"/>
                </a:lnTo>
                <a:close/>
                <a:moveTo>
                  <a:pt x="2104" y="28000"/>
                </a:moveTo>
                <a:cubicBezTo>
                  <a:pt x="2109" y="28004"/>
                  <a:pt x="2114" y="28004"/>
                  <a:pt x="2124" y="28009"/>
                </a:cubicBezTo>
                <a:cubicBezTo>
                  <a:pt x="2124" y="28098"/>
                  <a:pt x="2124" y="28187"/>
                  <a:pt x="2124" y="28276"/>
                </a:cubicBezTo>
                <a:cubicBezTo>
                  <a:pt x="2124" y="28280"/>
                  <a:pt x="2124" y="28285"/>
                  <a:pt x="2124" y="28290"/>
                </a:cubicBezTo>
                <a:cubicBezTo>
                  <a:pt x="2129" y="29039"/>
                  <a:pt x="2134" y="29823"/>
                  <a:pt x="2139" y="30597"/>
                </a:cubicBezTo>
                <a:cubicBezTo>
                  <a:pt x="2129" y="30617"/>
                  <a:pt x="2119" y="30631"/>
                  <a:pt x="2109" y="30651"/>
                </a:cubicBezTo>
                <a:cubicBezTo>
                  <a:pt x="2104" y="30666"/>
                  <a:pt x="2119" y="30681"/>
                  <a:pt x="2139" y="30686"/>
                </a:cubicBezTo>
                <a:cubicBezTo>
                  <a:pt x="2139" y="30799"/>
                  <a:pt x="2139" y="30907"/>
                  <a:pt x="2139" y="31021"/>
                </a:cubicBezTo>
                <a:cubicBezTo>
                  <a:pt x="2129" y="31036"/>
                  <a:pt x="2114" y="31055"/>
                  <a:pt x="2104" y="31070"/>
                </a:cubicBezTo>
                <a:lnTo>
                  <a:pt x="2104" y="28000"/>
                </a:lnTo>
                <a:close/>
                <a:moveTo>
                  <a:pt x="2104" y="31129"/>
                </a:moveTo>
                <a:cubicBezTo>
                  <a:pt x="2114" y="31139"/>
                  <a:pt x="2129" y="31139"/>
                  <a:pt x="2139" y="31139"/>
                </a:cubicBezTo>
                <a:cubicBezTo>
                  <a:pt x="2144" y="31238"/>
                  <a:pt x="2144" y="31336"/>
                  <a:pt x="2144" y="31435"/>
                </a:cubicBezTo>
                <a:cubicBezTo>
                  <a:pt x="2139" y="31440"/>
                  <a:pt x="2129" y="31450"/>
                  <a:pt x="2129" y="31459"/>
                </a:cubicBezTo>
                <a:cubicBezTo>
                  <a:pt x="2119" y="31469"/>
                  <a:pt x="2129" y="31479"/>
                  <a:pt x="2144" y="31489"/>
                </a:cubicBezTo>
                <a:cubicBezTo>
                  <a:pt x="2144" y="31775"/>
                  <a:pt x="2144" y="32061"/>
                  <a:pt x="2144" y="32342"/>
                </a:cubicBezTo>
                <a:cubicBezTo>
                  <a:pt x="2129" y="32366"/>
                  <a:pt x="2114" y="32391"/>
                  <a:pt x="2104" y="32411"/>
                </a:cubicBezTo>
                <a:lnTo>
                  <a:pt x="2104" y="31129"/>
                </a:lnTo>
                <a:close/>
                <a:moveTo>
                  <a:pt x="2149" y="32475"/>
                </a:moveTo>
                <a:cubicBezTo>
                  <a:pt x="2149" y="33061"/>
                  <a:pt x="2149" y="33628"/>
                  <a:pt x="2149" y="34160"/>
                </a:cubicBezTo>
                <a:cubicBezTo>
                  <a:pt x="2134" y="34180"/>
                  <a:pt x="2119" y="34195"/>
                  <a:pt x="2104" y="34214"/>
                </a:cubicBezTo>
                <a:lnTo>
                  <a:pt x="2104" y="32480"/>
                </a:lnTo>
                <a:cubicBezTo>
                  <a:pt x="2111" y="32482"/>
                  <a:pt x="2117" y="32483"/>
                  <a:pt x="2123" y="32483"/>
                </a:cubicBezTo>
                <a:cubicBezTo>
                  <a:pt x="2131" y="32483"/>
                  <a:pt x="2140" y="32480"/>
                  <a:pt x="2149" y="32475"/>
                </a:cubicBezTo>
                <a:close/>
                <a:moveTo>
                  <a:pt x="2104" y="34278"/>
                </a:moveTo>
                <a:cubicBezTo>
                  <a:pt x="2114" y="34288"/>
                  <a:pt x="2134" y="34298"/>
                  <a:pt x="2149" y="34298"/>
                </a:cubicBezTo>
                <a:lnTo>
                  <a:pt x="2149" y="34550"/>
                </a:lnTo>
                <a:cubicBezTo>
                  <a:pt x="2129" y="34589"/>
                  <a:pt x="2114" y="34628"/>
                  <a:pt x="2114" y="34673"/>
                </a:cubicBezTo>
                <a:cubicBezTo>
                  <a:pt x="2119" y="34688"/>
                  <a:pt x="2134" y="34702"/>
                  <a:pt x="2149" y="34707"/>
                </a:cubicBezTo>
                <a:lnTo>
                  <a:pt x="2149" y="34968"/>
                </a:lnTo>
                <a:cubicBezTo>
                  <a:pt x="2134" y="34988"/>
                  <a:pt x="2114" y="35013"/>
                  <a:pt x="2104" y="35033"/>
                </a:cubicBezTo>
                <a:lnTo>
                  <a:pt x="2104" y="34278"/>
                </a:lnTo>
                <a:close/>
                <a:moveTo>
                  <a:pt x="10409" y="9040"/>
                </a:moveTo>
                <a:cubicBezTo>
                  <a:pt x="10384" y="9054"/>
                  <a:pt x="10360" y="9074"/>
                  <a:pt x="10340" y="9084"/>
                </a:cubicBezTo>
                <a:cubicBezTo>
                  <a:pt x="10241" y="9153"/>
                  <a:pt x="10118" y="9217"/>
                  <a:pt x="10059" y="9306"/>
                </a:cubicBezTo>
                <a:cubicBezTo>
                  <a:pt x="10055" y="9314"/>
                  <a:pt x="10061" y="9326"/>
                  <a:pt x="10076" y="9326"/>
                </a:cubicBezTo>
                <a:cubicBezTo>
                  <a:pt x="10078" y="9326"/>
                  <a:pt x="10081" y="9326"/>
                  <a:pt x="10084" y="9325"/>
                </a:cubicBezTo>
                <a:cubicBezTo>
                  <a:pt x="10217" y="9301"/>
                  <a:pt x="10335" y="9222"/>
                  <a:pt x="10448" y="9163"/>
                </a:cubicBezTo>
                <a:cubicBezTo>
                  <a:pt x="10512" y="9123"/>
                  <a:pt x="10591" y="9089"/>
                  <a:pt x="10650" y="9049"/>
                </a:cubicBezTo>
                <a:cubicBezTo>
                  <a:pt x="10695" y="9049"/>
                  <a:pt x="10739" y="9054"/>
                  <a:pt x="10783" y="9054"/>
                </a:cubicBezTo>
                <a:cubicBezTo>
                  <a:pt x="10769" y="9064"/>
                  <a:pt x="10754" y="9074"/>
                  <a:pt x="10739" y="9084"/>
                </a:cubicBezTo>
                <a:cubicBezTo>
                  <a:pt x="10641" y="9148"/>
                  <a:pt x="10522" y="9217"/>
                  <a:pt x="10463" y="9306"/>
                </a:cubicBezTo>
                <a:cubicBezTo>
                  <a:pt x="10455" y="9314"/>
                  <a:pt x="10464" y="9326"/>
                  <a:pt x="10477" y="9326"/>
                </a:cubicBezTo>
                <a:cubicBezTo>
                  <a:pt x="10479" y="9326"/>
                  <a:pt x="10481" y="9326"/>
                  <a:pt x="10483" y="9325"/>
                </a:cubicBezTo>
                <a:cubicBezTo>
                  <a:pt x="10621" y="9301"/>
                  <a:pt x="10739" y="9222"/>
                  <a:pt x="10848" y="9158"/>
                </a:cubicBezTo>
                <a:cubicBezTo>
                  <a:pt x="10902" y="9128"/>
                  <a:pt x="10971" y="9099"/>
                  <a:pt x="11025" y="9064"/>
                </a:cubicBezTo>
                <a:cubicBezTo>
                  <a:pt x="11069" y="9069"/>
                  <a:pt x="11114" y="9069"/>
                  <a:pt x="11158" y="9069"/>
                </a:cubicBezTo>
                <a:cubicBezTo>
                  <a:pt x="11153" y="9074"/>
                  <a:pt x="11148" y="9079"/>
                  <a:pt x="11143" y="9084"/>
                </a:cubicBezTo>
                <a:cubicBezTo>
                  <a:pt x="11040" y="9148"/>
                  <a:pt x="10921" y="9217"/>
                  <a:pt x="10862" y="9306"/>
                </a:cubicBezTo>
                <a:cubicBezTo>
                  <a:pt x="10854" y="9314"/>
                  <a:pt x="10864" y="9326"/>
                  <a:pt x="10876" y="9326"/>
                </a:cubicBezTo>
                <a:cubicBezTo>
                  <a:pt x="10878" y="9326"/>
                  <a:pt x="10880" y="9326"/>
                  <a:pt x="10882" y="9325"/>
                </a:cubicBezTo>
                <a:cubicBezTo>
                  <a:pt x="11020" y="9301"/>
                  <a:pt x="11138" y="9222"/>
                  <a:pt x="11247" y="9158"/>
                </a:cubicBezTo>
                <a:cubicBezTo>
                  <a:pt x="11291" y="9133"/>
                  <a:pt x="11345" y="9109"/>
                  <a:pt x="11395" y="9084"/>
                </a:cubicBezTo>
                <a:cubicBezTo>
                  <a:pt x="11439" y="9084"/>
                  <a:pt x="11488" y="9084"/>
                  <a:pt x="11533" y="9089"/>
                </a:cubicBezTo>
                <a:cubicBezTo>
                  <a:pt x="11434" y="9153"/>
                  <a:pt x="11321" y="9217"/>
                  <a:pt x="11262" y="9306"/>
                </a:cubicBezTo>
                <a:cubicBezTo>
                  <a:pt x="11253" y="9314"/>
                  <a:pt x="11263" y="9326"/>
                  <a:pt x="11275" y="9326"/>
                </a:cubicBezTo>
                <a:cubicBezTo>
                  <a:pt x="11277" y="9326"/>
                  <a:pt x="11279" y="9326"/>
                  <a:pt x="11281" y="9325"/>
                </a:cubicBezTo>
                <a:cubicBezTo>
                  <a:pt x="11419" y="9301"/>
                  <a:pt x="11538" y="9222"/>
                  <a:pt x="11646" y="9158"/>
                </a:cubicBezTo>
                <a:cubicBezTo>
                  <a:pt x="11685" y="9138"/>
                  <a:pt x="11725" y="9118"/>
                  <a:pt x="11764" y="9099"/>
                </a:cubicBezTo>
                <a:cubicBezTo>
                  <a:pt x="11809" y="9104"/>
                  <a:pt x="11858" y="9104"/>
                  <a:pt x="11907" y="9104"/>
                </a:cubicBezTo>
                <a:cubicBezTo>
                  <a:pt x="11814" y="9163"/>
                  <a:pt x="11715" y="9227"/>
                  <a:pt x="11661" y="9306"/>
                </a:cubicBezTo>
                <a:cubicBezTo>
                  <a:pt x="11656" y="9314"/>
                  <a:pt x="11663" y="9326"/>
                  <a:pt x="11675" y="9326"/>
                </a:cubicBezTo>
                <a:cubicBezTo>
                  <a:pt x="11676" y="9326"/>
                  <a:pt x="11678" y="9326"/>
                  <a:pt x="11680" y="9325"/>
                </a:cubicBezTo>
                <a:cubicBezTo>
                  <a:pt x="11818" y="9301"/>
                  <a:pt x="11937" y="9222"/>
                  <a:pt x="12050" y="9158"/>
                </a:cubicBezTo>
                <a:cubicBezTo>
                  <a:pt x="12075" y="9143"/>
                  <a:pt x="12104" y="9128"/>
                  <a:pt x="12129" y="9114"/>
                </a:cubicBezTo>
                <a:cubicBezTo>
                  <a:pt x="12183" y="9118"/>
                  <a:pt x="12232" y="9118"/>
                  <a:pt x="12282" y="9123"/>
                </a:cubicBezTo>
                <a:cubicBezTo>
                  <a:pt x="12198" y="9178"/>
                  <a:pt x="12109" y="9232"/>
                  <a:pt x="12060" y="9306"/>
                </a:cubicBezTo>
                <a:cubicBezTo>
                  <a:pt x="12056" y="9314"/>
                  <a:pt x="12062" y="9326"/>
                  <a:pt x="12074" y="9326"/>
                </a:cubicBezTo>
                <a:cubicBezTo>
                  <a:pt x="12076" y="9326"/>
                  <a:pt x="12078" y="9326"/>
                  <a:pt x="12080" y="9325"/>
                </a:cubicBezTo>
                <a:cubicBezTo>
                  <a:pt x="12218" y="9301"/>
                  <a:pt x="12336" y="9222"/>
                  <a:pt x="12449" y="9158"/>
                </a:cubicBezTo>
                <a:cubicBezTo>
                  <a:pt x="12464" y="9148"/>
                  <a:pt x="12484" y="9138"/>
                  <a:pt x="12503" y="9128"/>
                </a:cubicBezTo>
                <a:cubicBezTo>
                  <a:pt x="12553" y="9133"/>
                  <a:pt x="12607" y="9133"/>
                  <a:pt x="12656" y="9138"/>
                </a:cubicBezTo>
                <a:cubicBezTo>
                  <a:pt x="12582" y="9187"/>
                  <a:pt x="12503" y="9242"/>
                  <a:pt x="12459" y="9306"/>
                </a:cubicBezTo>
                <a:cubicBezTo>
                  <a:pt x="12455" y="9314"/>
                  <a:pt x="12462" y="9326"/>
                  <a:pt x="12476" y="9326"/>
                </a:cubicBezTo>
                <a:cubicBezTo>
                  <a:pt x="12479" y="9326"/>
                  <a:pt x="12481" y="9326"/>
                  <a:pt x="12484" y="9325"/>
                </a:cubicBezTo>
                <a:cubicBezTo>
                  <a:pt x="12617" y="9301"/>
                  <a:pt x="12735" y="9222"/>
                  <a:pt x="12848" y="9158"/>
                </a:cubicBezTo>
                <a:cubicBezTo>
                  <a:pt x="12858" y="9153"/>
                  <a:pt x="12863" y="9148"/>
                  <a:pt x="12873" y="9143"/>
                </a:cubicBezTo>
                <a:cubicBezTo>
                  <a:pt x="12927" y="9148"/>
                  <a:pt x="12982" y="9148"/>
                  <a:pt x="13036" y="9153"/>
                </a:cubicBezTo>
                <a:cubicBezTo>
                  <a:pt x="12967" y="9197"/>
                  <a:pt x="12898" y="9247"/>
                  <a:pt x="12858" y="9306"/>
                </a:cubicBezTo>
                <a:cubicBezTo>
                  <a:pt x="12853" y="9316"/>
                  <a:pt x="12863" y="9325"/>
                  <a:pt x="12883" y="9325"/>
                </a:cubicBezTo>
                <a:cubicBezTo>
                  <a:pt x="13016" y="9301"/>
                  <a:pt x="13134" y="9222"/>
                  <a:pt x="13248" y="9158"/>
                </a:cubicBezTo>
                <a:cubicBezTo>
                  <a:pt x="13302" y="9163"/>
                  <a:pt x="13361" y="9163"/>
                  <a:pt x="13415" y="9163"/>
                </a:cubicBezTo>
                <a:cubicBezTo>
                  <a:pt x="13356" y="9207"/>
                  <a:pt x="13297" y="9252"/>
                  <a:pt x="13262" y="9306"/>
                </a:cubicBezTo>
                <a:cubicBezTo>
                  <a:pt x="13253" y="9316"/>
                  <a:pt x="13262" y="9325"/>
                  <a:pt x="13282" y="9325"/>
                </a:cubicBezTo>
                <a:cubicBezTo>
                  <a:pt x="13410" y="9301"/>
                  <a:pt x="13524" y="9227"/>
                  <a:pt x="13627" y="9168"/>
                </a:cubicBezTo>
                <a:cubicBezTo>
                  <a:pt x="13686" y="9173"/>
                  <a:pt x="13741" y="9173"/>
                  <a:pt x="13800" y="9173"/>
                </a:cubicBezTo>
                <a:cubicBezTo>
                  <a:pt x="13745" y="9212"/>
                  <a:pt x="13691" y="9256"/>
                  <a:pt x="13662" y="9306"/>
                </a:cubicBezTo>
                <a:cubicBezTo>
                  <a:pt x="13652" y="9316"/>
                  <a:pt x="13667" y="9325"/>
                  <a:pt x="13681" y="9325"/>
                </a:cubicBezTo>
                <a:cubicBezTo>
                  <a:pt x="13800" y="9301"/>
                  <a:pt x="13908" y="9237"/>
                  <a:pt x="14007" y="9178"/>
                </a:cubicBezTo>
                <a:cubicBezTo>
                  <a:pt x="14066" y="9183"/>
                  <a:pt x="14125" y="9183"/>
                  <a:pt x="14184" y="9183"/>
                </a:cubicBezTo>
                <a:cubicBezTo>
                  <a:pt x="14135" y="9222"/>
                  <a:pt x="14090" y="9261"/>
                  <a:pt x="14061" y="9306"/>
                </a:cubicBezTo>
                <a:cubicBezTo>
                  <a:pt x="14051" y="9316"/>
                  <a:pt x="14066" y="9325"/>
                  <a:pt x="14081" y="9325"/>
                </a:cubicBezTo>
                <a:cubicBezTo>
                  <a:pt x="14194" y="9301"/>
                  <a:pt x="14297" y="9247"/>
                  <a:pt x="14391" y="9192"/>
                </a:cubicBezTo>
                <a:cubicBezTo>
                  <a:pt x="14450" y="9192"/>
                  <a:pt x="14509" y="9192"/>
                  <a:pt x="14573" y="9197"/>
                </a:cubicBezTo>
                <a:cubicBezTo>
                  <a:pt x="14529" y="9227"/>
                  <a:pt x="14485" y="9261"/>
                  <a:pt x="14460" y="9306"/>
                </a:cubicBezTo>
                <a:cubicBezTo>
                  <a:pt x="14455" y="9316"/>
                  <a:pt x="14465" y="9325"/>
                  <a:pt x="14480" y="9325"/>
                </a:cubicBezTo>
                <a:cubicBezTo>
                  <a:pt x="14588" y="9306"/>
                  <a:pt x="14687" y="9252"/>
                  <a:pt x="14776" y="9197"/>
                </a:cubicBezTo>
                <a:cubicBezTo>
                  <a:pt x="14840" y="9197"/>
                  <a:pt x="14899" y="9202"/>
                  <a:pt x="14963" y="9202"/>
                </a:cubicBezTo>
                <a:cubicBezTo>
                  <a:pt x="14923" y="9232"/>
                  <a:pt x="14884" y="9266"/>
                  <a:pt x="14859" y="9306"/>
                </a:cubicBezTo>
                <a:cubicBezTo>
                  <a:pt x="14854" y="9316"/>
                  <a:pt x="14864" y="9325"/>
                  <a:pt x="14879" y="9325"/>
                </a:cubicBezTo>
                <a:cubicBezTo>
                  <a:pt x="14983" y="9306"/>
                  <a:pt x="15076" y="9256"/>
                  <a:pt x="15165" y="9202"/>
                </a:cubicBezTo>
                <a:cubicBezTo>
                  <a:pt x="15229" y="9207"/>
                  <a:pt x="15293" y="9207"/>
                  <a:pt x="15357" y="9207"/>
                </a:cubicBezTo>
                <a:cubicBezTo>
                  <a:pt x="15318" y="9237"/>
                  <a:pt x="15283" y="9266"/>
                  <a:pt x="15259" y="9306"/>
                </a:cubicBezTo>
                <a:cubicBezTo>
                  <a:pt x="15254" y="9316"/>
                  <a:pt x="15263" y="9325"/>
                  <a:pt x="15278" y="9325"/>
                </a:cubicBezTo>
                <a:cubicBezTo>
                  <a:pt x="15382" y="9306"/>
                  <a:pt x="15470" y="9256"/>
                  <a:pt x="15554" y="9212"/>
                </a:cubicBezTo>
                <a:lnTo>
                  <a:pt x="15746" y="9212"/>
                </a:lnTo>
                <a:cubicBezTo>
                  <a:pt x="15712" y="9242"/>
                  <a:pt x="15682" y="9271"/>
                  <a:pt x="15658" y="9301"/>
                </a:cubicBezTo>
                <a:cubicBezTo>
                  <a:pt x="15654" y="9313"/>
                  <a:pt x="15660" y="9322"/>
                  <a:pt x="15670" y="9322"/>
                </a:cubicBezTo>
                <a:cubicBezTo>
                  <a:pt x="15672" y="9322"/>
                  <a:pt x="15675" y="9321"/>
                  <a:pt x="15677" y="9321"/>
                </a:cubicBezTo>
                <a:cubicBezTo>
                  <a:pt x="15776" y="9306"/>
                  <a:pt x="15860" y="9261"/>
                  <a:pt x="15944" y="9212"/>
                </a:cubicBezTo>
                <a:cubicBezTo>
                  <a:pt x="16008" y="9217"/>
                  <a:pt x="16077" y="9217"/>
                  <a:pt x="16141" y="9217"/>
                </a:cubicBezTo>
                <a:cubicBezTo>
                  <a:pt x="16111" y="9242"/>
                  <a:pt x="16082" y="9271"/>
                  <a:pt x="16057" y="9301"/>
                </a:cubicBezTo>
                <a:cubicBezTo>
                  <a:pt x="16053" y="9313"/>
                  <a:pt x="16059" y="9322"/>
                  <a:pt x="16072" y="9322"/>
                </a:cubicBezTo>
                <a:cubicBezTo>
                  <a:pt x="16075" y="9322"/>
                  <a:pt x="16078" y="9321"/>
                  <a:pt x="16082" y="9321"/>
                </a:cubicBezTo>
                <a:cubicBezTo>
                  <a:pt x="16175" y="9306"/>
                  <a:pt x="16259" y="9261"/>
                  <a:pt x="16338" y="9217"/>
                </a:cubicBezTo>
                <a:lnTo>
                  <a:pt x="16540" y="9217"/>
                </a:lnTo>
                <a:cubicBezTo>
                  <a:pt x="16510" y="9242"/>
                  <a:pt x="16481" y="9271"/>
                  <a:pt x="16456" y="9301"/>
                </a:cubicBezTo>
                <a:cubicBezTo>
                  <a:pt x="16452" y="9309"/>
                  <a:pt x="16459" y="9322"/>
                  <a:pt x="16473" y="9322"/>
                </a:cubicBezTo>
                <a:cubicBezTo>
                  <a:pt x="16476" y="9322"/>
                  <a:pt x="16478" y="9321"/>
                  <a:pt x="16481" y="9321"/>
                </a:cubicBezTo>
                <a:cubicBezTo>
                  <a:pt x="16574" y="9306"/>
                  <a:pt x="16658" y="9261"/>
                  <a:pt x="16737" y="9217"/>
                </a:cubicBezTo>
                <a:lnTo>
                  <a:pt x="16939" y="9217"/>
                </a:lnTo>
                <a:cubicBezTo>
                  <a:pt x="16905" y="9247"/>
                  <a:pt x="16880" y="9271"/>
                  <a:pt x="16860" y="9301"/>
                </a:cubicBezTo>
                <a:cubicBezTo>
                  <a:pt x="16852" y="9309"/>
                  <a:pt x="16858" y="9322"/>
                  <a:pt x="16872" y="9322"/>
                </a:cubicBezTo>
                <a:cubicBezTo>
                  <a:pt x="16875" y="9322"/>
                  <a:pt x="16877" y="9321"/>
                  <a:pt x="16880" y="9321"/>
                </a:cubicBezTo>
                <a:cubicBezTo>
                  <a:pt x="16969" y="9306"/>
                  <a:pt x="17052" y="9261"/>
                  <a:pt x="17131" y="9217"/>
                </a:cubicBezTo>
                <a:lnTo>
                  <a:pt x="17338" y="9217"/>
                </a:lnTo>
                <a:cubicBezTo>
                  <a:pt x="17309" y="9247"/>
                  <a:pt x="17279" y="9271"/>
                  <a:pt x="17259" y="9301"/>
                </a:cubicBezTo>
                <a:cubicBezTo>
                  <a:pt x="17251" y="9309"/>
                  <a:pt x="17261" y="9322"/>
                  <a:pt x="17273" y="9322"/>
                </a:cubicBezTo>
                <a:cubicBezTo>
                  <a:pt x="17275" y="9322"/>
                  <a:pt x="17277" y="9321"/>
                  <a:pt x="17279" y="9321"/>
                </a:cubicBezTo>
                <a:cubicBezTo>
                  <a:pt x="17373" y="9306"/>
                  <a:pt x="17457" y="9261"/>
                  <a:pt x="17535" y="9217"/>
                </a:cubicBezTo>
                <a:lnTo>
                  <a:pt x="17742" y="9217"/>
                </a:lnTo>
                <a:cubicBezTo>
                  <a:pt x="17708" y="9242"/>
                  <a:pt x="17678" y="9271"/>
                  <a:pt x="17659" y="9301"/>
                </a:cubicBezTo>
                <a:cubicBezTo>
                  <a:pt x="17650" y="9309"/>
                  <a:pt x="17660" y="9322"/>
                  <a:pt x="17672" y="9322"/>
                </a:cubicBezTo>
                <a:cubicBezTo>
                  <a:pt x="17674" y="9322"/>
                  <a:pt x="17676" y="9321"/>
                  <a:pt x="17678" y="9321"/>
                </a:cubicBezTo>
                <a:cubicBezTo>
                  <a:pt x="17772" y="9306"/>
                  <a:pt x="17861" y="9261"/>
                  <a:pt x="17940" y="9212"/>
                </a:cubicBezTo>
                <a:lnTo>
                  <a:pt x="18147" y="9212"/>
                </a:lnTo>
                <a:cubicBezTo>
                  <a:pt x="18112" y="9242"/>
                  <a:pt x="18078" y="9271"/>
                  <a:pt x="18058" y="9301"/>
                </a:cubicBezTo>
                <a:cubicBezTo>
                  <a:pt x="18054" y="9309"/>
                  <a:pt x="18060" y="9322"/>
                  <a:pt x="18072" y="9322"/>
                </a:cubicBezTo>
                <a:cubicBezTo>
                  <a:pt x="18074" y="9322"/>
                  <a:pt x="18076" y="9321"/>
                  <a:pt x="18078" y="9321"/>
                </a:cubicBezTo>
                <a:cubicBezTo>
                  <a:pt x="18176" y="9306"/>
                  <a:pt x="18265" y="9256"/>
                  <a:pt x="18349" y="9212"/>
                </a:cubicBezTo>
                <a:cubicBezTo>
                  <a:pt x="18413" y="9212"/>
                  <a:pt x="18482" y="9207"/>
                  <a:pt x="18551" y="9207"/>
                </a:cubicBezTo>
                <a:cubicBezTo>
                  <a:pt x="18516" y="9237"/>
                  <a:pt x="18482" y="9266"/>
                  <a:pt x="18457" y="9301"/>
                </a:cubicBezTo>
                <a:cubicBezTo>
                  <a:pt x="18453" y="9309"/>
                  <a:pt x="18460" y="9322"/>
                  <a:pt x="18471" y="9322"/>
                </a:cubicBezTo>
                <a:cubicBezTo>
                  <a:pt x="18473" y="9322"/>
                  <a:pt x="18475" y="9321"/>
                  <a:pt x="18477" y="9321"/>
                </a:cubicBezTo>
                <a:cubicBezTo>
                  <a:pt x="18580" y="9301"/>
                  <a:pt x="18674" y="9252"/>
                  <a:pt x="18758" y="9202"/>
                </a:cubicBezTo>
                <a:lnTo>
                  <a:pt x="18960" y="9202"/>
                </a:lnTo>
                <a:cubicBezTo>
                  <a:pt x="18920" y="9232"/>
                  <a:pt x="18881" y="9266"/>
                  <a:pt x="18856" y="9301"/>
                </a:cubicBezTo>
                <a:cubicBezTo>
                  <a:pt x="18852" y="9309"/>
                  <a:pt x="18859" y="9322"/>
                  <a:pt x="18870" y="9322"/>
                </a:cubicBezTo>
                <a:cubicBezTo>
                  <a:pt x="18872" y="9322"/>
                  <a:pt x="18874" y="9321"/>
                  <a:pt x="18876" y="9321"/>
                </a:cubicBezTo>
                <a:cubicBezTo>
                  <a:pt x="18984" y="9301"/>
                  <a:pt x="19083" y="9247"/>
                  <a:pt x="19172" y="9197"/>
                </a:cubicBezTo>
                <a:cubicBezTo>
                  <a:pt x="19236" y="9192"/>
                  <a:pt x="19300" y="9192"/>
                  <a:pt x="19369" y="9192"/>
                </a:cubicBezTo>
                <a:cubicBezTo>
                  <a:pt x="19324" y="9227"/>
                  <a:pt x="19285" y="9261"/>
                  <a:pt x="19255" y="9301"/>
                </a:cubicBezTo>
                <a:cubicBezTo>
                  <a:pt x="19251" y="9309"/>
                  <a:pt x="19258" y="9322"/>
                  <a:pt x="19273" y="9322"/>
                </a:cubicBezTo>
                <a:cubicBezTo>
                  <a:pt x="19275" y="9322"/>
                  <a:pt x="19277" y="9321"/>
                  <a:pt x="19280" y="9321"/>
                </a:cubicBezTo>
                <a:cubicBezTo>
                  <a:pt x="19389" y="9301"/>
                  <a:pt x="19492" y="9242"/>
                  <a:pt x="19586" y="9187"/>
                </a:cubicBezTo>
                <a:cubicBezTo>
                  <a:pt x="19650" y="9187"/>
                  <a:pt x="19714" y="9187"/>
                  <a:pt x="19778" y="9183"/>
                </a:cubicBezTo>
                <a:lnTo>
                  <a:pt x="19778" y="9183"/>
                </a:lnTo>
                <a:cubicBezTo>
                  <a:pt x="19729" y="9217"/>
                  <a:pt x="19684" y="9256"/>
                  <a:pt x="19655" y="9301"/>
                </a:cubicBezTo>
                <a:cubicBezTo>
                  <a:pt x="19650" y="9309"/>
                  <a:pt x="19657" y="9322"/>
                  <a:pt x="19672" y="9322"/>
                </a:cubicBezTo>
                <a:cubicBezTo>
                  <a:pt x="19674" y="9322"/>
                  <a:pt x="19677" y="9321"/>
                  <a:pt x="19679" y="9321"/>
                </a:cubicBezTo>
                <a:cubicBezTo>
                  <a:pt x="19798" y="9296"/>
                  <a:pt x="19906" y="9232"/>
                  <a:pt x="20005" y="9178"/>
                </a:cubicBezTo>
                <a:cubicBezTo>
                  <a:pt x="20069" y="9173"/>
                  <a:pt x="20133" y="9173"/>
                  <a:pt x="20197" y="9173"/>
                </a:cubicBezTo>
                <a:cubicBezTo>
                  <a:pt x="20143" y="9212"/>
                  <a:pt x="20088" y="9252"/>
                  <a:pt x="20059" y="9301"/>
                </a:cubicBezTo>
                <a:cubicBezTo>
                  <a:pt x="20050" y="9309"/>
                  <a:pt x="20056" y="9322"/>
                  <a:pt x="20071" y="9322"/>
                </a:cubicBezTo>
                <a:cubicBezTo>
                  <a:pt x="20073" y="9322"/>
                  <a:pt x="20076" y="9321"/>
                  <a:pt x="20079" y="9321"/>
                </a:cubicBezTo>
                <a:cubicBezTo>
                  <a:pt x="20207" y="9296"/>
                  <a:pt x="20320" y="9222"/>
                  <a:pt x="20424" y="9163"/>
                </a:cubicBezTo>
                <a:cubicBezTo>
                  <a:pt x="20488" y="9163"/>
                  <a:pt x="20552" y="9163"/>
                  <a:pt x="20611" y="9158"/>
                </a:cubicBezTo>
                <a:lnTo>
                  <a:pt x="20611" y="9158"/>
                </a:lnTo>
                <a:cubicBezTo>
                  <a:pt x="20552" y="9202"/>
                  <a:pt x="20493" y="9247"/>
                  <a:pt x="20458" y="9301"/>
                </a:cubicBezTo>
                <a:cubicBezTo>
                  <a:pt x="20448" y="9311"/>
                  <a:pt x="20463" y="9321"/>
                  <a:pt x="20478" y="9321"/>
                </a:cubicBezTo>
                <a:cubicBezTo>
                  <a:pt x="20616" y="9296"/>
                  <a:pt x="20734" y="9217"/>
                  <a:pt x="20842" y="9153"/>
                </a:cubicBezTo>
                <a:lnTo>
                  <a:pt x="20847" y="9153"/>
                </a:lnTo>
                <a:cubicBezTo>
                  <a:pt x="20907" y="9148"/>
                  <a:pt x="20971" y="9148"/>
                  <a:pt x="21035" y="9143"/>
                </a:cubicBezTo>
                <a:lnTo>
                  <a:pt x="21035" y="9143"/>
                </a:lnTo>
                <a:cubicBezTo>
                  <a:pt x="20966" y="9187"/>
                  <a:pt x="20897" y="9242"/>
                  <a:pt x="20857" y="9301"/>
                </a:cubicBezTo>
                <a:cubicBezTo>
                  <a:pt x="20847" y="9311"/>
                  <a:pt x="20862" y="9321"/>
                  <a:pt x="20877" y="9321"/>
                </a:cubicBezTo>
                <a:cubicBezTo>
                  <a:pt x="21015" y="9291"/>
                  <a:pt x="21133" y="9212"/>
                  <a:pt x="21242" y="9153"/>
                </a:cubicBezTo>
                <a:cubicBezTo>
                  <a:pt x="21256" y="9148"/>
                  <a:pt x="21266" y="9138"/>
                  <a:pt x="21276" y="9133"/>
                </a:cubicBezTo>
                <a:cubicBezTo>
                  <a:pt x="21340" y="9133"/>
                  <a:pt x="21399" y="9128"/>
                  <a:pt x="21458" y="9128"/>
                </a:cubicBezTo>
                <a:cubicBezTo>
                  <a:pt x="21380" y="9178"/>
                  <a:pt x="21301" y="9232"/>
                  <a:pt x="21256" y="9301"/>
                </a:cubicBezTo>
                <a:cubicBezTo>
                  <a:pt x="21252" y="9311"/>
                  <a:pt x="21261" y="9321"/>
                  <a:pt x="21276" y="9321"/>
                </a:cubicBezTo>
                <a:cubicBezTo>
                  <a:pt x="21414" y="9291"/>
                  <a:pt x="21532" y="9212"/>
                  <a:pt x="21641" y="9153"/>
                </a:cubicBezTo>
                <a:cubicBezTo>
                  <a:pt x="21665" y="9143"/>
                  <a:pt x="21685" y="9128"/>
                  <a:pt x="21710" y="9118"/>
                </a:cubicBezTo>
                <a:cubicBezTo>
                  <a:pt x="21769" y="9114"/>
                  <a:pt x="21828" y="9114"/>
                  <a:pt x="21882" y="9109"/>
                </a:cubicBezTo>
                <a:lnTo>
                  <a:pt x="21882" y="9109"/>
                </a:lnTo>
                <a:cubicBezTo>
                  <a:pt x="21799" y="9168"/>
                  <a:pt x="21705" y="9227"/>
                  <a:pt x="21656" y="9301"/>
                </a:cubicBezTo>
                <a:cubicBezTo>
                  <a:pt x="21651" y="9311"/>
                  <a:pt x="21661" y="9321"/>
                  <a:pt x="21675" y="9321"/>
                </a:cubicBezTo>
                <a:cubicBezTo>
                  <a:pt x="21813" y="9291"/>
                  <a:pt x="21932" y="9212"/>
                  <a:pt x="22045" y="9153"/>
                </a:cubicBezTo>
                <a:cubicBezTo>
                  <a:pt x="22055" y="9148"/>
                  <a:pt x="22065" y="9138"/>
                  <a:pt x="22079" y="9133"/>
                </a:cubicBezTo>
                <a:cubicBezTo>
                  <a:pt x="22084" y="9380"/>
                  <a:pt x="22089" y="9621"/>
                  <a:pt x="22099" y="9863"/>
                </a:cubicBezTo>
                <a:cubicBezTo>
                  <a:pt x="22089" y="9873"/>
                  <a:pt x="22075" y="9882"/>
                  <a:pt x="22065" y="9897"/>
                </a:cubicBezTo>
                <a:cubicBezTo>
                  <a:pt x="22050" y="9912"/>
                  <a:pt x="22075" y="9932"/>
                  <a:pt x="22099" y="9932"/>
                </a:cubicBezTo>
                <a:cubicBezTo>
                  <a:pt x="22099" y="10040"/>
                  <a:pt x="22104" y="10149"/>
                  <a:pt x="22109" y="10252"/>
                </a:cubicBezTo>
                <a:cubicBezTo>
                  <a:pt x="22089" y="10272"/>
                  <a:pt x="22070" y="10291"/>
                  <a:pt x="22055" y="10306"/>
                </a:cubicBezTo>
                <a:cubicBezTo>
                  <a:pt x="22032" y="10334"/>
                  <a:pt x="22065" y="10371"/>
                  <a:pt x="22102" y="10371"/>
                </a:cubicBezTo>
                <a:cubicBezTo>
                  <a:pt x="22105" y="10371"/>
                  <a:pt x="22107" y="10371"/>
                  <a:pt x="22109" y="10370"/>
                </a:cubicBezTo>
                <a:cubicBezTo>
                  <a:pt x="22114" y="10425"/>
                  <a:pt x="22114" y="10474"/>
                  <a:pt x="22114" y="10523"/>
                </a:cubicBezTo>
                <a:cubicBezTo>
                  <a:pt x="22094" y="10548"/>
                  <a:pt x="22070" y="10572"/>
                  <a:pt x="22050" y="10597"/>
                </a:cubicBezTo>
                <a:cubicBezTo>
                  <a:pt x="22010" y="10646"/>
                  <a:pt x="22060" y="10686"/>
                  <a:pt x="22119" y="10696"/>
                </a:cubicBezTo>
                <a:lnTo>
                  <a:pt x="22124" y="10932"/>
                </a:lnTo>
                <a:cubicBezTo>
                  <a:pt x="22094" y="12529"/>
                  <a:pt x="22070" y="14121"/>
                  <a:pt x="22060" y="15718"/>
                </a:cubicBezTo>
                <a:cubicBezTo>
                  <a:pt x="21991" y="15550"/>
                  <a:pt x="21917" y="15388"/>
                  <a:pt x="21848" y="15225"/>
                </a:cubicBezTo>
                <a:cubicBezTo>
                  <a:pt x="21842" y="15213"/>
                  <a:pt x="21829" y="15208"/>
                  <a:pt x="21817" y="15208"/>
                </a:cubicBezTo>
                <a:cubicBezTo>
                  <a:pt x="21797" y="15208"/>
                  <a:pt x="21778" y="15220"/>
                  <a:pt x="21784" y="15235"/>
                </a:cubicBezTo>
                <a:cubicBezTo>
                  <a:pt x="21872" y="15476"/>
                  <a:pt x="21951" y="15713"/>
                  <a:pt x="22055" y="15949"/>
                </a:cubicBezTo>
                <a:cubicBezTo>
                  <a:pt x="22055" y="15989"/>
                  <a:pt x="22055" y="16023"/>
                  <a:pt x="22055" y="16063"/>
                </a:cubicBezTo>
                <a:cubicBezTo>
                  <a:pt x="21951" y="15930"/>
                  <a:pt x="21838" y="15806"/>
                  <a:pt x="21730" y="15688"/>
                </a:cubicBezTo>
                <a:cubicBezTo>
                  <a:pt x="21722" y="15681"/>
                  <a:pt x="21712" y="15678"/>
                  <a:pt x="21702" y="15678"/>
                </a:cubicBezTo>
                <a:cubicBezTo>
                  <a:pt x="21676" y="15678"/>
                  <a:pt x="21649" y="15697"/>
                  <a:pt x="21670" y="15718"/>
                </a:cubicBezTo>
                <a:cubicBezTo>
                  <a:pt x="21813" y="15880"/>
                  <a:pt x="21946" y="16053"/>
                  <a:pt x="22055" y="16235"/>
                </a:cubicBezTo>
                <a:cubicBezTo>
                  <a:pt x="22055" y="16423"/>
                  <a:pt x="22055" y="16615"/>
                  <a:pt x="22055" y="16802"/>
                </a:cubicBezTo>
                <a:cubicBezTo>
                  <a:pt x="21971" y="16689"/>
                  <a:pt x="21882" y="16570"/>
                  <a:pt x="21813" y="16462"/>
                </a:cubicBezTo>
                <a:cubicBezTo>
                  <a:pt x="21806" y="16453"/>
                  <a:pt x="21795" y="16449"/>
                  <a:pt x="21783" y="16449"/>
                </a:cubicBezTo>
                <a:cubicBezTo>
                  <a:pt x="21761" y="16449"/>
                  <a:pt x="21740" y="16462"/>
                  <a:pt x="21749" y="16482"/>
                </a:cubicBezTo>
                <a:cubicBezTo>
                  <a:pt x="21848" y="16659"/>
                  <a:pt x="21941" y="16861"/>
                  <a:pt x="22050" y="17048"/>
                </a:cubicBezTo>
                <a:cubicBezTo>
                  <a:pt x="22050" y="17152"/>
                  <a:pt x="22050" y="17250"/>
                  <a:pt x="22050" y="17349"/>
                </a:cubicBezTo>
                <a:cubicBezTo>
                  <a:pt x="21976" y="17236"/>
                  <a:pt x="21897" y="17122"/>
                  <a:pt x="21828" y="17009"/>
                </a:cubicBezTo>
                <a:cubicBezTo>
                  <a:pt x="21822" y="17000"/>
                  <a:pt x="21812" y="16996"/>
                  <a:pt x="21802" y="16996"/>
                </a:cubicBezTo>
                <a:cubicBezTo>
                  <a:pt x="21781" y="16996"/>
                  <a:pt x="21759" y="17014"/>
                  <a:pt x="21769" y="17034"/>
                </a:cubicBezTo>
                <a:cubicBezTo>
                  <a:pt x="21863" y="17201"/>
                  <a:pt x="21951" y="17374"/>
                  <a:pt x="22050" y="17541"/>
                </a:cubicBezTo>
                <a:cubicBezTo>
                  <a:pt x="22050" y="17655"/>
                  <a:pt x="22050" y="17768"/>
                  <a:pt x="22050" y="17881"/>
                </a:cubicBezTo>
                <a:cubicBezTo>
                  <a:pt x="21981" y="17768"/>
                  <a:pt x="21902" y="17655"/>
                  <a:pt x="21838" y="17541"/>
                </a:cubicBezTo>
                <a:cubicBezTo>
                  <a:pt x="21835" y="17535"/>
                  <a:pt x="21828" y="17532"/>
                  <a:pt x="21820" y="17532"/>
                </a:cubicBezTo>
                <a:cubicBezTo>
                  <a:pt x="21805" y="17532"/>
                  <a:pt x="21787" y="17543"/>
                  <a:pt x="21794" y="17556"/>
                </a:cubicBezTo>
                <a:cubicBezTo>
                  <a:pt x="21877" y="17729"/>
                  <a:pt x="21951" y="17921"/>
                  <a:pt x="22050" y="18093"/>
                </a:cubicBezTo>
                <a:cubicBezTo>
                  <a:pt x="22050" y="18177"/>
                  <a:pt x="22050" y="18261"/>
                  <a:pt x="22050" y="18340"/>
                </a:cubicBezTo>
                <a:cubicBezTo>
                  <a:pt x="21981" y="18231"/>
                  <a:pt x="21907" y="18123"/>
                  <a:pt x="21838" y="18009"/>
                </a:cubicBezTo>
                <a:cubicBezTo>
                  <a:pt x="21835" y="18003"/>
                  <a:pt x="21827" y="18000"/>
                  <a:pt x="21818" y="18000"/>
                </a:cubicBezTo>
                <a:cubicBezTo>
                  <a:pt x="21800" y="18000"/>
                  <a:pt x="21779" y="18013"/>
                  <a:pt x="21789" y="18029"/>
                </a:cubicBezTo>
                <a:cubicBezTo>
                  <a:pt x="21877" y="18197"/>
                  <a:pt x="21956" y="18374"/>
                  <a:pt x="22050" y="18547"/>
                </a:cubicBezTo>
                <a:lnTo>
                  <a:pt x="22050" y="18744"/>
                </a:lnTo>
                <a:cubicBezTo>
                  <a:pt x="22045" y="18734"/>
                  <a:pt x="22040" y="18719"/>
                  <a:pt x="22030" y="18709"/>
                </a:cubicBezTo>
                <a:cubicBezTo>
                  <a:pt x="22024" y="18697"/>
                  <a:pt x="22010" y="18691"/>
                  <a:pt x="21997" y="18691"/>
                </a:cubicBezTo>
                <a:cubicBezTo>
                  <a:pt x="21978" y="18691"/>
                  <a:pt x="21960" y="18702"/>
                  <a:pt x="21966" y="18719"/>
                </a:cubicBezTo>
                <a:cubicBezTo>
                  <a:pt x="21996" y="18788"/>
                  <a:pt x="22025" y="18857"/>
                  <a:pt x="22050" y="18921"/>
                </a:cubicBezTo>
                <a:cubicBezTo>
                  <a:pt x="22060" y="20607"/>
                  <a:pt x="22084" y="22292"/>
                  <a:pt x="22144" y="23978"/>
                </a:cubicBezTo>
                <a:cubicBezTo>
                  <a:pt x="22148" y="24116"/>
                  <a:pt x="22148" y="24249"/>
                  <a:pt x="22153" y="24387"/>
                </a:cubicBezTo>
                <a:cubicBezTo>
                  <a:pt x="22148" y="24594"/>
                  <a:pt x="22148" y="24816"/>
                  <a:pt x="22144" y="25047"/>
                </a:cubicBezTo>
                <a:cubicBezTo>
                  <a:pt x="22094" y="24929"/>
                  <a:pt x="22035" y="24816"/>
                  <a:pt x="21976" y="24702"/>
                </a:cubicBezTo>
                <a:cubicBezTo>
                  <a:pt x="21968" y="24689"/>
                  <a:pt x="21951" y="24683"/>
                  <a:pt x="21934" y="24683"/>
                </a:cubicBezTo>
                <a:cubicBezTo>
                  <a:pt x="21908" y="24683"/>
                  <a:pt x="21883" y="24696"/>
                  <a:pt x="21892" y="24717"/>
                </a:cubicBezTo>
                <a:cubicBezTo>
                  <a:pt x="21966" y="24880"/>
                  <a:pt x="22030" y="25042"/>
                  <a:pt x="22124" y="25195"/>
                </a:cubicBezTo>
                <a:cubicBezTo>
                  <a:pt x="22129" y="25205"/>
                  <a:pt x="22134" y="25210"/>
                  <a:pt x="22144" y="25210"/>
                </a:cubicBezTo>
                <a:cubicBezTo>
                  <a:pt x="22144" y="25289"/>
                  <a:pt x="22144" y="25368"/>
                  <a:pt x="22144" y="25447"/>
                </a:cubicBezTo>
                <a:cubicBezTo>
                  <a:pt x="22055" y="25318"/>
                  <a:pt x="21946" y="25190"/>
                  <a:pt x="21843" y="25087"/>
                </a:cubicBezTo>
                <a:cubicBezTo>
                  <a:pt x="21836" y="25080"/>
                  <a:pt x="21826" y="25077"/>
                  <a:pt x="21816" y="25077"/>
                </a:cubicBezTo>
                <a:cubicBezTo>
                  <a:pt x="21793" y="25077"/>
                  <a:pt x="21771" y="25094"/>
                  <a:pt x="21789" y="25111"/>
                </a:cubicBezTo>
                <a:cubicBezTo>
                  <a:pt x="21897" y="25240"/>
                  <a:pt x="21991" y="25378"/>
                  <a:pt x="22065" y="25516"/>
                </a:cubicBezTo>
                <a:cubicBezTo>
                  <a:pt x="22089" y="25575"/>
                  <a:pt x="22109" y="25629"/>
                  <a:pt x="22134" y="25688"/>
                </a:cubicBezTo>
                <a:cubicBezTo>
                  <a:pt x="22124" y="25841"/>
                  <a:pt x="22109" y="25989"/>
                  <a:pt x="22099" y="26142"/>
                </a:cubicBezTo>
                <a:cubicBezTo>
                  <a:pt x="22015" y="25974"/>
                  <a:pt x="21897" y="25801"/>
                  <a:pt x="21813" y="25644"/>
                </a:cubicBezTo>
                <a:cubicBezTo>
                  <a:pt x="21805" y="25632"/>
                  <a:pt x="21789" y="25626"/>
                  <a:pt x="21774" y="25626"/>
                </a:cubicBezTo>
                <a:cubicBezTo>
                  <a:pt x="21751" y="25626"/>
                  <a:pt x="21731" y="25638"/>
                  <a:pt x="21739" y="25659"/>
                </a:cubicBezTo>
                <a:cubicBezTo>
                  <a:pt x="21799" y="25801"/>
                  <a:pt x="21858" y="25939"/>
                  <a:pt x="21922" y="26077"/>
                </a:cubicBezTo>
                <a:cubicBezTo>
                  <a:pt x="21966" y="26181"/>
                  <a:pt x="22006" y="26294"/>
                  <a:pt x="22075" y="26388"/>
                </a:cubicBezTo>
                <a:cubicBezTo>
                  <a:pt x="22070" y="26472"/>
                  <a:pt x="22070" y="26560"/>
                  <a:pt x="22070" y="26644"/>
                </a:cubicBezTo>
                <a:cubicBezTo>
                  <a:pt x="21996" y="26526"/>
                  <a:pt x="21927" y="26413"/>
                  <a:pt x="21863" y="26304"/>
                </a:cubicBezTo>
                <a:cubicBezTo>
                  <a:pt x="21857" y="26290"/>
                  <a:pt x="21841" y="26285"/>
                  <a:pt x="21825" y="26285"/>
                </a:cubicBezTo>
                <a:cubicBezTo>
                  <a:pt x="21801" y="26285"/>
                  <a:pt x="21777" y="26298"/>
                  <a:pt x="21789" y="26319"/>
                </a:cubicBezTo>
                <a:cubicBezTo>
                  <a:pt x="21882" y="26521"/>
                  <a:pt x="21961" y="26748"/>
                  <a:pt x="22075" y="26950"/>
                </a:cubicBezTo>
                <a:cubicBezTo>
                  <a:pt x="22079" y="27063"/>
                  <a:pt x="22089" y="27176"/>
                  <a:pt x="22099" y="27290"/>
                </a:cubicBezTo>
                <a:cubicBezTo>
                  <a:pt x="22040" y="27201"/>
                  <a:pt x="21976" y="27107"/>
                  <a:pt x="21922" y="27024"/>
                </a:cubicBezTo>
                <a:cubicBezTo>
                  <a:pt x="21916" y="27015"/>
                  <a:pt x="21906" y="27011"/>
                  <a:pt x="21895" y="27011"/>
                </a:cubicBezTo>
                <a:cubicBezTo>
                  <a:pt x="21877" y="27011"/>
                  <a:pt x="21858" y="27023"/>
                  <a:pt x="21868" y="27038"/>
                </a:cubicBezTo>
                <a:cubicBezTo>
                  <a:pt x="21951" y="27201"/>
                  <a:pt x="22025" y="27383"/>
                  <a:pt x="22119" y="27556"/>
                </a:cubicBezTo>
                <a:cubicBezTo>
                  <a:pt x="22119" y="27684"/>
                  <a:pt x="22119" y="27812"/>
                  <a:pt x="22114" y="27940"/>
                </a:cubicBezTo>
                <a:cubicBezTo>
                  <a:pt x="22109" y="27935"/>
                  <a:pt x="22104" y="27931"/>
                  <a:pt x="22099" y="27926"/>
                </a:cubicBezTo>
                <a:cubicBezTo>
                  <a:pt x="22006" y="27807"/>
                  <a:pt x="21907" y="27689"/>
                  <a:pt x="21808" y="27576"/>
                </a:cubicBezTo>
                <a:cubicBezTo>
                  <a:pt x="21801" y="27566"/>
                  <a:pt x="21789" y="27562"/>
                  <a:pt x="21778" y="27562"/>
                </a:cubicBezTo>
                <a:cubicBezTo>
                  <a:pt x="21755" y="27562"/>
                  <a:pt x="21732" y="27580"/>
                  <a:pt x="21749" y="27600"/>
                </a:cubicBezTo>
                <a:cubicBezTo>
                  <a:pt x="21838" y="27724"/>
                  <a:pt x="21927" y="27842"/>
                  <a:pt x="22015" y="27960"/>
                </a:cubicBezTo>
                <a:cubicBezTo>
                  <a:pt x="22050" y="28009"/>
                  <a:pt x="22079" y="28059"/>
                  <a:pt x="22114" y="28108"/>
                </a:cubicBezTo>
                <a:cubicBezTo>
                  <a:pt x="22114" y="28187"/>
                  <a:pt x="22114" y="28261"/>
                  <a:pt x="22114" y="28340"/>
                </a:cubicBezTo>
                <a:cubicBezTo>
                  <a:pt x="22050" y="28261"/>
                  <a:pt x="21991" y="28177"/>
                  <a:pt x="21927" y="28098"/>
                </a:cubicBezTo>
                <a:cubicBezTo>
                  <a:pt x="21920" y="28089"/>
                  <a:pt x="21911" y="28085"/>
                  <a:pt x="21901" y="28085"/>
                </a:cubicBezTo>
                <a:cubicBezTo>
                  <a:pt x="21879" y="28085"/>
                  <a:pt x="21857" y="28103"/>
                  <a:pt x="21868" y="28123"/>
                </a:cubicBezTo>
                <a:cubicBezTo>
                  <a:pt x="21937" y="28226"/>
                  <a:pt x="22006" y="28335"/>
                  <a:pt x="22075" y="28438"/>
                </a:cubicBezTo>
                <a:cubicBezTo>
                  <a:pt x="22089" y="28458"/>
                  <a:pt x="22099" y="28478"/>
                  <a:pt x="22114" y="28497"/>
                </a:cubicBezTo>
                <a:cubicBezTo>
                  <a:pt x="22109" y="28576"/>
                  <a:pt x="22109" y="28660"/>
                  <a:pt x="22109" y="28744"/>
                </a:cubicBezTo>
                <a:cubicBezTo>
                  <a:pt x="22099" y="28724"/>
                  <a:pt x="22089" y="28704"/>
                  <a:pt x="22075" y="28685"/>
                </a:cubicBezTo>
                <a:cubicBezTo>
                  <a:pt x="22071" y="28675"/>
                  <a:pt x="22059" y="28670"/>
                  <a:pt x="22048" y="28670"/>
                </a:cubicBezTo>
                <a:cubicBezTo>
                  <a:pt x="22032" y="28670"/>
                  <a:pt x="22016" y="28680"/>
                  <a:pt x="22025" y="28694"/>
                </a:cubicBezTo>
                <a:cubicBezTo>
                  <a:pt x="22050" y="28763"/>
                  <a:pt x="22079" y="28828"/>
                  <a:pt x="22109" y="28892"/>
                </a:cubicBezTo>
                <a:cubicBezTo>
                  <a:pt x="22094" y="30508"/>
                  <a:pt x="22084" y="32189"/>
                  <a:pt x="22079" y="33633"/>
                </a:cubicBezTo>
                <a:cubicBezTo>
                  <a:pt x="22075" y="33638"/>
                  <a:pt x="22075" y="33638"/>
                  <a:pt x="22075" y="33643"/>
                </a:cubicBezTo>
                <a:cubicBezTo>
                  <a:pt x="22075" y="33657"/>
                  <a:pt x="22075" y="33677"/>
                  <a:pt x="22079" y="33692"/>
                </a:cubicBezTo>
                <a:cubicBezTo>
                  <a:pt x="22079" y="33968"/>
                  <a:pt x="22079" y="34239"/>
                  <a:pt x="22079" y="34495"/>
                </a:cubicBezTo>
                <a:cubicBezTo>
                  <a:pt x="22055" y="34471"/>
                  <a:pt x="22030" y="34441"/>
                  <a:pt x="22010" y="34416"/>
                </a:cubicBezTo>
                <a:cubicBezTo>
                  <a:pt x="21922" y="34308"/>
                  <a:pt x="21833" y="34205"/>
                  <a:pt x="21744" y="34096"/>
                </a:cubicBezTo>
                <a:cubicBezTo>
                  <a:pt x="21736" y="34087"/>
                  <a:pt x="21725" y="34083"/>
                  <a:pt x="21714" y="34083"/>
                </a:cubicBezTo>
                <a:cubicBezTo>
                  <a:pt x="21690" y="34083"/>
                  <a:pt x="21667" y="34101"/>
                  <a:pt x="21680" y="34121"/>
                </a:cubicBezTo>
                <a:cubicBezTo>
                  <a:pt x="21764" y="34234"/>
                  <a:pt x="21848" y="34343"/>
                  <a:pt x="21932" y="34451"/>
                </a:cubicBezTo>
                <a:cubicBezTo>
                  <a:pt x="21981" y="34515"/>
                  <a:pt x="22025" y="34584"/>
                  <a:pt x="22079" y="34648"/>
                </a:cubicBezTo>
                <a:cubicBezTo>
                  <a:pt x="22079" y="34761"/>
                  <a:pt x="22079" y="34870"/>
                  <a:pt x="22079" y="34983"/>
                </a:cubicBezTo>
                <a:cubicBezTo>
                  <a:pt x="22001" y="34860"/>
                  <a:pt x="21917" y="34742"/>
                  <a:pt x="21848" y="34623"/>
                </a:cubicBezTo>
                <a:cubicBezTo>
                  <a:pt x="21843" y="34617"/>
                  <a:pt x="21834" y="34614"/>
                  <a:pt x="21825" y="34614"/>
                </a:cubicBezTo>
                <a:cubicBezTo>
                  <a:pt x="21805" y="34614"/>
                  <a:pt x="21784" y="34626"/>
                  <a:pt x="21794" y="34643"/>
                </a:cubicBezTo>
                <a:cubicBezTo>
                  <a:pt x="21887" y="34830"/>
                  <a:pt x="21961" y="35052"/>
                  <a:pt x="22079" y="35244"/>
                </a:cubicBezTo>
                <a:cubicBezTo>
                  <a:pt x="22079" y="35299"/>
                  <a:pt x="22079" y="35353"/>
                  <a:pt x="22079" y="35402"/>
                </a:cubicBezTo>
                <a:cubicBezTo>
                  <a:pt x="22025" y="35328"/>
                  <a:pt x="21966" y="35254"/>
                  <a:pt x="21917" y="35180"/>
                </a:cubicBezTo>
                <a:cubicBezTo>
                  <a:pt x="21910" y="35172"/>
                  <a:pt x="21901" y="35169"/>
                  <a:pt x="21892" y="35169"/>
                </a:cubicBezTo>
                <a:cubicBezTo>
                  <a:pt x="21872" y="35169"/>
                  <a:pt x="21854" y="35183"/>
                  <a:pt x="21868" y="35200"/>
                </a:cubicBezTo>
                <a:cubicBezTo>
                  <a:pt x="21937" y="35323"/>
                  <a:pt x="22006" y="35456"/>
                  <a:pt x="22079" y="35580"/>
                </a:cubicBezTo>
                <a:cubicBezTo>
                  <a:pt x="22084" y="35644"/>
                  <a:pt x="22084" y="35708"/>
                  <a:pt x="22084" y="35767"/>
                </a:cubicBezTo>
                <a:cubicBezTo>
                  <a:pt x="21981" y="35663"/>
                  <a:pt x="21848" y="35575"/>
                  <a:pt x="21730" y="35506"/>
                </a:cubicBezTo>
                <a:cubicBezTo>
                  <a:pt x="21722" y="35502"/>
                  <a:pt x="21714" y="35500"/>
                  <a:pt x="21707" y="35500"/>
                </a:cubicBezTo>
                <a:cubicBezTo>
                  <a:pt x="21678" y="35500"/>
                  <a:pt x="21653" y="35525"/>
                  <a:pt x="21680" y="35540"/>
                </a:cubicBezTo>
                <a:cubicBezTo>
                  <a:pt x="21799" y="35614"/>
                  <a:pt x="21902" y="35693"/>
                  <a:pt x="21991" y="35787"/>
                </a:cubicBezTo>
                <a:cubicBezTo>
                  <a:pt x="22025" y="35826"/>
                  <a:pt x="22055" y="35870"/>
                  <a:pt x="22084" y="35910"/>
                </a:cubicBezTo>
                <a:cubicBezTo>
                  <a:pt x="22084" y="35994"/>
                  <a:pt x="22084" y="36077"/>
                  <a:pt x="22084" y="36156"/>
                </a:cubicBezTo>
                <a:cubicBezTo>
                  <a:pt x="22006" y="36058"/>
                  <a:pt x="21927" y="35964"/>
                  <a:pt x="21848" y="35870"/>
                </a:cubicBezTo>
                <a:cubicBezTo>
                  <a:pt x="21840" y="35861"/>
                  <a:pt x="21829" y="35857"/>
                  <a:pt x="21819" y="35857"/>
                </a:cubicBezTo>
                <a:cubicBezTo>
                  <a:pt x="21796" y="35857"/>
                  <a:pt x="21775" y="35875"/>
                  <a:pt x="21789" y="35895"/>
                </a:cubicBezTo>
                <a:cubicBezTo>
                  <a:pt x="21868" y="35999"/>
                  <a:pt x="21941" y="36102"/>
                  <a:pt x="22015" y="36210"/>
                </a:cubicBezTo>
                <a:cubicBezTo>
                  <a:pt x="22040" y="36245"/>
                  <a:pt x="22065" y="36279"/>
                  <a:pt x="22089" y="36319"/>
                </a:cubicBezTo>
                <a:cubicBezTo>
                  <a:pt x="22089" y="36358"/>
                  <a:pt x="22089" y="36403"/>
                  <a:pt x="22089" y="36442"/>
                </a:cubicBezTo>
                <a:cubicBezTo>
                  <a:pt x="22060" y="36398"/>
                  <a:pt x="22030" y="36353"/>
                  <a:pt x="22001" y="36309"/>
                </a:cubicBezTo>
                <a:cubicBezTo>
                  <a:pt x="21994" y="36301"/>
                  <a:pt x="21983" y="36298"/>
                  <a:pt x="21972" y="36298"/>
                </a:cubicBezTo>
                <a:cubicBezTo>
                  <a:pt x="21948" y="36298"/>
                  <a:pt x="21923" y="36312"/>
                  <a:pt x="21937" y="36329"/>
                </a:cubicBezTo>
                <a:cubicBezTo>
                  <a:pt x="21986" y="36422"/>
                  <a:pt x="22040" y="36516"/>
                  <a:pt x="22094" y="36610"/>
                </a:cubicBezTo>
                <a:cubicBezTo>
                  <a:pt x="22094" y="36817"/>
                  <a:pt x="22099" y="36989"/>
                  <a:pt x="22109" y="37127"/>
                </a:cubicBezTo>
                <a:cubicBezTo>
                  <a:pt x="22109" y="37153"/>
                  <a:pt x="22135" y="37167"/>
                  <a:pt x="22162" y="37167"/>
                </a:cubicBezTo>
                <a:cubicBezTo>
                  <a:pt x="22175" y="37167"/>
                  <a:pt x="22188" y="37163"/>
                  <a:pt x="22198" y="37157"/>
                </a:cubicBezTo>
                <a:lnTo>
                  <a:pt x="22198" y="37221"/>
                </a:lnTo>
                <a:cubicBezTo>
                  <a:pt x="22163" y="37211"/>
                  <a:pt x="22134" y="37201"/>
                  <a:pt x="22094" y="37201"/>
                </a:cubicBezTo>
                <a:cubicBezTo>
                  <a:pt x="20818" y="37150"/>
                  <a:pt x="19535" y="37132"/>
                  <a:pt x="18250" y="37132"/>
                </a:cubicBezTo>
                <a:cubicBezTo>
                  <a:pt x="16177" y="37132"/>
                  <a:pt x="14098" y="37179"/>
                  <a:pt x="12035" y="37206"/>
                </a:cubicBezTo>
                <a:cubicBezTo>
                  <a:pt x="10379" y="37226"/>
                  <a:pt x="8718" y="37260"/>
                  <a:pt x="7062" y="37295"/>
                </a:cubicBezTo>
                <a:cubicBezTo>
                  <a:pt x="6249" y="37314"/>
                  <a:pt x="5441" y="37334"/>
                  <a:pt x="4633" y="37354"/>
                </a:cubicBezTo>
                <a:cubicBezTo>
                  <a:pt x="3879" y="37378"/>
                  <a:pt x="3046" y="37334"/>
                  <a:pt x="2307" y="37457"/>
                </a:cubicBezTo>
                <a:cubicBezTo>
                  <a:pt x="2311" y="37181"/>
                  <a:pt x="2311" y="36634"/>
                  <a:pt x="2311" y="35925"/>
                </a:cubicBezTo>
                <a:cubicBezTo>
                  <a:pt x="2336" y="35880"/>
                  <a:pt x="2361" y="35836"/>
                  <a:pt x="2385" y="35792"/>
                </a:cubicBezTo>
                <a:cubicBezTo>
                  <a:pt x="2403" y="35766"/>
                  <a:pt x="2374" y="35741"/>
                  <a:pt x="2343" y="35741"/>
                </a:cubicBezTo>
                <a:cubicBezTo>
                  <a:pt x="2332" y="35741"/>
                  <a:pt x="2321" y="35744"/>
                  <a:pt x="2311" y="35752"/>
                </a:cubicBezTo>
                <a:cubicBezTo>
                  <a:pt x="2321" y="35718"/>
                  <a:pt x="2326" y="35683"/>
                  <a:pt x="2336" y="35654"/>
                </a:cubicBezTo>
                <a:cubicBezTo>
                  <a:pt x="2371" y="35575"/>
                  <a:pt x="2425" y="35506"/>
                  <a:pt x="2494" y="35442"/>
                </a:cubicBezTo>
                <a:cubicBezTo>
                  <a:pt x="2521" y="35419"/>
                  <a:pt x="2494" y="35389"/>
                  <a:pt x="2464" y="35389"/>
                </a:cubicBezTo>
                <a:cubicBezTo>
                  <a:pt x="2456" y="35389"/>
                  <a:pt x="2447" y="35392"/>
                  <a:pt x="2440" y="35397"/>
                </a:cubicBezTo>
                <a:cubicBezTo>
                  <a:pt x="2390" y="35432"/>
                  <a:pt x="2346" y="35471"/>
                  <a:pt x="2311" y="35511"/>
                </a:cubicBezTo>
                <a:lnTo>
                  <a:pt x="2311" y="35427"/>
                </a:lnTo>
                <a:cubicBezTo>
                  <a:pt x="2341" y="35363"/>
                  <a:pt x="2361" y="35299"/>
                  <a:pt x="2395" y="35235"/>
                </a:cubicBezTo>
                <a:cubicBezTo>
                  <a:pt x="2445" y="35156"/>
                  <a:pt x="2518" y="35087"/>
                  <a:pt x="2607" y="35028"/>
                </a:cubicBezTo>
                <a:cubicBezTo>
                  <a:pt x="2636" y="35007"/>
                  <a:pt x="2606" y="34969"/>
                  <a:pt x="2572" y="34969"/>
                </a:cubicBezTo>
                <a:cubicBezTo>
                  <a:pt x="2566" y="34969"/>
                  <a:pt x="2559" y="34970"/>
                  <a:pt x="2553" y="34973"/>
                </a:cubicBezTo>
                <a:cubicBezTo>
                  <a:pt x="2469" y="35023"/>
                  <a:pt x="2380" y="35087"/>
                  <a:pt x="2307" y="35161"/>
                </a:cubicBezTo>
                <a:lnTo>
                  <a:pt x="2307" y="34968"/>
                </a:lnTo>
                <a:cubicBezTo>
                  <a:pt x="2331" y="34939"/>
                  <a:pt x="2351" y="34914"/>
                  <a:pt x="2371" y="34890"/>
                </a:cubicBezTo>
                <a:cubicBezTo>
                  <a:pt x="2449" y="34791"/>
                  <a:pt x="2528" y="34697"/>
                  <a:pt x="2607" y="34604"/>
                </a:cubicBezTo>
                <a:cubicBezTo>
                  <a:pt x="2627" y="34580"/>
                  <a:pt x="2601" y="34561"/>
                  <a:pt x="2573" y="34561"/>
                </a:cubicBezTo>
                <a:cubicBezTo>
                  <a:pt x="2561" y="34561"/>
                  <a:pt x="2547" y="34565"/>
                  <a:pt x="2538" y="34574"/>
                </a:cubicBezTo>
                <a:cubicBezTo>
                  <a:pt x="2464" y="34653"/>
                  <a:pt x="2385" y="34732"/>
                  <a:pt x="2307" y="34816"/>
                </a:cubicBezTo>
                <a:cubicBezTo>
                  <a:pt x="2307" y="34722"/>
                  <a:pt x="2307" y="34633"/>
                  <a:pt x="2307" y="34540"/>
                </a:cubicBezTo>
                <a:cubicBezTo>
                  <a:pt x="2321" y="34510"/>
                  <a:pt x="2336" y="34481"/>
                  <a:pt x="2356" y="34456"/>
                </a:cubicBezTo>
                <a:cubicBezTo>
                  <a:pt x="2425" y="34362"/>
                  <a:pt x="2509" y="34278"/>
                  <a:pt x="2607" y="34200"/>
                </a:cubicBezTo>
                <a:cubicBezTo>
                  <a:pt x="2638" y="34173"/>
                  <a:pt x="2609" y="34141"/>
                  <a:pt x="2575" y="34141"/>
                </a:cubicBezTo>
                <a:cubicBezTo>
                  <a:pt x="2564" y="34141"/>
                  <a:pt x="2553" y="34144"/>
                  <a:pt x="2543" y="34150"/>
                </a:cubicBezTo>
                <a:cubicBezTo>
                  <a:pt x="2454" y="34214"/>
                  <a:pt x="2376" y="34283"/>
                  <a:pt x="2307" y="34357"/>
                </a:cubicBezTo>
                <a:cubicBezTo>
                  <a:pt x="2307" y="34288"/>
                  <a:pt x="2307" y="34224"/>
                  <a:pt x="2307" y="34155"/>
                </a:cubicBezTo>
                <a:cubicBezTo>
                  <a:pt x="2415" y="34007"/>
                  <a:pt x="2553" y="33874"/>
                  <a:pt x="2716" y="33751"/>
                </a:cubicBezTo>
                <a:cubicBezTo>
                  <a:pt x="2746" y="33732"/>
                  <a:pt x="2717" y="33704"/>
                  <a:pt x="2687" y="33704"/>
                </a:cubicBezTo>
                <a:cubicBezTo>
                  <a:pt x="2678" y="33704"/>
                  <a:pt x="2669" y="33706"/>
                  <a:pt x="2661" y="33712"/>
                </a:cubicBezTo>
                <a:cubicBezTo>
                  <a:pt x="2528" y="33800"/>
                  <a:pt x="2415" y="33899"/>
                  <a:pt x="2307" y="33998"/>
                </a:cubicBezTo>
                <a:cubicBezTo>
                  <a:pt x="2307" y="33948"/>
                  <a:pt x="2307" y="33894"/>
                  <a:pt x="2307" y="33840"/>
                </a:cubicBezTo>
                <a:cubicBezTo>
                  <a:pt x="2430" y="33751"/>
                  <a:pt x="2509" y="33628"/>
                  <a:pt x="2597" y="33524"/>
                </a:cubicBezTo>
                <a:cubicBezTo>
                  <a:pt x="2701" y="33401"/>
                  <a:pt x="2799" y="33283"/>
                  <a:pt x="2903" y="33165"/>
                </a:cubicBezTo>
                <a:cubicBezTo>
                  <a:pt x="2920" y="33144"/>
                  <a:pt x="2898" y="33127"/>
                  <a:pt x="2874" y="33127"/>
                </a:cubicBezTo>
                <a:cubicBezTo>
                  <a:pt x="2863" y="33127"/>
                  <a:pt x="2852" y="33131"/>
                  <a:pt x="2844" y="33140"/>
                </a:cubicBezTo>
                <a:cubicBezTo>
                  <a:pt x="2735" y="33253"/>
                  <a:pt x="2622" y="33372"/>
                  <a:pt x="2514" y="33485"/>
                </a:cubicBezTo>
                <a:cubicBezTo>
                  <a:pt x="2449" y="33559"/>
                  <a:pt x="2371" y="33628"/>
                  <a:pt x="2307" y="33702"/>
                </a:cubicBezTo>
                <a:cubicBezTo>
                  <a:pt x="2307" y="33505"/>
                  <a:pt x="2307" y="33308"/>
                  <a:pt x="2307" y="33105"/>
                </a:cubicBezTo>
                <a:cubicBezTo>
                  <a:pt x="2449" y="32982"/>
                  <a:pt x="2553" y="32825"/>
                  <a:pt x="2671" y="32691"/>
                </a:cubicBezTo>
                <a:cubicBezTo>
                  <a:pt x="2685" y="32674"/>
                  <a:pt x="2665" y="32657"/>
                  <a:pt x="2643" y="32657"/>
                </a:cubicBezTo>
                <a:cubicBezTo>
                  <a:pt x="2634" y="32657"/>
                  <a:pt x="2624" y="32660"/>
                  <a:pt x="2617" y="32667"/>
                </a:cubicBezTo>
                <a:cubicBezTo>
                  <a:pt x="2518" y="32775"/>
                  <a:pt x="2400" y="32884"/>
                  <a:pt x="2307" y="32997"/>
                </a:cubicBezTo>
                <a:cubicBezTo>
                  <a:pt x="2307" y="32889"/>
                  <a:pt x="2307" y="32780"/>
                  <a:pt x="2307" y="32672"/>
                </a:cubicBezTo>
                <a:cubicBezTo>
                  <a:pt x="2311" y="32657"/>
                  <a:pt x="2321" y="32637"/>
                  <a:pt x="2336" y="32622"/>
                </a:cubicBezTo>
                <a:cubicBezTo>
                  <a:pt x="2385" y="32549"/>
                  <a:pt x="2449" y="32480"/>
                  <a:pt x="2523" y="32420"/>
                </a:cubicBezTo>
                <a:cubicBezTo>
                  <a:pt x="2542" y="32405"/>
                  <a:pt x="2523" y="32384"/>
                  <a:pt x="2500" y="32384"/>
                </a:cubicBezTo>
                <a:cubicBezTo>
                  <a:pt x="2493" y="32384"/>
                  <a:pt x="2486" y="32386"/>
                  <a:pt x="2479" y="32391"/>
                </a:cubicBezTo>
                <a:cubicBezTo>
                  <a:pt x="2415" y="32440"/>
                  <a:pt x="2356" y="32494"/>
                  <a:pt x="2307" y="32553"/>
                </a:cubicBezTo>
                <a:cubicBezTo>
                  <a:pt x="2307" y="32455"/>
                  <a:pt x="2302" y="32356"/>
                  <a:pt x="2302" y="32258"/>
                </a:cubicBezTo>
                <a:cubicBezTo>
                  <a:pt x="2316" y="32238"/>
                  <a:pt x="2326" y="32218"/>
                  <a:pt x="2341" y="32199"/>
                </a:cubicBezTo>
                <a:cubicBezTo>
                  <a:pt x="2400" y="32105"/>
                  <a:pt x="2459" y="32011"/>
                  <a:pt x="2518" y="31918"/>
                </a:cubicBezTo>
                <a:cubicBezTo>
                  <a:pt x="2529" y="31900"/>
                  <a:pt x="2509" y="31885"/>
                  <a:pt x="2490" y="31885"/>
                </a:cubicBezTo>
                <a:cubicBezTo>
                  <a:pt x="2482" y="31885"/>
                  <a:pt x="2475" y="31887"/>
                  <a:pt x="2469" y="31893"/>
                </a:cubicBezTo>
                <a:cubicBezTo>
                  <a:pt x="2415" y="31972"/>
                  <a:pt x="2361" y="32051"/>
                  <a:pt x="2302" y="32130"/>
                </a:cubicBezTo>
                <a:cubicBezTo>
                  <a:pt x="2302" y="32036"/>
                  <a:pt x="2302" y="31947"/>
                  <a:pt x="2302" y="31859"/>
                </a:cubicBezTo>
                <a:cubicBezTo>
                  <a:pt x="2341" y="31804"/>
                  <a:pt x="2376" y="31750"/>
                  <a:pt x="2410" y="31696"/>
                </a:cubicBezTo>
                <a:cubicBezTo>
                  <a:pt x="2474" y="31592"/>
                  <a:pt x="2538" y="31494"/>
                  <a:pt x="2602" y="31395"/>
                </a:cubicBezTo>
                <a:cubicBezTo>
                  <a:pt x="2616" y="31372"/>
                  <a:pt x="2590" y="31350"/>
                  <a:pt x="2564" y="31350"/>
                </a:cubicBezTo>
                <a:cubicBezTo>
                  <a:pt x="2553" y="31350"/>
                  <a:pt x="2541" y="31355"/>
                  <a:pt x="2533" y="31366"/>
                </a:cubicBezTo>
                <a:lnTo>
                  <a:pt x="2326" y="31657"/>
                </a:lnTo>
                <a:cubicBezTo>
                  <a:pt x="2316" y="31671"/>
                  <a:pt x="2311" y="31681"/>
                  <a:pt x="2302" y="31691"/>
                </a:cubicBezTo>
                <a:cubicBezTo>
                  <a:pt x="2302" y="31583"/>
                  <a:pt x="2302" y="31474"/>
                  <a:pt x="2302" y="31371"/>
                </a:cubicBezTo>
                <a:cubicBezTo>
                  <a:pt x="2331" y="31326"/>
                  <a:pt x="2361" y="31287"/>
                  <a:pt x="2390" y="31247"/>
                </a:cubicBezTo>
                <a:cubicBezTo>
                  <a:pt x="2459" y="31159"/>
                  <a:pt x="2533" y="31070"/>
                  <a:pt x="2602" y="30976"/>
                </a:cubicBezTo>
                <a:cubicBezTo>
                  <a:pt x="2616" y="30960"/>
                  <a:pt x="2595" y="30945"/>
                  <a:pt x="2574" y="30945"/>
                </a:cubicBezTo>
                <a:cubicBezTo>
                  <a:pt x="2564" y="30945"/>
                  <a:pt x="2554" y="30949"/>
                  <a:pt x="2548" y="30957"/>
                </a:cubicBezTo>
                <a:cubicBezTo>
                  <a:pt x="2469" y="31040"/>
                  <a:pt x="2395" y="31129"/>
                  <a:pt x="2321" y="31218"/>
                </a:cubicBezTo>
                <a:cubicBezTo>
                  <a:pt x="2311" y="31223"/>
                  <a:pt x="2307" y="31233"/>
                  <a:pt x="2302" y="31238"/>
                </a:cubicBezTo>
                <a:cubicBezTo>
                  <a:pt x="2302" y="31154"/>
                  <a:pt x="2302" y="31075"/>
                  <a:pt x="2302" y="30991"/>
                </a:cubicBezTo>
                <a:cubicBezTo>
                  <a:pt x="2331" y="30952"/>
                  <a:pt x="2366" y="30912"/>
                  <a:pt x="2395" y="30878"/>
                </a:cubicBezTo>
                <a:cubicBezTo>
                  <a:pt x="2479" y="30784"/>
                  <a:pt x="2563" y="30691"/>
                  <a:pt x="2647" y="30592"/>
                </a:cubicBezTo>
                <a:cubicBezTo>
                  <a:pt x="2664" y="30575"/>
                  <a:pt x="2637" y="30555"/>
                  <a:pt x="2612" y="30555"/>
                </a:cubicBezTo>
                <a:cubicBezTo>
                  <a:pt x="2601" y="30555"/>
                  <a:pt x="2590" y="30558"/>
                  <a:pt x="2583" y="30567"/>
                </a:cubicBezTo>
                <a:cubicBezTo>
                  <a:pt x="2499" y="30651"/>
                  <a:pt x="2415" y="30740"/>
                  <a:pt x="2331" y="30824"/>
                </a:cubicBezTo>
                <a:cubicBezTo>
                  <a:pt x="2321" y="30838"/>
                  <a:pt x="2311" y="30848"/>
                  <a:pt x="2302" y="30858"/>
                </a:cubicBezTo>
                <a:cubicBezTo>
                  <a:pt x="2302" y="30755"/>
                  <a:pt x="2297" y="30656"/>
                  <a:pt x="2297" y="30553"/>
                </a:cubicBezTo>
                <a:cubicBezTo>
                  <a:pt x="2336" y="30503"/>
                  <a:pt x="2376" y="30449"/>
                  <a:pt x="2410" y="30395"/>
                </a:cubicBezTo>
                <a:cubicBezTo>
                  <a:pt x="2494" y="30286"/>
                  <a:pt x="2573" y="30183"/>
                  <a:pt x="2652" y="30074"/>
                </a:cubicBezTo>
                <a:cubicBezTo>
                  <a:pt x="2668" y="30051"/>
                  <a:pt x="2644" y="30030"/>
                  <a:pt x="2618" y="30030"/>
                </a:cubicBezTo>
                <a:cubicBezTo>
                  <a:pt x="2607" y="30030"/>
                  <a:pt x="2595" y="30034"/>
                  <a:pt x="2587" y="30045"/>
                </a:cubicBezTo>
                <a:cubicBezTo>
                  <a:pt x="2499" y="30148"/>
                  <a:pt x="2415" y="30257"/>
                  <a:pt x="2326" y="30360"/>
                </a:cubicBezTo>
                <a:cubicBezTo>
                  <a:pt x="2316" y="30370"/>
                  <a:pt x="2307" y="30385"/>
                  <a:pt x="2297" y="30395"/>
                </a:cubicBezTo>
                <a:cubicBezTo>
                  <a:pt x="2297" y="30311"/>
                  <a:pt x="2297" y="30232"/>
                  <a:pt x="2297" y="30153"/>
                </a:cubicBezTo>
                <a:cubicBezTo>
                  <a:pt x="2361" y="30079"/>
                  <a:pt x="2405" y="30001"/>
                  <a:pt x="2459" y="29927"/>
                </a:cubicBezTo>
                <a:cubicBezTo>
                  <a:pt x="2543" y="29813"/>
                  <a:pt x="2622" y="29705"/>
                  <a:pt x="2706" y="29596"/>
                </a:cubicBezTo>
                <a:cubicBezTo>
                  <a:pt x="2716" y="29580"/>
                  <a:pt x="2701" y="29568"/>
                  <a:pt x="2686" y="29568"/>
                </a:cubicBezTo>
                <a:cubicBezTo>
                  <a:pt x="2678" y="29568"/>
                  <a:pt x="2671" y="29570"/>
                  <a:pt x="2666" y="29577"/>
                </a:cubicBezTo>
                <a:cubicBezTo>
                  <a:pt x="2573" y="29680"/>
                  <a:pt x="2484" y="29789"/>
                  <a:pt x="2395" y="29897"/>
                </a:cubicBezTo>
                <a:cubicBezTo>
                  <a:pt x="2361" y="29932"/>
                  <a:pt x="2331" y="29966"/>
                  <a:pt x="2297" y="30001"/>
                </a:cubicBezTo>
                <a:cubicBezTo>
                  <a:pt x="2297" y="29951"/>
                  <a:pt x="2297" y="29897"/>
                  <a:pt x="2297" y="29843"/>
                </a:cubicBezTo>
                <a:cubicBezTo>
                  <a:pt x="2430" y="29759"/>
                  <a:pt x="2518" y="29631"/>
                  <a:pt x="2612" y="29527"/>
                </a:cubicBezTo>
                <a:cubicBezTo>
                  <a:pt x="2725" y="29404"/>
                  <a:pt x="2834" y="29281"/>
                  <a:pt x="2942" y="29158"/>
                </a:cubicBezTo>
                <a:cubicBezTo>
                  <a:pt x="2963" y="29134"/>
                  <a:pt x="2936" y="29115"/>
                  <a:pt x="2908" y="29115"/>
                </a:cubicBezTo>
                <a:cubicBezTo>
                  <a:pt x="2896" y="29115"/>
                  <a:pt x="2883" y="29119"/>
                  <a:pt x="2873" y="29128"/>
                </a:cubicBezTo>
                <a:cubicBezTo>
                  <a:pt x="2760" y="29246"/>
                  <a:pt x="2642" y="29365"/>
                  <a:pt x="2523" y="29488"/>
                </a:cubicBezTo>
                <a:cubicBezTo>
                  <a:pt x="2449" y="29562"/>
                  <a:pt x="2361" y="29641"/>
                  <a:pt x="2297" y="29725"/>
                </a:cubicBezTo>
                <a:cubicBezTo>
                  <a:pt x="2297" y="29611"/>
                  <a:pt x="2297" y="29503"/>
                  <a:pt x="2297" y="29394"/>
                </a:cubicBezTo>
                <a:cubicBezTo>
                  <a:pt x="2400" y="29311"/>
                  <a:pt x="2469" y="29202"/>
                  <a:pt x="2548" y="29108"/>
                </a:cubicBezTo>
                <a:cubicBezTo>
                  <a:pt x="2642" y="28995"/>
                  <a:pt x="2735" y="28882"/>
                  <a:pt x="2829" y="28768"/>
                </a:cubicBezTo>
                <a:cubicBezTo>
                  <a:pt x="2846" y="28751"/>
                  <a:pt x="2822" y="28731"/>
                  <a:pt x="2798" y="28731"/>
                </a:cubicBezTo>
                <a:cubicBezTo>
                  <a:pt x="2788" y="28731"/>
                  <a:pt x="2777" y="28735"/>
                  <a:pt x="2770" y="28744"/>
                </a:cubicBezTo>
                <a:cubicBezTo>
                  <a:pt x="2676" y="28857"/>
                  <a:pt x="2578" y="28966"/>
                  <a:pt x="2479" y="29079"/>
                </a:cubicBezTo>
                <a:cubicBezTo>
                  <a:pt x="2420" y="29148"/>
                  <a:pt x="2351" y="29217"/>
                  <a:pt x="2297" y="29291"/>
                </a:cubicBezTo>
                <a:cubicBezTo>
                  <a:pt x="2297" y="29187"/>
                  <a:pt x="2297" y="29079"/>
                  <a:pt x="2292" y="28980"/>
                </a:cubicBezTo>
                <a:cubicBezTo>
                  <a:pt x="2361" y="28921"/>
                  <a:pt x="2405" y="28847"/>
                  <a:pt x="2459" y="28783"/>
                </a:cubicBezTo>
                <a:cubicBezTo>
                  <a:pt x="2533" y="28699"/>
                  <a:pt x="2607" y="28611"/>
                  <a:pt x="2681" y="28522"/>
                </a:cubicBezTo>
                <a:cubicBezTo>
                  <a:pt x="2699" y="28501"/>
                  <a:pt x="2672" y="28480"/>
                  <a:pt x="2646" y="28480"/>
                </a:cubicBezTo>
                <a:cubicBezTo>
                  <a:pt x="2635" y="28480"/>
                  <a:pt x="2624" y="28484"/>
                  <a:pt x="2617" y="28492"/>
                </a:cubicBezTo>
                <a:cubicBezTo>
                  <a:pt x="2538" y="28581"/>
                  <a:pt x="2464" y="28670"/>
                  <a:pt x="2390" y="28754"/>
                </a:cubicBezTo>
                <a:cubicBezTo>
                  <a:pt x="2361" y="28788"/>
                  <a:pt x="2326" y="28823"/>
                  <a:pt x="2292" y="28862"/>
                </a:cubicBezTo>
                <a:cubicBezTo>
                  <a:pt x="2292" y="28768"/>
                  <a:pt x="2292" y="28675"/>
                  <a:pt x="2292" y="28586"/>
                </a:cubicBezTo>
                <a:cubicBezTo>
                  <a:pt x="2430" y="28453"/>
                  <a:pt x="2538" y="28280"/>
                  <a:pt x="2652" y="28138"/>
                </a:cubicBezTo>
                <a:cubicBezTo>
                  <a:pt x="2668" y="28117"/>
                  <a:pt x="2646" y="28100"/>
                  <a:pt x="2623" y="28100"/>
                </a:cubicBezTo>
                <a:cubicBezTo>
                  <a:pt x="2612" y="28100"/>
                  <a:pt x="2600" y="28103"/>
                  <a:pt x="2592" y="28113"/>
                </a:cubicBezTo>
                <a:cubicBezTo>
                  <a:pt x="2499" y="28221"/>
                  <a:pt x="2385" y="28335"/>
                  <a:pt x="2292" y="28453"/>
                </a:cubicBezTo>
                <a:cubicBezTo>
                  <a:pt x="2292" y="28374"/>
                  <a:pt x="2292" y="28300"/>
                  <a:pt x="2292" y="28231"/>
                </a:cubicBezTo>
                <a:cubicBezTo>
                  <a:pt x="2316" y="28202"/>
                  <a:pt x="2336" y="28177"/>
                  <a:pt x="2361" y="28147"/>
                </a:cubicBezTo>
                <a:lnTo>
                  <a:pt x="2543" y="27945"/>
                </a:lnTo>
                <a:cubicBezTo>
                  <a:pt x="2563" y="27918"/>
                  <a:pt x="2535" y="27896"/>
                  <a:pt x="2503" y="27896"/>
                </a:cubicBezTo>
                <a:cubicBezTo>
                  <a:pt x="2489" y="27896"/>
                  <a:pt x="2475" y="27900"/>
                  <a:pt x="2464" y="27911"/>
                </a:cubicBezTo>
                <a:cubicBezTo>
                  <a:pt x="2405" y="27970"/>
                  <a:pt x="2351" y="28029"/>
                  <a:pt x="2292" y="28088"/>
                </a:cubicBezTo>
                <a:cubicBezTo>
                  <a:pt x="2292" y="28004"/>
                  <a:pt x="2292" y="27921"/>
                  <a:pt x="2292" y="27842"/>
                </a:cubicBezTo>
                <a:cubicBezTo>
                  <a:pt x="2341" y="27763"/>
                  <a:pt x="2380" y="27684"/>
                  <a:pt x="2425" y="27610"/>
                </a:cubicBezTo>
                <a:cubicBezTo>
                  <a:pt x="2442" y="27587"/>
                  <a:pt x="2415" y="27565"/>
                  <a:pt x="2388" y="27565"/>
                </a:cubicBezTo>
                <a:cubicBezTo>
                  <a:pt x="2376" y="27565"/>
                  <a:pt x="2364" y="27570"/>
                  <a:pt x="2356" y="27581"/>
                </a:cubicBezTo>
                <a:cubicBezTo>
                  <a:pt x="2336" y="27610"/>
                  <a:pt x="2311" y="27640"/>
                  <a:pt x="2292" y="27664"/>
                </a:cubicBezTo>
                <a:cubicBezTo>
                  <a:pt x="2287" y="27043"/>
                  <a:pt x="2287" y="26595"/>
                  <a:pt x="2287" y="26422"/>
                </a:cubicBezTo>
                <a:cubicBezTo>
                  <a:pt x="2282" y="24126"/>
                  <a:pt x="2277" y="21829"/>
                  <a:pt x="2267" y="19532"/>
                </a:cubicBezTo>
                <a:cubicBezTo>
                  <a:pt x="2272" y="19532"/>
                  <a:pt x="2277" y="19527"/>
                  <a:pt x="2282" y="19523"/>
                </a:cubicBezTo>
                <a:cubicBezTo>
                  <a:pt x="2351" y="19458"/>
                  <a:pt x="2415" y="19394"/>
                  <a:pt x="2474" y="19325"/>
                </a:cubicBezTo>
                <a:cubicBezTo>
                  <a:pt x="2502" y="19297"/>
                  <a:pt x="2468" y="19272"/>
                  <a:pt x="2432" y="19272"/>
                </a:cubicBezTo>
                <a:cubicBezTo>
                  <a:pt x="2417" y="19272"/>
                  <a:pt x="2402" y="19276"/>
                  <a:pt x="2390" y="19286"/>
                </a:cubicBezTo>
                <a:cubicBezTo>
                  <a:pt x="2351" y="19330"/>
                  <a:pt x="2311" y="19370"/>
                  <a:pt x="2267" y="19414"/>
                </a:cubicBezTo>
                <a:cubicBezTo>
                  <a:pt x="2267" y="19335"/>
                  <a:pt x="2267" y="19261"/>
                  <a:pt x="2267" y="19187"/>
                </a:cubicBezTo>
                <a:cubicBezTo>
                  <a:pt x="2311" y="19148"/>
                  <a:pt x="2346" y="19104"/>
                  <a:pt x="2385" y="19064"/>
                </a:cubicBezTo>
                <a:cubicBezTo>
                  <a:pt x="2459" y="18990"/>
                  <a:pt x="2533" y="18916"/>
                  <a:pt x="2607" y="18842"/>
                </a:cubicBezTo>
                <a:cubicBezTo>
                  <a:pt x="2626" y="18824"/>
                  <a:pt x="2596" y="18799"/>
                  <a:pt x="2568" y="18799"/>
                </a:cubicBezTo>
                <a:cubicBezTo>
                  <a:pt x="2559" y="18799"/>
                  <a:pt x="2550" y="18802"/>
                  <a:pt x="2543" y="18808"/>
                </a:cubicBezTo>
                <a:cubicBezTo>
                  <a:pt x="2464" y="18882"/>
                  <a:pt x="2385" y="18951"/>
                  <a:pt x="2307" y="19020"/>
                </a:cubicBezTo>
                <a:cubicBezTo>
                  <a:pt x="2297" y="19030"/>
                  <a:pt x="2282" y="19040"/>
                  <a:pt x="2267" y="19054"/>
                </a:cubicBezTo>
                <a:cubicBezTo>
                  <a:pt x="2267" y="18951"/>
                  <a:pt x="2267" y="18847"/>
                  <a:pt x="2267" y="18744"/>
                </a:cubicBezTo>
                <a:cubicBezTo>
                  <a:pt x="2307" y="18699"/>
                  <a:pt x="2346" y="18655"/>
                  <a:pt x="2380" y="18621"/>
                </a:cubicBezTo>
                <a:cubicBezTo>
                  <a:pt x="2489" y="18512"/>
                  <a:pt x="2602" y="18409"/>
                  <a:pt x="2716" y="18300"/>
                </a:cubicBezTo>
                <a:cubicBezTo>
                  <a:pt x="2742" y="18274"/>
                  <a:pt x="2713" y="18241"/>
                  <a:pt x="2680" y="18241"/>
                </a:cubicBezTo>
                <a:cubicBezTo>
                  <a:pt x="2671" y="18241"/>
                  <a:pt x="2661" y="18244"/>
                  <a:pt x="2652" y="18251"/>
                </a:cubicBezTo>
                <a:cubicBezTo>
                  <a:pt x="2538" y="18354"/>
                  <a:pt x="2425" y="18453"/>
                  <a:pt x="2307" y="18552"/>
                </a:cubicBezTo>
                <a:cubicBezTo>
                  <a:pt x="2297" y="18566"/>
                  <a:pt x="2282" y="18576"/>
                  <a:pt x="2267" y="18586"/>
                </a:cubicBezTo>
                <a:cubicBezTo>
                  <a:pt x="2267" y="18453"/>
                  <a:pt x="2267" y="18320"/>
                  <a:pt x="2267" y="18187"/>
                </a:cubicBezTo>
                <a:cubicBezTo>
                  <a:pt x="2573" y="17945"/>
                  <a:pt x="2804" y="17625"/>
                  <a:pt x="3061" y="17354"/>
                </a:cubicBezTo>
                <a:cubicBezTo>
                  <a:pt x="3079" y="17336"/>
                  <a:pt x="3054" y="17315"/>
                  <a:pt x="3030" y="17315"/>
                </a:cubicBezTo>
                <a:cubicBezTo>
                  <a:pt x="3022" y="17315"/>
                  <a:pt x="3013" y="17318"/>
                  <a:pt x="3006" y="17324"/>
                </a:cubicBezTo>
                <a:cubicBezTo>
                  <a:pt x="2854" y="17467"/>
                  <a:pt x="2701" y="17610"/>
                  <a:pt x="2548" y="17748"/>
                </a:cubicBezTo>
                <a:cubicBezTo>
                  <a:pt x="2459" y="17837"/>
                  <a:pt x="2356" y="17921"/>
                  <a:pt x="2267" y="18009"/>
                </a:cubicBezTo>
                <a:cubicBezTo>
                  <a:pt x="2267" y="17857"/>
                  <a:pt x="2267" y="17709"/>
                  <a:pt x="2267" y="17561"/>
                </a:cubicBezTo>
                <a:cubicBezTo>
                  <a:pt x="2390" y="17512"/>
                  <a:pt x="2464" y="17388"/>
                  <a:pt x="2543" y="17305"/>
                </a:cubicBezTo>
                <a:cubicBezTo>
                  <a:pt x="2642" y="17191"/>
                  <a:pt x="2745" y="17083"/>
                  <a:pt x="2844" y="16970"/>
                </a:cubicBezTo>
                <a:cubicBezTo>
                  <a:pt x="2867" y="16946"/>
                  <a:pt x="2838" y="16925"/>
                  <a:pt x="2806" y="16925"/>
                </a:cubicBezTo>
                <a:cubicBezTo>
                  <a:pt x="2791" y="16925"/>
                  <a:pt x="2776" y="16929"/>
                  <a:pt x="2765" y="16940"/>
                </a:cubicBezTo>
                <a:cubicBezTo>
                  <a:pt x="2666" y="17039"/>
                  <a:pt x="2563" y="17142"/>
                  <a:pt x="2459" y="17241"/>
                </a:cubicBezTo>
                <a:cubicBezTo>
                  <a:pt x="2405" y="17300"/>
                  <a:pt x="2321" y="17359"/>
                  <a:pt x="2267" y="17423"/>
                </a:cubicBezTo>
                <a:cubicBezTo>
                  <a:pt x="2267" y="17300"/>
                  <a:pt x="2267" y="17177"/>
                  <a:pt x="2267" y="17053"/>
                </a:cubicBezTo>
                <a:cubicBezTo>
                  <a:pt x="2316" y="17004"/>
                  <a:pt x="2356" y="16950"/>
                  <a:pt x="2395" y="16910"/>
                </a:cubicBezTo>
                <a:cubicBezTo>
                  <a:pt x="2479" y="16817"/>
                  <a:pt x="2568" y="16728"/>
                  <a:pt x="2652" y="16639"/>
                </a:cubicBezTo>
                <a:cubicBezTo>
                  <a:pt x="2674" y="16617"/>
                  <a:pt x="2643" y="16589"/>
                  <a:pt x="2612" y="16589"/>
                </a:cubicBezTo>
                <a:cubicBezTo>
                  <a:pt x="2602" y="16589"/>
                  <a:pt x="2591" y="16593"/>
                  <a:pt x="2583" y="16600"/>
                </a:cubicBezTo>
                <a:lnTo>
                  <a:pt x="2302" y="16851"/>
                </a:lnTo>
                <a:cubicBezTo>
                  <a:pt x="2287" y="16861"/>
                  <a:pt x="2277" y="16871"/>
                  <a:pt x="2267" y="16881"/>
                </a:cubicBezTo>
                <a:cubicBezTo>
                  <a:pt x="2267" y="16802"/>
                  <a:pt x="2267" y="16718"/>
                  <a:pt x="2267" y="16634"/>
                </a:cubicBezTo>
                <a:cubicBezTo>
                  <a:pt x="2282" y="16620"/>
                  <a:pt x="2302" y="16600"/>
                  <a:pt x="2316" y="16580"/>
                </a:cubicBezTo>
                <a:cubicBezTo>
                  <a:pt x="2395" y="16501"/>
                  <a:pt x="2454" y="16418"/>
                  <a:pt x="2504" y="16324"/>
                </a:cubicBezTo>
                <a:cubicBezTo>
                  <a:pt x="2517" y="16305"/>
                  <a:pt x="2492" y="16290"/>
                  <a:pt x="2467" y="16290"/>
                </a:cubicBezTo>
                <a:cubicBezTo>
                  <a:pt x="2454" y="16290"/>
                  <a:pt x="2442" y="16294"/>
                  <a:pt x="2435" y="16304"/>
                </a:cubicBezTo>
                <a:cubicBezTo>
                  <a:pt x="2385" y="16373"/>
                  <a:pt x="2326" y="16437"/>
                  <a:pt x="2262" y="16501"/>
                </a:cubicBezTo>
                <a:cubicBezTo>
                  <a:pt x="2262" y="15437"/>
                  <a:pt x="2262" y="14377"/>
                  <a:pt x="2262" y="13318"/>
                </a:cubicBezTo>
                <a:cubicBezTo>
                  <a:pt x="2267" y="13308"/>
                  <a:pt x="2272" y="13298"/>
                  <a:pt x="2277" y="13288"/>
                </a:cubicBezTo>
                <a:cubicBezTo>
                  <a:pt x="2307" y="13239"/>
                  <a:pt x="2331" y="13194"/>
                  <a:pt x="2356" y="13145"/>
                </a:cubicBezTo>
                <a:cubicBezTo>
                  <a:pt x="2366" y="13125"/>
                  <a:pt x="2337" y="13107"/>
                  <a:pt x="2311" y="13107"/>
                </a:cubicBezTo>
                <a:cubicBezTo>
                  <a:pt x="2299" y="13107"/>
                  <a:pt x="2288" y="13111"/>
                  <a:pt x="2282" y="13120"/>
                </a:cubicBezTo>
                <a:cubicBezTo>
                  <a:pt x="2277" y="13130"/>
                  <a:pt x="2267" y="13140"/>
                  <a:pt x="2262" y="13150"/>
                </a:cubicBezTo>
                <a:cubicBezTo>
                  <a:pt x="2262" y="13076"/>
                  <a:pt x="2262" y="13002"/>
                  <a:pt x="2262" y="12933"/>
                </a:cubicBezTo>
                <a:cubicBezTo>
                  <a:pt x="2287" y="12899"/>
                  <a:pt x="2302" y="12859"/>
                  <a:pt x="2316" y="12825"/>
                </a:cubicBezTo>
                <a:cubicBezTo>
                  <a:pt x="2341" y="12766"/>
                  <a:pt x="2361" y="12706"/>
                  <a:pt x="2385" y="12647"/>
                </a:cubicBezTo>
                <a:cubicBezTo>
                  <a:pt x="2395" y="12627"/>
                  <a:pt x="2369" y="12609"/>
                  <a:pt x="2345" y="12609"/>
                </a:cubicBezTo>
                <a:cubicBezTo>
                  <a:pt x="2333" y="12609"/>
                  <a:pt x="2323" y="12613"/>
                  <a:pt x="2316" y="12623"/>
                </a:cubicBezTo>
                <a:lnTo>
                  <a:pt x="2262" y="12711"/>
                </a:lnTo>
                <a:cubicBezTo>
                  <a:pt x="2262" y="12613"/>
                  <a:pt x="2267" y="12519"/>
                  <a:pt x="2267" y="12421"/>
                </a:cubicBezTo>
                <a:cubicBezTo>
                  <a:pt x="2316" y="12376"/>
                  <a:pt x="2346" y="12322"/>
                  <a:pt x="2380" y="12273"/>
                </a:cubicBezTo>
                <a:cubicBezTo>
                  <a:pt x="2430" y="12194"/>
                  <a:pt x="2484" y="12120"/>
                  <a:pt x="2533" y="12046"/>
                </a:cubicBezTo>
                <a:cubicBezTo>
                  <a:pt x="2550" y="12022"/>
                  <a:pt x="2528" y="12003"/>
                  <a:pt x="2502" y="12003"/>
                </a:cubicBezTo>
                <a:cubicBezTo>
                  <a:pt x="2491" y="12003"/>
                  <a:pt x="2478" y="12007"/>
                  <a:pt x="2469" y="12016"/>
                </a:cubicBezTo>
                <a:cubicBezTo>
                  <a:pt x="2405" y="12085"/>
                  <a:pt x="2336" y="12154"/>
                  <a:pt x="2272" y="12223"/>
                </a:cubicBezTo>
                <a:lnTo>
                  <a:pt x="2267" y="12233"/>
                </a:lnTo>
                <a:cubicBezTo>
                  <a:pt x="2267" y="12120"/>
                  <a:pt x="2267" y="12011"/>
                  <a:pt x="2267" y="11898"/>
                </a:cubicBezTo>
                <a:cubicBezTo>
                  <a:pt x="2297" y="11859"/>
                  <a:pt x="2331" y="11819"/>
                  <a:pt x="2361" y="11780"/>
                </a:cubicBezTo>
                <a:cubicBezTo>
                  <a:pt x="2459" y="11667"/>
                  <a:pt x="2553" y="11553"/>
                  <a:pt x="2652" y="11440"/>
                </a:cubicBezTo>
                <a:cubicBezTo>
                  <a:pt x="2672" y="11416"/>
                  <a:pt x="2646" y="11397"/>
                  <a:pt x="2618" y="11397"/>
                </a:cubicBezTo>
                <a:cubicBezTo>
                  <a:pt x="2605" y="11397"/>
                  <a:pt x="2592" y="11401"/>
                  <a:pt x="2583" y="11410"/>
                </a:cubicBezTo>
                <a:cubicBezTo>
                  <a:pt x="2479" y="11514"/>
                  <a:pt x="2380" y="11617"/>
                  <a:pt x="2282" y="11721"/>
                </a:cubicBezTo>
                <a:cubicBezTo>
                  <a:pt x="2277" y="11726"/>
                  <a:pt x="2272" y="11731"/>
                  <a:pt x="2267" y="11736"/>
                </a:cubicBezTo>
                <a:cubicBezTo>
                  <a:pt x="2267" y="11558"/>
                  <a:pt x="2267" y="11386"/>
                  <a:pt x="2267" y="11213"/>
                </a:cubicBezTo>
                <a:cubicBezTo>
                  <a:pt x="2292" y="11184"/>
                  <a:pt x="2311" y="11154"/>
                  <a:pt x="2341" y="11124"/>
                </a:cubicBezTo>
                <a:cubicBezTo>
                  <a:pt x="2435" y="11026"/>
                  <a:pt x="2548" y="10937"/>
                  <a:pt x="2671" y="10858"/>
                </a:cubicBezTo>
                <a:cubicBezTo>
                  <a:pt x="2694" y="10843"/>
                  <a:pt x="2676" y="10822"/>
                  <a:pt x="2653" y="10822"/>
                </a:cubicBezTo>
                <a:cubicBezTo>
                  <a:pt x="2646" y="10822"/>
                  <a:pt x="2639" y="10824"/>
                  <a:pt x="2632" y="10829"/>
                </a:cubicBezTo>
                <a:cubicBezTo>
                  <a:pt x="2504" y="10908"/>
                  <a:pt x="2385" y="10996"/>
                  <a:pt x="2282" y="11095"/>
                </a:cubicBezTo>
                <a:cubicBezTo>
                  <a:pt x="2277" y="11095"/>
                  <a:pt x="2272" y="11100"/>
                  <a:pt x="2267" y="11105"/>
                </a:cubicBezTo>
                <a:cubicBezTo>
                  <a:pt x="2267" y="10967"/>
                  <a:pt x="2267" y="10829"/>
                  <a:pt x="2267" y="10691"/>
                </a:cubicBezTo>
                <a:cubicBezTo>
                  <a:pt x="2321" y="10656"/>
                  <a:pt x="2361" y="10602"/>
                  <a:pt x="2405" y="10558"/>
                </a:cubicBezTo>
                <a:cubicBezTo>
                  <a:pt x="2469" y="10494"/>
                  <a:pt x="2538" y="10425"/>
                  <a:pt x="2607" y="10360"/>
                </a:cubicBezTo>
                <a:cubicBezTo>
                  <a:pt x="2625" y="10339"/>
                  <a:pt x="2601" y="10317"/>
                  <a:pt x="2574" y="10317"/>
                </a:cubicBezTo>
                <a:cubicBezTo>
                  <a:pt x="2565" y="10317"/>
                  <a:pt x="2556" y="10320"/>
                  <a:pt x="2548" y="10326"/>
                </a:cubicBezTo>
                <a:cubicBezTo>
                  <a:pt x="2474" y="10390"/>
                  <a:pt x="2400" y="10454"/>
                  <a:pt x="2326" y="10513"/>
                </a:cubicBezTo>
                <a:cubicBezTo>
                  <a:pt x="2307" y="10533"/>
                  <a:pt x="2287" y="10548"/>
                  <a:pt x="2267" y="10563"/>
                </a:cubicBezTo>
                <a:cubicBezTo>
                  <a:pt x="2267" y="10459"/>
                  <a:pt x="2267" y="10356"/>
                  <a:pt x="2267" y="10252"/>
                </a:cubicBezTo>
                <a:cubicBezTo>
                  <a:pt x="2307" y="10203"/>
                  <a:pt x="2361" y="10158"/>
                  <a:pt x="2420" y="10119"/>
                </a:cubicBezTo>
                <a:cubicBezTo>
                  <a:pt x="2452" y="10099"/>
                  <a:pt x="2424" y="10065"/>
                  <a:pt x="2389" y="10065"/>
                </a:cubicBezTo>
                <a:cubicBezTo>
                  <a:pt x="2381" y="10065"/>
                  <a:pt x="2373" y="10066"/>
                  <a:pt x="2366" y="10070"/>
                </a:cubicBezTo>
                <a:cubicBezTo>
                  <a:pt x="2331" y="10084"/>
                  <a:pt x="2302" y="10104"/>
                  <a:pt x="2267" y="10129"/>
                </a:cubicBezTo>
                <a:lnTo>
                  <a:pt x="2267" y="10055"/>
                </a:lnTo>
                <a:cubicBezTo>
                  <a:pt x="2272" y="9715"/>
                  <a:pt x="2272" y="9380"/>
                  <a:pt x="2272" y="9040"/>
                </a:cubicBezTo>
                <a:lnTo>
                  <a:pt x="2824" y="9040"/>
                </a:lnTo>
                <a:cubicBezTo>
                  <a:pt x="2799" y="9054"/>
                  <a:pt x="2775" y="9074"/>
                  <a:pt x="2755" y="9084"/>
                </a:cubicBezTo>
                <a:cubicBezTo>
                  <a:pt x="2656" y="9153"/>
                  <a:pt x="2533" y="9217"/>
                  <a:pt x="2474" y="9306"/>
                </a:cubicBezTo>
                <a:cubicBezTo>
                  <a:pt x="2470" y="9314"/>
                  <a:pt x="2477" y="9326"/>
                  <a:pt x="2491" y="9326"/>
                </a:cubicBezTo>
                <a:cubicBezTo>
                  <a:pt x="2494" y="9326"/>
                  <a:pt x="2496" y="9326"/>
                  <a:pt x="2499" y="9325"/>
                </a:cubicBezTo>
                <a:cubicBezTo>
                  <a:pt x="2632" y="9301"/>
                  <a:pt x="2750" y="9222"/>
                  <a:pt x="2863" y="9163"/>
                </a:cubicBezTo>
                <a:cubicBezTo>
                  <a:pt x="2932" y="9123"/>
                  <a:pt x="3016" y="9089"/>
                  <a:pt x="3075" y="9040"/>
                </a:cubicBezTo>
                <a:lnTo>
                  <a:pt x="3223" y="9040"/>
                </a:lnTo>
                <a:cubicBezTo>
                  <a:pt x="3199" y="9054"/>
                  <a:pt x="3174" y="9074"/>
                  <a:pt x="3154" y="9084"/>
                </a:cubicBezTo>
                <a:cubicBezTo>
                  <a:pt x="3056" y="9153"/>
                  <a:pt x="2932" y="9217"/>
                  <a:pt x="2873" y="9306"/>
                </a:cubicBezTo>
                <a:cubicBezTo>
                  <a:pt x="2869" y="9314"/>
                  <a:pt x="2876" y="9326"/>
                  <a:pt x="2890" y="9326"/>
                </a:cubicBezTo>
                <a:cubicBezTo>
                  <a:pt x="2893" y="9326"/>
                  <a:pt x="2895" y="9326"/>
                  <a:pt x="2898" y="9325"/>
                </a:cubicBezTo>
                <a:cubicBezTo>
                  <a:pt x="3031" y="9301"/>
                  <a:pt x="3149" y="9222"/>
                  <a:pt x="3263" y="9163"/>
                </a:cubicBezTo>
                <a:cubicBezTo>
                  <a:pt x="3332" y="9123"/>
                  <a:pt x="3415" y="9089"/>
                  <a:pt x="3475" y="9040"/>
                </a:cubicBezTo>
                <a:lnTo>
                  <a:pt x="3622" y="9040"/>
                </a:lnTo>
                <a:cubicBezTo>
                  <a:pt x="3598" y="9054"/>
                  <a:pt x="3573" y="9074"/>
                  <a:pt x="3553" y="9084"/>
                </a:cubicBezTo>
                <a:cubicBezTo>
                  <a:pt x="3455" y="9153"/>
                  <a:pt x="3332" y="9217"/>
                  <a:pt x="3273" y="9306"/>
                </a:cubicBezTo>
                <a:cubicBezTo>
                  <a:pt x="3268" y="9314"/>
                  <a:pt x="3275" y="9326"/>
                  <a:pt x="3290" y="9326"/>
                </a:cubicBezTo>
                <a:cubicBezTo>
                  <a:pt x="3292" y="9326"/>
                  <a:pt x="3294" y="9326"/>
                  <a:pt x="3297" y="9325"/>
                </a:cubicBezTo>
                <a:cubicBezTo>
                  <a:pt x="3430" y="9301"/>
                  <a:pt x="3548" y="9222"/>
                  <a:pt x="3662" y="9163"/>
                </a:cubicBezTo>
                <a:cubicBezTo>
                  <a:pt x="3731" y="9123"/>
                  <a:pt x="3815" y="9089"/>
                  <a:pt x="3874" y="9040"/>
                </a:cubicBezTo>
                <a:lnTo>
                  <a:pt x="4022" y="9040"/>
                </a:lnTo>
                <a:cubicBezTo>
                  <a:pt x="3997" y="9054"/>
                  <a:pt x="3972" y="9074"/>
                  <a:pt x="3953" y="9084"/>
                </a:cubicBezTo>
                <a:cubicBezTo>
                  <a:pt x="3854" y="9153"/>
                  <a:pt x="3731" y="9217"/>
                  <a:pt x="3672" y="9306"/>
                </a:cubicBezTo>
                <a:cubicBezTo>
                  <a:pt x="3667" y="9314"/>
                  <a:pt x="3674" y="9326"/>
                  <a:pt x="3689" y="9326"/>
                </a:cubicBezTo>
                <a:cubicBezTo>
                  <a:pt x="3691" y="9326"/>
                  <a:pt x="3694" y="9326"/>
                  <a:pt x="3696" y="9325"/>
                </a:cubicBezTo>
                <a:cubicBezTo>
                  <a:pt x="3829" y="9301"/>
                  <a:pt x="3948" y="9222"/>
                  <a:pt x="4061" y="9163"/>
                </a:cubicBezTo>
                <a:cubicBezTo>
                  <a:pt x="4130" y="9123"/>
                  <a:pt x="4214" y="9089"/>
                  <a:pt x="4273" y="9040"/>
                </a:cubicBezTo>
                <a:lnTo>
                  <a:pt x="4421" y="9040"/>
                </a:lnTo>
                <a:cubicBezTo>
                  <a:pt x="4396" y="9054"/>
                  <a:pt x="4372" y="9074"/>
                  <a:pt x="4352" y="9084"/>
                </a:cubicBezTo>
                <a:cubicBezTo>
                  <a:pt x="4253" y="9153"/>
                  <a:pt x="4130" y="9217"/>
                  <a:pt x="4071" y="9306"/>
                </a:cubicBezTo>
                <a:cubicBezTo>
                  <a:pt x="4067" y="9314"/>
                  <a:pt x="4073" y="9326"/>
                  <a:pt x="4088" y="9326"/>
                </a:cubicBezTo>
                <a:cubicBezTo>
                  <a:pt x="4090" y="9326"/>
                  <a:pt x="4093" y="9326"/>
                  <a:pt x="4096" y="9325"/>
                </a:cubicBezTo>
                <a:cubicBezTo>
                  <a:pt x="4229" y="9301"/>
                  <a:pt x="4347" y="9222"/>
                  <a:pt x="4460" y="9163"/>
                </a:cubicBezTo>
                <a:cubicBezTo>
                  <a:pt x="4529" y="9123"/>
                  <a:pt x="4613" y="9089"/>
                  <a:pt x="4672" y="9040"/>
                </a:cubicBezTo>
                <a:lnTo>
                  <a:pt x="4820" y="9040"/>
                </a:lnTo>
                <a:cubicBezTo>
                  <a:pt x="4795" y="9054"/>
                  <a:pt x="4771" y="9074"/>
                  <a:pt x="4751" y="9084"/>
                </a:cubicBezTo>
                <a:cubicBezTo>
                  <a:pt x="4652" y="9153"/>
                  <a:pt x="4529" y="9217"/>
                  <a:pt x="4470" y="9306"/>
                </a:cubicBezTo>
                <a:cubicBezTo>
                  <a:pt x="4466" y="9314"/>
                  <a:pt x="4473" y="9326"/>
                  <a:pt x="4487" y="9326"/>
                </a:cubicBezTo>
                <a:cubicBezTo>
                  <a:pt x="4490" y="9326"/>
                  <a:pt x="4492" y="9326"/>
                  <a:pt x="4495" y="9325"/>
                </a:cubicBezTo>
                <a:cubicBezTo>
                  <a:pt x="4628" y="9301"/>
                  <a:pt x="4746" y="9222"/>
                  <a:pt x="4859" y="9163"/>
                </a:cubicBezTo>
                <a:cubicBezTo>
                  <a:pt x="4928" y="9123"/>
                  <a:pt x="5012" y="9089"/>
                  <a:pt x="5071" y="9040"/>
                </a:cubicBezTo>
                <a:lnTo>
                  <a:pt x="5219" y="9040"/>
                </a:lnTo>
                <a:cubicBezTo>
                  <a:pt x="5195" y="9054"/>
                  <a:pt x="5170" y="9074"/>
                  <a:pt x="5150" y="9084"/>
                </a:cubicBezTo>
                <a:cubicBezTo>
                  <a:pt x="5052" y="9153"/>
                  <a:pt x="4928" y="9217"/>
                  <a:pt x="4869" y="9306"/>
                </a:cubicBezTo>
                <a:cubicBezTo>
                  <a:pt x="4865" y="9314"/>
                  <a:pt x="4872" y="9326"/>
                  <a:pt x="4886" y="9326"/>
                </a:cubicBezTo>
                <a:cubicBezTo>
                  <a:pt x="4889" y="9326"/>
                  <a:pt x="4891" y="9326"/>
                  <a:pt x="4894" y="9325"/>
                </a:cubicBezTo>
                <a:cubicBezTo>
                  <a:pt x="5027" y="9301"/>
                  <a:pt x="5145" y="9222"/>
                  <a:pt x="5259" y="9163"/>
                </a:cubicBezTo>
                <a:cubicBezTo>
                  <a:pt x="5328" y="9123"/>
                  <a:pt x="5411" y="9089"/>
                  <a:pt x="5471" y="9040"/>
                </a:cubicBezTo>
                <a:lnTo>
                  <a:pt x="5618" y="9040"/>
                </a:lnTo>
                <a:cubicBezTo>
                  <a:pt x="5594" y="9054"/>
                  <a:pt x="5569" y="9074"/>
                  <a:pt x="5549" y="9084"/>
                </a:cubicBezTo>
                <a:cubicBezTo>
                  <a:pt x="5451" y="9153"/>
                  <a:pt x="5328" y="9217"/>
                  <a:pt x="5269" y="9306"/>
                </a:cubicBezTo>
                <a:cubicBezTo>
                  <a:pt x="5264" y="9314"/>
                  <a:pt x="5271" y="9326"/>
                  <a:pt x="5286" y="9326"/>
                </a:cubicBezTo>
                <a:cubicBezTo>
                  <a:pt x="5288" y="9326"/>
                  <a:pt x="5290" y="9326"/>
                  <a:pt x="5293" y="9325"/>
                </a:cubicBezTo>
                <a:cubicBezTo>
                  <a:pt x="5426" y="9301"/>
                  <a:pt x="5545" y="9222"/>
                  <a:pt x="5658" y="9163"/>
                </a:cubicBezTo>
                <a:cubicBezTo>
                  <a:pt x="5727" y="9123"/>
                  <a:pt x="5811" y="9089"/>
                  <a:pt x="5870" y="9040"/>
                </a:cubicBezTo>
                <a:lnTo>
                  <a:pt x="6018" y="9040"/>
                </a:lnTo>
                <a:cubicBezTo>
                  <a:pt x="5993" y="9054"/>
                  <a:pt x="5968" y="9074"/>
                  <a:pt x="5949" y="9084"/>
                </a:cubicBezTo>
                <a:cubicBezTo>
                  <a:pt x="5850" y="9153"/>
                  <a:pt x="5727" y="9217"/>
                  <a:pt x="5668" y="9306"/>
                </a:cubicBezTo>
                <a:cubicBezTo>
                  <a:pt x="5663" y="9314"/>
                  <a:pt x="5670" y="9326"/>
                  <a:pt x="5685" y="9326"/>
                </a:cubicBezTo>
                <a:cubicBezTo>
                  <a:pt x="5687" y="9326"/>
                  <a:pt x="5690" y="9326"/>
                  <a:pt x="5692" y="9325"/>
                </a:cubicBezTo>
                <a:cubicBezTo>
                  <a:pt x="5825" y="9301"/>
                  <a:pt x="5944" y="9222"/>
                  <a:pt x="6057" y="9163"/>
                </a:cubicBezTo>
                <a:cubicBezTo>
                  <a:pt x="6126" y="9123"/>
                  <a:pt x="6210" y="9089"/>
                  <a:pt x="6269" y="9040"/>
                </a:cubicBezTo>
                <a:lnTo>
                  <a:pt x="6417" y="9040"/>
                </a:lnTo>
                <a:cubicBezTo>
                  <a:pt x="6392" y="9054"/>
                  <a:pt x="6368" y="9074"/>
                  <a:pt x="6348" y="9084"/>
                </a:cubicBezTo>
                <a:cubicBezTo>
                  <a:pt x="6249" y="9153"/>
                  <a:pt x="6126" y="9217"/>
                  <a:pt x="6067" y="9306"/>
                </a:cubicBezTo>
                <a:cubicBezTo>
                  <a:pt x="6063" y="9314"/>
                  <a:pt x="6069" y="9326"/>
                  <a:pt x="6084" y="9326"/>
                </a:cubicBezTo>
                <a:cubicBezTo>
                  <a:pt x="6086" y="9326"/>
                  <a:pt x="6089" y="9326"/>
                  <a:pt x="6092" y="9325"/>
                </a:cubicBezTo>
                <a:cubicBezTo>
                  <a:pt x="6225" y="9301"/>
                  <a:pt x="6343" y="9222"/>
                  <a:pt x="6456" y="9163"/>
                </a:cubicBezTo>
                <a:cubicBezTo>
                  <a:pt x="6525" y="9123"/>
                  <a:pt x="6609" y="9089"/>
                  <a:pt x="6668" y="9040"/>
                </a:cubicBezTo>
                <a:lnTo>
                  <a:pt x="6816" y="9040"/>
                </a:lnTo>
                <a:cubicBezTo>
                  <a:pt x="6791" y="9054"/>
                  <a:pt x="6767" y="9074"/>
                  <a:pt x="6747" y="9084"/>
                </a:cubicBezTo>
                <a:cubicBezTo>
                  <a:pt x="6648" y="9153"/>
                  <a:pt x="6525" y="9217"/>
                  <a:pt x="6466" y="9306"/>
                </a:cubicBezTo>
                <a:cubicBezTo>
                  <a:pt x="6462" y="9314"/>
                  <a:pt x="6469" y="9326"/>
                  <a:pt x="6483" y="9326"/>
                </a:cubicBezTo>
                <a:cubicBezTo>
                  <a:pt x="6486" y="9326"/>
                  <a:pt x="6488" y="9326"/>
                  <a:pt x="6491" y="9325"/>
                </a:cubicBezTo>
                <a:cubicBezTo>
                  <a:pt x="6624" y="9301"/>
                  <a:pt x="6742" y="9222"/>
                  <a:pt x="6855" y="9163"/>
                </a:cubicBezTo>
                <a:cubicBezTo>
                  <a:pt x="6924" y="9123"/>
                  <a:pt x="7008" y="9089"/>
                  <a:pt x="7067" y="9040"/>
                </a:cubicBezTo>
                <a:lnTo>
                  <a:pt x="7215" y="9040"/>
                </a:lnTo>
                <a:cubicBezTo>
                  <a:pt x="7191" y="9054"/>
                  <a:pt x="7166" y="9074"/>
                  <a:pt x="7146" y="9084"/>
                </a:cubicBezTo>
                <a:cubicBezTo>
                  <a:pt x="7048" y="9153"/>
                  <a:pt x="6924" y="9217"/>
                  <a:pt x="6865" y="9306"/>
                </a:cubicBezTo>
                <a:cubicBezTo>
                  <a:pt x="6861" y="9314"/>
                  <a:pt x="6868" y="9326"/>
                  <a:pt x="6882" y="9326"/>
                </a:cubicBezTo>
                <a:cubicBezTo>
                  <a:pt x="6885" y="9326"/>
                  <a:pt x="6887" y="9326"/>
                  <a:pt x="6890" y="9325"/>
                </a:cubicBezTo>
                <a:cubicBezTo>
                  <a:pt x="7023" y="9301"/>
                  <a:pt x="7141" y="9222"/>
                  <a:pt x="7255" y="9163"/>
                </a:cubicBezTo>
                <a:cubicBezTo>
                  <a:pt x="7324" y="9123"/>
                  <a:pt x="7407" y="9089"/>
                  <a:pt x="7467" y="9040"/>
                </a:cubicBezTo>
                <a:lnTo>
                  <a:pt x="7614" y="9040"/>
                </a:lnTo>
                <a:cubicBezTo>
                  <a:pt x="7590" y="9054"/>
                  <a:pt x="7565" y="9074"/>
                  <a:pt x="7545" y="9084"/>
                </a:cubicBezTo>
                <a:cubicBezTo>
                  <a:pt x="7447" y="9153"/>
                  <a:pt x="7324" y="9217"/>
                  <a:pt x="7265" y="9306"/>
                </a:cubicBezTo>
                <a:cubicBezTo>
                  <a:pt x="7260" y="9314"/>
                  <a:pt x="7267" y="9326"/>
                  <a:pt x="7282" y="9326"/>
                </a:cubicBezTo>
                <a:cubicBezTo>
                  <a:pt x="7284" y="9326"/>
                  <a:pt x="7286" y="9326"/>
                  <a:pt x="7289" y="9325"/>
                </a:cubicBezTo>
                <a:cubicBezTo>
                  <a:pt x="7422" y="9301"/>
                  <a:pt x="7541" y="9222"/>
                  <a:pt x="7654" y="9163"/>
                </a:cubicBezTo>
                <a:cubicBezTo>
                  <a:pt x="7723" y="9123"/>
                  <a:pt x="7807" y="9089"/>
                  <a:pt x="7866" y="9040"/>
                </a:cubicBezTo>
                <a:lnTo>
                  <a:pt x="8014" y="9040"/>
                </a:lnTo>
                <a:cubicBezTo>
                  <a:pt x="7989" y="9054"/>
                  <a:pt x="7964" y="9074"/>
                  <a:pt x="7945" y="9084"/>
                </a:cubicBezTo>
                <a:cubicBezTo>
                  <a:pt x="7846" y="9153"/>
                  <a:pt x="7723" y="9217"/>
                  <a:pt x="7664" y="9306"/>
                </a:cubicBezTo>
                <a:cubicBezTo>
                  <a:pt x="7659" y="9314"/>
                  <a:pt x="7666" y="9326"/>
                  <a:pt x="7681" y="9326"/>
                </a:cubicBezTo>
                <a:cubicBezTo>
                  <a:pt x="7683" y="9326"/>
                  <a:pt x="7686" y="9326"/>
                  <a:pt x="7688" y="9325"/>
                </a:cubicBezTo>
                <a:cubicBezTo>
                  <a:pt x="7821" y="9301"/>
                  <a:pt x="7940" y="9222"/>
                  <a:pt x="8053" y="9163"/>
                </a:cubicBezTo>
                <a:cubicBezTo>
                  <a:pt x="8122" y="9123"/>
                  <a:pt x="8206" y="9089"/>
                  <a:pt x="8265" y="9040"/>
                </a:cubicBezTo>
                <a:lnTo>
                  <a:pt x="8413" y="9040"/>
                </a:lnTo>
                <a:cubicBezTo>
                  <a:pt x="8388" y="9054"/>
                  <a:pt x="8364" y="9074"/>
                  <a:pt x="8344" y="9084"/>
                </a:cubicBezTo>
                <a:cubicBezTo>
                  <a:pt x="8245" y="9153"/>
                  <a:pt x="8122" y="9217"/>
                  <a:pt x="8063" y="9306"/>
                </a:cubicBezTo>
                <a:cubicBezTo>
                  <a:pt x="8059" y="9314"/>
                  <a:pt x="8065" y="9326"/>
                  <a:pt x="8080" y="9326"/>
                </a:cubicBezTo>
                <a:cubicBezTo>
                  <a:pt x="8082" y="9326"/>
                  <a:pt x="8085" y="9326"/>
                  <a:pt x="8088" y="9325"/>
                </a:cubicBezTo>
                <a:cubicBezTo>
                  <a:pt x="8221" y="9301"/>
                  <a:pt x="8339" y="9222"/>
                  <a:pt x="8452" y="9163"/>
                </a:cubicBezTo>
                <a:cubicBezTo>
                  <a:pt x="8521" y="9123"/>
                  <a:pt x="8605" y="9089"/>
                  <a:pt x="8664" y="9040"/>
                </a:cubicBezTo>
                <a:lnTo>
                  <a:pt x="8812" y="9040"/>
                </a:lnTo>
                <a:cubicBezTo>
                  <a:pt x="8787" y="9054"/>
                  <a:pt x="8763" y="9074"/>
                  <a:pt x="8743" y="9084"/>
                </a:cubicBezTo>
                <a:cubicBezTo>
                  <a:pt x="8645" y="9153"/>
                  <a:pt x="8521" y="9217"/>
                  <a:pt x="8462" y="9306"/>
                </a:cubicBezTo>
                <a:cubicBezTo>
                  <a:pt x="8458" y="9314"/>
                  <a:pt x="8465" y="9326"/>
                  <a:pt x="8479" y="9326"/>
                </a:cubicBezTo>
                <a:cubicBezTo>
                  <a:pt x="8482" y="9326"/>
                  <a:pt x="8484" y="9326"/>
                  <a:pt x="8487" y="9325"/>
                </a:cubicBezTo>
                <a:cubicBezTo>
                  <a:pt x="8620" y="9301"/>
                  <a:pt x="8738" y="9222"/>
                  <a:pt x="8852" y="9163"/>
                </a:cubicBezTo>
                <a:cubicBezTo>
                  <a:pt x="8921" y="9123"/>
                  <a:pt x="9004" y="9089"/>
                  <a:pt x="9063" y="9040"/>
                </a:cubicBezTo>
                <a:lnTo>
                  <a:pt x="9211" y="9040"/>
                </a:lnTo>
                <a:cubicBezTo>
                  <a:pt x="9187" y="9054"/>
                  <a:pt x="9162" y="9074"/>
                  <a:pt x="9142" y="9084"/>
                </a:cubicBezTo>
                <a:cubicBezTo>
                  <a:pt x="9044" y="9153"/>
                  <a:pt x="8921" y="9217"/>
                  <a:pt x="8861" y="9306"/>
                </a:cubicBezTo>
                <a:cubicBezTo>
                  <a:pt x="8857" y="9314"/>
                  <a:pt x="8864" y="9326"/>
                  <a:pt x="8878" y="9326"/>
                </a:cubicBezTo>
                <a:cubicBezTo>
                  <a:pt x="8881" y="9326"/>
                  <a:pt x="8883" y="9326"/>
                  <a:pt x="8886" y="9325"/>
                </a:cubicBezTo>
                <a:cubicBezTo>
                  <a:pt x="9019" y="9301"/>
                  <a:pt x="9137" y="9222"/>
                  <a:pt x="9251" y="9163"/>
                </a:cubicBezTo>
                <a:cubicBezTo>
                  <a:pt x="9320" y="9123"/>
                  <a:pt x="9403" y="9089"/>
                  <a:pt x="9463" y="9040"/>
                </a:cubicBezTo>
                <a:lnTo>
                  <a:pt x="9610" y="9040"/>
                </a:lnTo>
                <a:cubicBezTo>
                  <a:pt x="9586" y="9054"/>
                  <a:pt x="9561" y="9074"/>
                  <a:pt x="9541" y="9084"/>
                </a:cubicBezTo>
                <a:cubicBezTo>
                  <a:pt x="9443" y="9153"/>
                  <a:pt x="9320" y="9217"/>
                  <a:pt x="9261" y="9306"/>
                </a:cubicBezTo>
                <a:cubicBezTo>
                  <a:pt x="9256" y="9314"/>
                  <a:pt x="9263" y="9326"/>
                  <a:pt x="9278" y="9326"/>
                </a:cubicBezTo>
                <a:cubicBezTo>
                  <a:pt x="9280" y="9326"/>
                  <a:pt x="9283" y="9326"/>
                  <a:pt x="9285" y="9325"/>
                </a:cubicBezTo>
                <a:cubicBezTo>
                  <a:pt x="9418" y="9301"/>
                  <a:pt x="9537" y="9222"/>
                  <a:pt x="9650" y="9163"/>
                </a:cubicBezTo>
                <a:cubicBezTo>
                  <a:pt x="9719" y="9123"/>
                  <a:pt x="9803" y="9089"/>
                  <a:pt x="9862" y="9040"/>
                </a:cubicBezTo>
                <a:lnTo>
                  <a:pt x="10010" y="9040"/>
                </a:lnTo>
                <a:cubicBezTo>
                  <a:pt x="9985" y="9054"/>
                  <a:pt x="9960" y="9074"/>
                  <a:pt x="9941" y="9084"/>
                </a:cubicBezTo>
                <a:cubicBezTo>
                  <a:pt x="9842" y="9153"/>
                  <a:pt x="9719" y="9217"/>
                  <a:pt x="9660" y="9306"/>
                </a:cubicBezTo>
                <a:cubicBezTo>
                  <a:pt x="9656" y="9314"/>
                  <a:pt x="9662" y="9326"/>
                  <a:pt x="9677" y="9326"/>
                </a:cubicBezTo>
                <a:cubicBezTo>
                  <a:pt x="9679" y="9326"/>
                  <a:pt x="9682" y="9326"/>
                  <a:pt x="9684" y="9325"/>
                </a:cubicBezTo>
                <a:cubicBezTo>
                  <a:pt x="9817" y="9301"/>
                  <a:pt x="9936" y="9222"/>
                  <a:pt x="10049" y="9163"/>
                </a:cubicBezTo>
                <a:cubicBezTo>
                  <a:pt x="10118" y="9123"/>
                  <a:pt x="10202" y="9089"/>
                  <a:pt x="10261" y="9040"/>
                </a:cubicBezTo>
                <a:close/>
                <a:moveTo>
                  <a:pt x="14248" y="1"/>
                </a:moveTo>
                <a:cubicBezTo>
                  <a:pt x="13879" y="1"/>
                  <a:pt x="13573" y="227"/>
                  <a:pt x="13573" y="503"/>
                </a:cubicBezTo>
                <a:lnTo>
                  <a:pt x="13573" y="755"/>
                </a:lnTo>
                <a:cubicBezTo>
                  <a:pt x="13179" y="755"/>
                  <a:pt x="12784" y="755"/>
                  <a:pt x="12390" y="750"/>
                </a:cubicBezTo>
                <a:lnTo>
                  <a:pt x="12390" y="503"/>
                </a:lnTo>
                <a:cubicBezTo>
                  <a:pt x="12390" y="227"/>
                  <a:pt x="12090" y="6"/>
                  <a:pt x="11715" y="6"/>
                </a:cubicBezTo>
                <a:cubicBezTo>
                  <a:pt x="11340" y="6"/>
                  <a:pt x="11040" y="227"/>
                  <a:pt x="11040" y="503"/>
                </a:cubicBezTo>
                <a:lnTo>
                  <a:pt x="11040" y="750"/>
                </a:lnTo>
                <a:cubicBezTo>
                  <a:pt x="10645" y="750"/>
                  <a:pt x="10251" y="745"/>
                  <a:pt x="9857" y="745"/>
                </a:cubicBezTo>
                <a:lnTo>
                  <a:pt x="9857" y="503"/>
                </a:lnTo>
                <a:cubicBezTo>
                  <a:pt x="9857" y="227"/>
                  <a:pt x="9551" y="6"/>
                  <a:pt x="9182" y="6"/>
                </a:cubicBezTo>
                <a:cubicBezTo>
                  <a:pt x="8807" y="6"/>
                  <a:pt x="8507" y="227"/>
                  <a:pt x="8507" y="503"/>
                </a:cubicBezTo>
                <a:lnTo>
                  <a:pt x="8507" y="745"/>
                </a:lnTo>
                <a:lnTo>
                  <a:pt x="7324" y="745"/>
                </a:lnTo>
                <a:lnTo>
                  <a:pt x="7324" y="503"/>
                </a:lnTo>
                <a:cubicBezTo>
                  <a:pt x="7324" y="227"/>
                  <a:pt x="7018" y="6"/>
                  <a:pt x="6648" y="6"/>
                </a:cubicBezTo>
                <a:cubicBezTo>
                  <a:pt x="6274" y="6"/>
                  <a:pt x="5973" y="227"/>
                  <a:pt x="5973" y="503"/>
                </a:cubicBezTo>
                <a:lnTo>
                  <a:pt x="5973" y="750"/>
                </a:lnTo>
                <a:cubicBezTo>
                  <a:pt x="5609" y="750"/>
                  <a:pt x="5244" y="755"/>
                  <a:pt x="4879" y="755"/>
                </a:cubicBezTo>
                <a:cubicBezTo>
                  <a:pt x="4879" y="745"/>
                  <a:pt x="4874" y="730"/>
                  <a:pt x="4855" y="730"/>
                </a:cubicBezTo>
                <a:cubicBezTo>
                  <a:pt x="4835" y="725"/>
                  <a:pt x="4810" y="720"/>
                  <a:pt x="4790" y="720"/>
                </a:cubicBezTo>
                <a:lnTo>
                  <a:pt x="4790" y="582"/>
                </a:lnTo>
                <a:lnTo>
                  <a:pt x="4810" y="582"/>
                </a:lnTo>
                <a:cubicBezTo>
                  <a:pt x="4835" y="582"/>
                  <a:pt x="4845" y="548"/>
                  <a:pt x="4815" y="548"/>
                </a:cubicBezTo>
                <a:cubicBezTo>
                  <a:pt x="4805" y="543"/>
                  <a:pt x="4800" y="543"/>
                  <a:pt x="4790" y="543"/>
                </a:cubicBezTo>
                <a:lnTo>
                  <a:pt x="4790" y="503"/>
                </a:lnTo>
                <a:cubicBezTo>
                  <a:pt x="4790" y="227"/>
                  <a:pt x="4490" y="6"/>
                  <a:pt x="4115" y="6"/>
                </a:cubicBezTo>
                <a:cubicBezTo>
                  <a:pt x="3741" y="6"/>
                  <a:pt x="3440" y="227"/>
                  <a:pt x="3440" y="503"/>
                </a:cubicBezTo>
                <a:lnTo>
                  <a:pt x="3440" y="760"/>
                </a:lnTo>
                <a:cubicBezTo>
                  <a:pt x="3026" y="765"/>
                  <a:pt x="2612" y="765"/>
                  <a:pt x="2198" y="765"/>
                </a:cubicBezTo>
                <a:cubicBezTo>
                  <a:pt x="2189" y="760"/>
                  <a:pt x="2177" y="758"/>
                  <a:pt x="2165" y="758"/>
                </a:cubicBezTo>
                <a:cubicBezTo>
                  <a:pt x="2150" y="758"/>
                  <a:pt x="2135" y="761"/>
                  <a:pt x="2124" y="770"/>
                </a:cubicBezTo>
                <a:lnTo>
                  <a:pt x="1947" y="770"/>
                </a:lnTo>
                <a:cubicBezTo>
                  <a:pt x="1838" y="770"/>
                  <a:pt x="1809" y="853"/>
                  <a:pt x="1853" y="903"/>
                </a:cubicBezTo>
                <a:cubicBezTo>
                  <a:pt x="1848" y="908"/>
                  <a:pt x="1843" y="908"/>
                  <a:pt x="1838" y="917"/>
                </a:cubicBezTo>
                <a:cubicBezTo>
                  <a:pt x="1690" y="1864"/>
                  <a:pt x="1809" y="2849"/>
                  <a:pt x="1838" y="3801"/>
                </a:cubicBezTo>
                <a:cubicBezTo>
                  <a:pt x="1853" y="4274"/>
                  <a:pt x="1868" y="4752"/>
                  <a:pt x="1883" y="5225"/>
                </a:cubicBezTo>
                <a:lnTo>
                  <a:pt x="379" y="5225"/>
                </a:lnTo>
                <a:lnTo>
                  <a:pt x="379" y="5299"/>
                </a:lnTo>
                <a:cubicBezTo>
                  <a:pt x="360" y="5309"/>
                  <a:pt x="360" y="5338"/>
                  <a:pt x="379" y="5348"/>
                </a:cubicBezTo>
                <a:lnTo>
                  <a:pt x="379" y="5378"/>
                </a:lnTo>
                <a:cubicBezTo>
                  <a:pt x="281" y="5388"/>
                  <a:pt x="177" y="5397"/>
                  <a:pt x="79" y="5407"/>
                </a:cubicBezTo>
                <a:cubicBezTo>
                  <a:pt x="54" y="5412"/>
                  <a:pt x="35" y="5437"/>
                  <a:pt x="35" y="5452"/>
                </a:cubicBezTo>
                <a:cubicBezTo>
                  <a:pt x="0" y="6635"/>
                  <a:pt x="113" y="7807"/>
                  <a:pt x="311" y="8976"/>
                </a:cubicBezTo>
                <a:cubicBezTo>
                  <a:pt x="286" y="8961"/>
                  <a:pt x="261" y="8946"/>
                  <a:pt x="237" y="8936"/>
                </a:cubicBezTo>
                <a:cubicBezTo>
                  <a:pt x="231" y="8933"/>
                  <a:pt x="225" y="8932"/>
                  <a:pt x="220" y="8932"/>
                </a:cubicBezTo>
                <a:cubicBezTo>
                  <a:pt x="196" y="8932"/>
                  <a:pt x="177" y="8955"/>
                  <a:pt x="197" y="8971"/>
                </a:cubicBezTo>
                <a:cubicBezTo>
                  <a:pt x="242" y="9000"/>
                  <a:pt x="281" y="9030"/>
                  <a:pt x="325" y="9059"/>
                </a:cubicBezTo>
                <a:cubicBezTo>
                  <a:pt x="325" y="9069"/>
                  <a:pt x="330" y="9074"/>
                  <a:pt x="330" y="9084"/>
                </a:cubicBezTo>
                <a:cubicBezTo>
                  <a:pt x="334" y="9122"/>
                  <a:pt x="367" y="9145"/>
                  <a:pt x="414" y="9145"/>
                </a:cubicBezTo>
                <a:cubicBezTo>
                  <a:pt x="422" y="9145"/>
                  <a:pt x="430" y="9145"/>
                  <a:pt x="439" y="9143"/>
                </a:cubicBezTo>
                <a:lnTo>
                  <a:pt x="448" y="9143"/>
                </a:lnTo>
                <a:cubicBezTo>
                  <a:pt x="897" y="9597"/>
                  <a:pt x="1474" y="10011"/>
                  <a:pt x="1996" y="10425"/>
                </a:cubicBezTo>
                <a:lnTo>
                  <a:pt x="1996" y="37492"/>
                </a:lnTo>
                <a:cubicBezTo>
                  <a:pt x="2035" y="37502"/>
                  <a:pt x="2070" y="37507"/>
                  <a:pt x="2109" y="37516"/>
                </a:cubicBezTo>
                <a:lnTo>
                  <a:pt x="2109" y="35111"/>
                </a:lnTo>
                <a:cubicBezTo>
                  <a:pt x="2115" y="35117"/>
                  <a:pt x="2123" y="35120"/>
                  <a:pt x="2131" y="35120"/>
                </a:cubicBezTo>
                <a:cubicBezTo>
                  <a:pt x="2137" y="35120"/>
                  <a:pt x="2143" y="35118"/>
                  <a:pt x="2149" y="35116"/>
                </a:cubicBezTo>
                <a:cubicBezTo>
                  <a:pt x="2154" y="35116"/>
                  <a:pt x="2154" y="35112"/>
                  <a:pt x="2154" y="35111"/>
                </a:cubicBezTo>
                <a:lnTo>
                  <a:pt x="2154" y="35111"/>
                </a:lnTo>
                <a:cubicBezTo>
                  <a:pt x="2154" y="35422"/>
                  <a:pt x="2154" y="35708"/>
                  <a:pt x="2149" y="35974"/>
                </a:cubicBezTo>
                <a:cubicBezTo>
                  <a:pt x="2149" y="35984"/>
                  <a:pt x="2149" y="35989"/>
                  <a:pt x="2149" y="35999"/>
                </a:cubicBezTo>
                <a:cubicBezTo>
                  <a:pt x="2149" y="36669"/>
                  <a:pt x="2139" y="37201"/>
                  <a:pt x="2129" y="37521"/>
                </a:cubicBezTo>
                <a:cubicBezTo>
                  <a:pt x="2188" y="37536"/>
                  <a:pt x="2247" y="37551"/>
                  <a:pt x="2307" y="37571"/>
                </a:cubicBezTo>
                <a:cubicBezTo>
                  <a:pt x="2307" y="37566"/>
                  <a:pt x="2307" y="37556"/>
                  <a:pt x="2307" y="37546"/>
                </a:cubicBezTo>
                <a:cubicBezTo>
                  <a:pt x="2521" y="37568"/>
                  <a:pt x="2741" y="37576"/>
                  <a:pt x="2963" y="37576"/>
                </a:cubicBezTo>
                <a:cubicBezTo>
                  <a:pt x="3485" y="37576"/>
                  <a:pt x="4019" y="37532"/>
                  <a:pt x="4524" y="37521"/>
                </a:cubicBezTo>
                <a:cubicBezTo>
                  <a:pt x="5372" y="37502"/>
                  <a:pt x="6215" y="37487"/>
                  <a:pt x="7062" y="37472"/>
                </a:cubicBezTo>
                <a:cubicBezTo>
                  <a:pt x="8723" y="37443"/>
                  <a:pt x="10379" y="37428"/>
                  <a:pt x="12040" y="37413"/>
                </a:cubicBezTo>
                <a:cubicBezTo>
                  <a:pt x="12553" y="37408"/>
                  <a:pt x="13066" y="37406"/>
                  <a:pt x="13579" y="37406"/>
                </a:cubicBezTo>
                <a:cubicBezTo>
                  <a:pt x="15407" y="37406"/>
                  <a:pt x="17239" y="37430"/>
                  <a:pt x="19069" y="37430"/>
                </a:cubicBezTo>
                <a:cubicBezTo>
                  <a:pt x="19955" y="37430"/>
                  <a:pt x="20840" y="37424"/>
                  <a:pt x="21725" y="37408"/>
                </a:cubicBezTo>
                <a:cubicBezTo>
                  <a:pt x="21799" y="37388"/>
                  <a:pt x="21872" y="37383"/>
                  <a:pt x="21951" y="37383"/>
                </a:cubicBezTo>
                <a:cubicBezTo>
                  <a:pt x="22006" y="37388"/>
                  <a:pt x="22060" y="37393"/>
                  <a:pt x="22114" y="37398"/>
                </a:cubicBezTo>
                <a:cubicBezTo>
                  <a:pt x="22148" y="37398"/>
                  <a:pt x="22168" y="37388"/>
                  <a:pt x="22188" y="37374"/>
                </a:cubicBezTo>
                <a:lnTo>
                  <a:pt x="22188" y="37408"/>
                </a:lnTo>
                <a:cubicBezTo>
                  <a:pt x="22213" y="37413"/>
                  <a:pt x="22232" y="37413"/>
                  <a:pt x="22257" y="37418"/>
                </a:cubicBezTo>
                <a:cubicBezTo>
                  <a:pt x="22291" y="37423"/>
                  <a:pt x="22326" y="37428"/>
                  <a:pt x="22360" y="37438"/>
                </a:cubicBezTo>
                <a:cubicBezTo>
                  <a:pt x="22355" y="37398"/>
                  <a:pt x="22355" y="37250"/>
                  <a:pt x="22355" y="37029"/>
                </a:cubicBezTo>
                <a:lnTo>
                  <a:pt x="22355" y="37029"/>
                </a:lnTo>
                <a:cubicBezTo>
                  <a:pt x="22359" y="37030"/>
                  <a:pt x="22364" y="37031"/>
                  <a:pt x="22368" y="37031"/>
                </a:cubicBezTo>
                <a:cubicBezTo>
                  <a:pt x="22394" y="37031"/>
                  <a:pt x="22419" y="37006"/>
                  <a:pt x="22415" y="36984"/>
                </a:cubicBezTo>
                <a:cubicBezTo>
                  <a:pt x="22405" y="36940"/>
                  <a:pt x="22385" y="36896"/>
                  <a:pt x="22355" y="36851"/>
                </a:cubicBezTo>
                <a:cubicBezTo>
                  <a:pt x="22355" y="36275"/>
                  <a:pt x="22351" y="35343"/>
                  <a:pt x="22346" y="34293"/>
                </a:cubicBezTo>
                <a:cubicBezTo>
                  <a:pt x="22375" y="34288"/>
                  <a:pt x="22395" y="34274"/>
                  <a:pt x="22385" y="34249"/>
                </a:cubicBezTo>
                <a:cubicBezTo>
                  <a:pt x="22375" y="34219"/>
                  <a:pt x="22360" y="34195"/>
                  <a:pt x="22346" y="34170"/>
                </a:cubicBezTo>
                <a:cubicBezTo>
                  <a:pt x="22346" y="33835"/>
                  <a:pt x="22346" y="33490"/>
                  <a:pt x="22346" y="33140"/>
                </a:cubicBezTo>
                <a:cubicBezTo>
                  <a:pt x="22400" y="29473"/>
                  <a:pt x="22405" y="24599"/>
                  <a:pt x="22424" y="23391"/>
                </a:cubicBezTo>
                <a:cubicBezTo>
                  <a:pt x="22459" y="21578"/>
                  <a:pt x="22469" y="19759"/>
                  <a:pt x="22459" y="17940"/>
                </a:cubicBezTo>
                <a:cubicBezTo>
                  <a:pt x="22449" y="15466"/>
                  <a:pt x="22410" y="12992"/>
                  <a:pt x="22341" y="10518"/>
                </a:cubicBezTo>
                <a:cubicBezTo>
                  <a:pt x="22843" y="9981"/>
                  <a:pt x="23435" y="9537"/>
                  <a:pt x="24016" y="9040"/>
                </a:cubicBezTo>
                <a:lnTo>
                  <a:pt x="24145" y="9040"/>
                </a:lnTo>
                <a:lnTo>
                  <a:pt x="24145" y="5225"/>
                </a:lnTo>
                <a:lnTo>
                  <a:pt x="24071" y="5225"/>
                </a:lnTo>
                <a:cubicBezTo>
                  <a:pt x="24085" y="5161"/>
                  <a:pt x="24100" y="5097"/>
                  <a:pt x="24115" y="5033"/>
                </a:cubicBezTo>
                <a:cubicBezTo>
                  <a:pt x="24129" y="4985"/>
                  <a:pt x="24089" y="4924"/>
                  <a:pt x="24011" y="4924"/>
                </a:cubicBezTo>
                <a:cubicBezTo>
                  <a:pt x="24008" y="4924"/>
                  <a:pt x="24005" y="4924"/>
                  <a:pt x="24002" y="4924"/>
                </a:cubicBezTo>
                <a:cubicBezTo>
                  <a:pt x="23716" y="4944"/>
                  <a:pt x="23430" y="4959"/>
                  <a:pt x="23139" y="4974"/>
                </a:cubicBezTo>
                <a:cubicBezTo>
                  <a:pt x="23135" y="4966"/>
                  <a:pt x="23127" y="4962"/>
                  <a:pt x="23116" y="4962"/>
                </a:cubicBezTo>
                <a:cubicBezTo>
                  <a:pt x="23113" y="4962"/>
                  <a:pt x="23109" y="4962"/>
                  <a:pt x="23105" y="4964"/>
                </a:cubicBezTo>
                <a:cubicBezTo>
                  <a:pt x="23085" y="4969"/>
                  <a:pt x="23070" y="4974"/>
                  <a:pt x="23050" y="4979"/>
                </a:cubicBezTo>
                <a:cubicBezTo>
                  <a:pt x="22834" y="4993"/>
                  <a:pt x="22617" y="5008"/>
                  <a:pt x="22400" y="5018"/>
                </a:cubicBezTo>
                <a:cubicBezTo>
                  <a:pt x="22415" y="4520"/>
                  <a:pt x="22424" y="4022"/>
                  <a:pt x="22434" y="3530"/>
                </a:cubicBezTo>
                <a:cubicBezTo>
                  <a:pt x="22454" y="2800"/>
                  <a:pt x="22489" y="2066"/>
                  <a:pt x="22464" y="1336"/>
                </a:cubicBezTo>
                <a:cubicBezTo>
                  <a:pt x="22464" y="1258"/>
                  <a:pt x="22498" y="1070"/>
                  <a:pt x="22420" y="1006"/>
                </a:cubicBezTo>
                <a:cubicBezTo>
                  <a:pt x="22395" y="986"/>
                  <a:pt x="22351" y="972"/>
                  <a:pt x="22296" y="957"/>
                </a:cubicBezTo>
                <a:lnTo>
                  <a:pt x="22296" y="947"/>
                </a:lnTo>
                <a:cubicBezTo>
                  <a:pt x="22296" y="937"/>
                  <a:pt x="22291" y="927"/>
                  <a:pt x="22282" y="917"/>
                </a:cubicBezTo>
                <a:cubicBezTo>
                  <a:pt x="22277" y="903"/>
                  <a:pt x="22257" y="893"/>
                  <a:pt x="22232" y="888"/>
                </a:cubicBezTo>
                <a:cubicBezTo>
                  <a:pt x="22119" y="883"/>
                  <a:pt x="22010" y="878"/>
                  <a:pt x="21902" y="873"/>
                </a:cubicBezTo>
                <a:cubicBezTo>
                  <a:pt x="21877" y="856"/>
                  <a:pt x="21844" y="847"/>
                  <a:pt x="21812" y="847"/>
                </a:cubicBezTo>
                <a:cubicBezTo>
                  <a:pt x="21787" y="847"/>
                  <a:pt x="21764" y="853"/>
                  <a:pt x="21744" y="863"/>
                </a:cubicBezTo>
                <a:cubicBezTo>
                  <a:pt x="21163" y="839"/>
                  <a:pt x="20576" y="819"/>
                  <a:pt x="19990" y="799"/>
                </a:cubicBezTo>
                <a:lnTo>
                  <a:pt x="19990" y="503"/>
                </a:lnTo>
                <a:cubicBezTo>
                  <a:pt x="19990" y="227"/>
                  <a:pt x="19689" y="1"/>
                  <a:pt x="19315" y="1"/>
                </a:cubicBezTo>
                <a:cubicBezTo>
                  <a:pt x="18945" y="1"/>
                  <a:pt x="18639" y="227"/>
                  <a:pt x="18639" y="503"/>
                </a:cubicBezTo>
                <a:lnTo>
                  <a:pt x="18639" y="775"/>
                </a:lnTo>
                <a:cubicBezTo>
                  <a:pt x="18245" y="765"/>
                  <a:pt x="17851" y="760"/>
                  <a:pt x="17457" y="760"/>
                </a:cubicBezTo>
                <a:lnTo>
                  <a:pt x="17457" y="503"/>
                </a:lnTo>
                <a:cubicBezTo>
                  <a:pt x="17457" y="227"/>
                  <a:pt x="17156" y="1"/>
                  <a:pt x="16781" y="1"/>
                </a:cubicBezTo>
                <a:cubicBezTo>
                  <a:pt x="16412" y="1"/>
                  <a:pt x="16106" y="227"/>
                  <a:pt x="16106" y="503"/>
                </a:cubicBezTo>
                <a:lnTo>
                  <a:pt x="16106" y="755"/>
                </a:lnTo>
                <a:cubicBezTo>
                  <a:pt x="15712" y="750"/>
                  <a:pt x="15318" y="750"/>
                  <a:pt x="14923" y="750"/>
                </a:cubicBezTo>
                <a:lnTo>
                  <a:pt x="14923" y="503"/>
                </a:lnTo>
                <a:cubicBezTo>
                  <a:pt x="14923" y="227"/>
                  <a:pt x="14623" y="1"/>
                  <a:pt x="142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0"/>
          <p:cNvSpPr/>
          <p:nvPr/>
        </p:nvSpPr>
        <p:spPr>
          <a:xfrm>
            <a:off x="5875650" y="2264525"/>
            <a:ext cx="308700" cy="284275"/>
          </a:xfrm>
          <a:custGeom>
            <a:avLst/>
            <a:gdLst/>
            <a:ahLst/>
            <a:cxnLst/>
            <a:rect l="l" t="t" r="r" b="b"/>
            <a:pathLst>
              <a:path w="12348" h="11371" extrusionOk="0">
                <a:moveTo>
                  <a:pt x="4086" y="267"/>
                </a:moveTo>
                <a:lnTo>
                  <a:pt x="5774" y="1777"/>
                </a:lnTo>
                <a:lnTo>
                  <a:pt x="7817" y="1510"/>
                </a:lnTo>
                <a:lnTo>
                  <a:pt x="9238" y="0"/>
                </a:lnTo>
                <a:lnTo>
                  <a:pt x="12259" y="9950"/>
                </a:lnTo>
                <a:lnTo>
                  <a:pt x="12348" y="10838"/>
                </a:lnTo>
                <a:lnTo>
                  <a:pt x="9771" y="10483"/>
                </a:lnTo>
                <a:lnTo>
                  <a:pt x="8350" y="9150"/>
                </a:lnTo>
                <a:lnTo>
                  <a:pt x="7639" y="10483"/>
                </a:lnTo>
                <a:lnTo>
                  <a:pt x="6040" y="11282"/>
                </a:lnTo>
                <a:lnTo>
                  <a:pt x="4441" y="10483"/>
                </a:lnTo>
                <a:lnTo>
                  <a:pt x="4086" y="9594"/>
                </a:lnTo>
                <a:lnTo>
                  <a:pt x="2842" y="10927"/>
                </a:lnTo>
                <a:lnTo>
                  <a:pt x="1155" y="11371"/>
                </a:lnTo>
                <a:lnTo>
                  <a:pt x="0" y="10483"/>
                </a:lnTo>
                <a:lnTo>
                  <a:pt x="266" y="8617"/>
                </a:lnTo>
                <a:close/>
              </a:path>
            </a:pathLst>
          </a:custGeom>
          <a:solidFill>
            <a:schemeClr val="dk2"/>
          </a:solidFill>
          <a:ln>
            <a:noFill/>
          </a:ln>
        </p:spPr>
      </p:sp>
      <p:grpSp>
        <p:nvGrpSpPr>
          <p:cNvPr id="1008" name="Google Shape;1008;p30"/>
          <p:cNvGrpSpPr/>
          <p:nvPr/>
        </p:nvGrpSpPr>
        <p:grpSpPr>
          <a:xfrm flipH="1">
            <a:off x="5852709" y="2103535"/>
            <a:ext cx="346555" cy="2505512"/>
            <a:chOff x="6110330" y="2062596"/>
            <a:chExt cx="367269" cy="2615903"/>
          </a:xfrm>
        </p:grpSpPr>
        <p:sp>
          <p:nvSpPr>
            <p:cNvPr id="1009" name="Google Shape;1009;p30"/>
            <p:cNvSpPr/>
            <p:nvPr/>
          </p:nvSpPr>
          <p:spPr>
            <a:xfrm rot="-5400000">
              <a:off x="4986013" y="3186913"/>
              <a:ext cx="2615903" cy="367269"/>
            </a:xfrm>
            <a:custGeom>
              <a:avLst/>
              <a:gdLst/>
              <a:ahLst/>
              <a:cxnLst/>
              <a:rect l="l" t="t" r="r" b="b"/>
              <a:pathLst>
                <a:path w="9725" h="1476" extrusionOk="0">
                  <a:moveTo>
                    <a:pt x="695" y="89"/>
                  </a:moveTo>
                  <a:cubicBezTo>
                    <a:pt x="2396" y="154"/>
                    <a:pt x="4097" y="186"/>
                    <a:pt x="5798" y="186"/>
                  </a:cubicBezTo>
                  <a:cubicBezTo>
                    <a:pt x="6542" y="186"/>
                    <a:pt x="7285" y="179"/>
                    <a:pt x="8029" y="167"/>
                  </a:cubicBezTo>
                  <a:cubicBezTo>
                    <a:pt x="8058" y="167"/>
                    <a:pt x="8063" y="138"/>
                    <a:pt x="8058" y="118"/>
                  </a:cubicBezTo>
                  <a:lnTo>
                    <a:pt x="8073" y="118"/>
                  </a:lnTo>
                  <a:cubicBezTo>
                    <a:pt x="8019" y="246"/>
                    <a:pt x="8053" y="399"/>
                    <a:pt x="8162" y="488"/>
                  </a:cubicBezTo>
                  <a:cubicBezTo>
                    <a:pt x="8152" y="493"/>
                    <a:pt x="8147" y="493"/>
                    <a:pt x="8142" y="498"/>
                  </a:cubicBezTo>
                  <a:cubicBezTo>
                    <a:pt x="8137" y="483"/>
                    <a:pt x="8127" y="473"/>
                    <a:pt x="8113" y="473"/>
                  </a:cubicBezTo>
                  <a:cubicBezTo>
                    <a:pt x="6482" y="454"/>
                    <a:pt x="4852" y="445"/>
                    <a:pt x="3221" y="445"/>
                  </a:cubicBezTo>
                  <a:cubicBezTo>
                    <a:pt x="2309" y="445"/>
                    <a:pt x="1396" y="448"/>
                    <a:pt x="483" y="453"/>
                  </a:cubicBezTo>
                  <a:cubicBezTo>
                    <a:pt x="473" y="453"/>
                    <a:pt x="464" y="453"/>
                    <a:pt x="459" y="458"/>
                  </a:cubicBezTo>
                  <a:cubicBezTo>
                    <a:pt x="488" y="335"/>
                    <a:pt x="547" y="217"/>
                    <a:pt x="646" y="103"/>
                  </a:cubicBezTo>
                  <a:lnTo>
                    <a:pt x="666" y="103"/>
                  </a:lnTo>
                  <a:cubicBezTo>
                    <a:pt x="668" y="104"/>
                    <a:pt x="671" y="105"/>
                    <a:pt x="673" y="105"/>
                  </a:cubicBezTo>
                  <a:cubicBezTo>
                    <a:pt x="684" y="105"/>
                    <a:pt x="691" y="97"/>
                    <a:pt x="695" y="89"/>
                  </a:cubicBezTo>
                  <a:close/>
                  <a:moveTo>
                    <a:pt x="9103" y="419"/>
                  </a:moveTo>
                  <a:cubicBezTo>
                    <a:pt x="9320" y="488"/>
                    <a:pt x="9576" y="586"/>
                    <a:pt x="9581" y="670"/>
                  </a:cubicBezTo>
                  <a:cubicBezTo>
                    <a:pt x="9581" y="710"/>
                    <a:pt x="9305" y="838"/>
                    <a:pt x="9088" y="936"/>
                  </a:cubicBezTo>
                  <a:cubicBezTo>
                    <a:pt x="9088" y="926"/>
                    <a:pt x="9088" y="922"/>
                    <a:pt x="9079" y="917"/>
                  </a:cubicBezTo>
                  <a:cubicBezTo>
                    <a:pt x="8936" y="798"/>
                    <a:pt x="8931" y="557"/>
                    <a:pt x="9088" y="443"/>
                  </a:cubicBezTo>
                  <a:cubicBezTo>
                    <a:pt x="9098" y="439"/>
                    <a:pt x="9103" y="429"/>
                    <a:pt x="9103" y="419"/>
                  </a:cubicBezTo>
                  <a:close/>
                  <a:moveTo>
                    <a:pt x="454" y="498"/>
                  </a:moveTo>
                  <a:cubicBezTo>
                    <a:pt x="454" y="508"/>
                    <a:pt x="464" y="517"/>
                    <a:pt x="483" y="517"/>
                  </a:cubicBezTo>
                  <a:cubicBezTo>
                    <a:pt x="1294" y="513"/>
                    <a:pt x="2104" y="510"/>
                    <a:pt x="2915" y="510"/>
                  </a:cubicBezTo>
                  <a:cubicBezTo>
                    <a:pt x="4633" y="510"/>
                    <a:pt x="6352" y="520"/>
                    <a:pt x="8073" y="537"/>
                  </a:cubicBezTo>
                  <a:cubicBezTo>
                    <a:pt x="8029" y="577"/>
                    <a:pt x="7994" y="631"/>
                    <a:pt x="7989" y="695"/>
                  </a:cubicBezTo>
                  <a:cubicBezTo>
                    <a:pt x="7975" y="803"/>
                    <a:pt x="8039" y="897"/>
                    <a:pt x="8127" y="946"/>
                  </a:cubicBezTo>
                  <a:cubicBezTo>
                    <a:pt x="8108" y="956"/>
                    <a:pt x="8093" y="966"/>
                    <a:pt x="8073" y="981"/>
                  </a:cubicBezTo>
                  <a:cubicBezTo>
                    <a:pt x="8068" y="976"/>
                    <a:pt x="8063" y="971"/>
                    <a:pt x="8053" y="971"/>
                  </a:cubicBezTo>
                  <a:cubicBezTo>
                    <a:pt x="5530" y="946"/>
                    <a:pt x="3007" y="926"/>
                    <a:pt x="483" y="902"/>
                  </a:cubicBezTo>
                  <a:cubicBezTo>
                    <a:pt x="473" y="902"/>
                    <a:pt x="469" y="902"/>
                    <a:pt x="464" y="907"/>
                  </a:cubicBezTo>
                  <a:cubicBezTo>
                    <a:pt x="429" y="769"/>
                    <a:pt x="424" y="631"/>
                    <a:pt x="454" y="498"/>
                  </a:cubicBezTo>
                  <a:close/>
                  <a:moveTo>
                    <a:pt x="557" y="108"/>
                  </a:moveTo>
                  <a:cubicBezTo>
                    <a:pt x="478" y="207"/>
                    <a:pt x="429" y="320"/>
                    <a:pt x="400" y="434"/>
                  </a:cubicBezTo>
                  <a:cubicBezTo>
                    <a:pt x="400" y="412"/>
                    <a:pt x="382" y="396"/>
                    <a:pt x="364" y="396"/>
                  </a:cubicBezTo>
                  <a:cubicBezTo>
                    <a:pt x="358" y="396"/>
                    <a:pt x="351" y="399"/>
                    <a:pt x="345" y="404"/>
                  </a:cubicBezTo>
                  <a:cubicBezTo>
                    <a:pt x="252" y="503"/>
                    <a:pt x="222" y="641"/>
                    <a:pt x="266" y="769"/>
                  </a:cubicBezTo>
                  <a:cubicBezTo>
                    <a:pt x="272" y="784"/>
                    <a:pt x="285" y="790"/>
                    <a:pt x="298" y="790"/>
                  </a:cubicBezTo>
                  <a:cubicBezTo>
                    <a:pt x="319" y="790"/>
                    <a:pt x="340" y="773"/>
                    <a:pt x="331" y="749"/>
                  </a:cubicBezTo>
                  <a:cubicBezTo>
                    <a:pt x="291" y="646"/>
                    <a:pt x="316" y="537"/>
                    <a:pt x="390" y="453"/>
                  </a:cubicBezTo>
                  <a:cubicBezTo>
                    <a:pt x="391" y="452"/>
                    <a:pt x="392" y="451"/>
                    <a:pt x="393" y="450"/>
                  </a:cubicBezTo>
                  <a:lnTo>
                    <a:pt x="393" y="450"/>
                  </a:lnTo>
                  <a:cubicBezTo>
                    <a:pt x="322" y="754"/>
                    <a:pt x="406" y="1081"/>
                    <a:pt x="582" y="1365"/>
                  </a:cubicBezTo>
                  <a:cubicBezTo>
                    <a:pt x="266" y="1316"/>
                    <a:pt x="64" y="1104"/>
                    <a:pt x="64" y="744"/>
                  </a:cubicBezTo>
                  <a:cubicBezTo>
                    <a:pt x="64" y="434"/>
                    <a:pt x="247" y="138"/>
                    <a:pt x="557" y="108"/>
                  </a:cubicBezTo>
                  <a:close/>
                  <a:moveTo>
                    <a:pt x="8142" y="123"/>
                  </a:moveTo>
                  <a:lnTo>
                    <a:pt x="8142" y="123"/>
                  </a:lnTo>
                  <a:cubicBezTo>
                    <a:pt x="8256" y="143"/>
                    <a:pt x="8398" y="197"/>
                    <a:pt x="8463" y="217"/>
                  </a:cubicBezTo>
                  <a:cubicBezTo>
                    <a:pt x="8591" y="251"/>
                    <a:pt x="8719" y="291"/>
                    <a:pt x="8847" y="335"/>
                  </a:cubicBezTo>
                  <a:cubicBezTo>
                    <a:pt x="8886" y="350"/>
                    <a:pt x="8960" y="370"/>
                    <a:pt x="9044" y="399"/>
                  </a:cubicBezTo>
                  <a:cubicBezTo>
                    <a:pt x="8872" y="537"/>
                    <a:pt x="8857" y="818"/>
                    <a:pt x="9029" y="961"/>
                  </a:cubicBezTo>
                  <a:cubicBezTo>
                    <a:pt x="8950" y="995"/>
                    <a:pt x="8881" y="1025"/>
                    <a:pt x="8862" y="1035"/>
                  </a:cubicBezTo>
                  <a:cubicBezTo>
                    <a:pt x="8620" y="1153"/>
                    <a:pt x="8374" y="1262"/>
                    <a:pt x="8127" y="1365"/>
                  </a:cubicBezTo>
                  <a:cubicBezTo>
                    <a:pt x="8118" y="1370"/>
                    <a:pt x="8113" y="1375"/>
                    <a:pt x="8113" y="1380"/>
                  </a:cubicBezTo>
                  <a:cubicBezTo>
                    <a:pt x="7980" y="1267"/>
                    <a:pt x="8009" y="1060"/>
                    <a:pt x="8177" y="995"/>
                  </a:cubicBezTo>
                  <a:cubicBezTo>
                    <a:pt x="8201" y="986"/>
                    <a:pt x="8201" y="956"/>
                    <a:pt x="8191" y="941"/>
                  </a:cubicBezTo>
                  <a:cubicBezTo>
                    <a:pt x="8196" y="926"/>
                    <a:pt x="8191" y="907"/>
                    <a:pt x="8172" y="897"/>
                  </a:cubicBezTo>
                  <a:cubicBezTo>
                    <a:pt x="7980" y="818"/>
                    <a:pt x="8044" y="542"/>
                    <a:pt x="8246" y="542"/>
                  </a:cubicBezTo>
                  <a:cubicBezTo>
                    <a:pt x="8290" y="537"/>
                    <a:pt x="8290" y="473"/>
                    <a:pt x="8246" y="473"/>
                  </a:cubicBezTo>
                  <a:cubicBezTo>
                    <a:pt x="8246" y="468"/>
                    <a:pt x="8241" y="468"/>
                    <a:pt x="8236" y="463"/>
                  </a:cubicBezTo>
                  <a:cubicBezTo>
                    <a:pt x="8122" y="394"/>
                    <a:pt x="8083" y="241"/>
                    <a:pt x="8142" y="123"/>
                  </a:cubicBezTo>
                  <a:close/>
                  <a:moveTo>
                    <a:pt x="483" y="966"/>
                  </a:moveTo>
                  <a:lnTo>
                    <a:pt x="8019" y="1035"/>
                  </a:lnTo>
                  <a:cubicBezTo>
                    <a:pt x="7945" y="1138"/>
                    <a:pt x="7945" y="1276"/>
                    <a:pt x="8024" y="1380"/>
                  </a:cubicBezTo>
                  <a:cubicBezTo>
                    <a:pt x="7013" y="1368"/>
                    <a:pt x="6001" y="1361"/>
                    <a:pt x="4990" y="1361"/>
                  </a:cubicBezTo>
                  <a:cubicBezTo>
                    <a:pt x="3571" y="1361"/>
                    <a:pt x="2151" y="1374"/>
                    <a:pt x="730" y="1400"/>
                  </a:cubicBezTo>
                  <a:cubicBezTo>
                    <a:pt x="730" y="1385"/>
                    <a:pt x="720" y="1375"/>
                    <a:pt x="700" y="1370"/>
                  </a:cubicBezTo>
                  <a:lnTo>
                    <a:pt x="671" y="1370"/>
                  </a:lnTo>
                  <a:cubicBezTo>
                    <a:pt x="582" y="1242"/>
                    <a:pt x="518" y="1109"/>
                    <a:pt x="478" y="966"/>
                  </a:cubicBezTo>
                  <a:close/>
                  <a:moveTo>
                    <a:pt x="659" y="0"/>
                  </a:moveTo>
                  <a:cubicBezTo>
                    <a:pt x="653" y="0"/>
                    <a:pt x="646" y="3"/>
                    <a:pt x="641" y="10"/>
                  </a:cubicBezTo>
                  <a:cubicBezTo>
                    <a:pt x="631" y="20"/>
                    <a:pt x="621" y="30"/>
                    <a:pt x="616" y="39"/>
                  </a:cubicBezTo>
                  <a:cubicBezTo>
                    <a:pt x="614" y="39"/>
                    <a:pt x="611" y="39"/>
                    <a:pt x="608" y="39"/>
                  </a:cubicBezTo>
                  <a:cubicBezTo>
                    <a:pt x="229" y="39"/>
                    <a:pt x="0" y="382"/>
                    <a:pt x="0" y="744"/>
                  </a:cubicBezTo>
                  <a:cubicBezTo>
                    <a:pt x="0" y="1163"/>
                    <a:pt x="247" y="1400"/>
                    <a:pt x="631" y="1434"/>
                  </a:cubicBezTo>
                  <a:cubicBezTo>
                    <a:pt x="641" y="1444"/>
                    <a:pt x="646" y="1449"/>
                    <a:pt x="651" y="1459"/>
                  </a:cubicBezTo>
                  <a:cubicBezTo>
                    <a:pt x="660" y="1470"/>
                    <a:pt x="670" y="1475"/>
                    <a:pt x="680" y="1475"/>
                  </a:cubicBezTo>
                  <a:cubicBezTo>
                    <a:pt x="687" y="1475"/>
                    <a:pt x="694" y="1473"/>
                    <a:pt x="700" y="1469"/>
                  </a:cubicBezTo>
                  <a:cubicBezTo>
                    <a:pt x="2215" y="1441"/>
                    <a:pt x="3731" y="1427"/>
                    <a:pt x="5247" y="1427"/>
                  </a:cubicBezTo>
                  <a:cubicBezTo>
                    <a:pt x="6192" y="1427"/>
                    <a:pt x="7138" y="1433"/>
                    <a:pt x="8083" y="1444"/>
                  </a:cubicBezTo>
                  <a:lnTo>
                    <a:pt x="8088" y="1444"/>
                  </a:lnTo>
                  <a:cubicBezTo>
                    <a:pt x="8093" y="1444"/>
                    <a:pt x="8093" y="1444"/>
                    <a:pt x="8093" y="1449"/>
                  </a:cubicBezTo>
                  <a:cubicBezTo>
                    <a:pt x="8099" y="1453"/>
                    <a:pt x="8105" y="1454"/>
                    <a:pt x="8110" y="1454"/>
                  </a:cubicBezTo>
                  <a:cubicBezTo>
                    <a:pt x="8126" y="1454"/>
                    <a:pt x="8138" y="1439"/>
                    <a:pt x="8142" y="1424"/>
                  </a:cubicBezTo>
                  <a:lnTo>
                    <a:pt x="8157" y="1424"/>
                  </a:lnTo>
                  <a:cubicBezTo>
                    <a:pt x="8684" y="1198"/>
                    <a:pt x="9202" y="951"/>
                    <a:pt x="9704" y="675"/>
                  </a:cubicBezTo>
                  <a:cubicBezTo>
                    <a:pt x="9724" y="665"/>
                    <a:pt x="9724" y="631"/>
                    <a:pt x="9704" y="621"/>
                  </a:cubicBezTo>
                  <a:cubicBezTo>
                    <a:pt x="9384" y="468"/>
                    <a:pt x="9059" y="335"/>
                    <a:pt x="8724" y="227"/>
                  </a:cubicBezTo>
                  <a:cubicBezTo>
                    <a:pt x="8596" y="182"/>
                    <a:pt x="8364" y="74"/>
                    <a:pt x="8177" y="49"/>
                  </a:cubicBezTo>
                  <a:cubicBezTo>
                    <a:pt x="8170" y="33"/>
                    <a:pt x="8158" y="22"/>
                    <a:pt x="8145" y="22"/>
                  </a:cubicBezTo>
                  <a:cubicBezTo>
                    <a:pt x="8137" y="22"/>
                    <a:pt x="8130" y="26"/>
                    <a:pt x="8122" y="34"/>
                  </a:cubicBezTo>
                  <a:cubicBezTo>
                    <a:pt x="8118" y="39"/>
                    <a:pt x="8118" y="39"/>
                    <a:pt x="8113" y="44"/>
                  </a:cubicBezTo>
                  <a:cubicBezTo>
                    <a:pt x="8063" y="44"/>
                    <a:pt x="8014" y="54"/>
                    <a:pt x="7975" y="74"/>
                  </a:cubicBezTo>
                  <a:cubicBezTo>
                    <a:pt x="7965" y="79"/>
                    <a:pt x="7960" y="89"/>
                    <a:pt x="7960" y="103"/>
                  </a:cubicBezTo>
                  <a:cubicBezTo>
                    <a:pt x="7254" y="115"/>
                    <a:pt x="6547" y="121"/>
                    <a:pt x="5840" y="121"/>
                  </a:cubicBezTo>
                  <a:cubicBezTo>
                    <a:pt x="4125" y="121"/>
                    <a:pt x="2408" y="87"/>
                    <a:pt x="690" y="25"/>
                  </a:cubicBezTo>
                  <a:cubicBezTo>
                    <a:pt x="687" y="11"/>
                    <a:pt x="673" y="0"/>
                    <a:pt x="65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0"/>
            <p:cNvSpPr/>
            <p:nvPr/>
          </p:nvSpPr>
          <p:spPr>
            <a:xfrm rot="-5400000">
              <a:off x="6305265" y="4343662"/>
              <a:ext cx="163275" cy="21150"/>
            </a:xfrm>
            <a:custGeom>
              <a:avLst/>
              <a:gdLst/>
              <a:ahLst/>
              <a:cxnLst/>
              <a:rect l="l" t="t" r="r" b="b"/>
              <a:pathLst>
                <a:path w="607" h="85" extrusionOk="0">
                  <a:moveTo>
                    <a:pt x="571" y="0"/>
                  </a:moveTo>
                  <a:cubicBezTo>
                    <a:pt x="570" y="0"/>
                    <a:pt x="568" y="0"/>
                    <a:pt x="567" y="0"/>
                  </a:cubicBezTo>
                  <a:cubicBezTo>
                    <a:pt x="460" y="12"/>
                    <a:pt x="354" y="19"/>
                    <a:pt x="249" y="19"/>
                  </a:cubicBezTo>
                  <a:cubicBezTo>
                    <a:pt x="181" y="19"/>
                    <a:pt x="113" y="16"/>
                    <a:pt x="45" y="10"/>
                  </a:cubicBezTo>
                  <a:cubicBezTo>
                    <a:pt x="0" y="10"/>
                    <a:pt x="0" y="74"/>
                    <a:pt x="45" y="79"/>
                  </a:cubicBezTo>
                  <a:cubicBezTo>
                    <a:pt x="106" y="83"/>
                    <a:pt x="167" y="84"/>
                    <a:pt x="228" y="84"/>
                  </a:cubicBezTo>
                  <a:cubicBezTo>
                    <a:pt x="340" y="84"/>
                    <a:pt x="452" y="79"/>
                    <a:pt x="567" y="69"/>
                  </a:cubicBezTo>
                  <a:cubicBezTo>
                    <a:pt x="605" y="65"/>
                    <a:pt x="606" y="0"/>
                    <a:pt x="57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0"/>
            <p:cNvSpPr/>
            <p:nvPr/>
          </p:nvSpPr>
          <p:spPr>
            <a:xfrm rot="-5400000">
              <a:off x="6157060" y="2360549"/>
              <a:ext cx="127500" cy="37324"/>
            </a:xfrm>
            <a:custGeom>
              <a:avLst/>
              <a:gdLst/>
              <a:ahLst/>
              <a:cxnLst/>
              <a:rect l="l" t="t" r="r" b="b"/>
              <a:pathLst>
                <a:path w="474" h="150" extrusionOk="0">
                  <a:moveTo>
                    <a:pt x="48" y="0"/>
                  </a:moveTo>
                  <a:cubicBezTo>
                    <a:pt x="12" y="0"/>
                    <a:pt x="0" y="55"/>
                    <a:pt x="38" y="65"/>
                  </a:cubicBezTo>
                  <a:cubicBezTo>
                    <a:pt x="166" y="94"/>
                    <a:pt x="294" y="119"/>
                    <a:pt x="423" y="148"/>
                  </a:cubicBezTo>
                  <a:cubicBezTo>
                    <a:pt x="425" y="149"/>
                    <a:pt x="428" y="149"/>
                    <a:pt x="431" y="149"/>
                  </a:cubicBezTo>
                  <a:cubicBezTo>
                    <a:pt x="464" y="149"/>
                    <a:pt x="474" y="94"/>
                    <a:pt x="437" y="84"/>
                  </a:cubicBezTo>
                  <a:lnTo>
                    <a:pt x="53" y="1"/>
                  </a:lnTo>
                  <a:cubicBezTo>
                    <a:pt x="51" y="0"/>
                    <a:pt x="50" y="0"/>
                    <a:pt x="4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2" name="Google Shape;1012;p30"/>
          <p:cNvGrpSpPr/>
          <p:nvPr/>
        </p:nvGrpSpPr>
        <p:grpSpPr>
          <a:xfrm>
            <a:off x="2916146" y="2103535"/>
            <a:ext cx="346555" cy="2505512"/>
            <a:chOff x="2663555" y="2062596"/>
            <a:chExt cx="367269" cy="2615903"/>
          </a:xfrm>
        </p:grpSpPr>
        <p:sp>
          <p:nvSpPr>
            <p:cNvPr id="1013" name="Google Shape;1013;p30"/>
            <p:cNvSpPr/>
            <p:nvPr/>
          </p:nvSpPr>
          <p:spPr>
            <a:xfrm rot="-5400000">
              <a:off x="1539238" y="3186913"/>
              <a:ext cx="2615903" cy="367269"/>
            </a:xfrm>
            <a:custGeom>
              <a:avLst/>
              <a:gdLst/>
              <a:ahLst/>
              <a:cxnLst/>
              <a:rect l="l" t="t" r="r" b="b"/>
              <a:pathLst>
                <a:path w="9725" h="1476" extrusionOk="0">
                  <a:moveTo>
                    <a:pt x="695" y="89"/>
                  </a:moveTo>
                  <a:cubicBezTo>
                    <a:pt x="2396" y="154"/>
                    <a:pt x="4097" y="186"/>
                    <a:pt x="5798" y="186"/>
                  </a:cubicBezTo>
                  <a:cubicBezTo>
                    <a:pt x="6542" y="186"/>
                    <a:pt x="7285" y="179"/>
                    <a:pt x="8029" y="167"/>
                  </a:cubicBezTo>
                  <a:cubicBezTo>
                    <a:pt x="8058" y="167"/>
                    <a:pt x="8063" y="138"/>
                    <a:pt x="8058" y="118"/>
                  </a:cubicBezTo>
                  <a:lnTo>
                    <a:pt x="8073" y="118"/>
                  </a:lnTo>
                  <a:cubicBezTo>
                    <a:pt x="8019" y="246"/>
                    <a:pt x="8053" y="399"/>
                    <a:pt x="8162" y="488"/>
                  </a:cubicBezTo>
                  <a:cubicBezTo>
                    <a:pt x="8152" y="493"/>
                    <a:pt x="8147" y="493"/>
                    <a:pt x="8142" y="498"/>
                  </a:cubicBezTo>
                  <a:cubicBezTo>
                    <a:pt x="8137" y="483"/>
                    <a:pt x="8127" y="473"/>
                    <a:pt x="8113" y="473"/>
                  </a:cubicBezTo>
                  <a:cubicBezTo>
                    <a:pt x="6482" y="454"/>
                    <a:pt x="4852" y="445"/>
                    <a:pt x="3221" y="445"/>
                  </a:cubicBezTo>
                  <a:cubicBezTo>
                    <a:pt x="2309" y="445"/>
                    <a:pt x="1396" y="448"/>
                    <a:pt x="483" y="453"/>
                  </a:cubicBezTo>
                  <a:cubicBezTo>
                    <a:pt x="473" y="453"/>
                    <a:pt x="464" y="453"/>
                    <a:pt x="459" y="458"/>
                  </a:cubicBezTo>
                  <a:cubicBezTo>
                    <a:pt x="488" y="335"/>
                    <a:pt x="547" y="217"/>
                    <a:pt x="646" y="103"/>
                  </a:cubicBezTo>
                  <a:lnTo>
                    <a:pt x="666" y="103"/>
                  </a:lnTo>
                  <a:cubicBezTo>
                    <a:pt x="668" y="104"/>
                    <a:pt x="671" y="105"/>
                    <a:pt x="673" y="105"/>
                  </a:cubicBezTo>
                  <a:cubicBezTo>
                    <a:pt x="684" y="105"/>
                    <a:pt x="691" y="97"/>
                    <a:pt x="695" y="89"/>
                  </a:cubicBezTo>
                  <a:close/>
                  <a:moveTo>
                    <a:pt x="9103" y="419"/>
                  </a:moveTo>
                  <a:cubicBezTo>
                    <a:pt x="9320" y="488"/>
                    <a:pt x="9576" y="586"/>
                    <a:pt x="9581" y="670"/>
                  </a:cubicBezTo>
                  <a:cubicBezTo>
                    <a:pt x="9581" y="710"/>
                    <a:pt x="9305" y="838"/>
                    <a:pt x="9088" y="936"/>
                  </a:cubicBezTo>
                  <a:cubicBezTo>
                    <a:pt x="9088" y="926"/>
                    <a:pt x="9088" y="922"/>
                    <a:pt x="9079" y="917"/>
                  </a:cubicBezTo>
                  <a:cubicBezTo>
                    <a:pt x="8936" y="798"/>
                    <a:pt x="8931" y="557"/>
                    <a:pt x="9088" y="443"/>
                  </a:cubicBezTo>
                  <a:cubicBezTo>
                    <a:pt x="9098" y="439"/>
                    <a:pt x="9103" y="429"/>
                    <a:pt x="9103" y="419"/>
                  </a:cubicBezTo>
                  <a:close/>
                  <a:moveTo>
                    <a:pt x="454" y="498"/>
                  </a:moveTo>
                  <a:cubicBezTo>
                    <a:pt x="454" y="508"/>
                    <a:pt x="464" y="517"/>
                    <a:pt x="483" y="517"/>
                  </a:cubicBezTo>
                  <a:cubicBezTo>
                    <a:pt x="1294" y="513"/>
                    <a:pt x="2104" y="510"/>
                    <a:pt x="2915" y="510"/>
                  </a:cubicBezTo>
                  <a:cubicBezTo>
                    <a:pt x="4633" y="510"/>
                    <a:pt x="6352" y="520"/>
                    <a:pt x="8073" y="537"/>
                  </a:cubicBezTo>
                  <a:cubicBezTo>
                    <a:pt x="8029" y="577"/>
                    <a:pt x="7994" y="631"/>
                    <a:pt x="7989" y="695"/>
                  </a:cubicBezTo>
                  <a:cubicBezTo>
                    <a:pt x="7975" y="803"/>
                    <a:pt x="8039" y="897"/>
                    <a:pt x="8127" y="946"/>
                  </a:cubicBezTo>
                  <a:cubicBezTo>
                    <a:pt x="8108" y="956"/>
                    <a:pt x="8093" y="966"/>
                    <a:pt x="8073" y="981"/>
                  </a:cubicBezTo>
                  <a:cubicBezTo>
                    <a:pt x="8068" y="976"/>
                    <a:pt x="8063" y="971"/>
                    <a:pt x="8053" y="971"/>
                  </a:cubicBezTo>
                  <a:cubicBezTo>
                    <a:pt x="5530" y="946"/>
                    <a:pt x="3007" y="926"/>
                    <a:pt x="483" y="902"/>
                  </a:cubicBezTo>
                  <a:cubicBezTo>
                    <a:pt x="473" y="902"/>
                    <a:pt x="469" y="902"/>
                    <a:pt x="464" y="907"/>
                  </a:cubicBezTo>
                  <a:cubicBezTo>
                    <a:pt x="429" y="769"/>
                    <a:pt x="424" y="631"/>
                    <a:pt x="454" y="498"/>
                  </a:cubicBezTo>
                  <a:close/>
                  <a:moveTo>
                    <a:pt x="557" y="108"/>
                  </a:moveTo>
                  <a:cubicBezTo>
                    <a:pt x="478" y="207"/>
                    <a:pt x="429" y="320"/>
                    <a:pt x="400" y="434"/>
                  </a:cubicBezTo>
                  <a:cubicBezTo>
                    <a:pt x="400" y="412"/>
                    <a:pt x="382" y="396"/>
                    <a:pt x="364" y="396"/>
                  </a:cubicBezTo>
                  <a:cubicBezTo>
                    <a:pt x="358" y="396"/>
                    <a:pt x="351" y="399"/>
                    <a:pt x="345" y="404"/>
                  </a:cubicBezTo>
                  <a:cubicBezTo>
                    <a:pt x="252" y="503"/>
                    <a:pt x="222" y="641"/>
                    <a:pt x="266" y="769"/>
                  </a:cubicBezTo>
                  <a:cubicBezTo>
                    <a:pt x="272" y="784"/>
                    <a:pt x="285" y="790"/>
                    <a:pt x="298" y="790"/>
                  </a:cubicBezTo>
                  <a:cubicBezTo>
                    <a:pt x="319" y="790"/>
                    <a:pt x="340" y="773"/>
                    <a:pt x="331" y="749"/>
                  </a:cubicBezTo>
                  <a:cubicBezTo>
                    <a:pt x="291" y="646"/>
                    <a:pt x="316" y="537"/>
                    <a:pt x="390" y="453"/>
                  </a:cubicBezTo>
                  <a:cubicBezTo>
                    <a:pt x="391" y="452"/>
                    <a:pt x="392" y="451"/>
                    <a:pt x="393" y="450"/>
                  </a:cubicBezTo>
                  <a:lnTo>
                    <a:pt x="393" y="450"/>
                  </a:lnTo>
                  <a:cubicBezTo>
                    <a:pt x="322" y="754"/>
                    <a:pt x="406" y="1081"/>
                    <a:pt x="582" y="1365"/>
                  </a:cubicBezTo>
                  <a:cubicBezTo>
                    <a:pt x="266" y="1316"/>
                    <a:pt x="64" y="1104"/>
                    <a:pt x="64" y="744"/>
                  </a:cubicBezTo>
                  <a:cubicBezTo>
                    <a:pt x="64" y="434"/>
                    <a:pt x="247" y="138"/>
                    <a:pt x="557" y="108"/>
                  </a:cubicBezTo>
                  <a:close/>
                  <a:moveTo>
                    <a:pt x="8142" y="123"/>
                  </a:moveTo>
                  <a:lnTo>
                    <a:pt x="8142" y="123"/>
                  </a:lnTo>
                  <a:cubicBezTo>
                    <a:pt x="8256" y="143"/>
                    <a:pt x="8398" y="197"/>
                    <a:pt x="8463" y="217"/>
                  </a:cubicBezTo>
                  <a:cubicBezTo>
                    <a:pt x="8591" y="251"/>
                    <a:pt x="8719" y="291"/>
                    <a:pt x="8847" y="335"/>
                  </a:cubicBezTo>
                  <a:cubicBezTo>
                    <a:pt x="8886" y="350"/>
                    <a:pt x="8960" y="370"/>
                    <a:pt x="9044" y="399"/>
                  </a:cubicBezTo>
                  <a:cubicBezTo>
                    <a:pt x="8872" y="537"/>
                    <a:pt x="8857" y="818"/>
                    <a:pt x="9029" y="961"/>
                  </a:cubicBezTo>
                  <a:cubicBezTo>
                    <a:pt x="8950" y="995"/>
                    <a:pt x="8881" y="1025"/>
                    <a:pt x="8862" y="1035"/>
                  </a:cubicBezTo>
                  <a:cubicBezTo>
                    <a:pt x="8620" y="1153"/>
                    <a:pt x="8374" y="1262"/>
                    <a:pt x="8127" y="1365"/>
                  </a:cubicBezTo>
                  <a:cubicBezTo>
                    <a:pt x="8118" y="1370"/>
                    <a:pt x="8113" y="1375"/>
                    <a:pt x="8113" y="1380"/>
                  </a:cubicBezTo>
                  <a:cubicBezTo>
                    <a:pt x="7980" y="1267"/>
                    <a:pt x="8009" y="1060"/>
                    <a:pt x="8177" y="995"/>
                  </a:cubicBezTo>
                  <a:cubicBezTo>
                    <a:pt x="8201" y="986"/>
                    <a:pt x="8201" y="956"/>
                    <a:pt x="8191" y="941"/>
                  </a:cubicBezTo>
                  <a:cubicBezTo>
                    <a:pt x="8196" y="926"/>
                    <a:pt x="8191" y="907"/>
                    <a:pt x="8172" y="897"/>
                  </a:cubicBezTo>
                  <a:cubicBezTo>
                    <a:pt x="7980" y="818"/>
                    <a:pt x="8044" y="542"/>
                    <a:pt x="8246" y="542"/>
                  </a:cubicBezTo>
                  <a:cubicBezTo>
                    <a:pt x="8290" y="537"/>
                    <a:pt x="8290" y="473"/>
                    <a:pt x="8246" y="473"/>
                  </a:cubicBezTo>
                  <a:cubicBezTo>
                    <a:pt x="8246" y="468"/>
                    <a:pt x="8241" y="468"/>
                    <a:pt x="8236" y="463"/>
                  </a:cubicBezTo>
                  <a:cubicBezTo>
                    <a:pt x="8122" y="394"/>
                    <a:pt x="8083" y="241"/>
                    <a:pt x="8142" y="123"/>
                  </a:cubicBezTo>
                  <a:close/>
                  <a:moveTo>
                    <a:pt x="483" y="966"/>
                  </a:moveTo>
                  <a:lnTo>
                    <a:pt x="8019" y="1035"/>
                  </a:lnTo>
                  <a:cubicBezTo>
                    <a:pt x="7945" y="1138"/>
                    <a:pt x="7945" y="1276"/>
                    <a:pt x="8024" y="1380"/>
                  </a:cubicBezTo>
                  <a:cubicBezTo>
                    <a:pt x="7013" y="1368"/>
                    <a:pt x="6001" y="1361"/>
                    <a:pt x="4990" y="1361"/>
                  </a:cubicBezTo>
                  <a:cubicBezTo>
                    <a:pt x="3571" y="1361"/>
                    <a:pt x="2151" y="1374"/>
                    <a:pt x="730" y="1400"/>
                  </a:cubicBezTo>
                  <a:cubicBezTo>
                    <a:pt x="730" y="1385"/>
                    <a:pt x="720" y="1375"/>
                    <a:pt x="700" y="1370"/>
                  </a:cubicBezTo>
                  <a:lnTo>
                    <a:pt x="671" y="1370"/>
                  </a:lnTo>
                  <a:cubicBezTo>
                    <a:pt x="582" y="1242"/>
                    <a:pt x="518" y="1109"/>
                    <a:pt x="478" y="966"/>
                  </a:cubicBezTo>
                  <a:close/>
                  <a:moveTo>
                    <a:pt x="659" y="0"/>
                  </a:moveTo>
                  <a:cubicBezTo>
                    <a:pt x="653" y="0"/>
                    <a:pt x="646" y="3"/>
                    <a:pt x="641" y="10"/>
                  </a:cubicBezTo>
                  <a:cubicBezTo>
                    <a:pt x="631" y="20"/>
                    <a:pt x="621" y="30"/>
                    <a:pt x="616" y="39"/>
                  </a:cubicBezTo>
                  <a:cubicBezTo>
                    <a:pt x="614" y="39"/>
                    <a:pt x="611" y="39"/>
                    <a:pt x="608" y="39"/>
                  </a:cubicBezTo>
                  <a:cubicBezTo>
                    <a:pt x="229" y="39"/>
                    <a:pt x="0" y="382"/>
                    <a:pt x="0" y="744"/>
                  </a:cubicBezTo>
                  <a:cubicBezTo>
                    <a:pt x="0" y="1163"/>
                    <a:pt x="247" y="1400"/>
                    <a:pt x="631" y="1434"/>
                  </a:cubicBezTo>
                  <a:cubicBezTo>
                    <a:pt x="641" y="1444"/>
                    <a:pt x="646" y="1449"/>
                    <a:pt x="651" y="1459"/>
                  </a:cubicBezTo>
                  <a:cubicBezTo>
                    <a:pt x="660" y="1470"/>
                    <a:pt x="670" y="1475"/>
                    <a:pt x="680" y="1475"/>
                  </a:cubicBezTo>
                  <a:cubicBezTo>
                    <a:pt x="687" y="1475"/>
                    <a:pt x="694" y="1473"/>
                    <a:pt x="700" y="1469"/>
                  </a:cubicBezTo>
                  <a:cubicBezTo>
                    <a:pt x="2215" y="1441"/>
                    <a:pt x="3731" y="1427"/>
                    <a:pt x="5247" y="1427"/>
                  </a:cubicBezTo>
                  <a:cubicBezTo>
                    <a:pt x="6192" y="1427"/>
                    <a:pt x="7138" y="1433"/>
                    <a:pt x="8083" y="1444"/>
                  </a:cubicBezTo>
                  <a:lnTo>
                    <a:pt x="8088" y="1444"/>
                  </a:lnTo>
                  <a:cubicBezTo>
                    <a:pt x="8093" y="1444"/>
                    <a:pt x="8093" y="1444"/>
                    <a:pt x="8093" y="1449"/>
                  </a:cubicBezTo>
                  <a:cubicBezTo>
                    <a:pt x="8099" y="1453"/>
                    <a:pt x="8105" y="1454"/>
                    <a:pt x="8110" y="1454"/>
                  </a:cubicBezTo>
                  <a:cubicBezTo>
                    <a:pt x="8126" y="1454"/>
                    <a:pt x="8138" y="1439"/>
                    <a:pt x="8142" y="1424"/>
                  </a:cubicBezTo>
                  <a:lnTo>
                    <a:pt x="8157" y="1424"/>
                  </a:lnTo>
                  <a:cubicBezTo>
                    <a:pt x="8684" y="1198"/>
                    <a:pt x="9202" y="951"/>
                    <a:pt x="9704" y="675"/>
                  </a:cubicBezTo>
                  <a:cubicBezTo>
                    <a:pt x="9724" y="665"/>
                    <a:pt x="9724" y="631"/>
                    <a:pt x="9704" y="621"/>
                  </a:cubicBezTo>
                  <a:cubicBezTo>
                    <a:pt x="9384" y="468"/>
                    <a:pt x="9059" y="335"/>
                    <a:pt x="8724" y="227"/>
                  </a:cubicBezTo>
                  <a:cubicBezTo>
                    <a:pt x="8596" y="182"/>
                    <a:pt x="8364" y="74"/>
                    <a:pt x="8177" y="49"/>
                  </a:cubicBezTo>
                  <a:cubicBezTo>
                    <a:pt x="8170" y="33"/>
                    <a:pt x="8158" y="22"/>
                    <a:pt x="8145" y="22"/>
                  </a:cubicBezTo>
                  <a:cubicBezTo>
                    <a:pt x="8137" y="22"/>
                    <a:pt x="8130" y="26"/>
                    <a:pt x="8122" y="34"/>
                  </a:cubicBezTo>
                  <a:cubicBezTo>
                    <a:pt x="8118" y="39"/>
                    <a:pt x="8118" y="39"/>
                    <a:pt x="8113" y="44"/>
                  </a:cubicBezTo>
                  <a:cubicBezTo>
                    <a:pt x="8063" y="44"/>
                    <a:pt x="8014" y="54"/>
                    <a:pt x="7975" y="74"/>
                  </a:cubicBezTo>
                  <a:cubicBezTo>
                    <a:pt x="7965" y="79"/>
                    <a:pt x="7960" y="89"/>
                    <a:pt x="7960" y="103"/>
                  </a:cubicBezTo>
                  <a:cubicBezTo>
                    <a:pt x="7254" y="115"/>
                    <a:pt x="6547" y="121"/>
                    <a:pt x="5840" y="121"/>
                  </a:cubicBezTo>
                  <a:cubicBezTo>
                    <a:pt x="4125" y="121"/>
                    <a:pt x="2408" y="87"/>
                    <a:pt x="690" y="25"/>
                  </a:cubicBezTo>
                  <a:cubicBezTo>
                    <a:pt x="687" y="11"/>
                    <a:pt x="673" y="0"/>
                    <a:pt x="65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0"/>
            <p:cNvSpPr/>
            <p:nvPr/>
          </p:nvSpPr>
          <p:spPr>
            <a:xfrm rot="-5400000">
              <a:off x="2858490" y="4343662"/>
              <a:ext cx="163275" cy="21150"/>
            </a:xfrm>
            <a:custGeom>
              <a:avLst/>
              <a:gdLst/>
              <a:ahLst/>
              <a:cxnLst/>
              <a:rect l="l" t="t" r="r" b="b"/>
              <a:pathLst>
                <a:path w="607" h="85" extrusionOk="0">
                  <a:moveTo>
                    <a:pt x="571" y="0"/>
                  </a:moveTo>
                  <a:cubicBezTo>
                    <a:pt x="570" y="0"/>
                    <a:pt x="568" y="0"/>
                    <a:pt x="567" y="0"/>
                  </a:cubicBezTo>
                  <a:cubicBezTo>
                    <a:pt x="460" y="12"/>
                    <a:pt x="354" y="19"/>
                    <a:pt x="249" y="19"/>
                  </a:cubicBezTo>
                  <a:cubicBezTo>
                    <a:pt x="181" y="19"/>
                    <a:pt x="113" y="16"/>
                    <a:pt x="45" y="10"/>
                  </a:cubicBezTo>
                  <a:cubicBezTo>
                    <a:pt x="0" y="10"/>
                    <a:pt x="0" y="74"/>
                    <a:pt x="45" y="79"/>
                  </a:cubicBezTo>
                  <a:cubicBezTo>
                    <a:pt x="106" y="83"/>
                    <a:pt x="167" y="84"/>
                    <a:pt x="228" y="84"/>
                  </a:cubicBezTo>
                  <a:cubicBezTo>
                    <a:pt x="340" y="84"/>
                    <a:pt x="452" y="79"/>
                    <a:pt x="567" y="69"/>
                  </a:cubicBezTo>
                  <a:cubicBezTo>
                    <a:pt x="605" y="65"/>
                    <a:pt x="606" y="0"/>
                    <a:pt x="57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0"/>
            <p:cNvSpPr/>
            <p:nvPr/>
          </p:nvSpPr>
          <p:spPr>
            <a:xfrm rot="-5400000">
              <a:off x="2710285" y="2360549"/>
              <a:ext cx="127500" cy="37324"/>
            </a:xfrm>
            <a:custGeom>
              <a:avLst/>
              <a:gdLst/>
              <a:ahLst/>
              <a:cxnLst/>
              <a:rect l="l" t="t" r="r" b="b"/>
              <a:pathLst>
                <a:path w="474" h="150" extrusionOk="0">
                  <a:moveTo>
                    <a:pt x="48" y="0"/>
                  </a:moveTo>
                  <a:cubicBezTo>
                    <a:pt x="12" y="0"/>
                    <a:pt x="0" y="55"/>
                    <a:pt x="38" y="65"/>
                  </a:cubicBezTo>
                  <a:cubicBezTo>
                    <a:pt x="166" y="94"/>
                    <a:pt x="294" y="119"/>
                    <a:pt x="423" y="148"/>
                  </a:cubicBezTo>
                  <a:cubicBezTo>
                    <a:pt x="425" y="149"/>
                    <a:pt x="428" y="149"/>
                    <a:pt x="431" y="149"/>
                  </a:cubicBezTo>
                  <a:cubicBezTo>
                    <a:pt x="464" y="149"/>
                    <a:pt x="474" y="94"/>
                    <a:pt x="437" y="84"/>
                  </a:cubicBezTo>
                  <a:lnTo>
                    <a:pt x="53" y="1"/>
                  </a:lnTo>
                  <a:cubicBezTo>
                    <a:pt x="51" y="0"/>
                    <a:pt x="50" y="0"/>
                    <a:pt x="4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30"/>
          <p:cNvSpPr txBox="1"/>
          <p:nvPr/>
        </p:nvSpPr>
        <p:spPr>
          <a:xfrm>
            <a:off x="916967" y="2162789"/>
            <a:ext cx="1566254" cy="994500"/>
          </a:xfrm>
          <a:prstGeom prst="rect">
            <a:avLst/>
          </a:prstGeom>
          <a:noFill/>
          <a:ln>
            <a:noFill/>
          </a:ln>
        </p:spPr>
        <p:txBody>
          <a:bodyPr spcFirstLastPara="1" wrap="square" lIns="91425" tIns="91425" rIns="91425" bIns="91425" anchor="t" anchorCtr="0">
            <a:noAutofit/>
          </a:bodyPr>
          <a:lstStyle/>
          <a:p>
            <a:r>
              <a:rPr lang="en-US" sz="1050" dirty="0"/>
              <a:t>The pencils are covered in 8 layers of paint making them that bright yellow color</a:t>
            </a:r>
          </a:p>
          <a:p>
            <a:endParaRPr lang="en-US" sz="1050" dirty="0"/>
          </a:p>
          <a:p>
            <a:r>
              <a:rPr lang="en-US" sz="1050" dirty="0"/>
              <a:t>Then stamped with the Dixon Stamp to indicate brand and how hard the lead is.</a:t>
            </a:r>
          </a:p>
        </p:txBody>
      </p:sp>
      <p:sp>
        <p:nvSpPr>
          <p:cNvPr id="1017" name="Google Shape;1017;p30"/>
          <p:cNvSpPr txBox="1"/>
          <p:nvPr/>
        </p:nvSpPr>
        <p:spPr>
          <a:xfrm>
            <a:off x="6668703" y="2283169"/>
            <a:ext cx="1672511" cy="994500"/>
          </a:xfrm>
          <a:prstGeom prst="rect">
            <a:avLst/>
          </a:prstGeom>
          <a:noFill/>
          <a:ln>
            <a:noFill/>
          </a:ln>
        </p:spPr>
        <p:txBody>
          <a:bodyPr spcFirstLastPara="1" wrap="square" lIns="91425" tIns="91425" rIns="91425" bIns="91425" anchor="t" anchorCtr="0">
            <a:noAutofit/>
          </a:bodyPr>
          <a:lstStyle/>
          <a:p>
            <a:r>
              <a:rPr lang="en-US" sz="1050" b="0" i="0" dirty="0">
                <a:solidFill>
                  <a:srgbClr val="2A2A2A"/>
                </a:solidFill>
                <a:effectLst/>
              </a:rPr>
              <a:t>A metal band, called a ferrule, is wrapped tightly around one end of the pencil which holds the eraser. The pencils are then ready to be sharpened, packaged, and used.</a:t>
            </a:r>
            <a:endParaRPr lang="en-US" sz="1050" dirty="0"/>
          </a:p>
        </p:txBody>
      </p:sp>
      <p:sp>
        <p:nvSpPr>
          <p:cNvPr id="1019" name="Google Shape;1019;p30"/>
          <p:cNvSpPr txBox="1"/>
          <p:nvPr/>
        </p:nvSpPr>
        <p:spPr>
          <a:xfrm>
            <a:off x="974650" y="1716556"/>
            <a:ext cx="1279500" cy="380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b="1" dirty="0">
                <a:latin typeface="Roboto"/>
                <a:ea typeface="Roboto"/>
                <a:cs typeface="Roboto"/>
                <a:sym typeface="Roboto"/>
              </a:rPr>
              <a:t>S</a:t>
            </a:r>
            <a:r>
              <a:rPr lang="en-US" b="1" dirty="0">
                <a:latin typeface="Roboto"/>
                <a:ea typeface="Roboto"/>
                <a:cs typeface="Roboto"/>
                <a:sym typeface="Roboto"/>
              </a:rPr>
              <a:t>t</a:t>
            </a:r>
            <a:r>
              <a:rPr lang="en" b="1" dirty="0">
                <a:latin typeface="Roboto"/>
                <a:ea typeface="Roboto"/>
                <a:cs typeface="Roboto"/>
                <a:sym typeface="Roboto"/>
              </a:rPr>
              <a:t>ep 10+11</a:t>
            </a:r>
            <a:endParaRPr b="1" dirty="0">
              <a:solidFill>
                <a:srgbClr val="000000"/>
              </a:solidFill>
              <a:latin typeface="Roboto"/>
              <a:ea typeface="Roboto"/>
              <a:cs typeface="Roboto"/>
              <a:sym typeface="Roboto"/>
            </a:endParaRPr>
          </a:p>
        </p:txBody>
      </p:sp>
      <p:sp>
        <p:nvSpPr>
          <p:cNvPr id="1020" name="Google Shape;1020;p30"/>
          <p:cNvSpPr txBox="1"/>
          <p:nvPr/>
        </p:nvSpPr>
        <p:spPr>
          <a:xfrm>
            <a:off x="6854171" y="1732117"/>
            <a:ext cx="1279500" cy="380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b="1" dirty="0">
                <a:latin typeface="Roboto"/>
                <a:ea typeface="Roboto"/>
                <a:cs typeface="Roboto"/>
                <a:sym typeface="Roboto"/>
              </a:rPr>
              <a:t>Step 12</a:t>
            </a:r>
            <a:endParaRPr b="1" dirty="0">
              <a:solidFill>
                <a:srgbClr val="000000"/>
              </a:solidFill>
              <a:latin typeface="Roboto"/>
              <a:ea typeface="Roboto"/>
              <a:cs typeface="Roboto"/>
              <a:sym typeface="Roboto"/>
            </a:endParaRPr>
          </a:p>
        </p:txBody>
      </p:sp>
      <p:sp>
        <p:nvSpPr>
          <p:cNvPr id="1025" name="Google Shape;1025;p30"/>
          <p:cNvSpPr txBox="1"/>
          <p:nvPr/>
        </p:nvSpPr>
        <p:spPr>
          <a:xfrm>
            <a:off x="1183150" y="4017513"/>
            <a:ext cx="904500" cy="195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b="1">
                <a:solidFill>
                  <a:schemeClr val="lt1"/>
                </a:solidFill>
                <a:latin typeface="Roboto"/>
                <a:ea typeface="Roboto"/>
                <a:cs typeface="Roboto"/>
                <a:sym typeface="Roboto"/>
              </a:rPr>
              <a:t>Learn it</a:t>
            </a:r>
            <a:endParaRPr sz="1200" b="1">
              <a:solidFill>
                <a:schemeClr val="lt1"/>
              </a:solidFill>
              <a:latin typeface="Roboto"/>
              <a:ea typeface="Roboto"/>
              <a:cs typeface="Roboto"/>
              <a:sym typeface="Roboto"/>
            </a:endParaRPr>
          </a:p>
        </p:txBody>
      </p:sp>
      <p:sp>
        <p:nvSpPr>
          <p:cNvPr id="1026" name="Google Shape;1026;p30"/>
          <p:cNvSpPr txBox="1"/>
          <p:nvPr/>
        </p:nvSpPr>
        <p:spPr>
          <a:xfrm>
            <a:off x="4105450" y="4017513"/>
            <a:ext cx="904500" cy="195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b="1">
                <a:solidFill>
                  <a:schemeClr val="lt1"/>
                </a:solidFill>
                <a:latin typeface="Roboto"/>
                <a:ea typeface="Roboto"/>
                <a:cs typeface="Roboto"/>
                <a:sym typeface="Roboto"/>
              </a:rPr>
              <a:t>Learn it</a:t>
            </a:r>
            <a:endParaRPr sz="1200" b="1">
              <a:solidFill>
                <a:schemeClr val="lt1"/>
              </a:solidFill>
              <a:latin typeface="Roboto"/>
              <a:ea typeface="Roboto"/>
              <a:cs typeface="Roboto"/>
              <a:sym typeface="Roboto"/>
            </a:endParaRPr>
          </a:p>
        </p:txBody>
      </p:sp>
      <p:sp>
        <p:nvSpPr>
          <p:cNvPr id="1027" name="Google Shape;1027;p30"/>
          <p:cNvSpPr txBox="1"/>
          <p:nvPr/>
        </p:nvSpPr>
        <p:spPr>
          <a:xfrm>
            <a:off x="7053499" y="4017513"/>
            <a:ext cx="904500" cy="195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b="1">
                <a:solidFill>
                  <a:schemeClr val="lt1"/>
                </a:solidFill>
                <a:latin typeface="Roboto"/>
                <a:ea typeface="Roboto"/>
                <a:cs typeface="Roboto"/>
                <a:sym typeface="Roboto"/>
              </a:rPr>
              <a:t>Learn it</a:t>
            </a:r>
            <a:endParaRPr sz="1200" b="1">
              <a:solidFill>
                <a:schemeClr val="lt1"/>
              </a:solidFill>
              <a:latin typeface="Roboto"/>
              <a:ea typeface="Roboto"/>
              <a:cs typeface="Roboto"/>
              <a:sym typeface="Roboto"/>
            </a:endParaRPr>
          </a:p>
        </p:txBody>
      </p:sp>
      <p:pic>
        <p:nvPicPr>
          <p:cNvPr id="198" name="Picture 8" descr="Picture">
            <a:extLst>
              <a:ext uri="{FF2B5EF4-FFF2-40B4-BE49-F238E27FC236}">
                <a16:creationId xmlns:a16="http://schemas.microsoft.com/office/drawing/2014/main" id="{1BE3ED56-6376-47FE-8FA5-8FB6D6C6D0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1164" y="767971"/>
            <a:ext cx="1645615" cy="1645615"/>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10" descr="Picture">
            <a:extLst>
              <a:ext uri="{FF2B5EF4-FFF2-40B4-BE49-F238E27FC236}">
                <a16:creationId xmlns:a16="http://schemas.microsoft.com/office/drawing/2014/main" id="{4C675BDE-E7A8-4863-9E78-F9399F65E7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595" y="3042591"/>
            <a:ext cx="1645615" cy="16456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63" name="Google Shape;663;p27"/>
          <p:cNvSpPr/>
          <p:nvPr/>
        </p:nvSpPr>
        <p:spPr>
          <a:xfrm rot="5400000">
            <a:off x="2360478" y="-970241"/>
            <a:ext cx="4181479" cy="7220592"/>
          </a:xfrm>
          <a:custGeom>
            <a:avLst/>
            <a:gdLst/>
            <a:ahLst/>
            <a:cxnLst/>
            <a:rect l="l" t="t" r="r" b="b"/>
            <a:pathLst>
              <a:path w="21302" h="36785" extrusionOk="0">
                <a:moveTo>
                  <a:pt x="586" y="425"/>
                </a:moveTo>
                <a:lnTo>
                  <a:pt x="586" y="425"/>
                </a:lnTo>
                <a:cubicBezTo>
                  <a:pt x="587" y="425"/>
                  <a:pt x="587" y="426"/>
                  <a:pt x="587" y="426"/>
                </a:cubicBezTo>
                <a:cubicBezTo>
                  <a:pt x="587" y="426"/>
                  <a:pt x="587" y="425"/>
                  <a:pt x="586" y="425"/>
                </a:cubicBezTo>
                <a:close/>
                <a:moveTo>
                  <a:pt x="15484" y="1"/>
                </a:moveTo>
                <a:cubicBezTo>
                  <a:pt x="13133" y="1"/>
                  <a:pt x="10785" y="30"/>
                  <a:pt x="8433" y="86"/>
                </a:cubicBezTo>
                <a:cubicBezTo>
                  <a:pt x="7098" y="116"/>
                  <a:pt x="5762" y="155"/>
                  <a:pt x="4427" y="204"/>
                </a:cubicBezTo>
                <a:cubicBezTo>
                  <a:pt x="3761" y="229"/>
                  <a:pt x="3091" y="259"/>
                  <a:pt x="2426" y="283"/>
                </a:cubicBezTo>
                <a:cubicBezTo>
                  <a:pt x="2090" y="298"/>
                  <a:pt x="1760" y="313"/>
                  <a:pt x="1425" y="328"/>
                </a:cubicBezTo>
                <a:cubicBezTo>
                  <a:pt x="1248" y="338"/>
                  <a:pt x="1070" y="342"/>
                  <a:pt x="893" y="342"/>
                </a:cubicBezTo>
                <a:cubicBezTo>
                  <a:pt x="874" y="342"/>
                  <a:pt x="809" y="336"/>
                  <a:pt x="742" y="336"/>
                </a:cubicBezTo>
                <a:cubicBezTo>
                  <a:pt x="639" y="336"/>
                  <a:pt x="532" y="351"/>
                  <a:pt x="586" y="425"/>
                </a:cubicBezTo>
                <a:lnTo>
                  <a:pt x="586" y="425"/>
                </a:lnTo>
                <a:cubicBezTo>
                  <a:pt x="573" y="406"/>
                  <a:pt x="593" y="385"/>
                  <a:pt x="613" y="385"/>
                </a:cubicBezTo>
                <a:cubicBezTo>
                  <a:pt x="620" y="385"/>
                  <a:pt x="626" y="387"/>
                  <a:pt x="632" y="392"/>
                </a:cubicBezTo>
                <a:cubicBezTo>
                  <a:pt x="706" y="461"/>
                  <a:pt x="627" y="530"/>
                  <a:pt x="543" y="540"/>
                </a:cubicBezTo>
                <a:cubicBezTo>
                  <a:pt x="592" y="3167"/>
                  <a:pt x="577" y="5793"/>
                  <a:pt x="523" y="8415"/>
                </a:cubicBezTo>
                <a:cubicBezTo>
                  <a:pt x="435" y="13093"/>
                  <a:pt x="232" y="17760"/>
                  <a:pt x="104" y="22437"/>
                </a:cubicBezTo>
                <a:cubicBezTo>
                  <a:pt x="45" y="24773"/>
                  <a:pt x="1" y="27104"/>
                  <a:pt x="1" y="29440"/>
                </a:cubicBezTo>
                <a:cubicBezTo>
                  <a:pt x="1" y="31772"/>
                  <a:pt x="80" y="34103"/>
                  <a:pt x="129" y="36429"/>
                </a:cubicBezTo>
                <a:cubicBezTo>
                  <a:pt x="641" y="36751"/>
                  <a:pt x="1251" y="36785"/>
                  <a:pt x="1844" y="36785"/>
                </a:cubicBezTo>
                <a:cubicBezTo>
                  <a:pt x="1913" y="36785"/>
                  <a:pt x="1982" y="36784"/>
                  <a:pt x="2051" y="36784"/>
                </a:cubicBezTo>
                <a:cubicBezTo>
                  <a:pt x="2840" y="36779"/>
                  <a:pt x="3628" y="36769"/>
                  <a:pt x="4417" y="36764"/>
                </a:cubicBezTo>
                <a:cubicBezTo>
                  <a:pt x="9971" y="36725"/>
                  <a:pt x="15525" y="36690"/>
                  <a:pt x="21085" y="36656"/>
                </a:cubicBezTo>
                <a:cubicBezTo>
                  <a:pt x="21277" y="36508"/>
                  <a:pt x="21302" y="36202"/>
                  <a:pt x="21297" y="35976"/>
                </a:cubicBezTo>
                <a:cubicBezTo>
                  <a:pt x="21297" y="35655"/>
                  <a:pt x="21282" y="35335"/>
                  <a:pt x="21282" y="35014"/>
                </a:cubicBezTo>
                <a:cubicBezTo>
                  <a:pt x="21272" y="34325"/>
                  <a:pt x="21267" y="33635"/>
                  <a:pt x="21262" y="32940"/>
                </a:cubicBezTo>
                <a:cubicBezTo>
                  <a:pt x="21247" y="31599"/>
                  <a:pt x="21238" y="30254"/>
                  <a:pt x="21228" y="28913"/>
                </a:cubicBezTo>
                <a:cubicBezTo>
                  <a:pt x="21183" y="24058"/>
                  <a:pt x="21144" y="19199"/>
                  <a:pt x="21104" y="14339"/>
                </a:cubicBezTo>
                <a:cubicBezTo>
                  <a:pt x="21065" y="9578"/>
                  <a:pt x="21021" y="4813"/>
                  <a:pt x="20981" y="47"/>
                </a:cubicBezTo>
                <a:cubicBezTo>
                  <a:pt x="19488" y="22"/>
                  <a:pt x="17995" y="7"/>
                  <a:pt x="16501" y="2"/>
                </a:cubicBezTo>
                <a:cubicBezTo>
                  <a:pt x="16162" y="1"/>
                  <a:pt x="15823" y="1"/>
                  <a:pt x="15484"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7" name="Google Shape;677;p27"/>
          <p:cNvGrpSpPr/>
          <p:nvPr/>
        </p:nvGrpSpPr>
        <p:grpSpPr>
          <a:xfrm flipH="1">
            <a:off x="103417" y="117473"/>
            <a:ext cx="1647201" cy="273747"/>
            <a:chOff x="5403458" y="2238393"/>
            <a:chExt cx="1633804" cy="283265"/>
          </a:xfrm>
        </p:grpSpPr>
        <p:sp>
          <p:nvSpPr>
            <p:cNvPr id="678" name="Google Shape;678;p27"/>
            <p:cNvSpPr/>
            <p:nvPr/>
          </p:nvSpPr>
          <p:spPr>
            <a:xfrm>
              <a:off x="5403458" y="2238393"/>
              <a:ext cx="1633804" cy="283265"/>
            </a:xfrm>
            <a:custGeom>
              <a:avLst/>
              <a:gdLst/>
              <a:ahLst/>
              <a:cxnLst/>
              <a:rect l="l" t="t" r="r" b="b"/>
              <a:pathLst>
                <a:path w="19754" h="3425" extrusionOk="0">
                  <a:moveTo>
                    <a:pt x="4190" y="326"/>
                  </a:moveTo>
                  <a:lnTo>
                    <a:pt x="4190" y="326"/>
                  </a:lnTo>
                  <a:cubicBezTo>
                    <a:pt x="6013" y="385"/>
                    <a:pt x="7847" y="371"/>
                    <a:pt x="9675" y="381"/>
                  </a:cubicBezTo>
                  <a:cubicBezTo>
                    <a:pt x="10611" y="385"/>
                    <a:pt x="11548" y="390"/>
                    <a:pt x="12489" y="395"/>
                  </a:cubicBezTo>
                  <a:cubicBezTo>
                    <a:pt x="13132" y="399"/>
                    <a:pt x="13785" y="415"/>
                    <a:pt x="14435" y="415"/>
                  </a:cubicBezTo>
                  <a:cubicBezTo>
                    <a:pt x="14697" y="415"/>
                    <a:pt x="14959" y="412"/>
                    <a:pt x="15219" y="405"/>
                  </a:cubicBezTo>
                  <a:lnTo>
                    <a:pt x="15219" y="405"/>
                  </a:lnTo>
                  <a:cubicBezTo>
                    <a:pt x="15175" y="504"/>
                    <a:pt x="15155" y="612"/>
                    <a:pt x="15155" y="706"/>
                  </a:cubicBezTo>
                  <a:cubicBezTo>
                    <a:pt x="15155" y="804"/>
                    <a:pt x="15150" y="903"/>
                    <a:pt x="15155" y="1006"/>
                  </a:cubicBezTo>
                  <a:cubicBezTo>
                    <a:pt x="14949" y="995"/>
                    <a:pt x="14742" y="992"/>
                    <a:pt x="14535" y="992"/>
                  </a:cubicBezTo>
                  <a:cubicBezTo>
                    <a:pt x="14286" y="992"/>
                    <a:pt x="14038" y="997"/>
                    <a:pt x="13790" y="997"/>
                  </a:cubicBezTo>
                  <a:cubicBezTo>
                    <a:pt x="13322" y="997"/>
                    <a:pt x="12849" y="992"/>
                    <a:pt x="12376" y="992"/>
                  </a:cubicBezTo>
                  <a:cubicBezTo>
                    <a:pt x="11449" y="987"/>
                    <a:pt x="10528" y="987"/>
                    <a:pt x="9601" y="982"/>
                  </a:cubicBezTo>
                  <a:cubicBezTo>
                    <a:pt x="8679" y="982"/>
                    <a:pt x="7753" y="977"/>
                    <a:pt x="6831" y="977"/>
                  </a:cubicBezTo>
                  <a:cubicBezTo>
                    <a:pt x="6287" y="977"/>
                    <a:pt x="5736" y="965"/>
                    <a:pt x="5188" y="965"/>
                  </a:cubicBezTo>
                  <a:cubicBezTo>
                    <a:pt x="4869" y="965"/>
                    <a:pt x="4550" y="969"/>
                    <a:pt x="4234" y="982"/>
                  </a:cubicBezTo>
                  <a:cubicBezTo>
                    <a:pt x="4199" y="967"/>
                    <a:pt x="4165" y="957"/>
                    <a:pt x="4126" y="952"/>
                  </a:cubicBezTo>
                  <a:cubicBezTo>
                    <a:pt x="4411" y="775"/>
                    <a:pt x="4436" y="514"/>
                    <a:pt x="4190" y="326"/>
                  </a:cubicBezTo>
                  <a:close/>
                  <a:moveTo>
                    <a:pt x="4377" y="1041"/>
                  </a:moveTo>
                  <a:cubicBezTo>
                    <a:pt x="4748" y="1054"/>
                    <a:pt x="5121" y="1058"/>
                    <a:pt x="5495" y="1058"/>
                  </a:cubicBezTo>
                  <a:cubicBezTo>
                    <a:pt x="5841" y="1058"/>
                    <a:pt x="6188" y="1055"/>
                    <a:pt x="6532" y="1055"/>
                  </a:cubicBezTo>
                  <a:cubicBezTo>
                    <a:pt x="6632" y="1055"/>
                    <a:pt x="6732" y="1055"/>
                    <a:pt x="6831" y="1056"/>
                  </a:cubicBezTo>
                  <a:cubicBezTo>
                    <a:pt x="7753" y="1056"/>
                    <a:pt x="8679" y="1061"/>
                    <a:pt x="9601" y="1061"/>
                  </a:cubicBezTo>
                  <a:cubicBezTo>
                    <a:pt x="10528" y="1066"/>
                    <a:pt x="11449" y="1066"/>
                    <a:pt x="12376" y="1071"/>
                  </a:cubicBezTo>
                  <a:cubicBezTo>
                    <a:pt x="12849" y="1071"/>
                    <a:pt x="13317" y="1075"/>
                    <a:pt x="13790" y="1075"/>
                  </a:cubicBezTo>
                  <a:cubicBezTo>
                    <a:pt x="14092" y="1075"/>
                    <a:pt x="14397" y="1084"/>
                    <a:pt x="14701" y="1084"/>
                  </a:cubicBezTo>
                  <a:cubicBezTo>
                    <a:pt x="14853" y="1084"/>
                    <a:pt x="15004" y="1082"/>
                    <a:pt x="15155" y="1075"/>
                  </a:cubicBezTo>
                  <a:cubicBezTo>
                    <a:pt x="15155" y="1332"/>
                    <a:pt x="15165" y="1583"/>
                    <a:pt x="15175" y="1839"/>
                  </a:cubicBezTo>
                  <a:lnTo>
                    <a:pt x="15160" y="1839"/>
                  </a:lnTo>
                  <a:cubicBezTo>
                    <a:pt x="14750" y="1828"/>
                    <a:pt x="14338" y="1825"/>
                    <a:pt x="13926" y="1825"/>
                  </a:cubicBezTo>
                  <a:cubicBezTo>
                    <a:pt x="13432" y="1825"/>
                    <a:pt x="12937" y="1830"/>
                    <a:pt x="12445" y="1830"/>
                  </a:cubicBezTo>
                  <a:lnTo>
                    <a:pt x="9670" y="1825"/>
                  </a:lnTo>
                  <a:cubicBezTo>
                    <a:pt x="8768" y="1825"/>
                    <a:pt x="7861" y="1825"/>
                    <a:pt x="6954" y="1820"/>
                  </a:cubicBezTo>
                  <a:cubicBezTo>
                    <a:pt x="6478" y="1820"/>
                    <a:pt x="5994" y="1812"/>
                    <a:pt x="5511" y="1812"/>
                  </a:cubicBezTo>
                  <a:cubicBezTo>
                    <a:pt x="5124" y="1812"/>
                    <a:pt x="4738" y="1817"/>
                    <a:pt x="4357" y="1834"/>
                  </a:cubicBezTo>
                  <a:cubicBezTo>
                    <a:pt x="4771" y="1627"/>
                    <a:pt x="4756" y="1243"/>
                    <a:pt x="4377" y="1041"/>
                  </a:cubicBezTo>
                  <a:close/>
                  <a:moveTo>
                    <a:pt x="1651" y="1184"/>
                  </a:moveTo>
                  <a:cubicBezTo>
                    <a:pt x="1991" y="1588"/>
                    <a:pt x="2026" y="1997"/>
                    <a:pt x="1597" y="2386"/>
                  </a:cubicBezTo>
                  <a:lnTo>
                    <a:pt x="1075" y="2224"/>
                  </a:lnTo>
                  <a:cubicBezTo>
                    <a:pt x="819" y="2145"/>
                    <a:pt x="0" y="1982"/>
                    <a:pt x="262" y="1726"/>
                  </a:cubicBezTo>
                  <a:cubicBezTo>
                    <a:pt x="424" y="1558"/>
                    <a:pt x="863" y="1460"/>
                    <a:pt x="1124" y="1371"/>
                  </a:cubicBezTo>
                  <a:cubicBezTo>
                    <a:pt x="1302" y="1307"/>
                    <a:pt x="1474" y="1248"/>
                    <a:pt x="1651" y="1184"/>
                  </a:cubicBezTo>
                  <a:close/>
                  <a:moveTo>
                    <a:pt x="4352" y="1879"/>
                  </a:moveTo>
                  <a:lnTo>
                    <a:pt x="4352" y="1879"/>
                  </a:lnTo>
                  <a:cubicBezTo>
                    <a:pt x="4751" y="1900"/>
                    <a:pt x="5154" y="1905"/>
                    <a:pt x="5557" y="1905"/>
                  </a:cubicBezTo>
                  <a:cubicBezTo>
                    <a:pt x="6004" y="1905"/>
                    <a:pt x="6452" y="1899"/>
                    <a:pt x="6895" y="1899"/>
                  </a:cubicBezTo>
                  <a:cubicBezTo>
                    <a:pt x="7822" y="1903"/>
                    <a:pt x="8748" y="1903"/>
                    <a:pt x="9670" y="1903"/>
                  </a:cubicBezTo>
                  <a:cubicBezTo>
                    <a:pt x="10577" y="1908"/>
                    <a:pt x="11484" y="1908"/>
                    <a:pt x="12386" y="1908"/>
                  </a:cubicBezTo>
                  <a:cubicBezTo>
                    <a:pt x="13012" y="1912"/>
                    <a:pt x="13642" y="1922"/>
                    <a:pt x="14271" y="1922"/>
                  </a:cubicBezTo>
                  <a:cubicBezTo>
                    <a:pt x="14568" y="1922"/>
                    <a:pt x="14865" y="1920"/>
                    <a:pt x="15160" y="1913"/>
                  </a:cubicBezTo>
                  <a:cubicBezTo>
                    <a:pt x="15165" y="1913"/>
                    <a:pt x="15170" y="1908"/>
                    <a:pt x="15175" y="1908"/>
                  </a:cubicBezTo>
                  <a:cubicBezTo>
                    <a:pt x="15185" y="2115"/>
                    <a:pt x="15195" y="2327"/>
                    <a:pt x="15200" y="2534"/>
                  </a:cubicBezTo>
                  <a:cubicBezTo>
                    <a:pt x="14818" y="2512"/>
                    <a:pt x="14430" y="2505"/>
                    <a:pt x="14042" y="2505"/>
                  </a:cubicBezTo>
                  <a:cubicBezTo>
                    <a:pt x="13559" y="2505"/>
                    <a:pt x="13075" y="2515"/>
                    <a:pt x="12598" y="2515"/>
                  </a:cubicBezTo>
                  <a:cubicBezTo>
                    <a:pt x="12542" y="2515"/>
                    <a:pt x="12486" y="2515"/>
                    <a:pt x="12430" y="2515"/>
                  </a:cubicBezTo>
                  <a:cubicBezTo>
                    <a:pt x="11503" y="2510"/>
                    <a:pt x="10577" y="2505"/>
                    <a:pt x="9650" y="2505"/>
                  </a:cubicBezTo>
                  <a:cubicBezTo>
                    <a:pt x="8309" y="2497"/>
                    <a:pt x="6968" y="2485"/>
                    <a:pt x="5628" y="2485"/>
                  </a:cubicBezTo>
                  <a:cubicBezTo>
                    <a:pt x="5165" y="2485"/>
                    <a:pt x="4702" y="2486"/>
                    <a:pt x="4239" y="2490"/>
                  </a:cubicBezTo>
                  <a:cubicBezTo>
                    <a:pt x="4402" y="2406"/>
                    <a:pt x="4525" y="2298"/>
                    <a:pt x="4540" y="2160"/>
                  </a:cubicBezTo>
                  <a:cubicBezTo>
                    <a:pt x="4549" y="2046"/>
                    <a:pt x="4475" y="1948"/>
                    <a:pt x="4352" y="1879"/>
                  </a:cubicBezTo>
                  <a:close/>
                  <a:moveTo>
                    <a:pt x="4027" y="346"/>
                  </a:moveTo>
                  <a:lnTo>
                    <a:pt x="4027" y="346"/>
                  </a:lnTo>
                  <a:cubicBezTo>
                    <a:pt x="4308" y="514"/>
                    <a:pt x="4283" y="785"/>
                    <a:pt x="3943" y="933"/>
                  </a:cubicBezTo>
                  <a:cubicBezTo>
                    <a:pt x="3899" y="952"/>
                    <a:pt x="3894" y="1002"/>
                    <a:pt x="3958" y="1011"/>
                  </a:cubicBezTo>
                  <a:lnTo>
                    <a:pt x="3973" y="1011"/>
                  </a:lnTo>
                  <a:cubicBezTo>
                    <a:pt x="3973" y="1021"/>
                    <a:pt x="3983" y="1021"/>
                    <a:pt x="3997" y="1021"/>
                  </a:cubicBezTo>
                  <a:cubicBezTo>
                    <a:pt x="4012" y="1026"/>
                    <a:pt x="4027" y="1026"/>
                    <a:pt x="4047" y="1026"/>
                  </a:cubicBezTo>
                  <a:cubicBezTo>
                    <a:pt x="4638" y="1144"/>
                    <a:pt x="4712" y="1642"/>
                    <a:pt x="4126" y="1825"/>
                  </a:cubicBezTo>
                  <a:cubicBezTo>
                    <a:pt x="4071" y="1839"/>
                    <a:pt x="4096" y="1889"/>
                    <a:pt x="4145" y="1899"/>
                  </a:cubicBezTo>
                  <a:cubicBezTo>
                    <a:pt x="4678" y="2022"/>
                    <a:pt x="4298" y="2382"/>
                    <a:pt x="3997" y="2500"/>
                  </a:cubicBezTo>
                  <a:cubicBezTo>
                    <a:pt x="3963" y="2510"/>
                    <a:pt x="3948" y="2544"/>
                    <a:pt x="3983" y="2559"/>
                  </a:cubicBezTo>
                  <a:cubicBezTo>
                    <a:pt x="4165" y="2658"/>
                    <a:pt x="4372" y="2805"/>
                    <a:pt x="4180" y="2963"/>
                  </a:cubicBezTo>
                  <a:cubicBezTo>
                    <a:pt x="4096" y="3027"/>
                    <a:pt x="3973" y="3072"/>
                    <a:pt x="3859" y="3116"/>
                  </a:cubicBezTo>
                  <a:cubicBezTo>
                    <a:pt x="3273" y="2909"/>
                    <a:pt x="2667" y="2727"/>
                    <a:pt x="2070" y="2534"/>
                  </a:cubicBezTo>
                  <a:lnTo>
                    <a:pt x="1686" y="2416"/>
                  </a:lnTo>
                  <a:cubicBezTo>
                    <a:pt x="2149" y="2086"/>
                    <a:pt x="2228" y="1494"/>
                    <a:pt x="1770" y="1144"/>
                  </a:cubicBezTo>
                  <a:cubicBezTo>
                    <a:pt x="1873" y="1105"/>
                    <a:pt x="1982" y="1066"/>
                    <a:pt x="2085" y="1031"/>
                  </a:cubicBezTo>
                  <a:cubicBezTo>
                    <a:pt x="2721" y="809"/>
                    <a:pt x="3421" y="617"/>
                    <a:pt x="4017" y="356"/>
                  </a:cubicBezTo>
                  <a:cubicBezTo>
                    <a:pt x="4022" y="351"/>
                    <a:pt x="4027" y="351"/>
                    <a:pt x="4027" y="346"/>
                  </a:cubicBezTo>
                  <a:close/>
                  <a:moveTo>
                    <a:pt x="18880" y="312"/>
                  </a:moveTo>
                  <a:cubicBezTo>
                    <a:pt x="19018" y="312"/>
                    <a:pt x="19154" y="320"/>
                    <a:pt x="19276" y="346"/>
                  </a:cubicBezTo>
                  <a:cubicBezTo>
                    <a:pt x="19571" y="410"/>
                    <a:pt x="19566" y="558"/>
                    <a:pt x="19566" y="721"/>
                  </a:cubicBezTo>
                  <a:cubicBezTo>
                    <a:pt x="19566" y="829"/>
                    <a:pt x="19566" y="942"/>
                    <a:pt x="19566" y="1051"/>
                  </a:cubicBezTo>
                  <a:cubicBezTo>
                    <a:pt x="19571" y="1273"/>
                    <a:pt x="19571" y="1489"/>
                    <a:pt x="19571" y="1711"/>
                  </a:cubicBezTo>
                  <a:cubicBezTo>
                    <a:pt x="19571" y="1918"/>
                    <a:pt x="19571" y="2125"/>
                    <a:pt x="19576" y="2332"/>
                  </a:cubicBezTo>
                  <a:cubicBezTo>
                    <a:pt x="19576" y="2515"/>
                    <a:pt x="19675" y="2884"/>
                    <a:pt x="19463" y="3027"/>
                  </a:cubicBezTo>
                  <a:cubicBezTo>
                    <a:pt x="19305" y="3132"/>
                    <a:pt x="19031" y="3140"/>
                    <a:pt x="18790" y="3140"/>
                  </a:cubicBezTo>
                  <a:cubicBezTo>
                    <a:pt x="18746" y="3140"/>
                    <a:pt x="18703" y="3140"/>
                    <a:pt x="18662" y="3140"/>
                  </a:cubicBezTo>
                  <a:cubicBezTo>
                    <a:pt x="18632" y="3140"/>
                    <a:pt x="18603" y="3140"/>
                    <a:pt x="18576" y="3141"/>
                  </a:cubicBezTo>
                  <a:cubicBezTo>
                    <a:pt x="18231" y="3141"/>
                    <a:pt x="17891" y="3145"/>
                    <a:pt x="17546" y="3145"/>
                  </a:cubicBezTo>
                  <a:cubicBezTo>
                    <a:pt x="17605" y="3027"/>
                    <a:pt x="17605" y="2889"/>
                    <a:pt x="17585" y="2771"/>
                  </a:cubicBezTo>
                  <a:cubicBezTo>
                    <a:pt x="17551" y="2465"/>
                    <a:pt x="17482" y="2165"/>
                    <a:pt x="17447" y="1864"/>
                  </a:cubicBezTo>
                  <a:cubicBezTo>
                    <a:pt x="17413" y="1558"/>
                    <a:pt x="17393" y="1258"/>
                    <a:pt x="17393" y="952"/>
                  </a:cubicBezTo>
                  <a:cubicBezTo>
                    <a:pt x="17393" y="795"/>
                    <a:pt x="17398" y="637"/>
                    <a:pt x="17403" y="479"/>
                  </a:cubicBezTo>
                  <a:cubicBezTo>
                    <a:pt x="17408" y="430"/>
                    <a:pt x="17413" y="376"/>
                    <a:pt x="17413" y="326"/>
                  </a:cubicBezTo>
                  <a:lnTo>
                    <a:pt x="18384" y="326"/>
                  </a:lnTo>
                  <a:cubicBezTo>
                    <a:pt x="18536" y="324"/>
                    <a:pt x="18710" y="312"/>
                    <a:pt x="18880" y="312"/>
                  </a:cubicBezTo>
                  <a:close/>
                  <a:moveTo>
                    <a:pt x="4145" y="2544"/>
                  </a:moveTo>
                  <a:lnTo>
                    <a:pt x="4145" y="2544"/>
                  </a:lnTo>
                  <a:cubicBezTo>
                    <a:pt x="5979" y="2574"/>
                    <a:pt x="7812" y="2569"/>
                    <a:pt x="9650" y="2579"/>
                  </a:cubicBezTo>
                  <a:cubicBezTo>
                    <a:pt x="10557" y="2584"/>
                    <a:pt x="11464" y="2584"/>
                    <a:pt x="12371" y="2593"/>
                  </a:cubicBezTo>
                  <a:cubicBezTo>
                    <a:pt x="13017" y="2593"/>
                    <a:pt x="13674" y="2617"/>
                    <a:pt x="14327" y="2617"/>
                  </a:cubicBezTo>
                  <a:cubicBezTo>
                    <a:pt x="14621" y="2617"/>
                    <a:pt x="14914" y="2612"/>
                    <a:pt x="15205" y="2598"/>
                  </a:cubicBezTo>
                  <a:cubicBezTo>
                    <a:pt x="15205" y="2623"/>
                    <a:pt x="15205" y="2648"/>
                    <a:pt x="15205" y="2677"/>
                  </a:cubicBezTo>
                  <a:cubicBezTo>
                    <a:pt x="15210" y="2820"/>
                    <a:pt x="15185" y="3007"/>
                    <a:pt x="15288" y="3145"/>
                  </a:cubicBezTo>
                  <a:cubicBezTo>
                    <a:pt x="15218" y="3144"/>
                    <a:pt x="15148" y="3143"/>
                    <a:pt x="15078" y="3143"/>
                  </a:cubicBezTo>
                  <a:cubicBezTo>
                    <a:pt x="14712" y="3143"/>
                    <a:pt x="14341" y="3162"/>
                    <a:pt x="13977" y="3170"/>
                  </a:cubicBezTo>
                  <a:cubicBezTo>
                    <a:pt x="13504" y="3175"/>
                    <a:pt x="13036" y="3185"/>
                    <a:pt x="12563" y="3190"/>
                  </a:cubicBezTo>
                  <a:cubicBezTo>
                    <a:pt x="11597" y="3200"/>
                    <a:pt x="10636" y="3205"/>
                    <a:pt x="9675" y="3205"/>
                  </a:cubicBezTo>
                  <a:cubicBezTo>
                    <a:pt x="7972" y="3205"/>
                    <a:pt x="6272" y="3169"/>
                    <a:pt x="4574" y="3169"/>
                  </a:cubicBezTo>
                  <a:cubicBezTo>
                    <a:pt x="4385" y="3169"/>
                    <a:pt x="4196" y="3169"/>
                    <a:pt x="4007" y="3170"/>
                  </a:cubicBezTo>
                  <a:cubicBezTo>
                    <a:pt x="4002" y="3170"/>
                    <a:pt x="3997" y="3165"/>
                    <a:pt x="3992" y="3160"/>
                  </a:cubicBezTo>
                  <a:cubicBezTo>
                    <a:pt x="3983" y="3160"/>
                    <a:pt x="3978" y="3155"/>
                    <a:pt x="3968" y="3155"/>
                  </a:cubicBezTo>
                  <a:cubicBezTo>
                    <a:pt x="4150" y="3101"/>
                    <a:pt x="4328" y="3027"/>
                    <a:pt x="4377" y="2899"/>
                  </a:cubicBezTo>
                  <a:cubicBezTo>
                    <a:pt x="4431" y="2756"/>
                    <a:pt x="4298" y="2638"/>
                    <a:pt x="4145" y="2544"/>
                  </a:cubicBezTo>
                  <a:close/>
                  <a:moveTo>
                    <a:pt x="15862" y="104"/>
                  </a:moveTo>
                  <a:cubicBezTo>
                    <a:pt x="15921" y="104"/>
                    <a:pt x="15982" y="111"/>
                    <a:pt x="16043" y="124"/>
                  </a:cubicBezTo>
                  <a:cubicBezTo>
                    <a:pt x="16333" y="188"/>
                    <a:pt x="16383" y="356"/>
                    <a:pt x="16407" y="528"/>
                  </a:cubicBezTo>
                  <a:cubicBezTo>
                    <a:pt x="16447" y="814"/>
                    <a:pt x="16457" y="1105"/>
                    <a:pt x="16457" y="1391"/>
                  </a:cubicBezTo>
                  <a:cubicBezTo>
                    <a:pt x="16461" y="1972"/>
                    <a:pt x="16358" y="2544"/>
                    <a:pt x="16319" y="3121"/>
                  </a:cubicBezTo>
                  <a:cubicBezTo>
                    <a:pt x="16164" y="3186"/>
                    <a:pt x="15980" y="3254"/>
                    <a:pt x="15790" y="3254"/>
                  </a:cubicBezTo>
                  <a:cubicBezTo>
                    <a:pt x="15750" y="3254"/>
                    <a:pt x="15709" y="3251"/>
                    <a:pt x="15668" y="3244"/>
                  </a:cubicBezTo>
                  <a:cubicBezTo>
                    <a:pt x="15318" y="3195"/>
                    <a:pt x="15333" y="2958"/>
                    <a:pt x="15328" y="2786"/>
                  </a:cubicBezTo>
                  <a:cubicBezTo>
                    <a:pt x="15318" y="2485"/>
                    <a:pt x="15313" y="2189"/>
                    <a:pt x="15308" y="1894"/>
                  </a:cubicBezTo>
                  <a:cubicBezTo>
                    <a:pt x="15298" y="1598"/>
                    <a:pt x="15288" y="1302"/>
                    <a:pt x="15284" y="1002"/>
                  </a:cubicBezTo>
                  <a:cubicBezTo>
                    <a:pt x="15279" y="814"/>
                    <a:pt x="15239" y="592"/>
                    <a:pt x="15328" y="400"/>
                  </a:cubicBezTo>
                  <a:cubicBezTo>
                    <a:pt x="15362" y="390"/>
                    <a:pt x="15367" y="366"/>
                    <a:pt x="15357" y="346"/>
                  </a:cubicBezTo>
                  <a:cubicBezTo>
                    <a:pt x="15372" y="316"/>
                    <a:pt x="15397" y="292"/>
                    <a:pt x="15422" y="262"/>
                  </a:cubicBezTo>
                  <a:cubicBezTo>
                    <a:pt x="15518" y="162"/>
                    <a:pt x="15683" y="104"/>
                    <a:pt x="15862" y="104"/>
                  </a:cubicBezTo>
                  <a:close/>
                  <a:moveTo>
                    <a:pt x="16827" y="88"/>
                  </a:moveTo>
                  <a:cubicBezTo>
                    <a:pt x="16856" y="88"/>
                    <a:pt x="16884" y="89"/>
                    <a:pt x="16910" y="90"/>
                  </a:cubicBezTo>
                  <a:cubicBezTo>
                    <a:pt x="17171" y="100"/>
                    <a:pt x="17284" y="203"/>
                    <a:pt x="17289" y="356"/>
                  </a:cubicBezTo>
                  <a:cubicBezTo>
                    <a:pt x="17294" y="519"/>
                    <a:pt x="17275" y="681"/>
                    <a:pt x="17270" y="844"/>
                  </a:cubicBezTo>
                  <a:cubicBezTo>
                    <a:pt x="17270" y="1194"/>
                    <a:pt x="17289" y="1549"/>
                    <a:pt x="17329" y="1899"/>
                  </a:cubicBezTo>
                  <a:cubicBezTo>
                    <a:pt x="17368" y="2224"/>
                    <a:pt x="17467" y="2554"/>
                    <a:pt x="17477" y="2879"/>
                  </a:cubicBezTo>
                  <a:cubicBezTo>
                    <a:pt x="17477" y="3057"/>
                    <a:pt x="17422" y="3279"/>
                    <a:pt x="17112" y="3343"/>
                  </a:cubicBezTo>
                  <a:cubicBezTo>
                    <a:pt x="17058" y="3353"/>
                    <a:pt x="17005" y="3358"/>
                    <a:pt x="16952" y="3358"/>
                  </a:cubicBezTo>
                  <a:cubicBezTo>
                    <a:pt x="16731" y="3358"/>
                    <a:pt x="16526" y="3273"/>
                    <a:pt x="16427" y="3145"/>
                  </a:cubicBezTo>
                  <a:cubicBezTo>
                    <a:pt x="16422" y="3141"/>
                    <a:pt x="16422" y="3141"/>
                    <a:pt x="16417" y="3141"/>
                  </a:cubicBezTo>
                  <a:cubicBezTo>
                    <a:pt x="16417" y="3136"/>
                    <a:pt x="16422" y="3136"/>
                    <a:pt x="16422" y="3131"/>
                  </a:cubicBezTo>
                  <a:cubicBezTo>
                    <a:pt x="16599" y="2520"/>
                    <a:pt x="16595" y="1869"/>
                    <a:pt x="16580" y="1248"/>
                  </a:cubicBezTo>
                  <a:cubicBezTo>
                    <a:pt x="16570" y="962"/>
                    <a:pt x="16590" y="657"/>
                    <a:pt x="16501" y="376"/>
                  </a:cubicBezTo>
                  <a:cubicBezTo>
                    <a:pt x="16486" y="326"/>
                    <a:pt x="16461" y="277"/>
                    <a:pt x="16422" y="233"/>
                  </a:cubicBezTo>
                  <a:cubicBezTo>
                    <a:pt x="16442" y="233"/>
                    <a:pt x="16457" y="223"/>
                    <a:pt x="16461" y="208"/>
                  </a:cubicBezTo>
                  <a:cubicBezTo>
                    <a:pt x="16503" y="105"/>
                    <a:pt x="16680" y="88"/>
                    <a:pt x="16827" y="88"/>
                  </a:cubicBezTo>
                  <a:close/>
                  <a:moveTo>
                    <a:pt x="16821" y="0"/>
                  </a:moveTo>
                  <a:cubicBezTo>
                    <a:pt x="16614" y="0"/>
                    <a:pt x="16416" y="53"/>
                    <a:pt x="16353" y="169"/>
                  </a:cubicBezTo>
                  <a:cubicBezTo>
                    <a:pt x="16269" y="105"/>
                    <a:pt x="16151" y="55"/>
                    <a:pt x="16003" y="36"/>
                  </a:cubicBezTo>
                  <a:cubicBezTo>
                    <a:pt x="15946" y="28"/>
                    <a:pt x="15893" y="24"/>
                    <a:pt x="15843" y="24"/>
                  </a:cubicBezTo>
                  <a:cubicBezTo>
                    <a:pt x="15542" y="24"/>
                    <a:pt x="15361" y="157"/>
                    <a:pt x="15264" y="321"/>
                  </a:cubicBezTo>
                  <a:cubicBezTo>
                    <a:pt x="14843" y="306"/>
                    <a:pt x="14418" y="302"/>
                    <a:pt x="13994" y="302"/>
                  </a:cubicBezTo>
                  <a:cubicBezTo>
                    <a:pt x="13670" y="302"/>
                    <a:pt x="13346" y="304"/>
                    <a:pt x="13024" y="304"/>
                  </a:cubicBezTo>
                  <a:cubicBezTo>
                    <a:pt x="12845" y="304"/>
                    <a:pt x="12667" y="304"/>
                    <a:pt x="12489" y="302"/>
                  </a:cubicBezTo>
                  <a:cubicBezTo>
                    <a:pt x="11548" y="297"/>
                    <a:pt x="10611" y="292"/>
                    <a:pt x="9675" y="287"/>
                  </a:cubicBezTo>
                  <a:cubicBezTo>
                    <a:pt x="8431" y="284"/>
                    <a:pt x="7182" y="265"/>
                    <a:pt x="5936" y="265"/>
                  </a:cubicBezTo>
                  <a:cubicBezTo>
                    <a:pt x="5332" y="265"/>
                    <a:pt x="4728" y="269"/>
                    <a:pt x="4126" y="282"/>
                  </a:cubicBezTo>
                  <a:cubicBezTo>
                    <a:pt x="4091" y="262"/>
                    <a:pt x="4061" y="247"/>
                    <a:pt x="4022" y="228"/>
                  </a:cubicBezTo>
                  <a:cubicBezTo>
                    <a:pt x="4010" y="222"/>
                    <a:pt x="3998" y="220"/>
                    <a:pt x="3986" y="220"/>
                  </a:cubicBezTo>
                  <a:cubicBezTo>
                    <a:pt x="3935" y="220"/>
                    <a:pt x="3902" y="268"/>
                    <a:pt x="3938" y="297"/>
                  </a:cubicBezTo>
                  <a:cubicBezTo>
                    <a:pt x="3574" y="395"/>
                    <a:pt x="3229" y="533"/>
                    <a:pt x="2884" y="652"/>
                  </a:cubicBezTo>
                  <a:cubicBezTo>
                    <a:pt x="2489" y="790"/>
                    <a:pt x="2100" y="923"/>
                    <a:pt x="1711" y="1061"/>
                  </a:cubicBezTo>
                  <a:cubicBezTo>
                    <a:pt x="1321" y="1199"/>
                    <a:pt x="932" y="1332"/>
                    <a:pt x="547" y="1470"/>
                  </a:cubicBezTo>
                  <a:cubicBezTo>
                    <a:pt x="345" y="1544"/>
                    <a:pt x="69" y="1652"/>
                    <a:pt x="40" y="1815"/>
                  </a:cubicBezTo>
                  <a:cubicBezTo>
                    <a:pt x="15" y="1943"/>
                    <a:pt x="148" y="2022"/>
                    <a:pt x="311" y="2081"/>
                  </a:cubicBezTo>
                  <a:cubicBezTo>
                    <a:pt x="700" y="2224"/>
                    <a:pt x="1124" y="2337"/>
                    <a:pt x="1528" y="2465"/>
                  </a:cubicBezTo>
                  <a:cubicBezTo>
                    <a:pt x="2282" y="2702"/>
                    <a:pt x="3031" y="2953"/>
                    <a:pt x="3805" y="3170"/>
                  </a:cubicBezTo>
                  <a:cubicBezTo>
                    <a:pt x="3815" y="3180"/>
                    <a:pt x="3835" y="3185"/>
                    <a:pt x="3859" y="3185"/>
                  </a:cubicBezTo>
                  <a:cubicBezTo>
                    <a:pt x="3884" y="3190"/>
                    <a:pt x="3904" y="3195"/>
                    <a:pt x="3928" y="3200"/>
                  </a:cubicBezTo>
                  <a:cubicBezTo>
                    <a:pt x="3933" y="3205"/>
                    <a:pt x="3938" y="3210"/>
                    <a:pt x="3953" y="3210"/>
                  </a:cubicBezTo>
                  <a:cubicBezTo>
                    <a:pt x="5415" y="3278"/>
                    <a:pt x="6889" y="3291"/>
                    <a:pt x="8359" y="3291"/>
                  </a:cubicBezTo>
                  <a:cubicBezTo>
                    <a:pt x="8796" y="3291"/>
                    <a:pt x="9234" y="3290"/>
                    <a:pt x="9670" y="3288"/>
                  </a:cubicBezTo>
                  <a:cubicBezTo>
                    <a:pt x="10616" y="3288"/>
                    <a:pt x="11558" y="3283"/>
                    <a:pt x="12504" y="3274"/>
                  </a:cubicBezTo>
                  <a:cubicBezTo>
                    <a:pt x="12972" y="3269"/>
                    <a:pt x="13445" y="3264"/>
                    <a:pt x="13918" y="3254"/>
                  </a:cubicBezTo>
                  <a:cubicBezTo>
                    <a:pt x="14396" y="3249"/>
                    <a:pt x="14894" y="3259"/>
                    <a:pt x="15367" y="3219"/>
                  </a:cubicBezTo>
                  <a:cubicBezTo>
                    <a:pt x="15407" y="3249"/>
                    <a:pt x="15456" y="3274"/>
                    <a:pt x="15515" y="3293"/>
                  </a:cubicBezTo>
                  <a:cubicBezTo>
                    <a:pt x="15601" y="3321"/>
                    <a:pt x="15687" y="3332"/>
                    <a:pt x="15771" y="3332"/>
                  </a:cubicBezTo>
                  <a:cubicBezTo>
                    <a:pt x="15991" y="3332"/>
                    <a:pt x="16199" y="3252"/>
                    <a:pt x="16363" y="3155"/>
                  </a:cubicBezTo>
                  <a:lnTo>
                    <a:pt x="16373" y="3155"/>
                  </a:lnTo>
                  <a:cubicBezTo>
                    <a:pt x="16373" y="3155"/>
                    <a:pt x="16373" y="3155"/>
                    <a:pt x="16373" y="3160"/>
                  </a:cubicBezTo>
                  <a:cubicBezTo>
                    <a:pt x="16451" y="3328"/>
                    <a:pt x="16708" y="3425"/>
                    <a:pt x="16965" y="3425"/>
                  </a:cubicBezTo>
                  <a:cubicBezTo>
                    <a:pt x="17130" y="3425"/>
                    <a:pt x="17295" y="3385"/>
                    <a:pt x="17413" y="3298"/>
                  </a:cubicBezTo>
                  <a:cubicBezTo>
                    <a:pt x="17457" y="3269"/>
                    <a:pt x="17491" y="3229"/>
                    <a:pt x="17521" y="3190"/>
                  </a:cubicBezTo>
                  <a:lnTo>
                    <a:pt x="17526" y="3190"/>
                  </a:lnTo>
                  <a:cubicBezTo>
                    <a:pt x="17866" y="3201"/>
                    <a:pt x="18208" y="3213"/>
                    <a:pt x="18552" y="3213"/>
                  </a:cubicBezTo>
                  <a:cubicBezTo>
                    <a:pt x="18652" y="3213"/>
                    <a:pt x="18752" y="3212"/>
                    <a:pt x="18852" y="3210"/>
                  </a:cubicBezTo>
                  <a:cubicBezTo>
                    <a:pt x="19088" y="3205"/>
                    <a:pt x="19369" y="3190"/>
                    <a:pt x="19547" y="3081"/>
                  </a:cubicBezTo>
                  <a:cubicBezTo>
                    <a:pt x="19744" y="2958"/>
                    <a:pt x="19690" y="2751"/>
                    <a:pt x="19690" y="2593"/>
                  </a:cubicBezTo>
                  <a:cubicBezTo>
                    <a:pt x="19690" y="2298"/>
                    <a:pt x="19690" y="2007"/>
                    <a:pt x="19690" y="1711"/>
                  </a:cubicBezTo>
                  <a:cubicBezTo>
                    <a:pt x="19685" y="1430"/>
                    <a:pt x="19685" y="1149"/>
                    <a:pt x="19685" y="868"/>
                  </a:cubicBezTo>
                  <a:cubicBezTo>
                    <a:pt x="19685" y="696"/>
                    <a:pt x="19754" y="450"/>
                    <a:pt x="19502" y="326"/>
                  </a:cubicBezTo>
                  <a:cubicBezTo>
                    <a:pt x="19347" y="256"/>
                    <a:pt x="19140" y="246"/>
                    <a:pt x="18942" y="246"/>
                  </a:cubicBezTo>
                  <a:cubicBezTo>
                    <a:pt x="18863" y="246"/>
                    <a:pt x="18786" y="247"/>
                    <a:pt x="18714" y="247"/>
                  </a:cubicBezTo>
                  <a:lnTo>
                    <a:pt x="17403" y="247"/>
                  </a:lnTo>
                  <a:cubicBezTo>
                    <a:pt x="17398" y="233"/>
                    <a:pt x="17393" y="218"/>
                    <a:pt x="17388" y="208"/>
                  </a:cubicBezTo>
                  <a:cubicBezTo>
                    <a:pt x="17324" y="75"/>
                    <a:pt x="17066" y="0"/>
                    <a:pt x="16821" y="0"/>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7"/>
            <p:cNvSpPr/>
            <p:nvPr/>
          </p:nvSpPr>
          <p:spPr>
            <a:xfrm>
              <a:off x="6761238" y="2245671"/>
              <a:ext cx="88083" cy="270528"/>
            </a:xfrm>
            <a:custGeom>
              <a:avLst/>
              <a:gdLst/>
              <a:ahLst/>
              <a:cxnLst/>
              <a:rect l="l" t="t" r="r" b="b"/>
              <a:pathLst>
                <a:path w="1065" h="3271" extrusionOk="0">
                  <a:moveTo>
                    <a:pt x="410" y="0"/>
                  </a:moveTo>
                  <a:cubicBezTo>
                    <a:pt x="263" y="0"/>
                    <a:pt x="86" y="17"/>
                    <a:pt x="44" y="120"/>
                  </a:cubicBezTo>
                  <a:cubicBezTo>
                    <a:pt x="40" y="135"/>
                    <a:pt x="25" y="145"/>
                    <a:pt x="5" y="145"/>
                  </a:cubicBezTo>
                  <a:cubicBezTo>
                    <a:pt x="44" y="189"/>
                    <a:pt x="69" y="238"/>
                    <a:pt x="84" y="288"/>
                  </a:cubicBezTo>
                  <a:cubicBezTo>
                    <a:pt x="173" y="569"/>
                    <a:pt x="153" y="874"/>
                    <a:pt x="163" y="1160"/>
                  </a:cubicBezTo>
                  <a:cubicBezTo>
                    <a:pt x="178" y="1781"/>
                    <a:pt x="182" y="2432"/>
                    <a:pt x="5" y="3043"/>
                  </a:cubicBezTo>
                  <a:cubicBezTo>
                    <a:pt x="5" y="3048"/>
                    <a:pt x="0" y="3048"/>
                    <a:pt x="0" y="3053"/>
                  </a:cubicBezTo>
                  <a:cubicBezTo>
                    <a:pt x="0" y="3053"/>
                    <a:pt x="5" y="3053"/>
                    <a:pt x="10" y="3057"/>
                  </a:cubicBezTo>
                  <a:cubicBezTo>
                    <a:pt x="109" y="3185"/>
                    <a:pt x="314" y="3270"/>
                    <a:pt x="535" y="3270"/>
                  </a:cubicBezTo>
                  <a:cubicBezTo>
                    <a:pt x="588" y="3270"/>
                    <a:pt x="641" y="3265"/>
                    <a:pt x="695" y="3255"/>
                  </a:cubicBezTo>
                  <a:cubicBezTo>
                    <a:pt x="1005" y="3191"/>
                    <a:pt x="1065" y="2969"/>
                    <a:pt x="1060" y="2791"/>
                  </a:cubicBezTo>
                  <a:cubicBezTo>
                    <a:pt x="1050" y="2466"/>
                    <a:pt x="951" y="2136"/>
                    <a:pt x="912" y="1811"/>
                  </a:cubicBezTo>
                  <a:cubicBezTo>
                    <a:pt x="872" y="1461"/>
                    <a:pt x="853" y="1106"/>
                    <a:pt x="853" y="756"/>
                  </a:cubicBezTo>
                  <a:cubicBezTo>
                    <a:pt x="858" y="593"/>
                    <a:pt x="877" y="431"/>
                    <a:pt x="872" y="268"/>
                  </a:cubicBezTo>
                  <a:cubicBezTo>
                    <a:pt x="867" y="120"/>
                    <a:pt x="754" y="12"/>
                    <a:pt x="493" y="2"/>
                  </a:cubicBezTo>
                  <a:cubicBezTo>
                    <a:pt x="467" y="1"/>
                    <a:pt x="439" y="0"/>
                    <a:pt x="410" y="0"/>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7"/>
            <p:cNvSpPr/>
            <p:nvPr/>
          </p:nvSpPr>
          <p:spPr>
            <a:xfrm>
              <a:off x="6663810" y="2246994"/>
              <a:ext cx="101151" cy="260852"/>
            </a:xfrm>
            <a:custGeom>
              <a:avLst/>
              <a:gdLst/>
              <a:ahLst/>
              <a:cxnLst/>
              <a:rect l="l" t="t" r="r" b="b"/>
              <a:pathLst>
                <a:path w="1223" h="3154" extrusionOk="0">
                  <a:moveTo>
                    <a:pt x="624" y="0"/>
                  </a:moveTo>
                  <a:cubicBezTo>
                    <a:pt x="445" y="0"/>
                    <a:pt x="279" y="60"/>
                    <a:pt x="183" y="163"/>
                  </a:cubicBezTo>
                  <a:cubicBezTo>
                    <a:pt x="158" y="188"/>
                    <a:pt x="133" y="212"/>
                    <a:pt x="114" y="247"/>
                  </a:cubicBezTo>
                  <a:cubicBezTo>
                    <a:pt x="128" y="262"/>
                    <a:pt x="123" y="286"/>
                    <a:pt x="89" y="296"/>
                  </a:cubicBezTo>
                  <a:cubicBezTo>
                    <a:pt x="0" y="488"/>
                    <a:pt x="40" y="710"/>
                    <a:pt x="45" y="902"/>
                  </a:cubicBezTo>
                  <a:cubicBezTo>
                    <a:pt x="49" y="1198"/>
                    <a:pt x="59" y="1494"/>
                    <a:pt x="64" y="1790"/>
                  </a:cubicBezTo>
                  <a:cubicBezTo>
                    <a:pt x="74" y="2085"/>
                    <a:pt x="79" y="2386"/>
                    <a:pt x="89" y="2682"/>
                  </a:cubicBezTo>
                  <a:cubicBezTo>
                    <a:pt x="94" y="2859"/>
                    <a:pt x="74" y="3091"/>
                    <a:pt x="429" y="3145"/>
                  </a:cubicBezTo>
                  <a:cubicBezTo>
                    <a:pt x="467" y="3151"/>
                    <a:pt x="506" y="3153"/>
                    <a:pt x="544" y="3153"/>
                  </a:cubicBezTo>
                  <a:cubicBezTo>
                    <a:pt x="736" y="3153"/>
                    <a:pt x="923" y="3088"/>
                    <a:pt x="1080" y="3022"/>
                  </a:cubicBezTo>
                  <a:cubicBezTo>
                    <a:pt x="1080" y="3017"/>
                    <a:pt x="1075" y="3017"/>
                    <a:pt x="1075" y="3017"/>
                  </a:cubicBezTo>
                  <a:cubicBezTo>
                    <a:pt x="1119" y="2440"/>
                    <a:pt x="1222" y="1868"/>
                    <a:pt x="1218" y="1292"/>
                  </a:cubicBezTo>
                  <a:cubicBezTo>
                    <a:pt x="1213" y="1001"/>
                    <a:pt x="1208" y="710"/>
                    <a:pt x="1168" y="424"/>
                  </a:cubicBezTo>
                  <a:cubicBezTo>
                    <a:pt x="1144" y="252"/>
                    <a:pt x="1094" y="84"/>
                    <a:pt x="804" y="20"/>
                  </a:cubicBezTo>
                  <a:cubicBezTo>
                    <a:pt x="744" y="7"/>
                    <a:pt x="683" y="0"/>
                    <a:pt x="624" y="0"/>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7"/>
            <p:cNvSpPr/>
            <p:nvPr/>
          </p:nvSpPr>
          <p:spPr>
            <a:xfrm>
              <a:off x="6841876" y="2264114"/>
              <a:ext cx="188821" cy="234469"/>
            </a:xfrm>
            <a:custGeom>
              <a:avLst/>
              <a:gdLst/>
              <a:ahLst/>
              <a:cxnLst/>
              <a:rect l="l" t="t" r="r" b="b"/>
              <a:pathLst>
                <a:path w="2283" h="2835" extrusionOk="0">
                  <a:moveTo>
                    <a:pt x="1488" y="1"/>
                  </a:moveTo>
                  <a:cubicBezTo>
                    <a:pt x="1318" y="1"/>
                    <a:pt x="1144" y="13"/>
                    <a:pt x="992" y="15"/>
                  </a:cubicBezTo>
                  <a:lnTo>
                    <a:pt x="21" y="15"/>
                  </a:lnTo>
                  <a:cubicBezTo>
                    <a:pt x="21" y="65"/>
                    <a:pt x="16" y="119"/>
                    <a:pt x="11" y="168"/>
                  </a:cubicBezTo>
                  <a:cubicBezTo>
                    <a:pt x="6" y="326"/>
                    <a:pt x="1" y="484"/>
                    <a:pt x="1" y="641"/>
                  </a:cubicBezTo>
                  <a:cubicBezTo>
                    <a:pt x="1" y="947"/>
                    <a:pt x="21" y="1247"/>
                    <a:pt x="55" y="1553"/>
                  </a:cubicBezTo>
                  <a:cubicBezTo>
                    <a:pt x="90" y="1854"/>
                    <a:pt x="154" y="2159"/>
                    <a:pt x="193" y="2460"/>
                  </a:cubicBezTo>
                  <a:cubicBezTo>
                    <a:pt x="208" y="2583"/>
                    <a:pt x="213" y="2716"/>
                    <a:pt x="154" y="2834"/>
                  </a:cubicBezTo>
                  <a:cubicBezTo>
                    <a:pt x="494" y="2834"/>
                    <a:pt x="839" y="2830"/>
                    <a:pt x="1184" y="2830"/>
                  </a:cubicBezTo>
                  <a:cubicBezTo>
                    <a:pt x="1211" y="2829"/>
                    <a:pt x="1240" y="2829"/>
                    <a:pt x="1270" y="2829"/>
                  </a:cubicBezTo>
                  <a:cubicBezTo>
                    <a:pt x="1311" y="2829"/>
                    <a:pt x="1354" y="2829"/>
                    <a:pt x="1398" y="2829"/>
                  </a:cubicBezTo>
                  <a:cubicBezTo>
                    <a:pt x="1639" y="2829"/>
                    <a:pt x="1913" y="2821"/>
                    <a:pt x="2071" y="2716"/>
                  </a:cubicBezTo>
                  <a:cubicBezTo>
                    <a:pt x="2283" y="2573"/>
                    <a:pt x="2184" y="2204"/>
                    <a:pt x="2179" y="2026"/>
                  </a:cubicBezTo>
                  <a:cubicBezTo>
                    <a:pt x="2179" y="1814"/>
                    <a:pt x="2179" y="1607"/>
                    <a:pt x="2179" y="1400"/>
                  </a:cubicBezTo>
                  <a:cubicBezTo>
                    <a:pt x="2179" y="1178"/>
                    <a:pt x="2174" y="962"/>
                    <a:pt x="2174" y="740"/>
                  </a:cubicBezTo>
                  <a:cubicBezTo>
                    <a:pt x="2174" y="631"/>
                    <a:pt x="2174" y="518"/>
                    <a:pt x="2174" y="410"/>
                  </a:cubicBezTo>
                  <a:cubicBezTo>
                    <a:pt x="2174" y="247"/>
                    <a:pt x="2179" y="94"/>
                    <a:pt x="1884" y="35"/>
                  </a:cubicBezTo>
                  <a:cubicBezTo>
                    <a:pt x="1762" y="9"/>
                    <a:pt x="1626" y="1"/>
                    <a:pt x="1488" y="1"/>
                  </a:cubicBezTo>
                  <a:close/>
                </a:path>
              </a:pathLst>
            </a:custGeom>
            <a:solidFill>
              <a:srgbClr val="EEEEE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7"/>
            <p:cNvSpPr/>
            <p:nvPr/>
          </p:nvSpPr>
          <p:spPr>
            <a:xfrm>
              <a:off x="5542817" y="2267009"/>
              <a:ext cx="250356" cy="229093"/>
            </a:xfrm>
            <a:custGeom>
              <a:avLst/>
              <a:gdLst/>
              <a:ahLst/>
              <a:cxnLst/>
              <a:rect l="l" t="t" r="r" b="b"/>
              <a:pathLst>
                <a:path w="3027" h="2770" extrusionOk="0">
                  <a:moveTo>
                    <a:pt x="2342" y="0"/>
                  </a:moveTo>
                  <a:cubicBezTo>
                    <a:pt x="2342" y="5"/>
                    <a:pt x="2337" y="5"/>
                    <a:pt x="2332" y="10"/>
                  </a:cubicBezTo>
                  <a:cubicBezTo>
                    <a:pt x="1736" y="271"/>
                    <a:pt x="1036" y="463"/>
                    <a:pt x="405" y="685"/>
                  </a:cubicBezTo>
                  <a:cubicBezTo>
                    <a:pt x="297" y="725"/>
                    <a:pt x="193" y="759"/>
                    <a:pt x="85" y="798"/>
                  </a:cubicBezTo>
                  <a:cubicBezTo>
                    <a:pt x="543" y="1148"/>
                    <a:pt x="464" y="1740"/>
                    <a:pt x="1" y="2070"/>
                  </a:cubicBezTo>
                  <a:lnTo>
                    <a:pt x="385" y="2193"/>
                  </a:lnTo>
                  <a:cubicBezTo>
                    <a:pt x="982" y="2381"/>
                    <a:pt x="1588" y="2563"/>
                    <a:pt x="2174" y="2770"/>
                  </a:cubicBezTo>
                  <a:cubicBezTo>
                    <a:pt x="2288" y="2730"/>
                    <a:pt x="2411" y="2686"/>
                    <a:pt x="2495" y="2617"/>
                  </a:cubicBezTo>
                  <a:cubicBezTo>
                    <a:pt x="2687" y="2459"/>
                    <a:pt x="2480" y="2312"/>
                    <a:pt x="2298" y="2218"/>
                  </a:cubicBezTo>
                  <a:cubicBezTo>
                    <a:pt x="2263" y="2198"/>
                    <a:pt x="2278" y="2164"/>
                    <a:pt x="2312" y="2154"/>
                  </a:cubicBezTo>
                  <a:cubicBezTo>
                    <a:pt x="2613" y="2036"/>
                    <a:pt x="2993" y="1676"/>
                    <a:pt x="2460" y="1557"/>
                  </a:cubicBezTo>
                  <a:cubicBezTo>
                    <a:pt x="2411" y="1543"/>
                    <a:pt x="2386" y="1493"/>
                    <a:pt x="2445" y="1479"/>
                  </a:cubicBezTo>
                  <a:cubicBezTo>
                    <a:pt x="3027" y="1296"/>
                    <a:pt x="2953" y="798"/>
                    <a:pt x="2362" y="680"/>
                  </a:cubicBezTo>
                  <a:lnTo>
                    <a:pt x="2312" y="680"/>
                  </a:lnTo>
                  <a:cubicBezTo>
                    <a:pt x="2298" y="680"/>
                    <a:pt x="2293" y="675"/>
                    <a:pt x="2288" y="670"/>
                  </a:cubicBezTo>
                  <a:cubicBezTo>
                    <a:pt x="2283" y="665"/>
                    <a:pt x="2278" y="665"/>
                    <a:pt x="2273" y="665"/>
                  </a:cubicBezTo>
                  <a:cubicBezTo>
                    <a:pt x="2214" y="660"/>
                    <a:pt x="2214" y="606"/>
                    <a:pt x="2258" y="587"/>
                  </a:cubicBezTo>
                  <a:cubicBezTo>
                    <a:pt x="2598" y="439"/>
                    <a:pt x="2623" y="168"/>
                    <a:pt x="2342" y="0"/>
                  </a:cubicBez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7"/>
            <p:cNvSpPr/>
            <p:nvPr/>
          </p:nvSpPr>
          <p:spPr>
            <a:xfrm>
              <a:off x="5744619" y="2265355"/>
              <a:ext cx="917640" cy="56322"/>
            </a:xfrm>
            <a:custGeom>
              <a:avLst/>
              <a:gdLst/>
              <a:ahLst/>
              <a:cxnLst/>
              <a:rect l="l" t="t" r="r" b="b"/>
              <a:pathLst>
                <a:path w="11095" h="681" extrusionOk="0">
                  <a:moveTo>
                    <a:pt x="65" y="0"/>
                  </a:moveTo>
                  <a:lnTo>
                    <a:pt x="65" y="0"/>
                  </a:lnTo>
                  <a:cubicBezTo>
                    <a:pt x="311" y="188"/>
                    <a:pt x="286" y="449"/>
                    <a:pt x="1" y="626"/>
                  </a:cubicBezTo>
                  <a:cubicBezTo>
                    <a:pt x="40" y="631"/>
                    <a:pt x="74" y="641"/>
                    <a:pt x="109" y="656"/>
                  </a:cubicBezTo>
                  <a:cubicBezTo>
                    <a:pt x="427" y="643"/>
                    <a:pt x="746" y="639"/>
                    <a:pt x="1065" y="639"/>
                  </a:cubicBezTo>
                  <a:cubicBezTo>
                    <a:pt x="1613" y="639"/>
                    <a:pt x="2162" y="651"/>
                    <a:pt x="2706" y="651"/>
                  </a:cubicBezTo>
                  <a:cubicBezTo>
                    <a:pt x="3628" y="651"/>
                    <a:pt x="4554" y="656"/>
                    <a:pt x="5476" y="656"/>
                  </a:cubicBezTo>
                  <a:cubicBezTo>
                    <a:pt x="6403" y="661"/>
                    <a:pt x="7329" y="666"/>
                    <a:pt x="8251" y="666"/>
                  </a:cubicBezTo>
                  <a:cubicBezTo>
                    <a:pt x="8724" y="666"/>
                    <a:pt x="9197" y="671"/>
                    <a:pt x="9670" y="671"/>
                  </a:cubicBezTo>
                  <a:cubicBezTo>
                    <a:pt x="9915" y="671"/>
                    <a:pt x="10164" y="666"/>
                    <a:pt x="10412" y="666"/>
                  </a:cubicBezTo>
                  <a:cubicBezTo>
                    <a:pt x="10620" y="666"/>
                    <a:pt x="10827" y="669"/>
                    <a:pt x="11030" y="680"/>
                  </a:cubicBezTo>
                  <a:cubicBezTo>
                    <a:pt x="11030" y="582"/>
                    <a:pt x="11030" y="478"/>
                    <a:pt x="11030" y="380"/>
                  </a:cubicBezTo>
                  <a:cubicBezTo>
                    <a:pt x="11035" y="286"/>
                    <a:pt x="11050" y="183"/>
                    <a:pt x="11094" y="79"/>
                  </a:cubicBezTo>
                  <a:lnTo>
                    <a:pt x="11094" y="79"/>
                  </a:lnTo>
                  <a:cubicBezTo>
                    <a:pt x="10834" y="86"/>
                    <a:pt x="10573" y="89"/>
                    <a:pt x="10311" y="89"/>
                  </a:cubicBezTo>
                  <a:cubicBezTo>
                    <a:pt x="9662" y="89"/>
                    <a:pt x="9010" y="73"/>
                    <a:pt x="8364" y="69"/>
                  </a:cubicBezTo>
                  <a:cubicBezTo>
                    <a:pt x="7423" y="64"/>
                    <a:pt x="6486" y="59"/>
                    <a:pt x="5550" y="55"/>
                  </a:cubicBezTo>
                  <a:cubicBezTo>
                    <a:pt x="3722" y="45"/>
                    <a:pt x="1888" y="59"/>
                    <a:pt x="65" y="0"/>
                  </a:cubicBez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7"/>
            <p:cNvSpPr/>
            <p:nvPr/>
          </p:nvSpPr>
          <p:spPr>
            <a:xfrm>
              <a:off x="5763807" y="2324406"/>
              <a:ext cx="894812" cy="66578"/>
            </a:xfrm>
            <a:custGeom>
              <a:avLst/>
              <a:gdLst/>
              <a:ahLst/>
              <a:cxnLst/>
              <a:rect l="l" t="t" r="r" b="b"/>
              <a:pathLst>
                <a:path w="10819" h="805" extrusionOk="0">
                  <a:moveTo>
                    <a:pt x="20" y="1"/>
                  </a:moveTo>
                  <a:lnTo>
                    <a:pt x="20" y="1"/>
                  </a:lnTo>
                  <a:cubicBezTo>
                    <a:pt x="394" y="203"/>
                    <a:pt x="414" y="587"/>
                    <a:pt x="0" y="794"/>
                  </a:cubicBezTo>
                  <a:cubicBezTo>
                    <a:pt x="345" y="779"/>
                    <a:pt x="693" y="774"/>
                    <a:pt x="1040" y="774"/>
                  </a:cubicBezTo>
                  <a:cubicBezTo>
                    <a:pt x="1562" y="774"/>
                    <a:pt x="2085" y="785"/>
                    <a:pt x="2602" y="785"/>
                  </a:cubicBezTo>
                  <a:cubicBezTo>
                    <a:pt x="3504" y="785"/>
                    <a:pt x="4411" y="785"/>
                    <a:pt x="5318" y="790"/>
                  </a:cubicBezTo>
                  <a:lnTo>
                    <a:pt x="8093" y="794"/>
                  </a:lnTo>
                  <a:cubicBezTo>
                    <a:pt x="8648" y="794"/>
                    <a:pt x="9205" y="787"/>
                    <a:pt x="9761" y="787"/>
                  </a:cubicBezTo>
                  <a:cubicBezTo>
                    <a:pt x="10109" y="787"/>
                    <a:pt x="10456" y="790"/>
                    <a:pt x="10803" y="799"/>
                  </a:cubicBezTo>
                  <a:cubicBezTo>
                    <a:pt x="10808" y="799"/>
                    <a:pt x="10813" y="799"/>
                    <a:pt x="10818" y="804"/>
                  </a:cubicBezTo>
                  <a:cubicBezTo>
                    <a:pt x="10808" y="548"/>
                    <a:pt x="10798" y="292"/>
                    <a:pt x="10798" y="35"/>
                  </a:cubicBezTo>
                  <a:cubicBezTo>
                    <a:pt x="10633" y="45"/>
                    <a:pt x="10466" y="48"/>
                    <a:pt x="10298" y="48"/>
                  </a:cubicBezTo>
                  <a:cubicBezTo>
                    <a:pt x="10010" y="48"/>
                    <a:pt x="9720" y="39"/>
                    <a:pt x="9433" y="35"/>
                  </a:cubicBezTo>
                  <a:lnTo>
                    <a:pt x="8019" y="35"/>
                  </a:lnTo>
                  <a:cubicBezTo>
                    <a:pt x="7097" y="31"/>
                    <a:pt x="6171" y="26"/>
                    <a:pt x="5244" y="26"/>
                  </a:cubicBezTo>
                  <a:cubicBezTo>
                    <a:pt x="4322" y="21"/>
                    <a:pt x="3396" y="16"/>
                    <a:pt x="2474" y="16"/>
                  </a:cubicBezTo>
                  <a:cubicBezTo>
                    <a:pt x="2375" y="15"/>
                    <a:pt x="2275" y="15"/>
                    <a:pt x="2175" y="15"/>
                  </a:cubicBezTo>
                  <a:cubicBezTo>
                    <a:pt x="1831" y="15"/>
                    <a:pt x="1484" y="18"/>
                    <a:pt x="1138" y="18"/>
                  </a:cubicBezTo>
                  <a:cubicBezTo>
                    <a:pt x="764" y="18"/>
                    <a:pt x="391" y="14"/>
                    <a:pt x="20" y="1"/>
                  </a:cubicBez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7"/>
            <p:cNvSpPr/>
            <p:nvPr/>
          </p:nvSpPr>
          <p:spPr>
            <a:xfrm>
              <a:off x="5403458" y="2336233"/>
              <a:ext cx="167565" cy="99577"/>
            </a:xfrm>
            <a:custGeom>
              <a:avLst/>
              <a:gdLst/>
              <a:ahLst/>
              <a:cxnLst/>
              <a:rect l="l" t="t" r="r" b="b"/>
              <a:pathLst>
                <a:path w="2026" h="1204" extrusionOk="0">
                  <a:moveTo>
                    <a:pt x="1651" y="1"/>
                  </a:moveTo>
                  <a:lnTo>
                    <a:pt x="1651" y="1"/>
                  </a:lnTo>
                  <a:cubicBezTo>
                    <a:pt x="1474" y="65"/>
                    <a:pt x="1302" y="124"/>
                    <a:pt x="1124" y="188"/>
                  </a:cubicBezTo>
                  <a:cubicBezTo>
                    <a:pt x="863" y="277"/>
                    <a:pt x="424" y="375"/>
                    <a:pt x="262" y="543"/>
                  </a:cubicBezTo>
                  <a:cubicBezTo>
                    <a:pt x="0" y="799"/>
                    <a:pt x="819" y="962"/>
                    <a:pt x="1075" y="1041"/>
                  </a:cubicBezTo>
                  <a:lnTo>
                    <a:pt x="1597" y="1203"/>
                  </a:lnTo>
                  <a:cubicBezTo>
                    <a:pt x="2026" y="814"/>
                    <a:pt x="1996" y="405"/>
                    <a:pt x="1651" y="1"/>
                  </a:cubicBez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7"/>
            <p:cNvSpPr/>
            <p:nvPr/>
          </p:nvSpPr>
          <p:spPr>
            <a:xfrm>
              <a:off x="5753965" y="2393713"/>
              <a:ext cx="906640" cy="54337"/>
            </a:xfrm>
            <a:custGeom>
              <a:avLst/>
              <a:gdLst/>
              <a:ahLst/>
              <a:cxnLst/>
              <a:rect l="l" t="t" r="r" b="b"/>
              <a:pathLst>
                <a:path w="10962" h="657" extrusionOk="0">
                  <a:moveTo>
                    <a:pt x="114" y="1"/>
                  </a:moveTo>
                  <a:lnTo>
                    <a:pt x="114" y="1"/>
                  </a:lnTo>
                  <a:cubicBezTo>
                    <a:pt x="237" y="70"/>
                    <a:pt x="311" y="168"/>
                    <a:pt x="302" y="282"/>
                  </a:cubicBezTo>
                  <a:cubicBezTo>
                    <a:pt x="287" y="420"/>
                    <a:pt x="164" y="528"/>
                    <a:pt x="1" y="612"/>
                  </a:cubicBezTo>
                  <a:cubicBezTo>
                    <a:pt x="464" y="608"/>
                    <a:pt x="927" y="607"/>
                    <a:pt x="1390" y="607"/>
                  </a:cubicBezTo>
                  <a:cubicBezTo>
                    <a:pt x="2730" y="607"/>
                    <a:pt x="4071" y="619"/>
                    <a:pt x="5412" y="627"/>
                  </a:cubicBezTo>
                  <a:cubicBezTo>
                    <a:pt x="6339" y="632"/>
                    <a:pt x="7265" y="632"/>
                    <a:pt x="8192" y="637"/>
                  </a:cubicBezTo>
                  <a:cubicBezTo>
                    <a:pt x="8248" y="637"/>
                    <a:pt x="8304" y="637"/>
                    <a:pt x="8360" y="637"/>
                  </a:cubicBezTo>
                  <a:cubicBezTo>
                    <a:pt x="8837" y="637"/>
                    <a:pt x="9321" y="627"/>
                    <a:pt x="9804" y="627"/>
                  </a:cubicBezTo>
                  <a:cubicBezTo>
                    <a:pt x="10192" y="627"/>
                    <a:pt x="10580" y="634"/>
                    <a:pt x="10962" y="656"/>
                  </a:cubicBezTo>
                  <a:cubicBezTo>
                    <a:pt x="10957" y="449"/>
                    <a:pt x="10947" y="237"/>
                    <a:pt x="10937" y="30"/>
                  </a:cubicBezTo>
                  <a:cubicBezTo>
                    <a:pt x="10932" y="30"/>
                    <a:pt x="10932" y="35"/>
                    <a:pt x="10922" y="35"/>
                  </a:cubicBezTo>
                  <a:cubicBezTo>
                    <a:pt x="10627" y="42"/>
                    <a:pt x="10331" y="44"/>
                    <a:pt x="10034" y="44"/>
                  </a:cubicBezTo>
                  <a:cubicBezTo>
                    <a:pt x="9406" y="44"/>
                    <a:pt x="8777" y="34"/>
                    <a:pt x="8148" y="30"/>
                  </a:cubicBezTo>
                  <a:cubicBezTo>
                    <a:pt x="7246" y="30"/>
                    <a:pt x="6339" y="30"/>
                    <a:pt x="5432" y="25"/>
                  </a:cubicBezTo>
                  <a:cubicBezTo>
                    <a:pt x="4510" y="25"/>
                    <a:pt x="3584" y="25"/>
                    <a:pt x="2662" y="21"/>
                  </a:cubicBezTo>
                  <a:cubicBezTo>
                    <a:pt x="2216" y="21"/>
                    <a:pt x="1767" y="27"/>
                    <a:pt x="1319" y="27"/>
                  </a:cubicBezTo>
                  <a:cubicBezTo>
                    <a:pt x="916" y="27"/>
                    <a:pt x="513" y="22"/>
                    <a:pt x="114" y="1"/>
                  </a:cubicBez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7"/>
            <p:cNvSpPr/>
            <p:nvPr/>
          </p:nvSpPr>
          <p:spPr>
            <a:xfrm>
              <a:off x="5731552" y="2448795"/>
              <a:ext cx="936414" cy="54668"/>
            </a:xfrm>
            <a:custGeom>
              <a:avLst/>
              <a:gdLst/>
              <a:ahLst/>
              <a:cxnLst/>
              <a:rect l="l" t="t" r="r" b="b"/>
              <a:pathLst>
                <a:path w="11322" h="661" extrusionOk="0">
                  <a:moveTo>
                    <a:pt x="178" y="0"/>
                  </a:moveTo>
                  <a:lnTo>
                    <a:pt x="178" y="0"/>
                  </a:lnTo>
                  <a:cubicBezTo>
                    <a:pt x="331" y="94"/>
                    <a:pt x="464" y="212"/>
                    <a:pt x="410" y="350"/>
                  </a:cubicBezTo>
                  <a:cubicBezTo>
                    <a:pt x="361" y="478"/>
                    <a:pt x="183" y="552"/>
                    <a:pt x="1" y="606"/>
                  </a:cubicBezTo>
                  <a:cubicBezTo>
                    <a:pt x="11" y="611"/>
                    <a:pt x="16" y="611"/>
                    <a:pt x="25" y="616"/>
                  </a:cubicBezTo>
                  <a:cubicBezTo>
                    <a:pt x="30" y="616"/>
                    <a:pt x="35" y="621"/>
                    <a:pt x="40" y="626"/>
                  </a:cubicBezTo>
                  <a:cubicBezTo>
                    <a:pt x="229" y="625"/>
                    <a:pt x="418" y="625"/>
                    <a:pt x="607" y="625"/>
                  </a:cubicBezTo>
                  <a:cubicBezTo>
                    <a:pt x="2305" y="625"/>
                    <a:pt x="4004" y="661"/>
                    <a:pt x="5703" y="661"/>
                  </a:cubicBezTo>
                  <a:cubicBezTo>
                    <a:pt x="6669" y="661"/>
                    <a:pt x="7630" y="656"/>
                    <a:pt x="8596" y="641"/>
                  </a:cubicBezTo>
                  <a:cubicBezTo>
                    <a:pt x="9069" y="636"/>
                    <a:pt x="9537" y="631"/>
                    <a:pt x="10010" y="621"/>
                  </a:cubicBezTo>
                  <a:cubicBezTo>
                    <a:pt x="10373" y="617"/>
                    <a:pt x="10743" y="599"/>
                    <a:pt x="11107" y="599"/>
                  </a:cubicBezTo>
                  <a:cubicBezTo>
                    <a:pt x="11179" y="599"/>
                    <a:pt x="11250" y="600"/>
                    <a:pt x="11321" y="601"/>
                  </a:cubicBezTo>
                  <a:cubicBezTo>
                    <a:pt x="11218" y="463"/>
                    <a:pt x="11243" y="276"/>
                    <a:pt x="11238" y="128"/>
                  </a:cubicBezTo>
                  <a:cubicBezTo>
                    <a:pt x="11238" y="104"/>
                    <a:pt x="11238" y="79"/>
                    <a:pt x="11238" y="49"/>
                  </a:cubicBezTo>
                  <a:cubicBezTo>
                    <a:pt x="10932" y="66"/>
                    <a:pt x="10623" y="71"/>
                    <a:pt x="10312" y="71"/>
                  </a:cubicBezTo>
                  <a:cubicBezTo>
                    <a:pt x="9676" y="71"/>
                    <a:pt x="9033" y="48"/>
                    <a:pt x="8404" y="45"/>
                  </a:cubicBezTo>
                  <a:cubicBezTo>
                    <a:pt x="7497" y="40"/>
                    <a:pt x="6590" y="40"/>
                    <a:pt x="5683" y="35"/>
                  </a:cubicBezTo>
                  <a:cubicBezTo>
                    <a:pt x="3850" y="25"/>
                    <a:pt x="2012" y="30"/>
                    <a:pt x="178" y="0"/>
                  </a:cubicBez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1" name="Google Shape;711;p27"/>
          <p:cNvSpPr txBox="1">
            <a:spLocks noGrp="1"/>
          </p:cNvSpPr>
          <p:nvPr>
            <p:ph type="title"/>
          </p:nvPr>
        </p:nvSpPr>
        <p:spPr>
          <a:xfrm>
            <a:off x="1773215" y="0"/>
            <a:ext cx="5321486"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chemeClr val="accent4"/>
                </a:solidFill>
                <a:effectLst>
                  <a:outerShdw blurRad="38100" dist="38100" dir="2700000" algn="tl">
                    <a:srgbClr val="000000">
                      <a:alpha val="43137"/>
                    </a:srgbClr>
                  </a:outerShdw>
                </a:effectLst>
              </a:rPr>
              <a:t>Background on Sri Lanka</a:t>
            </a:r>
            <a:endParaRPr sz="3200" dirty="0">
              <a:solidFill>
                <a:schemeClr val="accent4"/>
              </a:solidFill>
              <a:effectLst>
                <a:outerShdw blurRad="38100" dist="38100" dir="2700000" algn="tl">
                  <a:srgbClr val="000000">
                    <a:alpha val="43137"/>
                  </a:srgbClr>
                </a:outerShdw>
              </a:effectLst>
            </a:endParaRPr>
          </a:p>
        </p:txBody>
      </p:sp>
      <p:sp>
        <p:nvSpPr>
          <p:cNvPr id="768" name="Google Shape;768;p27"/>
          <p:cNvSpPr txBox="1"/>
          <p:nvPr/>
        </p:nvSpPr>
        <p:spPr>
          <a:xfrm>
            <a:off x="3939988" y="1022839"/>
            <a:ext cx="4121526" cy="3234432"/>
          </a:xfrm>
          <a:prstGeom prst="rect">
            <a:avLst/>
          </a:prstGeom>
          <a:noFill/>
          <a:ln>
            <a:noFill/>
          </a:ln>
        </p:spPr>
        <p:txBody>
          <a:bodyPr spcFirstLastPara="1" wrap="square" lIns="91425" tIns="91425" rIns="91425" bIns="91425" anchor="ctr" anchorCtr="0">
            <a:noAutofit/>
          </a:bodyPr>
          <a:lstStyle/>
          <a:p>
            <a:pPr marL="285750" indent="-285750">
              <a:lnSpc>
                <a:spcPct val="95000"/>
              </a:lnSpc>
              <a:buFont typeface="Arial" panose="020B0604020202020204" pitchFamily="34" charset="0"/>
              <a:buChar char="•"/>
            </a:pPr>
            <a:r>
              <a:rPr lang="en-US" sz="1400" dirty="0"/>
              <a:t>The biggest contributors to graphite mining.</a:t>
            </a:r>
          </a:p>
          <a:p>
            <a:pPr marL="285750" indent="-285750">
              <a:lnSpc>
                <a:spcPct val="95000"/>
              </a:lnSpc>
              <a:buFont typeface="Arial" panose="020B0604020202020204" pitchFamily="34" charset="0"/>
              <a:buChar char="•"/>
            </a:pPr>
            <a:r>
              <a:rPr lang="en-US" sz="1400" b="0" i="0" dirty="0">
                <a:effectLst/>
              </a:rPr>
              <a:t>Their vein graphite is sourced naturally and has the highest degree of crystalline perfection amongst graphite materials.</a:t>
            </a:r>
            <a:endParaRPr lang="en-US" sz="1400" dirty="0"/>
          </a:p>
          <a:p>
            <a:pPr marL="285750" indent="-285750">
              <a:lnSpc>
                <a:spcPct val="95000"/>
              </a:lnSpc>
              <a:buFont typeface="Arial" panose="020B0604020202020204" pitchFamily="34" charset="0"/>
              <a:buChar char="•"/>
            </a:pPr>
            <a:r>
              <a:rPr lang="en-US" sz="1400" b="0" i="0" dirty="0">
                <a:effectLst/>
              </a:rPr>
              <a:t>Has a 121 square kilometer land package and four sites that each promise different levels of graphite production.</a:t>
            </a:r>
          </a:p>
          <a:p>
            <a:pPr marL="285750" indent="-285750">
              <a:lnSpc>
                <a:spcPct val="95000"/>
              </a:lnSpc>
              <a:buFont typeface="Arial" panose="020B0604020202020204" pitchFamily="34" charset="0"/>
              <a:buChar char="•"/>
            </a:pPr>
            <a:r>
              <a:rPr lang="en-US" dirty="0"/>
              <a:t>This “l</a:t>
            </a:r>
            <a:r>
              <a:rPr lang="en-US" sz="1400" b="0" i="0" dirty="0">
                <a:effectLst/>
              </a:rPr>
              <a:t>ump graphite” in only mined underground. The deposits are found in high-grade metamorphic rocks</a:t>
            </a:r>
          </a:p>
          <a:p>
            <a:pPr marL="285750" indent="-285750">
              <a:lnSpc>
                <a:spcPct val="95000"/>
              </a:lnSpc>
              <a:buFont typeface="Arial" panose="020B0604020202020204" pitchFamily="34" charset="0"/>
              <a:buChar char="•"/>
            </a:pPr>
            <a:r>
              <a:rPr lang="en-US" sz="1400" b="0" i="0" dirty="0">
                <a:effectLst/>
              </a:rPr>
              <a:t>Graphite production costs are kept low as the Sri Lankan graphite, also known as Plumbago graphite, is of the purest variety which keeps milling and refining costs low. </a:t>
            </a:r>
          </a:p>
          <a:p>
            <a:pPr lvl="1">
              <a:lnSpc>
                <a:spcPct val="95000"/>
              </a:lnSpc>
            </a:pPr>
            <a:r>
              <a:rPr lang="en-US" sz="800" dirty="0"/>
              <a:t>	</a:t>
            </a:r>
            <a:r>
              <a:rPr lang="en-US" sz="1000" b="1" dirty="0"/>
              <a:t>But at what cost to the workers/miners is it to keep the costs of production low??</a:t>
            </a:r>
          </a:p>
        </p:txBody>
      </p:sp>
      <p:grpSp>
        <p:nvGrpSpPr>
          <p:cNvPr id="148" name="Google Shape;677;p27">
            <a:extLst>
              <a:ext uri="{FF2B5EF4-FFF2-40B4-BE49-F238E27FC236}">
                <a16:creationId xmlns:a16="http://schemas.microsoft.com/office/drawing/2014/main" id="{AE19284C-EDBE-447D-9164-49BD570BB023}"/>
              </a:ext>
            </a:extLst>
          </p:cNvPr>
          <p:cNvGrpSpPr/>
          <p:nvPr/>
        </p:nvGrpSpPr>
        <p:grpSpPr>
          <a:xfrm rot="10800000" flipH="1">
            <a:off x="7335400" y="156955"/>
            <a:ext cx="1647201" cy="273747"/>
            <a:chOff x="5403458" y="2238393"/>
            <a:chExt cx="1633804" cy="283265"/>
          </a:xfrm>
        </p:grpSpPr>
        <p:sp>
          <p:nvSpPr>
            <p:cNvPr id="149" name="Google Shape;678;p27">
              <a:extLst>
                <a:ext uri="{FF2B5EF4-FFF2-40B4-BE49-F238E27FC236}">
                  <a16:creationId xmlns:a16="http://schemas.microsoft.com/office/drawing/2014/main" id="{7EE7AE35-D015-45D2-AB14-17121AEA06D0}"/>
                </a:ext>
              </a:extLst>
            </p:cNvPr>
            <p:cNvSpPr/>
            <p:nvPr/>
          </p:nvSpPr>
          <p:spPr>
            <a:xfrm>
              <a:off x="5403458" y="2238393"/>
              <a:ext cx="1633804" cy="283265"/>
            </a:xfrm>
            <a:custGeom>
              <a:avLst/>
              <a:gdLst/>
              <a:ahLst/>
              <a:cxnLst/>
              <a:rect l="l" t="t" r="r" b="b"/>
              <a:pathLst>
                <a:path w="19754" h="3425" extrusionOk="0">
                  <a:moveTo>
                    <a:pt x="4190" y="326"/>
                  </a:moveTo>
                  <a:lnTo>
                    <a:pt x="4190" y="326"/>
                  </a:lnTo>
                  <a:cubicBezTo>
                    <a:pt x="6013" y="385"/>
                    <a:pt x="7847" y="371"/>
                    <a:pt x="9675" y="381"/>
                  </a:cubicBezTo>
                  <a:cubicBezTo>
                    <a:pt x="10611" y="385"/>
                    <a:pt x="11548" y="390"/>
                    <a:pt x="12489" y="395"/>
                  </a:cubicBezTo>
                  <a:cubicBezTo>
                    <a:pt x="13132" y="399"/>
                    <a:pt x="13785" y="415"/>
                    <a:pt x="14435" y="415"/>
                  </a:cubicBezTo>
                  <a:cubicBezTo>
                    <a:pt x="14697" y="415"/>
                    <a:pt x="14959" y="412"/>
                    <a:pt x="15219" y="405"/>
                  </a:cubicBezTo>
                  <a:lnTo>
                    <a:pt x="15219" y="405"/>
                  </a:lnTo>
                  <a:cubicBezTo>
                    <a:pt x="15175" y="504"/>
                    <a:pt x="15155" y="612"/>
                    <a:pt x="15155" y="706"/>
                  </a:cubicBezTo>
                  <a:cubicBezTo>
                    <a:pt x="15155" y="804"/>
                    <a:pt x="15150" y="903"/>
                    <a:pt x="15155" y="1006"/>
                  </a:cubicBezTo>
                  <a:cubicBezTo>
                    <a:pt x="14949" y="995"/>
                    <a:pt x="14742" y="992"/>
                    <a:pt x="14535" y="992"/>
                  </a:cubicBezTo>
                  <a:cubicBezTo>
                    <a:pt x="14286" y="992"/>
                    <a:pt x="14038" y="997"/>
                    <a:pt x="13790" y="997"/>
                  </a:cubicBezTo>
                  <a:cubicBezTo>
                    <a:pt x="13322" y="997"/>
                    <a:pt x="12849" y="992"/>
                    <a:pt x="12376" y="992"/>
                  </a:cubicBezTo>
                  <a:cubicBezTo>
                    <a:pt x="11449" y="987"/>
                    <a:pt x="10528" y="987"/>
                    <a:pt x="9601" y="982"/>
                  </a:cubicBezTo>
                  <a:cubicBezTo>
                    <a:pt x="8679" y="982"/>
                    <a:pt x="7753" y="977"/>
                    <a:pt x="6831" y="977"/>
                  </a:cubicBezTo>
                  <a:cubicBezTo>
                    <a:pt x="6287" y="977"/>
                    <a:pt x="5736" y="965"/>
                    <a:pt x="5188" y="965"/>
                  </a:cubicBezTo>
                  <a:cubicBezTo>
                    <a:pt x="4869" y="965"/>
                    <a:pt x="4550" y="969"/>
                    <a:pt x="4234" y="982"/>
                  </a:cubicBezTo>
                  <a:cubicBezTo>
                    <a:pt x="4199" y="967"/>
                    <a:pt x="4165" y="957"/>
                    <a:pt x="4126" y="952"/>
                  </a:cubicBezTo>
                  <a:cubicBezTo>
                    <a:pt x="4411" y="775"/>
                    <a:pt x="4436" y="514"/>
                    <a:pt x="4190" y="326"/>
                  </a:cubicBezTo>
                  <a:close/>
                  <a:moveTo>
                    <a:pt x="4377" y="1041"/>
                  </a:moveTo>
                  <a:cubicBezTo>
                    <a:pt x="4748" y="1054"/>
                    <a:pt x="5121" y="1058"/>
                    <a:pt x="5495" y="1058"/>
                  </a:cubicBezTo>
                  <a:cubicBezTo>
                    <a:pt x="5841" y="1058"/>
                    <a:pt x="6188" y="1055"/>
                    <a:pt x="6532" y="1055"/>
                  </a:cubicBezTo>
                  <a:cubicBezTo>
                    <a:pt x="6632" y="1055"/>
                    <a:pt x="6732" y="1055"/>
                    <a:pt x="6831" y="1056"/>
                  </a:cubicBezTo>
                  <a:cubicBezTo>
                    <a:pt x="7753" y="1056"/>
                    <a:pt x="8679" y="1061"/>
                    <a:pt x="9601" y="1061"/>
                  </a:cubicBezTo>
                  <a:cubicBezTo>
                    <a:pt x="10528" y="1066"/>
                    <a:pt x="11449" y="1066"/>
                    <a:pt x="12376" y="1071"/>
                  </a:cubicBezTo>
                  <a:cubicBezTo>
                    <a:pt x="12849" y="1071"/>
                    <a:pt x="13317" y="1075"/>
                    <a:pt x="13790" y="1075"/>
                  </a:cubicBezTo>
                  <a:cubicBezTo>
                    <a:pt x="14092" y="1075"/>
                    <a:pt x="14397" y="1084"/>
                    <a:pt x="14701" y="1084"/>
                  </a:cubicBezTo>
                  <a:cubicBezTo>
                    <a:pt x="14853" y="1084"/>
                    <a:pt x="15004" y="1082"/>
                    <a:pt x="15155" y="1075"/>
                  </a:cubicBezTo>
                  <a:cubicBezTo>
                    <a:pt x="15155" y="1332"/>
                    <a:pt x="15165" y="1583"/>
                    <a:pt x="15175" y="1839"/>
                  </a:cubicBezTo>
                  <a:lnTo>
                    <a:pt x="15160" y="1839"/>
                  </a:lnTo>
                  <a:cubicBezTo>
                    <a:pt x="14750" y="1828"/>
                    <a:pt x="14338" y="1825"/>
                    <a:pt x="13926" y="1825"/>
                  </a:cubicBezTo>
                  <a:cubicBezTo>
                    <a:pt x="13432" y="1825"/>
                    <a:pt x="12937" y="1830"/>
                    <a:pt x="12445" y="1830"/>
                  </a:cubicBezTo>
                  <a:lnTo>
                    <a:pt x="9670" y="1825"/>
                  </a:lnTo>
                  <a:cubicBezTo>
                    <a:pt x="8768" y="1825"/>
                    <a:pt x="7861" y="1825"/>
                    <a:pt x="6954" y="1820"/>
                  </a:cubicBezTo>
                  <a:cubicBezTo>
                    <a:pt x="6478" y="1820"/>
                    <a:pt x="5994" y="1812"/>
                    <a:pt x="5511" y="1812"/>
                  </a:cubicBezTo>
                  <a:cubicBezTo>
                    <a:pt x="5124" y="1812"/>
                    <a:pt x="4738" y="1817"/>
                    <a:pt x="4357" y="1834"/>
                  </a:cubicBezTo>
                  <a:cubicBezTo>
                    <a:pt x="4771" y="1627"/>
                    <a:pt x="4756" y="1243"/>
                    <a:pt x="4377" y="1041"/>
                  </a:cubicBezTo>
                  <a:close/>
                  <a:moveTo>
                    <a:pt x="1651" y="1184"/>
                  </a:moveTo>
                  <a:cubicBezTo>
                    <a:pt x="1991" y="1588"/>
                    <a:pt x="2026" y="1997"/>
                    <a:pt x="1597" y="2386"/>
                  </a:cubicBezTo>
                  <a:lnTo>
                    <a:pt x="1075" y="2224"/>
                  </a:lnTo>
                  <a:cubicBezTo>
                    <a:pt x="819" y="2145"/>
                    <a:pt x="0" y="1982"/>
                    <a:pt x="262" y="1726"/>
                  </a:cubicBezTo>
                  <a:cubicBezTo>
                    <a:pt x="424" y="1558"/>
                    <a:pt x="863" y="1460"/>
                    <a:pt x="1124" y="1371"/>
                  </a:cubicBezTo>
                  <a:cubicBezTo>
                    <a:pt x="1302" y="1307"/>
                    <a:pt x="1474" y="1248"/>
                    <a:pt x="1651" y="1184"/>
                  </a:cubicBezTo>
                  <a:close/>
                  <a:moveTo>
                    <a:pt x="4352" y="1879"/>
                  </a:moveTo>
                  <a:lnTo>
                    <a:pt x="4352" y="1879"/>
                  </a:lnTo>
                  <a:cubicBezTo>
                    <a:pt x="4751" y="1900"/>
                    <a:pt x="5154" y="1905"/>
                    <a:pt x="5557" y="1905"/>
                  </a:cubicBezTo>
                  <a:cubicBezTo>
                    <a:pt x="6004" y="1905"/>
                    <a:pt x="6452" y="1899"/>
                    <a:pt x="6895" y="1899"/>
                  </a:cubicBezTo>
                  <a:cubicBezTo>
                    <a:pt x="7822" y="1903"/>
                    <a:pt x="8748" y="1903"/>
                    <a:pt x="9670" y="1903"/>
                  </a:cubicBezTo>
                  <a:cubicBezTo>
                    <a:pt x="10577" y="1908"/>
                    <a:pt x="11484" y="1908"/>
                    <a:pt x="12386" y="1908"/>
                  </a:cubicBezTo>
                  <a:cubicBezTo>
                    <a:pt x="13012" y="1912"/>
                    <a:pt x="13642" y="1922"/>
                    <a:pt x="14271" y="1922"/>
                  </a:cubicBezTo>
                  <a:cubicBezTo>
                    <a:pt x="14568" y="1922"/>
                    <a:pt x="14865" y="1920"/>
                    <a:pt x="15160" y="1913"/>
                  </a:cubicBezTo>
                  <a:cubicBezTo>
                    <a:pt x="15165" y="1913"/>
                    <a:pt x="15170" y="1908"/>
                    <a:pt x="15175" y="1908"/>
                  </a:cubicBezTo>
                  <a:cubicBezTo>
                    <a:pt x="15185" y="2115"/>
                    <a:pt x="15195" y="2327"/>
                    <a:pt x="15200" y="2534"/>
                  </a:cubicBezTo>
                  <a:cubicBezTo>
                    <a:pt x="14818" y="2512"/>
                    <a:pt x="14430" y="2505"/>
                    <a:pt x="14042" y="2505"/>
                  </a:cubicBezTo>
                  <a:cubicBezTo>
                    <a:pt x="13559" y="2505"/>
                    <a:pt x="13075" y="2515"/>
                    <a:pt x="12598" y="2515"/>
                  </a:cubicBezTo>
                  <a:cubicBezTo>
                    <a:pt x="12542" y="2515"/>
                    <a:pt x="12486" y="2515"/>
                    <a:pt x="12430" y="2515"/>
                  </a:cubicBezTo>
                  <a:cubicBezTo>
                    <a:pt x="11503" y="2510"/>
                    <a:pt x="10577" y="2505"/>
                    <a:pt x="9650" y="2505"/>
                  </a:cubicBezTo>
                  <a:cubicBezTo>
                    <a:pt x="8309" y="2497"/>
                    <a:pt x="6968" y="2485"/>
                    <a:pt x="5628" y="2485"/>
                  </a:cubicBezTo>
                  <a:cubicBezTo>
                    <a:pt x="5165" y="2485"/>
                    <a:pt x="4702" y="2486"/>
                    <a:pt x="4239" y="2490"/>
                  </a:cubicBezTo>
                  <a:cubicBezTo>
                    <a:pt x="4402" y="2406"/>
                    <a:pt x="4525" y="2298"/>
                    <a:pt x="4540" y="2160"/>
                  </a:cubicBezTo>
                  <a:cubicBezTo>
                    <a:pt x="4549" y="2046"/>
                    <a:pt x="4475" y="1948"/>
                    <a:pt x="4352" y="1879"/>
                  </a:cubicBezTo>
                  <a:close/>
                  <a:moveTo>
                    <a:pt x="4027" y="346"/>
                  </a:moveTo>
                  <a:lnTo>
                    <a:pt x="4027" y="346"/>
                  </a:lnTo>
                  <a:cubicBezTo>
                    <a:pt x="4308" y="514"/>
                    <a:pt x="4283" y="785"/>
                    <a:pt x="3943" y="933"/>
                  </a:cubicBezTo>
                  <a:cubicBezTo>
                    <a:pt x="3899" y="952"/>
                    <a:pt x="3894" y="1002"/>
                    <a:pt x="3958" y="1011"/>
                  </a:cubicBezTo>
                  <a:lnTo>
                    <a:pt x="3973" y="1011"/>
                  </a:lnTo>
                  <a:cubicBezTo>
                    <a:pt x="3973" y="1021"/>
                    <a:pt x="3983" y="1021"/>
                    <a:pt x="3997" y="1021"/>
                  </a:cubicBezTo>
                  <a:cubicBezTo>
                    <a:pt x="4012" y="1026"/>
                    <a:pt x="4027" y="1026"/>
                    <a:pt x="4047" y="1026"/>
                  </a:cubicBezTo>
                  <a:cubicBezTo>
                    <a:pt x="4638" y="1144"/>
                    <a:pt x="4712" y="1642"/>
                    <a:pt x="4126" y="1825"/>
                  </a:cubicBezTo>
                  <a:cubicBezTo>
                    <a:pt x="4071" y="1839"/>
                    <a:pt x="4096" y="1889"/>
                    <a:pt x="4145" y="1899"/>
                  </a:cubicBezTo>
                  <a:cubicBezTo>
                    <a:pt x="4678" y="2022"/>
                    <a:pt x="4298" y="2382"/>
                    <a:pt x="3997" y="2500"/>
                  </a:cubicBezTo>
                  <a:cubicBezTo>
                    <a:pt x="3963" y="2510"/>
                    <a:pt x="3948" y="2544"/>
                    <a:pt x="3983" y="2559"/>
                  </a:cubicBezTo>
                  <a:cubicBezTo>
                    <a:pt x="4165" y="2658"/>
                    <a:pt x="4372" y="2805"/>
                    <a:pt x="4180" y="2963"/>
                  </a:cubicBezTo>
                  <a:cubicBezTo>
                    <a:pt x="4096" y="3027"/>
                    <a:pt x="3973" y="3072"/>
                    <a:pt x="3859" y="3116"/>
                  </a:cubicBezTo>
                  <a:cubicBezTo>
                    <a:pt x="3273" y="2909"/>
                    <a:pt x="2667" y="2727"/>
                    <a:pt x="2070" y="2534"/>
                  </a:cubicBezTo>
                  <a:lnTo>
                    <a:pt x="1686" y="2416"/>
                  </a:lnTo>
                  <a:cubicBezTo>
                    <a:pt x="2149" y="2086"/>
                    <a:pt x="2228" y="1494"/>
                    <a:pt x="1770" y="1144"/>
                  </a:cubicBezTo>
                  <a:cubicBezTo>
                    <a:pt x="1873" y="1105"/>
                    <a:pt x="1982" y="1066"/>
                    <a:pt x="2085" y="1031"/>
                  </a:cubicBezTo>
                  <a:cubicBezTo>
                    <a:pt x="2721" y="809"/>
                    <a:pt x="3421" y="617"/>
                    <a:pt x="4017" y="356"/>
                  </a:cubicBezTo>
                  <a:cubicBezTo>
                    <a:pt x="4022" y="351"/>
                    <a:pt x="4027" y="351"/>
                    <a:pt x="4027" y="346"/>
                  </a:cubicBezTo>
                  <a:close/>
                  <a:moveTo>
                    <a:pt x="18880" y="312"/>
                  </a:moveTo>
                  <a:cubicBezTo>
                    <a:pt x="19018" y="312"/>
                    <a:pt x="19154" y="320"/>
                    <a:pt x="19276" y="346"/>
                  </a:cubicBezTo>
                  <a:cubicBezTo>
                    <a:pt x="19571" y="410"/>
                    <a:pt x="19566" y="558"/>
                    <a:pt x="19566" y="721"/>
                  </a:cubicBezTo>
                  <a:cubicBezTo>
                    <a:pt x="19566" y="829"/>
                    <a:pt x="19566" y="942"/>
                    <a:pt x="19566" y="1051"/>
                  </a:cubicBezTo>
                  <a:cubicBezTo>
                    <a:pt x="19571" y="1273"/>
                    <a:pt x="19571" y="1489"/>
                    <a:pt x="19571" y="1711"/>
                  </a:cubicBezTo>
                  <a:cubicBezTo>
                    <a:pt x="19571" y="1918"/>
                    <a:pt x="19571" y="2125"/>
                    <a:pt x="19576" y="2332"/>
                  </a:cubicBezTo>
                  <a:cubicBezTo>
                    <a:pt x="19576" y="2515"/>
                    <a:pt x="19675" y="2884"/>
                    <a:pt x="19463" y="3027"/>
                  </a:cubicBezTo>
                  <a:cubicBezTo>
                    <a:pt x="19305" y="3132"/>
                    <a:pt x="19031" y="3140"/>
                    <a:pt x="18790" y="3140"/>
                  </a:cubicBezTo>
                  <a:cubicBezTo>
                    <a:pt x="18746" y="3140"/>
                    <a:pt x="18703" y="3140"/>
                    <a:pt x="18662" y="3140"/>
                  </a:cubicBezTo>
                  <a:cubicBezTo>
                    <a:pt x="18632" y="3140"/>
                    <a:pt x="18603" y="3140"/>
                    <a:pt x="18576" y="3141"/>
                  </a:cubicBezTo>
                  <a:cubicBezTo>
                    <a:pt x="18231" y="3141"/>
                    <a:pt x="17891" y="3145"/>
                    <a:pt x="17546" y="3145"/>
                  </a:cubicBezTo>
                  <a:cubicBezTo>
                    <a:pt x="17605" y="3027"/>
                    <a:pt x="17605" y="2889"/>
                    <a:pt x="17585" y="2771"/>
                  </a:cubicBezTo>
                  <a:cubicBezTo>
                    <a:pt x="17551" y="2465"/>
                    <a:pt x="17482" y="2165"/>
                    <a:pt x="17447" y="1864"/>
                  </a:cubicBezTo>
                  <a:cubicBezTo>
                    <a:pt x="17413" y="1558"/>
                    <a:pt x="17393" y="1258"/>
                    <a:pt x="17393" y="952"/>
                  </a:cubicBezTo>
                  <a:cubicBezTo>
                    <a:pt x="17393" y="795"/>
                    <a:pt x="17398" y="637"/>
                    <a:pt x="17403" y="479"/>
                  </a:cubicBezTo>
                  <a:cubicBezTo>
                    <a:pt x="17408" y="430"/>
                    <a:pt x="17413" y="376"/>
                    <a:pt x="17413" y="326"/>
                  </a:cubicBezTo>
                  <a:lnTo>
                    <a:pt x="18384" y="326"/>
                  </a:lnTo>
                  <a:cubicBezTo>
                    <a:pt x="18536" y="324"/>
                    <a:pt x="18710" y="312"/>
                    <a:pt x="18880" y="312"/>
                  </a:cubicBezTo>
                  <a:close/>
                  <a:moveTo>
                    <a:pt x="4145" y="2544"/>
                  </a:moveTo>
                  <a:lnTo>
                    <a:pt x="4145" y="2544"/>
                  </a:lnTo>
                  <a:cubicBezTo>
                    <a:pt x="5979" y="2574"/>
                    <a:pt x="7812" y="2569"/>
                    <a:pt x="9650" y="2579"/>
                  </a:cubicBezTo>
                  <a:cubicBezTo>
                    <a:pt x="10557" y="2584"/>
                    <a:pt x="11464" y="2584"/>
                    <a:pt x="12371" y="2593"/>
                  </a:cubicBezTo>
                  <a:cubicBezTo>
                    <a:pt x="13017" y="2593"/>
                    <a:pt x="13674" y="2617"/>
                    <a:pt x="14327" y="2617"/>
                  </a:cubicBezTo>
                  <a:cubicBezTo>
                    <a:pt x="14621" y="2617"/>
                    <a:pt x="14914" y="2612"/>
                    <a:pt x="15205" y="2598"/>
                  </a:cubicBezTo>
                  <a:cubicBezTo>
                    <a:pt x="15205" y="2623"/>
                    <a:pt x="15205" y="2648"/>
                    <a:pt x="15205" y="2677"/>
                  </a:cubicBezTo>
                  <a:cubicBezTo>
                    <a:pt x="15210" y="2820"/>
                    <a:pt x="15185" y="3007"/>
                    <a:pt x="15288" y="3145"/>
                  </a:cubicBezTo>
                  <a:cubicBezTo>
                    <a:pt x="15218" y="3144"/>
                    <a:pt x="15148" y="3143"/>
                    <a:pt x="15078" y="3143"/>
                  </a:cubicBezTo>
                  <a:cubicBezTo>
                    <a:pt x="14712" y="3143"/>
                    <a:pt x="14341" y="3162"/>
                    <a:pt x="13977" y="3170"/>
                  </a:cubicBezTo>
                  <a:cubicBezTo>
                    <a:pt x="13504" y="3175"/>
                    <a:pt x="13036" y="3185"/>
                    <a:pt x="12563" y="3190"/>
                  </a:cubicBezTo>
                  <a:cubicBezTo>
                    <a:pt x="11597" y="3200"/>
                    <a:pt x="10636" y="3205"/>
                    <a:pt x="9675" y="3205"/>
                  </a:cubicBezTo>
                  <a:cubicBezTo>
                    <a:pt x="7972" y="3205"/>
                    <a:pt x="6272" y="3169"/>
                    <a:pt x="4574" y="3169"/>
                  </a:cubicBezTo>
                  <a:cubicBezTo>
                    <a:pt x="4385" y="3169"/>
                    <a:pt x="4196" y="3169"/>
                    <a:pt x="4007" y="3170"/>
                  </a:cubicBezTo>
                  <a:cubicBezTo>
                    <a:pt x="4002" y="3170"/>
                    <a:pt x="3997" y="3165"/>
                    <a:pt x="3992" y="3160"/>
                  </a:cubicBezTo>
                  <a:cubicBezTo>
                    <a:pt x="3983" y="3160"/>
                    <a:pt x="3978" y="3155"/>
                    <a:pt x="3968" y="3155"/>
                  </a:cubicBezTo>
                  <a:cubicBezTo>
                    <a:pt x="4150" y="3101"/>
                    <a:pt x="4328" y="3027"/>
                    <a:pt x="4377" y="2899"/>
                  </a:cubicBezTo>
                  <a:cubicBezTo>
                    <a:pt x="4431" y="2756"/>
                    <a:pt x="4298" y="2638"/>
                    <a:pt x="4145" y="2544"/>
                  </a:cubicBezTo>
                  <a:close/>
                  <a:moveTo>
                    <a:pt x="15862" y="104"/>
                  </a:moveTo>
                  <a:cubicBezTo>
                    <a:pt x="15921" y="104"/>
                    <a:pt x="15982" y="111"/>
                    <a:pt x="16043" y="124"/>
                  </a:cubicBezTo>
                  <a:cubicBezTo>
                    <a:pt x="16333" y="188"/>
                    <a:pt x="16383" y="356"/>
                    <a:pt x="16407" y="528"/>
                  </a:cubicBezTo>
                  <a:cubicBezTo>
                    <a:pt x="16447" y="814"/>
                    <a:pt x="16457" y="1105"/>
                    <a:pt x="16457" y="1391"/>
                  </a:cubicBezTo>
                  <a:cubicBezTo>
                    <a:pt x="16461" y="1972"/>
                    <a:pt x="16358" y="2544"/>
                    <a:pt x="16319" y="3121"/>
                  </a:cubicBezTo>
                  <a:cubicBezTo>
                    <a:pt x="16164" y="3186"/>
                    <a:pt x="15980" y="3254"/>
                    <a:pt x="15790" y="3254"/>
                  </a:cubicBezTo>
                  <a:cubicBezTo>
                    <a:pt x="15750" y="3254"/>
                    <a:pt x="15709" y="3251"/>
                    <a:pt x="15668" y="3244"/>
                  </a:cubicBezTo>
                  <a:cubicBezTo>
                    <a:pt x="15318" y="3195"/>
                    <a:pt x="15333" y="2958"/>
                    <a:pt x="15328" y="2786"/>
                  </a:cubicBezTo>
                  <a:cubicBezTo>
                    <a:pt x="15318" y="2485"/>
                    <a:pt x="15313" y="2189"/>
                    <a:pt x="15308" y="1894"/>
                  </a:cubicBezTo>
                  <a:cubicBezTo>
                    <a:pt x="15298" y="1598"/>
                    <a:pt x="15288" y="1302"/>
                    <a:pt x="15284" y="1002"/>
                  </a:cubicBezTo>
                  <a:cubicBezTo>
                    <a:pt x="15279" y="814"/>
                    <a:pt x="15239" y="592"/>
                    <a:pt x="15328" y="400"/>
                  </a:cubicBezTo>
                  <a:cubicBezTo>
                    <a:pt x="15362" y="390"/>
                    <a:pt x="15367" y="366"/>
                    <a:pt x="15357" y="346"/>
                  </a:cubicBezTo>
                  <a:cubicBezTo>
                    <a:pt x="15372" y="316"/>
                    <a:pt x="15397" y="292"/>
                    <a:pt x="15422" y="262"/>
                  </a:cubicBezTo>
                  <a:cubicBezTo>
                    <a:pt x="15518" y="162"/>
                    <a:pt x="15683" y="104"/>
                    <a:pt x="15862" y="104"/>
                  </a:cubicBezTo>
                  <a:close/>
                  <a:moveTo>
                    <a:pt x="16827" y="88"/>
                  </a:moveTo>
                  <a:cubicBezTo>
                    <a:pt x="16856" y="88"/>
                    <a:pt x="16884" y="89"/>
                    <a:pt x="16910" y="90"/>
                  </a:cubicBezTo>
                  <a:cubicBezTo>
                    <a:pt x="17171" y="100"/>
                    <a:pt x="17284" y="203"/>
                    <a:pt x="17289" y="356"/>
                  </a:cubicBezTo>
                  <a:cubicBezTo>
                    <a:pt x="17294" y="519"/>
                    <a:pt x="17275" y="681"/>
                    <a:pt x="17270" y="844"/>
                  </a:cubicBezTo>
                  <a:cubicBezTo>
                    <a:pt x="17270" y="1194"/>
                    <a:pt x="17289" y="1549"/>
                    <a:pt x="17329" y="1899"/>
                  </a:cubicBezTo>
                  <a:cubicBezTo>
                    <a:pt x="17368" y="2224"/>
                    <a:pt x="17467" y="2554"/>
                    <a:pt x="17477" y="2879"/>
                  </a:cubicBezTo>
                  <a:cubicBezTo>
                    <a:pt x="17477" y="3057"/>
                    <a:pt x="17422" y="3279"/>
                    <a:pt x="17112" y="3343"/>
                  </a:cubicBezTo>
                  <a:cubicBezTo>
                    <a:pt x="17058" y="3353"/>
                    <a:pt x="17005" y="3358"/>
                    <a:pt x="16952" y="3358"/>
                  </a:cubicBezTo>
                  <a:cubicBezTo>
                    <a:pt x="16731" y="3358"/>
                    <a:pt x="16526" y="3273"/>
                    <a:pt x="16427" y="3145"/>
                  </a:cubicBezTo>
                  <a:cubicBezTo>
                    <a:pt x="16422" y="3141"/>
                    <a:pt x="16422" y="3141"/>
                    <a:pt x="16417" y="3141"/>
                  </a:cubicBezTo>
                  <a:cubicBezTo>
                    <a:pt x="16417" y="3136"/>
                    <a:pt x="16422" y="3136"/>
                    <a:pt x="16422" y="3131"/>
                  </a:cubicBezTo>
                  <a:cubicBezTo>
                    <a:pt x="16599" y="2520"/>
                    <a:pt x="16595" y="1869"/>
                    <a:pt x="16580" y="1248"/>
                  </a:cubicBezTo>
                  <a:cubicBezTo>
                    <a:pt x="16570" y="962"/>
                    <a:pt x="16590" y="657"/>
                    <a:pt x="16501" y="376"/>
                  </a:cubicBezTo>
                  <a:cubicBezTo>
                    <a:pt x="16486" y="326"/>
                    <a:pt x="16461" y="277"/>
                    <a:pt x="16422" y="233"/>
                  </a:cubicBezTo>
                  <a:cubicBezTo>
                    <a:pt x="16442" y="233"/>
                    <a:pt x="16457" y="223"/>
                    <a:pt x="16461" y="208"/>
                  </a:cubicBezTo>
                  <a:cubicBezTo>
                    <a:pt x="16503" y="105"/>
                    <a:pt x="16680" y="88"/>
                    <a:pt x="16827" y="88"/>
                  </a:cubicBezTo>
                  <a:close/>
                  <a:moveTo>
                    <a:pt x="16821" y="0"/>
                  </a:moveTo>
                  <a:cubicBezTo>
                    <a:pt x="16614" y="0"/>
                    <a:pt x="16416" y="53"/>
                    <a:pt x="16353" y="169"/>
                  </a:cubicBezTo>
                  <a:cubicBezTo>
                    <a:pt x="16269" y="105"/>
                    <a:pt x="16151" y="55"/>
                    <a:pt x="16003" y="36"/>
                  </a:cubicBezTo>
                  <a:cubicBezTo>
                    <a:pt x="15946" y="28"/>
                    <a:pt x="15893" y="24"/>
                    <a:pt x="15843" y="24"/>
                  </a:cubicBezTo>
                  <a:cubicBezTo>
                    <a:pt x="15542" y="24"/>
                    <a:pt x="15361" y="157"/>
                    <a:pt x="15264" y="321"/>
                  </a:cubicBezTo>
                  <a:cubicBezTo>
                    <a:pt x="14843" y="306"/>
                    <a:pt x="14418" y="302"/>
                    <a:pt x="13994" y="302"/>
                  </a:cubicBezTo>
                  <a:cubicBezTo>
                    <a:pt x="13670" y="302"/>
                    <a:pt x="13346" y="304"/>
                    <a:pt x="13024" y="304"/>
                  </a:cubicBezTo>
                  <a:cubicBezTo>
                    <a:pt x="12845" y="304"/>
                    <a:pt x="12667" y="304"/>
                    <a:pt x="12489" y="302"/>
                  </a:cubicBezTo>
                  <a:cubicBezTo>
                    <a:pt x="11548" y="297"/>
                    <a:pt x="10611" y="292"/>
                    <a:pt x="9675" y="287"/>
                  </a:cubicBezTo>
                  <a:cubicBezTo>
                    <a:pt x="8431" y="284"/>
                    <a:pt x="7182" y="265"/>
                    <a:pt x="5936" y="265"/>
                  </a:cubicBezTo>
                  <a:cubicBezTo>
                    <a:pt x="5332" y="265"/>
                    <a:pt x="4728" y="269"/>
                    <a:pt x="4126" y="282"/>
                  </a:cubicBezTo>
                  <a:cubicBezTo>
                    <a:pt x="4091" y="262"/>
                    <a:pt x="4061" y="247"/>
                    <a:pt x="4022" y="228"/>
                  </a:cubicBezTo>
                  <a:cubicBezTo>
                    <a:pt x="4010" y="222"/>
                    <a:pt x="3998" y="220"/>
                    <a:pt x="3986" y="220"/>
                  </a:cubicBezTo>
                  <a:cubicBezTo>
                    <a:pt x="3935" y="220"/>
                    <a:pt x="3902" y="268"/>
                    <a:pt x="3938" y="297"/>
                  </a:cubicBezTo>
                  <a:cubicBezTo>
                    <a:pt x="3574" y="395"/>
                    <a:pt x="3229" y="533"/>
                    <a:pt x="2884" y="652"/>
                  </a:cubicBezTo>
                  <a:cubicBezTo>
                    <a:pt x="2489" y="790"/>
                    <a:pt x="2100" y="923"/>
                    <a:pt x="1711" y="1061"/>
                  </a:cubicBezTo>
                  <a:cubicBezTo>
                    <a:pt x="1321" y="1199"/>
                    <a:pt x="932" y="1332"/>
                    <a:pt x="547" y="1470"/>
                  </a:cubicBezTo>
                  <a:cubicBezTo>
                    <a:pt x="345" y="1544"/>
                    <a:pt x="69" y="1652"/>
                    <a:pt x="40" y="1815"/>
                  </a:cubicBezTo>
                  <a:cubicBezTo>
                    <a:pt x="15" y="1943"/>
                    <a:pt x="148" y="2022"/>
                    <a:pt x="311" y="2081"/>
                  </a:cubicBezTo>
                  <a:cubicBezTo>
                    <a:pt x="700" y="2224"/>
                    <a:pt x="1124" y="2337"/>
                    <a:pt x="1528" y="2465"/>
                  </a:cubicBezTo>
                  <a:cubicBezTo>
                    <a:pt x="2282" y="2702"/>
                    <a:pt x="3031" y="2953"/>
                    <a:pt x="3805" y="3170"/>
                  </a:cubicBezTo>
                  <a:cubicBezTo>
                    <a:pt x="3815" y="3180"/>
                    <a:pt x="3835" y="3185"/>
                    <a:pt x="3859" y="3185"/>
                  </a:cubicBezTo>
                  <a:cubicBezTo>
                    <a:pt x="3884" y="3190"/>
                    <a:pt x="3904" y="3195"/>
                    <a:pt x="3928" y="3200"/>
                  </a:cubicBezTo>
                  <a:cubicBezTo>
                    <a:pt x="3933" y="3205"/>
                    <a:pt x="3938" y="3210"/>
                    <a:pt x="3953" y="3210"/>
                  </a:cubicBezTo>
                  <a:cubicBezTo>
                    <a:pt x="5415" y="3278"/>
                    <a:pt x="6889" y="3291"/>
                    <a:pt x="8359" y="3291"/>
                  </a:cubicBezTo>
                  <a:cubicBezTo>
                    <a:pt x="8796" y="3291"/>
                    <a:pt x="9234" y="3290"/>
                    <a:pt x="9670" y="3288"/>
                  </a:cubicBezTo>
                  <a:cubicBezTo>
                    <a:pt x="10616" y="3288"/>
                    <a:pt x="11558" y="3283"/>
                    <a:pt x="12504" y="3274"/>
                  </a:cubicBezTo>
                  <a:cubicBezTo>
                    <a:pt x="12972" y="3269"/>
                    <a:pt x="13445" y="3264"/>
                    <a:pt x="13918" y="3254"/>
                  </a:cubicBezTo>
                  <a:cubicBezTo>
                    <a:pt x="14396" y="3249"/>
                    <a:pt x="14894" y="3259"/>
                    <a:pt x="15367" y="3219"/>
                  </a:cubicBezTo>
                  <a:cubicBezTo>
                    <a:pt x="15407" y="3249"/>
                    <a:pt x="15456" y="3274"/>
                    <a:pt x="15515" y="3293"/>
                  </a:cubicBezTo>
                  <a:cubicBezTo>
                    <a:pt x="15601" y="3321"/>
                    <a:pt x="15687" y="3332"/>
                    <a:pt x="15771" y="3332"/>
                  </a:cubicBezTo>
                  <a:cubicBezTo>
                    <a:pt x="15991" y="3332"/>
                    <a:pt x="16199" y="3252"/>
                    <a:pt x="16363" y="3155"/>
                  </a:cubicBezTo>
                  <a:lnTo>
                    <a:pt x="16373" y="3155"/>
                  </a:lnTo>
                  <a:cubicBezTo>
                    <a:pt x="16373" y="3155"/>
                    <a:pt x="16373" y="3155"/>
                    <a:pt x="16373" y="3160"/>
                  </a:cubicBezTo>
                  <a:cubicBezTo>
                    <a:pt x="16451" y="3328"/>
                    <a:pt x="16708" y="3425"/>
                    <a:pt x="16965" y="3425"/>
                  </a:cubicBezTo>
                  <a:cubicBezTo>
                    <a:pt x="17130" y="3425"/>
                    <a:pt x="17295" y="3385"/>
                    <a:pt x="17413" y="3298"/>
                  </a:cubicBezTo>
                  <a:cubicBezTo>
                    <a:pt x="17457" y="3269"/>
                    <a:pt x="17491" y="3229"/>
                    <a:pt x="17521" y="3190"/>
                  </a:cubicBezTo>
                  <a:lnTo>
                    <a:pt x="17526" y="3190"/>
                  </a:lnTo>
                  <a:cubicBezTo>
                    <a:pt x="17866" y="3201"/>
                    <a:pt x="18208" y="3213"/>
                    <a:pt x="18552" y="3213"/>
                  </a:cubicBezTo>
                  <a:cubicBezTo>
                    <a:pt x="18652" y="3213"/>
                    <a:pt x="18752" y="3212"/>
                    <a:pt x="18852" y="3210"/>
                  </a:cubicBezTo>
                  <a:cubicBezTo>
                    <a:pt x="19088" y="3205"/>
                    <a:pt x="19369" y="3190"/>
                    <a:pt x="19547" y="3081"/>
                  </a:cubicBezTo>
                  <a:cubicBezTo>
                    <a:pt x="19744" y="2958"/>
                    <a:pt x="19690" y="2751"/>
                    <a:pt x="19690" y="2593"/>
                  </a:cubicBezTo>
                  <a:cubicBezTo>
                    <a:pt x="19690" y="2298"/>
                    <a:pt x="19690" y="2007"/>
                    <a:pt x="19690" y="1711"/>
                  </a:cubicBezTo>
                  <a:cubicBezTo>
                    <a:pt x="19685" y="1430"/>
                    <a:pt x="19685" y="1149"/>
                    <a:pt x="19685" y="868"/>
                  </a:cubicBezTo>
                  <a:cubicBezTo>
                    <a:pt x="19685" y="696"/>
                    <a:pt x="19754" y="450"/>
                    <a:pt x="19502" y="326"/>
                  </a:cubicBezTo>
                  <a:cubicBezTo>
                    <a:pt x="19347" y="256"/>
                    <a:pt x="19140" y="246"/>
                    <a:pt x="18942" y="246"/>
                  </a:cubicBezTo>
                  <a:cubicBezTo>
                    <a:pt x="18863" y="246"/>
                    <a:pt x="18786" y="247"/>
                    <a:pt x="18714" y="247"/>
                  </a:cubicBezTo>
                  <a:lnTo>
                    <a:pt x="17403" y="247"/>
                  </a:lnTo>
                  <a:cubicBezTo>
                    <a:pt x="17398" y="233"/>
                    <a:pt x="17393" y="218"/>
                    <a:pt x="17388" y="208"/>
                  </a:cubicBezTo>
                  <a:cubicBezTo>
                    <a:pt x="17324" y="75"/>
                    <a:pt x="17066" y="0"/>
                    <a:pt x="16821" y="0"/>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679;p27">
              <a:extLst>
                <a:ext uri="{FF2B5EF4-FFF2-40B4-BE49-F238E27FC236}">
                  <a16:creationId xmlns:a16="http://schemas.microsoft.com/office/drawing/2014/main" id="{F9B1FF8D-95FC-432C-A241-E9814703B7A3}"/>
                </a:ext>
              </a:extLst>
            </p:cNvPr>
            <p:cNvSpPr/>
            <p:nvPr/>
          </p:nvSpPr>
          <p:spPr>
            <a:xfrm>
              <a:off x="6761238" y="2245671"/>
              <a:ext cx="88083" cy="270528"/>
            </a:xfrm>
            <a:custGeom>
              <a:avLst/>
              <a:gdLst/>
              <a:ahLst/>
              <a:cxnLst/>
              <a:rect l="l" t="t" r="r" b="b"/>
              <a:pathLst>
                <a:path w="1065" h="3271" extrusionOk="0">
                  <a:moveTo>
                    <a:pt x="410" y="0"/>
                  </a:moveTo>
                  <a:cubicBezTo>
                    <a:pt x="263" y="0"/>
                    <a:pt x="86" y="17"/>
                    <a:pt x="44" y="120"/>
                  </a:cubicBezTo>
                  <a:cubicBezTo>
                    <a:pt x="40" y="135"/>
                    <a:pt x="25" y="145"/>
                    <a:pt x="5" y="145"/>
                  </a:cubicBezTo>
                  <a:cubicBezTo>
                    <a:pt x="44" y="189"/>
                    <a:pt x="69" y="238"/>
                    <a:pt x="84" y="288"/>
                  </a:cubicBezTo>
                  <a:cubicBezTo>
                    <a:pt x="173" y="569"/>
                    <a:pt x="153" y="874"/>
                    <a:pt x="163" y="1160"/>
                  </a:cubicBezTo>
                  <a:cubicBezTo>
                    <a:pt x="178" y="1781"/>
                    <a:pt x="182" y="2432"/>
                    <a:pt x="5" y="3043"/>
                  </a:cubicBezTo>
                  <a:cubicBezTo>
                    <a:pt x="5" y="3048"/>
                    <a:pt x="0" y="3048"/>
                    <a:pt x="0" y="3053"/>
                  </a:cubicBezTo>
                  <a:cubicBezTo>
                    <a:pt x="0" y="3053"/>
                    <a:pt x="5" y="3053"/>
                    <a:pt x="10" y="3057"/>
                  </a:cubicBezTo>
                  <a:cubicBezTo>
                    <a:pt x="109" y="3185"/>
                    <a:pt x="314" y="3270"/>
                    <a:pt x="535" y="3270"/>
                  </a:cubicBezTo>
                  <a:cubicBezTo>
                    <a:pt x="588" y="3270"/>
                    <a:pt x="641" y="3265"/>
                    <a:pt x="695" y="3255"/>
                  </a:cubicBezTo>
                  <a:cubicBezTo>
                    <a:pt x="1005" y="3191"/>
                    <a:pt x="1065" y="2969"/>
                    <a:pt x="1060" y="2791"/>
                  </a:cubicBezTo>
                  <a:cubicBezTo>
                    <a:pt x="1050" y="2466"/>
                    <a:pt x="951" y="2136"/>
                    <a:pt x="912" y="1811"/>
                  </a:cubicBezTo>
                  <a:cubicBezTo>
                    <a:pt x="872" y="1461"/>
                    <a:pt x="853" y="1106"/>
                    <a:pt x="853" y="756"/>
                  </a:cubicBezTo>
                  <a:cubicBezTo>
                    <a:pt x="858" y="593"/>
                    <a:pt x="877" y="431"/>
                    <a:pt x="872" y="268"/>
                  </a:cubicBezTo>
                  <a:cubicBezTo>
                    <a:pt x="867" y="120"/>
                    <a:pt x="754" y="12"/>
                    <a:pt x="493" y="2"/>
                  </a:cubicBezTo>
                  <a:cubicBezTo>
                    <a:pt x="467" y="1"/>
                    <a:pt x="439" y="0"/>
                    <a:pt x="410" y="0"/>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680;p27">
              <a:extLst>
                <a:ext uri="{FF2B5EF4-FFF2-40B4-BE49-F238E27FC236}">
                  <a16:creationId xmlns:a16="http://schemas.microsoft.com/office/drawing/2014/main" id="{0D82FCB4-D8FB-403F-9776-BCEF2A0C148F}"/>
                </a:ext>
              </a:extLst>
            </p:cNvPr>
            <p:cNvSpPr/>
            <p:nvPr/>
          </p:nvSpPr>
          <p:spPr>
            <a:xfrm>
              <a:off x="6663810" y="2246994"/>
              <a:ext cx="101151" cy="260852"/>
            </a:xfrm>
            <a:custGeom>
              <a:avLst/>
              <a:gdLst/>
              <a:ahLst/>
              <a:cxnLst/>
              <a:rect l="l" t="t" r="r" b="b"/>
              <a:pathLst>
                <a:path w="1223" h="3154" extrusionOk="0">
                  <a:moveTo>
                    <a:pt x="624" y="0"/>
                  </a:moveTo>
                  <a:cubicBezTo>
                    <a:pt x="445" y="0"/>
                    <a:pt x="279" y="60"/>
                    <a:pt x="183" y="163"/>
                  </a:cubicBezTo>
                  <a:cubicBezTo>
                    <a:pt x="158" y="188"/>
                    <a:pt x="133" y="212"/>
                    <a:pt x="114" y="247"/>
                  </a:cubicBezTo>
                  <a:cubicBezTo>
                    <a:pt x="128" y="262"/>
                    <a:pt x="123" y="286"/>
                    <a:pt x="89" y="296"/>
                  </a:cubicBezTo>
                  <a:cubicBezTo>
                    <a:pt x="0" y="488"/>
                    <a:pt x="40" y="710"/>
                    <a:pt x="45" y="902"/>
                  </a:cubicBezTo>
                  <a:cubicBezTo>
                    <a:pt x="49" y="1198"/>
                    <a:pt x="59" y="1494"/>
                    <a:pt x="64" y="1790"/>
                  </a:cubicBezTo>
                  <a:cubicBezTo>
                    <a:pt x="74" y="2085"/>
                    <a:pt x="79" y="2386"/>
                    <a:pt x="89" y="2682"/>
                  </a:cubicBezTo>
                  <a:cubicBezTo>
                    <a:pt x="94" y="2859"/>
                    <a:pt x="74" y="3091"/>
                    <a:pt x="429" y="3145"/>
                  </a:cubicBezTo>
                  <a:cubicBezTo>
                    <a:pt x="467" y="3151"/>
                    <a:pt x="506" y="3153"/>
                    <a:pt x="544" y="3153"/>
                  </a:cubicBezTo>
                  <a:cubicBezTo>
                    <a:pt x="736" y="3153"/>
                    <a:pt x="923" y="3088"/>
                    <a:pt x="1080" y="3022"/>
                  </a:cubicBezTo>
                  <a:cubicBezTo>
                    <a:pt x="1080" y="3017"/>
                    <a:pt x="1075" y="3017"/>
                    <a:pt x="1075" y="3017"/>
                  </a:cubicBezTo>
                  <a:cubicBezTo>
                    <a:pt x="1119" y="2440"/>
                    <a:pt x="1222" y="1868"/>
                    <a:pt x="1218" y="1292"/>
                  </a:cubicBezTo>
                  <a:cubicBezTo>
                    <a:pt x="1213" y="1001"/>
                    <a:pt x="1208" y="710"/>
                    <a:pt x="1168" y="424"/>
                  </a:cubicBezTo>
                  <a:cubicBezTo>
                    <a:pt x="1144" y="252"/>
                    <a:pt x="1094" y="84"/>
                    <a:pt x="804" y="20"/>
                  </a:cubicBezTo>
                  <a:cubicBezTo>
                    <a:pt x="744" y="7"/>
                    <a:pt x="683" y="0"/>
                    <a:pt x="624" y="0"/>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681;p27">
              <a:extLst>
                <a:ext uri="{FF2B5EF4-FFF2-40B4-BE49-F238E27FC236}">
                  <a16:creationId xmlns:a16="http://schemas.microsoft.com/office/drawing/2014/main" id="{FC244C0A-75E9-4EA3-A122-8ED18594B208}"/>
                </a:ext>
              </a:extLst>
            </p:cNvPr>
            <p:cNvSpPr/>
            <p:nvPr/>
          </p:nvSpPr>
          <p:spPr>
            <a:xfrm>
              <a:off x="6841876" y="2264114"/>
              <a:ext cx="188821" cy="234469"/>
            </a:xfrm>
            <a:custGeom>
              <a:avLst/>
              <a:gdLst/>
              <a:ahLst/>
              <a:cxnLst/>
              <a:rect l="l" t="t" r="r" b="b"/>
              <a:pathLst>
                <a:path w="2283" h="2835" extrusionOk="0">
                  <a:moveTo>
                    <a:pt x="1488" y="1"/>
                  </a:moveTo>
                  <a:cubicBezTo>
                    <a:pt x="1318" y="1"/>
                    <a:pt x="1144" y="13"/>
                    <a:pt x="992" y="15"/>
                  </a:cubicBezTo>
                  <a:lnTo>
                    <a:pt x="21" y="15"/>
                  </a:lnTo>
                  <a:cubicBezTo>
                    <a:pt x="21" y="65"/>
                    <a:pt x="16" y="119"/>
                    <a:pt x="11" y="168"/>
                  </a:cubicBezTo>
                  <a:cubicBezTo>
                    <a:pt x="6" y="326"/>
                    <a:pt x="1" y="484"/>
                    <a:pt x="1" y="641"/>
                  </a:cubicBezTo>
                  <a:cubicBezTo>
                    <a:pt x="1" y="947"/>
                    <a:pt x="21" y="1247"/>
                    <a:pt x="55" y="1553"/>
                  </a:cubicBezTo>
                  <a:cubicBezTo>
                    <a:pt x="90" y="1854"/>
                    <a:pt x="154" y="2159"/>
                    <a:pt x="193" y="2460"/>
                  </a:cubicBezTo>
                  <a:cubicBezTo>
                    <a:pt x="208" y="2583"/>
                    <a:pt x="213" y="2716"/>
                    <a:pt x="154" y="2834"/>
                  </a:cubicBezTo>
                  <a:cubicBezTo>
                    <a:pt x="494" y="2834"/>
                    <a:pt x="839" y="2830"/>
                    <a:pt x="1184" y="2830"/>
                  </a:cubicBezTo>
                  <a:cubicBezTo>
                    <a:pt x="1211" y="2829"/>
                    <a:pt x="1240" y="2829"/>
                    <a:pt x="1270" y="2829"/>
                  </a:cubicBezTo>
                  <a:cubicBezTo>
                    <a:pt x="1311" y="2829"/>
                    <a:pt x="1354" y="2829"/>
                    <a:pt x="1398" y="2829"/>
                  </a:cubicBezTo>
                  <a:cubicBezTo>
                    <a:pt x="1639" y="2829"/>
                    <a:pt x="1913" y="2821"/>
                    <a:pt x="2071" y="2716"/>
                  </a:cubicBezTo>
                  <a:cubicBezTo>
                    <a:pt x="2283" y="2573"/>
                    <a:pt x="2184" y="2204"/>
                    <a:pt x="2179" y="2026"/>
                  </a:cubicBezTo>
                  <a:cubicBezTo>
                    <a:pt x="2179" y="1814"/>
                    <a:pt x="2179" y="1607"/>
                    <a:pt x="2179" y="1400"/>
                  </a:cubicBezTo>
                  <a:cubicBezTo>
                    <a:pt x="2179" y="1178"/>
                    <a:pt x="2174" y="962"/>
                    <a:pt x="2174" y="740"/>
                  </a:cubicBezTo>
                  <a:cubicBezTo>
                    <a:pt x="2174" y="631"/>
                    <a:pt x="2174" y="518"/>
                    <a:pt x="2174" y="410"/>
                  </a:cubicBezTo>
                  <a:cubicBezTo>
                    <a:pt x="2174" y="247"/>
                    <a:pt x="2179" y="94"/>
                    <a:pt x="1884" y="35"/>
                  </a:cubicBezTo>
                  <a:cubicBezTo>
                    <a:pt x="1762" y="9"/>
                    <a:pt x="1626" y="1"/>
                    <a:pt x="1488" y="1"/>
                  </a:cubicBezTo>
                  <a:close/>
                </a:path>
              </a:pathLst>
            </a:custGeom>
            <a:solidFill>
              <a:srgbClr val="EEEEE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682;p27">
              <a:extLst>
                <a:ext uri="{FF2B5EF4-FFF2-40B4-BE49-F238E27FC236}">
                  <a16:creationId xmlns:a16="http://schemas.microsoft.com/office/drawing/2014/main" id="{04C5107E-C467-49D9-B133-3A159DDE19F7}"/>
                </a:ext>
              </a:extLst>
            </p:cNvPr>
            <p:cNvSpPr/>
            <p:nvPr/>
          </p:nvSpPr>
          <p:spPr>
            <a:xfrm>
              <a:off x="5542817" y="2267009"/>
              <a:ext cx="250356" cy="229093"/>
            </a:xfrm>
            <a:custGeom>
              <a:avLst/>
              <a:gdLst/>
              <a:ahLst/>
              <a:cxnLst/>
              <a:rect l="l" t="t" r="r" b="b"/>
              <a:pathLst>
                <a:path w="3027" h="2770" extrusionOk="0">
                  <a:moveTo>
                    <a:pt x="2342" y="0"/>
                  </a:moveTo>
                  <a:cubicBezTo>
                    <a:pt x="2342" y="5"/>
                    <a:pt x="2337" y="5"/>
                    <a:pt x="2332" y="10"/>
                  </a:cubicBezTo>
                  <a:cubicBezTo>
                    <a:pt x="1736" y="271"/>
                    <a:pt x="1036" y="463"/>
                    <a:pt x="405" y="685"/>
                  </a:cubicBezTo>
                  <a:cubicBezTo>
                    <a:pt x="297" y="725"/>
                    <a:pt x="193" y="759"/>
                    <a:pt x="85" y="798"/>
                  </a:cubicBezTo>
                  <a:cubicBezTo>
                    <a:pt x="543" y="1148"/>
                    <a:pt x="464" y="1740"/>
                    <a:pt x="1" y="2070"/>
                  </a:cubicBezTo>
                  <a:lnTo>
                    <a:pt x="385" y="2193"/>
                  </a:lnTo>
                  <a:cubicBezTo>
                    <a:pt x="982" y="2381"/>
                    <a:pt x="1588" y="2563"/>
                    <a:pt x="2174" y="2770"/>
                  </a:cubicBezTo>
                  <a:cubicBezTo>
                    <a:pt x="2288" y="2730"/>
                    <a:pt x="2411" y="2686"/>
                    <a:pt x="2495" y="2617"/>
                  </a:cubicBezTo>
                  <a:cubicBezTo>
                    <a:pt x="2687" y="2459"/>
                    <a:pt x="2480" y="2312"/>
                    <a:pt x="2298" y="2218"/>
                  </a:cubicBezTo>
                  <a:cubicBezTo>
                    <a:pt x="2263" y="2198"/>
                    <a:pt x="2278" y="2164"/>
                    <a:pt x="2312" y="2154"/>
                  </a:cubicBezTo>
                  <a:cubicBezTo>
                    <a:pt x="2613" y="2036"/>
                    <a:pt x="2993" y="1676"/>
                    <a:pt x="2460" y="1557"/>
                  </a:cubicBezTo>
                  <a:cubicBezTo>
                    <a:pt x="2411" y="1543"/>
                    <a:pt x="2386" y="1493"/>
                    <a:pt x="2445" y="1479"/>
                  </a:cubicBezTo>
                  <a:cubicBezTo>
                    <a:pt x="3027" y="1296"/>
                    <a:pt x="2953" y="798"/>
                    <a:pt x="2362" y="680"/>
                  </a:cubicBezTo>
                  <a:lnTo>
                    <a:pt x="2312" y="680"/>
                  </a:lnTo>
                  <a:cubicBezTo>
                    <a:pt x="2298" y="680"/>
                    <a:pt x="2293" y="675"/>
                    <a:pt x="2288" y="670"/>
                  </a:cubicBezTo>
                  <a:cubicBezTo>
                    <a:pt x="2283" y="665"/>
                    <a:pt x="2278" y="665"/>
                    <a:pt x="2273" y="665"/>
                  </a:cubicBezTo>
                  <a:cubicBezTo>
                    <a:pt x="2214" y="660"/>
                    <a:pt x="2214" y="606"/>
                    <a:pt x="2258" y="587"/>
                  </a:cubicBezTo>
                  <a:cubicBezTo>
                    <a:pt x="2598" y="439"/>
                    <a:pt x="2623" y="168"/>
                    <a:pt x="2342" y="0"/>
                  </a:cubicBez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683;p27">
              <a:extLst>
                <a:ext uri="{FF2B5EF4-FFF2-40B4-BE49-F238E27FC236}">
                  <a16:creationId xmlns:a16="http://schemas.microsoft.com/office/drawing/2014/main" id="{925E371F-A803-481B-8864-D73B152CACE3}"/>
                </a:ext>
              </a:extLst>
            </p:cNvPr>
            <p:cNvSpPr/>
            <p:nvPr/>
          </p:nvSpPr>
          <p:spPr>
            <a:xfrm>
              <a:off x="5744619" y="2265355"/>
              <a:ext cx="917640" cy="56322"/>
            </a:xfrm>
            <a:custGeom>
              <a:avLst/>
              <a:gdLst/>
              <a:ahLst/>
              <a:cxnLst/>
              <a:rect l="l" t="t" r="r" b="b"/>
              <a:pathLst>
                <a:path w="11095" h="681" extrusionOk="0">
                  <a:moveTo>
                    <a:pt x="65" y="0"/>
                  </a:moveTo>
                  <a:lnTo>
                    <a:pt x="65" y="0"/>
                  </a:lnTo>
                  <a:cubicBezTo>
                    <a:pt x="311" y="188"/>
                    <a:pt x="286" y="449"/>
                    <a:pt x="1" y="626"/>
                  </a:cubicBezTo>
                  <a:cubicBezTo>
                    <a:pt x="40" y="631"/>
                    <a:pt x="74" y="641"/>
                    <a:pt x="109" y="656"/>
                  </a:cubicBezTo>
                  <a:cubicBezTo>
                    <a:pt x="427" y="643"/>
                    <a:pt x="746" y="639"/>
                    <a:pt x="1065" y="639"/>
                  </a:cubicBezTo>
                  <a:cubicBezTo>
                    <a:pt x="1613" y="639"/>
                    <a:pt x="2162" y="651"/>
                    <a:pt x="2706" y="651"/>
                  </a:cubicBezTo>
                  <a:cubicBezTo>
                    <a:pt x="3628" y="651"/>
                    <a:pt x="4554" y="656"/>
                    <a:pt x="5476" y="656"/>
                  </a:cubicBezTo>
                  <a:cubicBezTo>
                    <a:pt x="6403" y="661"/>
                    <a:pt x="7329" y="666"/>
                    <a:pt x="8251" y="666"/>
                  </a:cubicBezTo>
                  <a:cubicBezTo>
                    <a:pt x="8724" y="666"/>
                    <a:pt x="9197" y="671"/>
                    <a:pt x="9670" y="671"/>
                  </a:cubicBezTo>
                  <a:cubicBezTo>
                    <a:pt x="9915" y="671"/>
                    <a:pt x="10164" y="666"/>
                    <a:pt x="10412" y="666"/>
                  </a:cubicBezTo>
                  <a:cubicBezTo>
                    <a:pt x="10620" y="666"/>
                    <a:pt x="10827" y="669"/>
                    <a:pt x="11030" y="680"/>
                  </a:cubicBezTo>
                  <a:cubicBezTo>
                    <a:pt x="11030" y="582"/>
                    <a:pt x="11030" y="478"/>
                    <a:pt x="11030" y="380"/>
                  </a:cubicBezTo>
                  <a:cubicBezTo>
                    <a:pt x="11035" y="286"/>
                    <a:pt x="11050" y="183"/>
                    <a:pt x="11094" y="79"/>
                  </a:cubicBezTo>
                  <a:lnTo>
                    <a:pt x="11094" y="79"/>
                  </a:lnTo>
                  <a:cubicBezTo>
                    <a:pt x="10834" y="86"/>
                    <a:pt x="10573" y="89"/>
                    <a:pt x="10311" y="89"/>
                  </a:cubicBezTo>
                  <a:cubicBezTo>
                    <a:pt x="9662" y="89"/>
                    <a:pt x="9010" y="73"/>
                    <a:pt x="8364" y="69"/>
                  </a:cubicBezTo>
                  <a:cubicBezTo>
                    <a:pt x="7423" y="64"/>
                    <a:pt x="6486" y="59"/>
                    <a:pt x="5550" y="55"/>
                  </a:cubicBezTo>
                  <a:cubicBezTo>
                    <a:pt x="3722" y="45"/>
                    <a:pt x="1888" y="59"/>
                    <a:pt x="65" y="0"/>
                  </a:cubicBez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684;p27">
              <a:extLst>
                <a:ext uri="{FF2B5EF4-FFF2-40B4-BE49-F238E27FC236}">
                  <a16:creationId xmlns:a16="http://schemas.microsoft.com/office/drawing/2014/main" id="{2F16AB89-D716-4775-85C5-30C20CE50035}"/>
                </a:ext>
              </a:extLst>
            </p:cNvPr>
            <p:cNvSpPr/>
            <p:nvPr/>
          </p:nvSpPr>
          <p:spPr>
            <a:xfrm>
              <a:off x="5763807" y="2324406"/>
              <a:ext cx="894812" cy="66578"/>
            </a:xfrm>
            <a:custGeom>
              <a:avLst/>
              <a:gdLst/>
              <a:ahLst/>
              <a:cxnLst/>
              <a:rect l="l" t="t" r="r" b="b"/>
              <a:pathLst>
                <a:path w="10819" h="805" extrusionOk="0">
                  <a:moveTo>
                    <a:pt x="20" y="1"/>
                  </a:moveTo>
                  <a:lnTo>
                    <a:pt x="20" y="1"/>
                  </a:lnTo>
                  <a:cubicBezTo>
                    <a:pt x="394" y="203"/>
                    <a:pt x="414" y="587"/>
                    <a:pt x="0" y="794"/>
                  </a:cubicBezTo>
                  <a:cubicBezTo>
                    <a:pt x="345" y="779"/>
                    <a:pt x="693" y="774"/>
                    <a:pt x="1040" y="774"/>
                  </a:cubicBezTo>
                  <a:cubicBezTo>
                    <a:pt x="1562" y="774"/>
                    <a:pt x="2085" y="785"/>
                    <a:pt x="2602" y="785"/>
                  </a:cubicBezTo>
                  <a:cubicBezTo>
                    <a:pt x="3504" y="785"/>
                    <a:pt x="4411" y="785"/>
                    <a:pt x="5318" y="790"/>
                  </a:cubicBezTo>
                  <a:lnTo>
                    <a:pt x="8093" y="794"/>
                  </a:lnTo>
                  <a:cubicBezTo>
                    <a:pt x="8648" y="794"/>
                    <a:pt x="9205" y="787"/>
                    <a:pt x="9761" y="787"/>
                  </a:cubicBezTo>
                  <a:cubicBezTo>
                    <a:pt x="10109" y="787"/>
                    <a:pt x="10456" y="790"/>
                    <a:pt x="10803" y="799"/>
                  </a:cubicBezTo>
                  <a:cubicBezTo>
                    <a:pt x="10808" y="799"/>
                    <a:pt x="10813" y="799"/>
                    <a:pt x="10818" y="804"/>
                  </a:cubicBezTo>
                  <a:cubicBezTo>
                    <a:pt x="10808" y="548"/>
                    <a:pt x="10798" y="292"/>
                    <a:pt x="10798" y="35"/>
                  </a:cubicBezTo>
                  <a:cubicBezTo>
                    <a:pt x="10633" y="45"/>
                    <a:pt x="10466" y="48"/>
                    <a:pt x="10298" y="48"/>
                  </a:cubicBezTo>
                  <a:cubicBezTo>
                    <a:pt x="10010" y="48"/>
                    <a:pt x="9720" y="39"/>
                    <a:pt x="9433" y="35"/>
                  </a:cubicBezTo>
                  <a:lnTo>
                    <a:pt x="8019" y="35"/>
                  </a:lnTo>
                  <a:cubicBezTo>
                    <a:pt x="7097" y="31"/>
                    <a:pt x="6171" y="26"/>
                    <a:pt x="5244" y="26"/>
                  </a:cubicBezTo>
                  <a:cubicBezTo>
                    <a:pt x="4322" y="21"/>
                    <a:pt x="3396" y="16"/>
                    <a:pt x="2474" y="16"/>
                  </a:cubicBezTo>
                  <a:cubicBezTo>
                    <a:pt x="2375" y="15"/>
                    <a:pt x="2275" y="15"/>
                    <a:pt x="2175" y="15"/>
                  </a:cubicBezTo>
                  <a:cubicBezTo>
                    <a:pt x="1831" y="15"/>
                    <a:pt x="1484" y="18"/>
                    <a:pt x="1138" y="18"/>
                  </a:cubicBezTo>
                  <a:cubicBezTo>
                    <a:pt x="764" y="18"/>
                    <a:pt x="391" y="14"/>
                    <a:pt x="20" y="1"/>
                  </a:cubicBez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685;p27">
              <a:extLst>
                <a:ext uri="{FF2B5EF4-FFF2-40B4-BE49-F238E27FC236}">
                  <a16:creationId xmlns:a16="http://schemas.microsoft.com/office/drawing/2014/main" id="{3A2E3ABE-665A-4484-96A5-E8CAE586710C}"/>
                </a:ext>
              </a:extLst>
            </p:cNvPr>
            <p:cNvSpPr/>
            <p:nvPr/>
          </p:nvSpPr>
          <p:spPr>
            <a:xfrm>
              <a:off x="5403458" y="2336233"/>
              <a:ext cx="167565" cy="99577"/>
            </a:xfrm>
            <a:custGeom>
              <a:avLst/>
              <a:gdLst/>
              <a:ahLst/>
              <a:cxnLst/>
              <a:rect l="l" t="t" r="r" b="b"/>
              <a:pathLst>
                <a:path w="2026" h="1204" extrusionOk="0">
                  <a:moveTo>
                    <a:pt x="1651" y="1"/>
                  </a:moveTo>
                  <a:lnTo>
                    <a:pt x="1651" y="1"/>
                  </a:lnTo>
                  <a:cubicBezTo>
                    <a:pt x="1474" y="65"/>
                    <a:pt x="1302" y="124"/>
                    <a:pt x="1124" y="188"/>
                  </a:cubicBezTo>
                  <a:cubicBezTo>
                    <a:pt x="863" y="277"/>
                    <a:pt x="424" y="375"/>
                    <a:pt x="262" y="543"/>
                  </a:cubicBezTo>
                  <a:cubicBezTo>
                    <a:pt x="0" y="799"/>
                    <a:pt x="819" y="962"/>
                    <a:pt x="1075" y="1041"/>
                  </a:cubicBezTo>
                  <a:lnTo>
                    <a:pt x="1597" y="1203"/>
                  </a:lnTo>
                  <a:cubicBezTo>
                    <a:pt x="2026" y="814"/>
                    <a:pt x="1996" y="405"/>
                    <a:pt x="1651" y="1"/>
                  </a:cubicBez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686;p27">
              <a:extLst>
                <a:ext uri="{FF2B5EF4-FFF2-40B4-BE49-F238E27FC236}">
                  <a16:creationId xmlns:a16="http://schemas.microsoft.com/office/drawing/2014/main" id="{2BD1CBE4-01B3-4BB3-98B2-71D4097D7FAB}"/>
                </a:ext>
              </a:extLst>
            </p:cNvPr>
            <p:cNvSpPr/>
            <p:nvPr/>
          </p:nvSpPr>
          <p:spPr>
            <a:xfrm>
              <a:off x="5753965" y="2393713"/>
              <a:ext cx="906640" cy="54337"/>
            </a:xfrm>
            <a:custGeom>
              <a:avLst/>
              <a:gdLst/>
              <a:ahLst/>
              <a:cxnLst/>
              <a:rect l="l" t="t" r="r" b="b"/>
              <a:pathLst>
                <a:path w="10962" h="657" extrusionOk="0">
                  <a:moveTo>
                    <a:pt x="114" y="1"/>
                  </a:moveTo>
                  <a:lnTo>
                    <a:pt x="114" y="1"/>
                  </a:lnTo>
                  <a:cubicBezTo>
                    <a:pt x="237" y="70"/>
                    <a:pt x="311" y="168"/>
                    <a:pt x="302" y="282"/>
                  </a:cubicBezTo>
                  <a:cubicBezTo>
                    <a:pt x="287" y="420"/>
                    <a:pt x="164" y="528"/>
                    <a:pt x="1" y="612"/>
                  </a:cubicBezTo>
                  <a:cubicBezTo>
                    <a:pt x="464" y="608"/>
                    <a:pt x="927" y="607"/>
                    <a:pt x="1390" y="607"/>
                  </a:cubicBezTo>
                  <a:cubicBezTo>
                    <a:pt x="2730" y="607"/>
                    <a:pt x="4071" y="619"/>
                    <a:pt x="5412" y="627"/>
                  </a:cubicBezTo>
                  <a:cubicBezTo>
                    <a:pt x="6339" y="632"/>
                    <a:pt x="7265" y="632"/>
                    <a:pt x="8192" y="637"/>
                  </a:cubicBezTo>
                  <a:cubicBezTo>
                    <a:pt x="8248" y="637"/>
                    <a:pt x="8304" y="637"/>
                    <a:pt x="8360" y="637"/>
                  </a:cubicBezTo>
                  <a:cubicBezTo>
                    <a:pt x="8837" y="637"/>
                    <a:pt x="9321" y="627"/>
                    <a:pt x="9804" y="627"/>
                  </a:cubicBezTo>
                  <a:cubicBezTo>
                    <a:pt x="10192" y="627"/>
                    <a:pt x="10580" y="634"/>
                    <a:pt x="10962" y="656"/>
                  </a:cubicBezTo>
                  <a:cubicBezTo>
                    <a:pt x="10957" y="449"/>
                    <a:pt x="10947" y="237"/>
                    <a:pt x="10937" y="30"/>
                  </a:cubicBezTo>
                  <a:cubicBezTo>
                    <a:pt x="10932" y="30"/>
                    <a:pt x="10932" y="35"/>
                    <a:pt x="10922" y="35"/>
                  </a:cubicBezTo>
                  <a:cubicBezTo>
                    <a:pt x="10627" y="42"/>
                    <a:pt x="10331" y="44"/>
                    <a:pt x="10034" y="44"/>
                  </a:cubicBezTo>
                  <a:cubicBezTo>
                    <a:pt x="9406" y="44"/>
                    <a:pt x="8777" y="34"/>
                    <a:pt x="8148" y="30"/>
                  </a:cubicBezTo>
                  <a:cubicBezTo>
                    <a:pt x="7246" y="30"/>
                    <a:pt x="6339" y="30"/>
                    <a:pt x="5432" y="25"/>
                  </a:cubicBezTo>
                  <a:cubicBezTo>
                    <a:pt x="4510" y="25"/>
                    <a:pt x="3584" y="25"/>
                    <a:pt x="2662" y="21"/>
                  </a:cubicBezTo>
                  <a:cubicBezTo>
                    <a:pt x="2216" y="21"/>
                    <a:pt x="1767" y="27"/>
                    <a:pt x="1319" y="27"/>
                  </a:cubicBezTo>
                  <a:cubicBezTo>
                    <a:pt x="916" y="27"/>
                    <a:pt x="513" y="22"/>
                    <a:pt x="114" y="1"/>
                  </a:cubicBez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687;p27">
              <a:extLst>
                <a:ext uri="{FF2B5EF4-FFF2-40B4-BE49-F238E27FC236}">
                  <a16:creationId xmlns:a16="http://schemas.microsoft.com/office/drawing/2014/main" id="{AD0E2B4D-054B-4A57-A264-FC7C9144FFCC}"/>
                </a:ext>
              </a:extLst>
            </p:cNvPr>
            <p:cNvSpPr/>
            <p:nvPr/>
          </p:nvSpPr>
          <p:spPr>
            <a:xfrm>
              <a:off x="5731552" y="2448795"/>
              <a:ext cx="936414" cy="54668"/>
            </a:xfrm>
            <a:custGeom>
              <a:avLst/>
              <a:gdLst/>
              <a:ahLst/>
              <a:cxnLst/>
              <a:rect l="l" t="t" r="r" b="b"/>
              <a:pathLst>
                <a:path w="11322" h="661" extrusionOk="0">
                  <a:moveTo>
                    <a:pt x="178" y="0"/>
                  </a:moveTo>
                  <a:lnTo>
                    <a:pt x="178" y="0"/>
                  </a:lnTo>
                  <a:cubicBezTo>
                    <a:pt x="331" y="94"/>
                    <a:pt x="464" y="212"/>
                    <a:pt x="410" y="350"/>
                  </a:cubicBezTo>
                  <a:cubicBezTo>
                    <a:pt x="361" y="478"/>
                    <a:pt x="183" y="552"/>
                    <a:pt x="1" y="606"/>
                  </a:cubicBezTo>
                  <a:cubicBezTo>
                    <a:pt x="11" y="611"/>
                    <a:pt x="16" y="611"/>
                    <a:pt x="25" y="616"/>
                  </a:cubicBezTo>
                  <a:cubicBezTo>
                    <a:pt x="30" y="616"/>
                    <a:pt x="35" y="621"/>
                    <a:pt x="40" y="626"/>
                  </a:cubicBezTo>
                  <a:cubicBezTo>
                    <a:pt x="229" y="625"/>
                    <a:pt x="418" y="625"/>
                    <a:pt x="607" y="625"/>
                  </a:cubicBezTo>
                  <a:cubicBezTo>
                    <a:pt x="2305" y="625"/>
                    <a:pt x="4004" y="661"/>
                    <a:pt x="5703" y="661"/>
                  </a:cubicBezTo>
                  <a:cubicBezTo>
                    <a:pt x="6669" y="661"/>
                    <a:pt x="7630" y="656"/>
                    <a:pt x="8596" y="641"/>
                  </a:cubicBezTo>
                  <a:cubicBezTo>
                    <a:pt x="9069" y="636"/>
                    <a:pt x="9537" y="631"/>
                    <a:pt x="10010" y="621"/>
                  </a:cubicBezTo>
                  <a:cubicBezTo>
                    <a:pt x="10373" y="617"/>
                    <a:pt x="10743" y="599"/>
                    <a:pt x="11107" y="599"/>
                  </a:cubicBezTo>
                  <a:cubicBezTo>
                    <a:pt x="11179" y="599"/>
                    <a:pt x="11250" y="600"/>
                    <a:pt x="11321" y="601"/>
                  </a:cubicBezTo>
                  <a:cubicBezTo>
                    <a:pt x="11218" y="463"/>
                    <a:pt x="11243" y="276"/>
                    <a:pt x="11238" y="128"/>
                  </a:cubicBezTo>
                  <a:cubicBezTo>
                    <a:pt x="11238" y="104"/>
                    <a:pt x="11238" y="79"/>
                    <a:pt x="11238" y="49"/>
                  </a:cubicBezTo>
                  <a:cubicBezTo>
                    <a:pt x="10932" y="66"/>
                    <a:pt x="10623" y="71"/>
                    <a:pt x="10312" y="71"/>
                  </a:cubicBezTo>
                  <a:cubicBezTo>
                    <a:pt x="9676" y="71"/>
                    <a:pt x="9033" y="48"/>
                    <a:pt x="8404" y="45"/>
                  </a:cubicBezTo>
                  <a:cubicBezTo>
                    <a:pt x="7497" y="40"/>
                    <a:pt x="6590" y="40"/>
                    <a:pt x="5683" y="35"/>
                  </a:cubicBezTo>
                  <a:cubicBezTo>
                    <a:pt x="3850" y="25"/>
                    <a:pt x="2012" y="30"/>
                    <a:pt x="178" y="0"/>
                  </a:cubicBez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9" name="Picture 2" descr="K1 Development Process">
            <a:extLst>
              <a:ext uri="{FF2B5EF4-FFF2-40B4-BE49-F238E27FC236}">
                <a16:creationId xmlns:a16="http://schemas.microsoft.com/office/drawing/2014/main" id="{46CE4208-7DD9-49FF-A207-DB529F9F6E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053" r="12645"/>
          <a:stretch/>
        </p:blipFill>
        <p:spPr bwMode="auto">
          <a:xfrm>
            <a:off x="976842" y="1190064"/>
            <a:ext cx="2728742" cy="34626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7F61515-31BF-496B-BAC1-059174A958F5}"/>
              </a:ext>
            </a:extLst>
          </p:cNvPr>
          <p:cNvSpPr txBox="1"/>
          <p:nvPr/>
        </p:nvSpPr>
        <p:spPr>
          <a:xfrm>
            <a:off x="1176618" y="833718"/>
            <a:ext cx="2333064" cy="307777"/>
          </a:xfrm>
          <a:prstGeom prst="rect">
            <a:avLst/>
          </a:prstGeom>
          <a:noFill/>
        </p:spPr>
        <p:txBody>
          <a:bodyPr wrap="square" rtlCol="0">
            <a:spAutoFit/>
          </a:bodyPr>
          <a:lstStyle/>
          <a:p>
            <a:r>
              <a:rPr lang="en-US" dirty="0">
                <a:solidFill>
                  <a:schemeClr val="accent1"/>
                </a:solidFill>
                <a:latin typeface="Verdana" panose="020B0604030504040204" pitchFamily="34" charset="0"/>
                <a:ea typeface="Verdana" panose="020B0604030504040204" pitchFamily="34" charset="0"/>
                <a:cs typeface="Verdana" panose="020B0604030504040204" pitchFamily="34" charset="0"/>
              </a:rPr>
              <a:t>Mine Site in Sri Lanka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B159A-42E0-41EF-A97A-FD64F9D96265}"/>
              </a:ext>
            </a:extLst>
          </p:cNvPr>
          <p:cNvSpPr>
            <a:spLocks noGrp="1"/>
          </p:cNvSpPr>
          <p:nvPr>
            <p:ph type="title"/>
          </p:nvPr>
        </p:nvSpPr>
        <p:spPr>
          <a:xfrm>
            <a:off x="463912" y="201706"/>
            <a:ext cx="3429000" cy="481200"/>
          </a:xfrm>
        </p:spPr>
        <p:txBody>
          <a:bodyPr/>
          <a:lstStyle/>
          <a:p>
            <a:r>
              <a:rPr lang="en-US" dirty="0">
                <a:solidFill>
                  <a:schemeClr val="accent1"/>
                </a:solidFill>
              </a:rPr>
              <a:t>Severely underpaid workers</a:t>
            </a:r>
          </a:p>
        </p:txBody>
      </p:sp>
      <p:pic>
        <p:nvPicPr>
          <p:cNvPr id="3" name="Picture 2">
            <a:extLst>
              <a:ext uri="{FF2B5EF4-FFF2-40B4-BE49-F238E27FC236}">
                <a16:creationId xmlns:a16="http://schemas.microsoft.com/office/drawing/2014/main" id="{B0060678-4239-46E5-942E-27271C566CEC}"/>
              </a:ext>
            </a:extLst>
          </p:cNvPr>
          <p:cNvPicPr>
            <a:picLocks noChangeAspect="1"/>
          </p:cNvPicPr>
          <p:nvPr/>
        </p:nvPicPr>
        <p:blipFill rotWithShape="1">
          <a:blip r:embed="rId3"/>
          <a:srcRect r="-1" b="9358"/>
          <a:stretch/>
        </p:blipFill>
        <p:spPr>
          <a:xfrm>
            <a:off x="4255586" y="103264"/>
            <a:ext cx="4888414" cy="4936972"/>
          </a:xfrm>
          <a:prstGeom prst="rect">
            <a:avLst/>
          </a:prstGeom>
        </p:spPr>
      </p:pic>
      <p:sp>
        <p:nvSpPr>
          <p:cNvPr id="4" name="TextBox 3">
            <a:extLst>
              <a:ext uri="{FF2B5EF4-FFF2-40B4-BE49-F238E27FC236}">
                <a16:creationId xmlns:a16="http://schemas.microsoft.com/office/drawing/2014/main" id="{F85F83F4-D5B4-4984-B813-28D8CE4EAD13}"/>
              </a:ext>
            </a:extLst>
          </p:cNvPr>
          <p:cNvSpPr txBox="1"/>
          <p:nvPr/>
        </p:nvSpPr>
        <p:spPr>
          <a:xfrm>
            <a:off x="0" y="968188"/>
            <a:ext cx="4572000" cy="4131900"/>
          </a:xfrm>
          <a:prstGeom prst="rect">
            <a:avLst/>
          </a:prstGeom>
          <a:noFill/>
        </p:spPr>
        <p:txBody>
          <a:bodyPr wrap="square" rtlCol="0">
            <a:spAutoFit/>
          </a:bodyPr>
          <a:lstStyle/>
          <a:p>
            <a:r>
              <a:rPr lang="en-US" sz="1050" i="1" dirty="0"/>
              <a:t>“</a:t>
            </a:r>
            <a:r>
              <a:rPr lang="en-US" sz="1050" b="0" i="1" dirty="0">
                <a:solidFill>
                  <a:srgbClr val="333333"/>
                </a:solidFill>
                <a:effectLst/>
                <a:latin typeface="loraregular"/>
              </a:rPr>
              <a:t>It took a two-day hunger strike for 50 workers at a state-owned graphite mine to secure a risk allowance increase from 16 Sri Lankan rupees (11 cents) per month to 300 rupees ($2.06) per month. They agreed that they would receive the allowance if they met a target of producing 70 metric tons per month.”</a:t>
            </a:r>
          </a:p>
          <a:p>
            <a:endParaRPr lang="en-US" sz="1050" b="0" i="1" dirty="0">
              <a:solidFill>
                <a:srgbClr val="333333"/>
              </a:solidFill>
              <a:effectLst/>
              <a:latin typeface="loraregular"/>
            </a:endParaRPr>
          </a:p>
          <a:p>
            <a:r>
              <a:rPr lang="en-US" sz="1400" dirty="0">
                <a:solidFill>
                  <a:srgbClr val="333333"/>
                </a:solidFill>
              </a:rPr>
              <a:t>Since Sri Lanka is </a:t>
            </a:r>
            <a:r>
              <a:rPr lang="en-US" sz="1400" u="sng" dirty="0">
                <a:solidFill>
                  <a:srgbClr val="333333"/>
                </a:solidFill>
              </a:rPr>
              <a:t>keeping their graphite costs low</a:t>
            </a:r>
            <a:r>
              <a:rPr lang="en-US" sz="1400" dirty="0">
                <a:solidFill>
                  <a:srgbClr val="333333"/>
                </a:solidFill>
              </a:rPr>
              <a:t>, they are paying the workers incredibly low wages, whether it be the miners or the factory production workers.</a:t>
            </a:r>
          </a:p>
          <a:p>
            <a:r>
              <a:rPr lang="en-US" sz="1400" dirty="0">
                <a:solidFill>
                  <a:srgbClr val="333333"/>
                </a:solidFill>
              </a:rPr>
              <a:t>They have gone on many strikes to get a decent living wage from their work.</a:t>
            </a:r>
          </a:p>
          <a:p>
            <a:endParaRPr lang="en-US" sz="1400" dirty="0">
              <a:solidFill>
                <a:srgbClr val="333333"/>
              </a:solidFill>
            </a:endParaRPr>
          </a:p>
          <a:p>
            <a:r>
              <a:rPr lang="en-US" sz="1400" dirty="0">
                <a:solidFill>
                  <a:srgbClr val="333333"/>
                </a:solidFill>
              </a:rPr>
              <a:t>Other countries pay their workers “thousands of rupees” while they are getting paid mere dollars while they produce thousands of tons of graphite to support the demands on the world.</a:t>
            </a:r>
          </a:p>
          <a:p>
            <a:endParaRPr lang="en-US" sz="1400" dirty="0">
              <a:solidFill>
                <a:srgbClr val="333333"/>
              </a:solidFill>
            </a:endParaRPr>
          </a:p>
          <a:p>
            <a:r>
              <a:rPr lang="en-US" sz="1400" dirty="0">
                <a:solidFill>
                  <a:srgbClr val="333333"/>
                </a:solidFill>
              </a:rPr>
              <a:t>The low costs also doesn’t bring back excess profit to the factories, so their machines are very outdated and require more physical labor for the same pay.</a:t>
            </a:r>
            <a:endParaRPr lang="en-US" sz="1400" dirty="0"/>
          </a:p>
          <a:p>
            <a:endParaRPr lang="en-US" dirty="0"/>
          </a:p>
        </p:txBody>
      </p:sp>
    </p:spTree>
    <p:extLst>
      <p:ext uri="{BB962C8B-B14F-4D97-AF65-F5344CB8AC3E}">
        <p14:creationId xmlns:p14="http://schemas.microsoft.com/office/powerpoint/2010/main" val="3146862415"/>
      </p:ext>
    </p:extLst>
  </p:cSld>
  <p:clrMapOvr>
    <a:masterClrMapping/>
  </p:clrMapOvr>
</p:sld>
</file>

<file path=ppt/theme/theme1.xml><?xml version="1.0" encoding="utf-8"?>
<a:theme xmlns:a="http://schemas.openxmlformats.org/drawingml/2006/main" name="Pencil Infographics by Slidesgo">
  <a:themeElements>
    <a:clrScheme name="Simple Light">
      <a:dk1>
        <a:srgbClr val="000000"/>
      </a:dk1>
      <a:lt1>
        <a:srgbClr val="FFFFFF"/>
      </a:lt1>
      <a:dk2>
        <a:srgbClr val="D6CDBF"/>
      </a:dk2>
      <a:lt2>
        <a:srgbClr val="EEEEEE"/>
      </a:lt2>
      <a:accent1>
        <a:srgbClr val="DFA00A"/>
      </a:accent1>
      <a:accent2>
        <a:srgbClr val="FCBD24"/>
      </a:accent2>
      <a:accent3>
        <a:srgbClr val="FDD36D"/>
      </a:accent3>
      <a:accent4>
        <a:srgbClr val="149EAC"/>
      </a:accent4>
      <a:accent5>
        <a:srgbClr val="19C0D1"/>
      </a:accent5>
      <a:accent6>
        <a:srgbClr val="6CD5E0"/>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TotalTime>
  <Words>1922</Words>
  <Application>Microsoft Office PowerPoint</Application>
  <PresentationFormat>On-screen Show (16:9)</PresentationFormat>
  <Paragraphs>159</Paragraphs>
  <Slides>20</Slides>
  <Notes>18</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20</vt:i4>
      </vt:variant>
    </vt:vector>
  </HeadingPairs>
  <TitlesOfParts>
    <vt:vector size="34" baseType="lpstr">
      <vt:lpstr>Roboto</vt:lpstr>
      <vt:lpstr>GuardianTextEgyptian</vt:lpstr>
      <vt:lpstr>loraregular</vt:lpstr>
      <vt:lpstr>Avenir Next</vt:lpstr>
      <vt:lpstr>Arial</vt:lpstr>
      <vt:lpstr>Proxima Nova</vt:lpstr>
      <vt:lpstr>Wingdings</vt:lpstr>
      <vt:lpstr>Proxima Nova Semibold</vt:lpstr>
      <vt:lpstr>lato</vt:lpstr>
      <vt:lpstr>Real Head</vt:lpstr>
      <vt:lpstr>Fira Sans Extra Condensed Medium</vt:lpstr>
      <vt:lpstr>Verdana</vt:lpstr>
      <vt:lpstr>Pencil Infographics by Slidesgo</vt:lpstr>
      <vt:lpstr>Slidesgo Final Pages</vt:lpstr>
      <vt:lpstr>Graphite in #2 Dixon Ticonderoga Pencils</vt:lpstr>
      <vt:lpstr>PowerPoint Presentation</vt:lpstr>
      <vt:lpstr>Who owns the parts of the Dixon pencil production?</vt:lpstr>
      <vt:lpstr>What is Graphite</vt:lpstr>
      <vt:lpstr>Graphite Production Process</vt:lpstr>
      <vt:lpstr>Production into a whole pencil</vt:lpstr>
      <vt:lpstr>Production Cont’d</vt:lpstr>
      <vt:lpstr>Background on Sri Lanka</vt:lpstr>
      <vt:lpstr>Severely underpaid workers</vt:lpstr>
      <vt:lpstr>PowerPoint Presentation</vt:lpstr>
      <vt:lpstr>PowerPoint Presentation</vt:lpstr>
      <vt:lpstr>Secracy of Interal Relations</vt:lpstr>
      <vt:lpstr>Advertising</vt:lpstr>
      <vt:lpstr>Advertisement Examples</vt:lpstr>
      <vt:lpstr>Strategy and Campaign for Consumers</vt:lpstr>
      <vt:lpstr>Social Movements and Campaigns</vt:lpstr>
      <vt:lpstr>Take Action!</vt:lpstr>
      <vt:lpstr>Class Reading Comparisson</vt:lpstr>
      <vt:lpstr>Works Cited </vt:lpstr>
      <vt:lpstr>Works Cited Cont’d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Graphite in #2 Ticonderoga Pencils</dc:title>
  <dc:creator>Ana</dc:creator>
  <cp:lastModifiedBy>Anastasia Deftalinskij</cp:lastModifiedBy>
  <cp:revision>34</cp:revision>
  <dcterms:modified xsi:type="dcterms:W3CDTF">2021-04-27T05:35:05Z</dcterms:modified>
</cp:coreProperties>
</file>