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Economica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Economica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Economica-bold.fntdata"/><Relationship Id="rId18" Type="http://schemas.openxmlformats.org/officeDocument/2006/relationships/font" Target="fonts/Economic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68c01b52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68c01b52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4b7e26d3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4b7e26d3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8dd449a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8dd449a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8ca8442c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8ca8442c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8e1446e4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8e1446e4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8dd449a7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8dd449a7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4b7e26d30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4b7e26d30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4b7e26d30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4b7e26d3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8e1446e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8e1446e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68c01b52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68c01b5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68c01b52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68c01b52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pearls.com/pages/how-pearls-are-formed" TargetMode="External"/><Relationship Id="rId4" Type="http://schemas.openxmlformats.org/officeDocument/2006/relationships/hyperlink" Target="https://www.thepearlsource.com/blog/are-pearls-eco-friendly-gems-some-say-no/" TargetMode="External"/><Relationship Id="rId10" Type="http://schemas.openxmlformats.org/officeDocument/2006/relationships/hyperlink" Target="https://www.mikimotoamerica.com/" TargetMode="External"/><Relationship Id="rId9" Type="http://schemas.openxmlformats.org/officeDocument/2006/relationships/hyperlink" Target="https://kojimapearl.com/" TargetMode="External"/><Relationship Id="rId5" Type="http://schemas.openxmlformats.org/officeDocument/2006/relationships/hyperlink" Target="https://www.purepearls.com/pages/pearl-types" TargetMode="External"/><Relationship Id="rId6" Type="http://schemas.openxmlformats.org/officeDocument/2006/relationships/hyperlink" Target="https://thepearlgirls.com/kill-the-oyster/" TargetMode="External"/><Relationship Id="rId7" Type="http://schemas.openxmlformats.org/officeDocument/2006/relationships/hyperlink" Target="https://www.theguardian.com/australia-news/2016/jan/03/its-not-for-everyone-the-hot-dangerous-work-behind-the-lustre-of-the-worlds-best-pearls" TargetMode="External"/><Relationship Id="rId8" Type="http://schemas.openxmlformats.org/officeDocument/2006/relationships/hyperlink" Target="https://www.americanpearlcompany.com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google.com/url?sa=i&amp;source=images&amp;cd=&amp;cad=rja&amp;uact=8&amp;ved=2ahUKEwj1i5Su7-zhAhUSd98KHQukAPIQjRx6BAgBEAU&amp;url=https%3A%2F%2Fwww.pearlsofjoy.com%2Fproducts%2Fakoya-pearl-necklace-8-0-8-5mm&amp;psig=AOvVaw0BOUAolY8Totf9VBN-f3dz&amp;ust=1556337558426746" TargetMode="External"/><Relationship Id="rId4" Type="http://schemas.openxmlformats.org/officeDocument/2006/relationships/hyperlink" Target="https://www.google.com/url?sa=i&amp;source=images&amp;cd=&amp;cad=rja&amp;uact=8&amp;ved=2ahUKEwiz773b7-zhAhURd98KHeGpDL8QjRx6BAgBEAU&amp;url=https%3A%2F%2Fwww.nicerin.com%2Fproducts%2F20-50-pcs-pearls-in-a-large-clam-wish-pearl-mussel-pearl-oyster-drop-pearl-for-pendant-diy-pearl-decorations-margarita-vacuum-packaging&amp;psig=AOvVaw0D6LN2_URiz-QLUMoZ_06I&amp;ust=1556337608578773" TargetMode="External"/><Relationship Id="rId5" Type="http://schemas.openxmlformats.org/officeDocument/2006/relationships/hyperlink" Target="https://www.google.com/url?sa=i&amp;source=images&amp;cd=&amp;cad=rja&amp;uact=8&amp;ved=2ahUKEwjl--2K8uzhAhVQmeAKHbZvByIQjRx6BAgBEAU&amp;url=https%3A%2F%2Fwww.coroflot.com%2FJillDorvalWinitzer%2FPrint-and-Web-Advertising&amp;psig=AOvVaw0_PIgHwJTHEQPaQWKEGwBQ&amp;ust=1556338039625004" TargetMode="External"/><Relationship Id="rId6" Type="http://schemas.openxmlformats.org/officeDocument/2006/relationships/hyperlink" Target="https://www.google.com/url?sa=i&amp;source=images&amp;cd=&amp;cad=rja&amp;uact=8&amp;ved=2ahUKEwjDnLDX8uzhAhVShuAKHa60B7MQjRx6BAgBEAU&amp;url=http%3A%2F%2Fwww.jacksonjewels.com%2FReference%2FJewelry%2520Ads%2520M-P.htm&amp;psig=AOvVaw0_PIgHwJTHEQPaQWKEGwBQ&amp;ust=1556338039625004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Pearls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 Ceberio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</a:t>
            </a:r>
            <a:endParaRPr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Avoid buying pearls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Buy imitation pearls instead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Encourage companies to ensure safe conditions for their workers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https://pearls.com/pages/how-pearls-are-formed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https://www.thepearlsource.com/blog/are-pearls-eco-friendly-gems-some-say-no/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5"/>
              </a:rPr>
              <a:t>https://www.purepearls.com/pages/pearl-types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6"/>
              </a:rPr>
              <a:t>https://thepearlgirls.com/kill-the-oyster/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7"/>
              </a:rPr>
              <a:t>https://www.theguardian.com/australia-news/2016/jan/03/its-not-for-everyone-the-hot-dangerous-work-behind-the-lustre-of-the-worlds-best-pearls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8"/>
              </a:rPr>
              <a:t>https://www.americanpearlcompany.com/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9"/>
              </a:rPr>
              <a:t>https://kojimapearl.com/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10"/>
              </a:rPr>
              <a:t>https://www.mikimotoamerica.com/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Photo Credits</a:t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s://www.google.com/url?sa=i&amp;source=images&amp;cd=&amp;cad=rja&amp;uact=8&amp;ved=2ahUKEwj1i5Su7-zhAhUSd98KHQukAPIQjRx6BAgBEAU&amp;url=https%3A%2F%2Fwww.pearlsofjoy.com%2Fproducts%2Fakoya-pearl-necklace-8-0-8-5mm&amp;psig=AOvVaw0BOUAolY8Totf9VBN-f3dz&amp;ust=1556337558426746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https://www.google.com/url?sa=i&amp;source=images&amp;cd=&amp;cad=rja&amp;uact=8&amp;ved=2ahUKEwiz773b7-zhAhURd98KHeGpDL8QjRx6BAgBEAU&amp;url=https%3A%2F%2Fwww.nicerin.com%2Fproducts%2F20-50-pcs-pearls-in-a-large-clam-wish-pearl-mussel-pearl-oyster-drop-pearl-for-pendant-diy-pearl-decorations-margarita-vacuum-packaging&amp;psig=AOvVaw0D6LN2_URiz-QLUMoZ_06I&amp;ust=1556337608578773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5"/>
              </a:rPr>
              <a:t>https://www.google.com/url?sa=i&amp;source=images&amp;cd=&amp;cad=rja&amp;uact=8&amp;ved=2ahUKEwjl--2K8uzhAhVQmeAKHbZvByIQjRx6BAgBEAU&amp;url=https%3A%2F%2Fwww.coroflot.com%2FJillDorvalWinitzer%2FPrint-and-Web-Advertising&amp;psig=AOvVaw0_PIgHwJTHEQPaQWKEGwBQ&amp;ust=1556338039625004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linkClick r:id="rId6"/>
              </a:rPr>
              <a:t>https://www.google.com/url?sa=i&amp;source=images&amp;cd=&amp;cad=rja&amp;uact=8&amp;ved=2ahUKEwjDnLDX8uzhAhVShuAKHa60B7MQjRx6BAgBEAU&amp;url=http%3A%2F%2Fwww.jacksonjewels.com%2FReference%2FJewelry%2520Ads%2520M-P.htm&amp;psig=AOvVaw0_PIgHwJTHEQPaQWKEGwBQ&amp;ust=1556338039625004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Uses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Jewelry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Decorations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1975" y="2293225"/>
            <a:ext cx="4572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Notable Companies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American Pearl Company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Kojima Pearl Company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Mikimoto Pearl Company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Advertising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Pearls are generally viewed as a symbol of wealth, refinement, and sophistication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700" y="2000250"/>
            <a:ext cx="2514201" cy="29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6095" y="1732525"/>
            <a:ext cx="2356299" cy="326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They’re Made 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Produced in mollusks such as oysters &amp; clams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Natural: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Irritants enter animal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Fluid called nacre coats irritant in layers until pearl is formed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Cultured: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Irritant is inserted manually by humans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Often takes several years to fully form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Imitation: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 real pearls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Mostly glass beads dipped in shiny solution (often made from fish scales)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5350" y="525100"/>
            <a:ext cx="2541926" cy="2541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Controversies/Frictions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argue that the creatures feel discomfort in culturing process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Several animal rights groups have concerns about the comfort of the animals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 harvest the pearls, the mollusks must be killed. In pearl farming, mollusks are bred specifically for this purpose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During colonization in Australia, indigenous women were enslaved to harvest pearls; many drowned in the process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Conditions are better today, but harvesting is still fairly dangerous and accidents do happen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Commodity Fetishism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industry is fairly transparent; no controversies are really hidden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Flows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5225"/>
            <a:ext cx="4572001" cy="265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225238"/>
            <a:ext cx="4572001" cy="265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 Flows (cont.)</a:t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5225"/>
            <a:ext cx="4404124" cy="256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9875" y="1225225"/>
            <a:ext cx="4404124" cy="256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