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Nuni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6c3ddd6a3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6c3ddd6a3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6c3ddd6a3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6c3ddd6a3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6c3ddd6a3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6c3ddd6a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c3ddd6a3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6c3ddd6a3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6c3ddd6a3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6c3ddd6a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8e083d9e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8e083d9e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8e083d9e0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8e083d9e0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6cb409d5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6cb409d5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6c3ddd6a3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6c3ddd6a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6c3ddd6a3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6c3ddd6a3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6c3ddd6a3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6c3ddd6a3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6c3ddd6a3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6c3ddd6a3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6c3ddd6a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6c3ddd6a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6c3ddd6a3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6c3ddd6a3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6c3ddd6a3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6c3ddd6a3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6c3ddd6a3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6c3ddd6a3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1_kwxzU4wL4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forbes.com/sites/uhenergy/2017/02/13/oil-and-violence-in-the-niger-delta-isnt-talked-about-much-but-it-has-a-global-impac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Gasoline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Mac McCabe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Oil Company</a:t>
            </a:r>
            <a:endParaRPr/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Shell Oil Company is the subsidiary of Royal Dutch Shell which is of Anglo and Dutch origins.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There are 25,000 Shell gas stations in the United States.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Their headquarters in America is located in Houston but it’s parent company is headquartered in The Hague, Netherlands.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Shell operates three oil refineries which are located on the Gulf Coast.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Advertising Strategies</a:t>
            </a:r>
            <a:endParaRPr/>
          </a:p>
        </p:txBody>
      </p:sp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-Utilizing Formula 1 and NASCAR racing.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-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https://www.youtube.com/watch?v=1_kwxzU4wL4</a:t>
            </a:r>
            <a:endParaRPr sz="1800"/>
          </a:p>
        </p:txBody>
      </p:sp>
      <p:pic>
        <p:nvPicPr>
          <p:cNvPr id="194" name="Google Shape;19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7850" y="603850"/>
            <a:ext cx="4021100" cy="172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Labor Conditions and Injustices </a:t>
            </a:r>
            <a:endParaRPr/>
          </a:p>
        </p:txBody>
      </p:sp>
      <p:sp>
        <p:nvSpPr>
          <p:cNvPr id="200" name="Google Shape;200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From 2008 to 2017, 1,566 workers perished trying to extract oil in America alone. (Morris, 2018)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-Fatality rate is 5 times as much of all industries in the US. (Morris, 2018)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-Caused by production pressure and lack of workplace safety.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-OSHA has investigated 552 accidents in the gasoline industry. 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Labor Conditions and Injustices(Cont)</a:t>
            </a:r>
            <a:endParaRPr/>
          </a:p>
        </p:txBody>
      </p:sp>
      <p:sp>
        <p:nvSpPr>
          <p:cNvPr id="206" name="Google Shape;206;p2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2,000 children are working at the oil fields in Deir ez-Zor, Syria. 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-Many of the children are orphans whose parents were killed in the Syrian Civil War.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-Children are being burned by the chemicals used at the refineries. 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275" y="1990725"/>
            <a:ext cx="3610750" cy="20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Niger Delta Oil Trade</a:t>
            </a:r>
            <a:endParaRPr/>
          </a:p>
        </p:txBody>
      </p:sp>
      <p:sp>
        <p:nvSpPr>
          <p:cNvPr id="214" name="Google Shape;214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-Crude oil coming from this region powers the economy of Nigeria.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-Oil industry has caused massive pollution in the Niger delta which has lead to health and economic consequences for those who rely on the Delta.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-In 2009 one of Shell Oil’s pipelines ruptured and spilled millions of litres of oil into the Delta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-Has resulted in armed revolt against the Nigerian government and attacks and oil facilities in the region.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500" y="0"/>
            <a:ext cx="3048000" cy="171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Protests and Organizations against Gasoline</a:t>
            </a:r>
            <a:endParaRPr/>
          </a:p>
        </p:txBody>
      </p:sp>
      <p:sp>
        <p:nvSpPr>
          <p:cNvPr id="221" name="Google Shape;221;p2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Global Climate Strike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-Extinction Rebellion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-Yellow Vest Protests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2" name="Google Shape;2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800" y="1462200"/>
            <a:ext cx="4816375" cy="9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8625" y="2571746"/>
            <a:ext cx="4058549" cy="160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5800" y="3456800"/>
            <a:ext cx="177165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</a:t>
            </a:r>
            <a:endParaRPr/>
          </a:p>
        </p:txBody>
      </p:sp>
      <p:sp>
        <p:nvSpPr>
          <p:cNvPr id="230" name="Google Shape;230;p2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Utilize public transportation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-Use a bicycle instead of your car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-Contact your state senator or assemblyman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1" name="Google Shape;2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400" y="199725"/>
            <a:ext cx="3386725" cy="312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</a:t>
            </a:r>
            <a:endParaRPr/>
          </a:p>
        </p:txBody>
      </p:sp>
      <p:sp>
        <p:nvSpPr>
          <p:cNvPr id="237" name="Google Shape;237;p29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Auge-Napoli, Jean Rene. 2013. </a:t>
            </a:r>
            <a:r>
              <a:rPr i="1"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Syria’s Oil Industry Uses Lots of Child Labor.</a:t>
            </a: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November 27. Accessed March 13, 2019. https://news.vice.com/en_us/article/j54dwp/syria-s-oil-industry-uses-lots-of-child-labor.</a:t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Bardoff, Jeanna. 2014. </a:t>
            </a:r>
            <a:r>
              <a:rPr i="1"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Phenomenal Organizations Working to End Offshore Drilling.</a:t>
            </a: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Accessed March 14, 2019. https://www.onegreenplanet.org/animalsandnature/organizations-working-to-end-offshore-drilling/.</a:t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Kendrick Oil Company. 2015. </a:t>
            </a:r>
            <a:r>
              <a:rPr i="1"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Gasoline Manufacturing Process.</a:t>
            </a: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August 7. Accessed March 14, 2019. http://www.kendrickoil.com/gasoline-manufacturing-process/.</a:t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Morris, Jim. 2018. </a:t>
            </a:r>
            <a:r>
              <a:rPr i="1"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Death in the oilfields.</a:t>
            </a: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December 21. Accessed March 13, 2019. https://apps.publicintegrity.org/blowout/us-oil-worker-safety/.</a:t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9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Okonkwo, T. and Etemire, U. (2017) “Oil Injustice” in Nigeria’s Niger Delta Region: A Call for Responsive Governance. </a:t>
            </a:r>
            <a:r>
              <a:rPr i="1"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Journal of Environmental Protection</a:t>
            </a: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Witte, Melissa. 2019. </a:t>
            </a:r>
            <a:r>
              <a:rPr i="1"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France’s yellow vest movement has morphed far beyond a carbon tax protest, Stanford economist says.</a:t>
            </a: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January 23. Accessed April 18, 2019. https://news.stanford.edu/2019/01/23/know-frances-yellow-vest-movement/.</a:t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Gerretsen, Isabelle, Sarah Lazzarus, and Yoonjung Seo. 2019. </a:t>
            </a:r>
            <a:r>
              <a:rPr i="1"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Climate Strike: Meet the teenagers skipping school to fight for a greener planet.</a:t>
            </a: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March 15. Accessed April 18, 2019. https://www.cnn.com/2019/03/14/world/global-climate-strike-teenagers-school-walkout-greta-thunberg-intl/index.html.</a:t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Terry, Hallmark. 2017. </a:t>
            </a:r>
            <a:r>
              <a:rPr i="1"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Oil And Violence In The Niger Delta Isn't Talked About Much, But It Has A Global Impact.</a:t>
            </a: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February 13. Accessed April 18, 2019. </a:t>
            </a:r>
            <a:r>
              <a:rPr lang="en" sz="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https://www.forbes.com/sites/uhenergy/2017/02/13/oil-and-violence-in-the-niger-delta-isnt-talked-about-much-but-it-has-a-global-impact/</a:t>
            </a: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Auch, Ted. 2017. </a:t>
            </a:r>
            <a:r>
              <a:rPr i="1"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https://www.fractracker.org/2017/12/global-oil-refineries-emissions/.</a:t>
            </a:r>
            <a:r>
              <a:rPr lang="en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December 19. Accessed April 18, 2019. https://www.fractracker.org/2017/12/global-oil-refineries-emissions/.</a:t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it is Produced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35 of the States in the United States have oil refineries that produce gasoline.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The largest refineries are located in Texas and Louisiana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The top countries that produce gasoline are Russia, Singapore, Netherlands, South Korea, Saudi Arabia, Belgium, and China.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The United States imports 10.14 million barrels of petroleum every day.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8725" y="361800"/>
            <a:ext cx="2089674" cy="16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007"/>
            <a:ext cx="9144000" cy="5079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OPEC</a:t>
            </a:r>
            <a:endParaRPr/>
          </a:p>
        </p:txBody>
      </p:sp>
      <p:sp>
        <p:nvSpPr>
          <p:cNvPr id="152" name="Google Shape;152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-Consists of 14 members states. 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-Algeria, Angola, Congo, Ecuador, Equatorial Guinea, Gabon, Iran, Iraq, Kuwait, Nigeria, Saudi Arabia, United Arab Emirates, Venezuela.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-Goal is to to coordinate petroleum policies in order to secure the oil market for producers and consuming nations. 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-Member states account for 44% of global oil production and 81% of the world’s oil reserves. 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 txBox="1"/>
          <p:nvPr>
            <p:ph type="title"/>
          </p:nvPr>
        </p:nvSpPr>
        <p:spPr>
          <a:xfrm>
            <a:off x="971550" y="998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700" y="17551"/>
            <a:ext cx="5086298" cy="261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Extraction and Refining Process</a:t>
            </a:r>
            <a:endParaRPr/>
          </a:p>
        </p:txBody>
      </p:sp>
      <p:sp>
        <p:nvSpPr>
          <p:cNvPr id="160" name="Google Shape;160;p18"/>
          <p:cNvSpPr txBox="1"/>
          <p:nvPr>
            <p:ph idx="1" type="body"/>
          </p:nvPr>
        </p:nvSpPr>
        <p:spPr>
          <a:xfrm>
            <a:off x="819150" y="14684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Extraction of crude oil which is the base of all petroleum products. 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-Crude oil is found in rock formations located underground or at the bottom of the sea. 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-Companies extract the oil by digging deep well bores into the oil reserves which then pump out the oil. 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-Crude oil is then transported to a refinery to be made into gasoline.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61" name="Google Shape;161;p18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5325" y="1657313"/>
            <a:ext cx="2744804" cy="18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Extraction and Refining </a:t>
            </a:r>
            <a:r>
              <a:rPr lang="en"/>
              <a:t>Process</a:t>
            </a:r>
            <a:r>
              <a:rPr lang="en"/>
              <a:t>(Cont)</a:t>
            </a:r>
            <a:endParaRPr/>
          </a:p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-Most refineries utilize fractional distillation.</a:t>
            </a:r>
            <a:endParaRPr sz="1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-Breaks down the crude oil into different distillates which includes gasoline.</a:t>
            </a:r>
            <a:endParaRPr sz="1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-Crude oil has to be heated to 400 degrees celsius. </a:t>
            </a:r>
            <a:endParaRPr sz="1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-Turns into vapor which cools down as it exits the furnace. </a:t>
            </a:r>
            <a:endParaRPr sz="1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-Once vapor hits 150 degrees celcius it transforms into a liquid state. </a:t>
            </a:r>
            <a:endParaRPr sz="1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750" y="1578250"/>
            <a:ext cx="2082675" cy="35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Additives </a:t>
            </a:r>
            <a:endParaRPr/>
          </a:p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Final step is placing additives into the raw fuel. 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-The purpose is to make the fuel adequate for consumers. 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-Certain additives are required by the EPA so the gasoline is healthy for the environment. 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American Gasoline Companies</a:t>
            </a:r>
            <a:endParaRPr/>
          </a:p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ExxonMobil is the largest gasoline corporation in the US, making $286 billion in revenue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Other major corporations that do business in the US include:Valero, Shell Oil Company , and Chevron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