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11c0810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11c0810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11c0810b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11c0810b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11c0810b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11c0810b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11c0810b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11c0810b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6c442e3b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6c442e3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f691a93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f691a93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f691a938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f691a938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f691a938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f691a938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cbd04b3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cbd04b3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2af8672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2af8672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2af8672a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2af8672a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2af8672a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2af8672a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11c0810b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11c0810b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youtube.com/watch?v=1OGI4f6IwnM&amp;list=PLDVVQDN6OECnkDWTaZoMlZH81376hREHF&amp;index=1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E-</a:t>
            </a:r>
            <a:r>
              <a:rPr lang="en"/>
              <a:t>Cigarettes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Alan Bogdanov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 Flows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7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world’s largest exporter of vape products is China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China exports 95% of the world vape supply with four companies basically having total control over the market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US is the largest importer of vape products as well as having the largest user base at 9 million+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Europe has a wide vaping market but it is currently driven by only a handful of countries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is mainly headed by five countries, in order from greatest to least, being the UK, Italy, France, Russia, and Poland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Asia is the most populated continent, so even though penetration density is not as high, the area still has the most vape user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 Flows Continued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Asia’s largest market in terms of 1 per 100 is Malaysia at 1 million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Although Japan currently has a small market, its growth is the highest in the world, with the amount spent on products in 2016 a increase of 5x from 2015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Although China is the largest exporter, its own market is </a:t>
            </a:r>
            <a:r>
              <a:rPr lang="en"/>
              <a:t>rather</a:t>
            </a:r>
            <a:r>
              <a:rPr lang="en"/>
              <a:t> small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 this is relative as even with only 1% of people vaping would amount to 13 million people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South Korea has </a:t>
            </a:r>
            <a:r>
              <a:rPr lang="en"/>
              <a:t>approximately</a:t>
            </a:r>
            <a:r>
              <a:rPr lang="en"/>
              <a:t> 1 million users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Indonesia is estimated to have around 700,000 vape user while the </a:t>
            </a:r>
            <a:r>
              <a:rPr lang="en"/>
              <a:t>Philippines</a:t>
            </a:r>
            <a:r>
              <a:rPr lang="en"/>
              <a:t> could have anywhere up to 4 million users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 Flows Continued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Australia has around 129,000 regular users of vape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Within Africa as a whole, vaping is mostly nonexistent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in South Africa has there been a rise in vaping with the numbers currently being around 200,000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South America also has nearly zero amount of vape users because of many countries inputting many regulations and restrictions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instance, Argentina banned the sale and import of e-</a:t>
            </a:r>
            <a:r>
              <a:rPr lang="en"/>
              <a:t>cigarettes</a:t>
            </a:r>
            <a:r>
              <a:rPr lang="en"/>
              <a:t> in 2011, Brazil banned the manufacture and sale in 2014, and Uruguay banned the sale of vape products completely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Issues and Friction</a:t>
            </a:r>
            <a:endParaRPr/>
          </a:p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FDA has been running several programs in an effort to scare teens as to the health effects of vaping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instance, saying that one Juul pod has 20x the concentration of nicotine within it as compared to typically cigarettes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FDA is doing this because the rate of teens being </a:t>
            </a:r>
            <a:r>
              <a:rPr lang="en"/>
              <a:t>introduced</a:t>
            </a:r>
            <a:r>
              <a:rPr lang="en"/>
              <a:t> to vape is continuously on the rise to where the FDA calls it an epidemic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They say that it delivers nicotine which can harm the adolescent brain as well as heavy metals and other damaging chemicals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partially because vape is simply to new for there to be long term studies on if there is damage to health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</a:t>
            </a:r>
            <a:endParaRPr/>
          </a:p>
        </p:txBody>
      </p:sp>
      <p:sp>
        <p:nvSpPr>
          <p:cNvPr id="140" name="Google Shape;14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https://www.youtube.com/watch?v=1OGI4f6IwnM&amp;list=PLDVVQDN6OECnkDWTaZoMlZH81376hREHF&amp;index=1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Known as e-cigarettes, e-vaporizers, or electronic nicotine delivery systems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Battery operated device that people use to inhale aerosol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Can either contain nicotine or without nicotine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China is the largest exporter of vape in the world, 95%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Hon Lik is the </a:t>
            </a:r>
            <a:r>
              <a:rPr lang="en" sz="2400"/>
              <a:t>creator</a:t>
            </a:r>
            <a:r>
              <a:rPr lang="en" sz="2400"/>
              <a:t> of vape in 2003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People who smoke e-cigarettes are typically split into two categories.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People who vape and people who Juul.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Kanger Tech, SMOK, GeekVape, Pax Labs, and Juul are 5 major brands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Juul exclusively makes Juul products while the others make vape with some juul products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Juul used to be part of Pax Labs, then split in 2015</a:t>
            </a:r>
            <a:endParaRPr/>
          </a:p>
        </p:txBody>
      </p:sp>
      <p:pic>
        <p:nvPicPr>
          <p:cNvPr descr="See the source image"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725" y="3178075"/>
            <a:ext cx="3570251" cy="1965424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471617" y="3178079"/>
            <a:ext cx="1809000" cy="102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See the source image"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6525" y="2642800"/>
            <a:ext cx="2169175" cy="22733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5797650" y="3244175"/>
            <a:ext cx="1409100" cy="102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 of Vape and Controversy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Can be split into several standard pieces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Mouthpiece used to inhale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Cartridge used to hold the liquid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heating element, typically an atomizer used to turn liquid into gas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Power source, typically a </a:t>
            </a:r>
            <a:r>
              <a:rPr lang="en" sz="2000"/>
              <a:t>rechargeable</a:t>
            </a:r>
            <a:r>
              <a:rPr lang="en" sz="2000"/>
              <a:t> battery like the 1300mAh EVOD Twist VV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Controversy</a:t>
            </a:r>
            <a:r>
              <a:rPr lang="en" sz="2000"/>
              <a:t> over nicotine in Juul and vape 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Over health concerns, unsure of dangers to body</a:t>
            </a:r>
            <a:endParaRPr sz="2000"/>
          </a:p>
        </p:txBody>
      </p:sp>
      <p:pic>
        <p:nvPicPr>
          <p:cNvPr descr="See the source image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5600" y="2958700"/>
            <a:ext cx="3036725" cy="23973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7125388" y="3170583"/>
            <a:ext cx="1000500" cy="13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SMOK and Juul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Chinese company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Located in Shenzhen, Nanshan district which is the global manufacturing center of vape in the world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Ingredients include liquid include water, vegetable glycerin, propylene glycol, flavouring, nicotine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Around 80 million </a:t>
            </a:r>
            <a:r>
              <a:rPr lang="en"/>
              <a:t>people and more</a:t>
            </a:r>
            <a:r>
              <a:rPr lang="en"/>
              <a:t> vape or juul in the world today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Juul in 2018 raised 650 million and was valued at 15 billion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Production and Controversy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Vape juice is typically made from propylene glycol, glycerin, water, nicotine, and flavorings. Can be made with or without nicotine.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Most ingredients in juice’s are safe for consumption, although some combinations of flavors could create new chemicals which are unknown if they have harmful effects.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As this product is relatively recent in its inception, the only controversy is over health effects as compared to smoking traditional cigarettes. 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There is no violence, social movements, or injustice in the creation of vape and juul mods along with their respective juices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Vape Juice and how its made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Vape juice is primarily propylene glycol or vegetable glycerin. One of these two typically composes 90% of the juice.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remaining 10% is water, food flavoring, and nicotine depending on preference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food flavoring is the same as what is used in items like ketchup or ice cream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PG or VG is primarily meant to help spread the flavor and/or nicotine within the liquid of the juice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Juul Juice and how its made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Juul Juice is primarily made from glycerol, propylene glycol, natural oils, extracts and flavors, nicotine and benzoic acid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Juul products com prepackaged small capsules that all come with nicotine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All Juul products have nicotine as opposed to vape that comes with or without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Juul packaging has no way of being recycled when thrown out which creates more waste in the </a:t>
            </a: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environment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The vapor itself has no harmful effects on the environment and won’t cause second hand smoking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155875"/>
            <a:ext cx="8520600" cy="5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Image result for map of world"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65875"/>
            <a:ext cx="9144000" cy="447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