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5143500" cx="9144000"/>
  <p:notesSz cx="6858000" cy="9144000"/>
  <p:embeddedFontLst>
    <p:embeddedFont>
      <p:font typeface="Roboto"/>
      <p:regular r:id="rId17"/>
      <p:bold r:id="rId18"/>
      <p:italic r:id="rId19"/>
      <p:boldItalic r:id="rId20"/>
    </p:embeddedFont>
    <p:embeddedFont>
      <p:font typeface="Merriweather"/>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11" Type="http://schemas.openxmlformats.org/officeDocument/2006/relationships/slide" Target="slides/slide7.xml"/><Relationship Id="rId22" Type="http://schemas.openxmlformats.org/officeDocument/2006/relationships/font" Target="fonts/Merriweather-bold.fntdata"/><Relationship Id="rId10" Type="http://schemas.openxmlformats.org/officeDocument/2006/relationships/slide" Target="slides/slide6.xml"/><Relationship Id="rId21" Type="http://schemas.openxmlformats.org/officeDocument/2006/relationships/font" Target="fonts/Merriweather-regular.fntdata"/><Relationship Id="rId13" Type="http://schemas.openxmlformats.org/officeDocument/2006/relationships/slide" Target="slides/slide9.xml"/><Relationship Id="rId24" Type="http://schemas.openxmlformats.org/officeDocument/2006/relationships/font" Target="fonts/Merriweather-boldItalic.fntdata"/><Relationship Id="rId12" Type="http://schemas.openxmlformats.org/officeDocument/2006/relationships/slide" Target="slides/slide8.xml"/><Relationship Id="rId23" Type="http://schemas.openxmlformats.org/officeDocument/2006/relationships/font" Target="fonts/Merriweather-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regular.fntdata"/><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font" Target="fonts/Roboto-italic.fntdata"/><Relationship Id="rId6" Type="http://schemas.openxmlformats.org/officeDocument/2006/relationships/slide" Target="slides/slide2.xml"/><Relationship Id="rId18"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g57ee5b07ac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57ee5b07ac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g52a89d603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52a89d603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g5675949d57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5675949d57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0" name="Shape 80"/>
        <p:cNvGrpSpPr/>
        <p:nvPr/>
      </p:nvGrpSpPr>
      <p:grpSpPr>
        <a:xfrm>
          <a:off x="0" y="0"/>
          <a:ext cx="0" cy="0"/>
          <a:chOff x="0" y="0"/>
          <a:chExt cx="0" cy="0"/>
        </a:xfrm>
      </p:grpSpPr>
      <p:sp>
        <p:nvSpPr>
          <p:cNvPr id="81" name="Google Shape;8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2" name="Google Shape;8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6" name="Shape 86"/>
        <p:cNvGrpSpPr/>
        <p:nvPr/>
      </p:nvGrpSpPr>
      <p:grpSpPr>
        <a:xfrm>
          <a:off x="0" y="0"/>
          <a:ext cx="0" cy="0"/>
          <a:chOff x="0" y="0"/>
          <a:chExt cx="0" cy="0"/>
        </a:xfrm>
      </p:grpSpPr>
      <p:sp>
        <p:nvSpPr>
          <p:cNvPr id="87" name="Google Shape;87;g52a89d603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8" name="Google Shape;88;g52a89d603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3" name="Shape 93"/>
        <p:cNvGrpSpPr/>
        <p:nvPr/>
      </p:nvGrpSpPr>
      <p:grpSpPr>
        <a:xfrm>
          <a:off x="0" y="0"/>
          <a:ext cx="0" cy="0"/>
          <a:chOff x="0" y="0"/>
          <a:chExt cx="0" cy="0"/>
        </a:xfrm>
      </p:grpSpPr>
      <p:sp>
        <p:nvSpPr>
          <p:cNvPr id="94" name="Google Shape;94;g57ee5b07a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57ee5b07a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7ee5b07ac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7ee5b07ac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g57ee5b07a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57ee5b07a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g5675949d57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5675949d57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lt2"/>
              </a:buClr>
              <a:buSzPts val="1600"/>
              <a:buNone/>
              <a:defRPr sz="1600">
                <a:solidFill>
                  <a:schemeClr val="lt2"/>
                </a:solidFill>
              </a:defRPr>
            </a:lvl1pPr>
            <a:lvl2pPr lvl="1" algn="l">
              <a:lnSpc>
                <a:spcPct val="100000"/>
              </a:lnSpc>
              <a:spcBef>
                <a:spcPts val="0"/>
              </a:spcBef>
              <a:spcAft>
                <a:spcPts val="0"/>
              </a:spcAft>
              <a:buClr>
                <a:schemeClr val="lt2"/>
              </a:buClr>
              <a:buSzPts val="1600"/>
              <a:buNone/>
              <a:defRPr sz="1600">
                <a:solidFill>
                  <a:schemeClr val="lt2"/>
                </a:solidFill>
              </a:defRPr>
            </a:lvl2pPr>
            <a:lvl3pPr lvl="2" algn="l">
              <a:lnSpc>
                <a:spcPct val="100000"/>
              </a:lnSpc>
              <a:spcBef>
                <a:spcPts val="0"/>
              </a:spcBef>
              <a:spcAft>
                <a:spcPts val="0"/>
              </a:spcAft>
              <a:buClr>
                <a:schemeClr val="lt2"/>
              </a:buClr>
              <a:buSzPts val="1600"/>
              <a:buNone/>
              <a:defRPr sz="1600">
                <a:solidFill>
                  <a:schemeClr val="lt2"/>
                </a:solidFill>
              </a:defRPr>
            </a:lvl3pPr>
            <a:lvl4pPr lvl="3" algn="l">
              <a:lnSpc>
                <a:spcPct val="100000"/>
              </a:lnSpc>
              <a:spcBef>
                <a:spcPts val="0"/>
              </a:spcBef>
              <a:spcAft>
                <a:spcPts val="0"/>
              </a:spcAft>
              <a:buClr>
                <a:schemeClr val="lt2"/>
              </a:buClr>
              <a:buSzPts val="1600"/>
              <a:buNone/>
              <a:defRPr sz="1600">
                <a:solidFill>
                  <a:schemeClr val="lt2"/>
                </a:solidFill>
              </a:defRPr>
            </a:lvl4pPr>
            <a:lvl5pPr lvl="4" algn="l">
              <a:lnSpc>
                <a:spcPct val="100000"/>
              </a:lnSpc>
              <a:spcBef>
                <a:spcPts val="0"/>
              </a:spcBef>
              <a:spcAft>
                <a:spcPts val="0"/>
              </a:spcAft>
              <a:buClr>
                <a:schemeClr val="lt2"/>
              </a:buClr>
              <a:buSzPts val="1600"/>
              <a:buNone/>
              <a:defRPr sz="1600">
                <a:solidFill>
                  <a:schemeClr val="lt2"/>
                </a:solidFill>
              </a:defRPr>
            </a:lvl5pPr>
            <a:lvl6pPr lvl="5" algn="l">
              <a:lnSpc>
                <a:spcPct val="100000"/>
              </a:lnSpc>
              <a:spcBef>
                <a:spcPts val="0"/>
              </a:spcBef>
              <a:spcAft>
                <a:spcPts val="0"/>
              </a:spcAft>
              <a:buClr>
                <a:schemeClr val="lt2"/>
              </a:buClr>
              <a:buSzPts val="1600"/>
              <a:buNone/>
              <a:defRPr sz="1600">
                <a:solidFill>
                  <a:schemeClr val="lt2"/>
                </a:solidFill>
              </a:defRPr>
            </a:lvl6pPr>
            <a:lvl7pPr lvl="6" algn="l">
              <a:lnSpc>
                <a:spcPct val="100000"/>
              </a:lnSpc>
              <a:spcBef>
                <a:spcPts val="0"/>
              </a:spcBef>
              <a:spcAft>
                <a:spcPts val="0"/>
              </a:spcAft>
              <a:buClr>
                <a:schemeClr val="lt2"/>
              </a:buClr>
              <a:buSzPts val="1600"/>
              <a:buNone/>
              <a:defRPr sz="1600">
                <a:solidFill>
                  <a:schemeClr val="lt2"/>
                </a:solidFill>
              </a:defRPr>
            </a:lvl7pPr>
            <a:lvl8pPr lvl="7" algn="l">
              <a:lnSpc>
                <a:spcPct val="100000"/>
              </a:lnSpc>
              <a:spcBef>
                <a:spcPts val="0"/>
              </a:spcBef>
              <a:spcAft>
                <a:spcPts val="0"/>
              </a:spcAft>
              <a:buClr>
                <a:schemeClr val="lt2"/>
              </a:buClr>
              <a:buSzPts val="1600"/>
              <a:buNone/>
              <a:defRPr sz="1600">
                <a:solidFill>
                  <a:schemeClr val="lt2"/>
                </a:solidFill>
              </a:defRPr>
            </a:lvl8pPr>
            <a:lvl9pPr lvl="8" algn="l">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a:noFill/>
          <a:ln>
            <a:noFill/>
          </a:ln>
        </p:spPr>
        <p:txBody>
          <a:bodyPr anchorCtr="0" anchor="b" bIns="91425" lIns="91425" spcFirstLastPara="1" rIns="91425" wrap="square" tIns="91425"/>
          <a:lstStyle>
            <a:lvl1pPr lvl="0" algn="l">
              <a:lnSpc>
                <a:spcPct val="100000"/>
              </a:lnSpc>
              <a:spcBef>
                <a:spcPts val="0"/>
              </a:spcBef>
              <a:spcAft>
                <a:spcPts val="0"/>
              </a:spcAft>
              <a:buClr>
                <a:schemeClr val="lt1"/>
              </a:buClr>
              <a:buSzPts val="10000"/>
              <a:buNone/>
              <a:defRPr sz="10000">
                <a:solidFill>
                  <a:schemeClr val="lt1"/>
                </a:solidFill>
              </a:defRPr>
            </a:lvl1pPr>
            <a:lvl2pPr lvl="1" algn="l">
              <a:lnSpc>
                <a:spcPct val="100000"/>
              </a:lnSpc>
              <a:spcBef>
                <a:spcPts val="0"/>
              </a:spcBef>
              <a:spcAft>
                <a:spcPts val="0"/>
              </a:spcAft>
              <a:buClr>
                <a:schemeClr val="lt1"/>
              </a:buClr>
              <a:buSzPts val="10000"/>
              <a:buNone/>
              <a:defRPr sz="10000">
                <a:solidFill>
                  <a:schemeClr val="lt1"/>
                </a:solidFill>
              </a:defRPr>
            </a:lvl2pPr>
            <a:lvl3pPr lvl="2" algn="l">
              <a:lnSpc>
                <a:spcPct val="100000"/>
              </a:lnSpc>
              <a:spcBef>
                <a:spcPts val="0"/>
              </a:spcBef>
              <a:spcAft>
                <a:spcPts val="0"/>
              </a:spcAft>
              <a:buClr>
                <a:schemeClr val="lt1"/>
              </a:buClr>
              <a:buSzPts val="10000"/>
              <a:buNone/>
              <a:defRPr sz="10000">
                <a:solidFill>
                  <a:schemeClr val="lt1"/>
                </a:solidFill>
              </a:defRPr>
            </a:lvl3pPr>
            <a:lvl4pPr lvl="3" algn="l">
              <a:lnSpc>
                <a:spcPct val="100000"/>
              </a:lnSpc>
              <a:spcBef>
                <a:spcPts val="0"/>
              </a:spcBef>
              <a:spcAft>
                <a:spcPts val="0"/>
              </a:spcAft>
              <a:buClr>
                <a:schemeClr val="lt1"/>
              </a:buClr>
              <a:buSzPts val="10000"/>
              <a:buNone/>
              <a:defRPr sz="10000">
                <a:solidFill>
                  <a:schemeClr val="lt1"/>
                </a:solidFill>
              </a:defRPr>
            </a:lvl4pPr>
            <a:lvl5pPr lvl="4" algn="l">
              <a:lnSpc>
                <a:spcPct val="100000"/>
              </a:lnSpc>
              <a:spcBef>
                <a:spcPts val="0"/>
              </a:spcBef>
              <a:spcAft>
                <a:spcPts val="0"/>
              </a:spcAft>
              <a:buClr>
                <a:schemeClr val="lt1"/>
              </a:buClr>
              <a:buSzPts val="10000"/>
              <a:buNone/>
              <a:defRPr sz="10000">
                <a:solidFill>
                  <a:schemeClr val="lt1"/>
                </a:solidFill>
              </a:defRPr>
            </a:lvl5pPr>
            <a:lvl6pPr lvl="5" algn="l">
              <a:lnSpc>
                <a:spcPct val="100000"/>
              </a:lnSpc>
              <a:spcBef>
                <a:spcPts val="0"/>
              </a:spcBef>
              <a:spcAft>
                <a:spcPts val="0"/>
              </a:spcAft>
              <a:buClr>
                <a:schemeClr val="lt1"/>
              </a:buClr>
              <a:buSzPts val="10000"/>
              <a:buNone/>
              <a:defRPr sz="10000">
                <a:solidFill>
                  <a:schemeClr val="lt1"/>
                </a:solidFill>
              </a:defRPr>
            </a:lvl6pPr>
            <a:lvl7pPr lvl="6" algn="l">
              <a:lnSpc>
                <a:spcPct val="100000"/>
              </a:lnSpc>
              <a:spcBef>
                <a:spcPts val="0"/>
              </a:spcBef>
              <a:spcAft>
                <a:spcPts val="0"/>
              </a:spcAft>
              <a:buClr>
                <a:schemeClr val="lt1"/>
              </a:buClr>
              <a:buSzPts val="10000"/>
              <a:buNone/>
              <a:defRPr sz="10000">
                <a:solidFill>
                  <a:schemeClr val="lt1"/>
                </a:solidFill>
              </a:defRPr>
            </a:lvl7pPr>
            <a:lvl8pPr lvl="7" algn="l">
              <a:lnSpc>
                <a:spcPct val="100000"/>
              </a:lnSpc>
              <a:spcBef>
                <a:spcPts val="0"/>
              </a:spcBef>
              <a:spcAft>
                <a:spcPts val="0"/>
              </a:spcAft>
              <a:buClr>
                <a:schemeClr val="lt1"/>
              </a:buClr>
              <a:buSzPts val="10000"/>
              <a:buNone/>
              <a:defRPr sz="10000">
                <a:solidFill>
                  <a:schemeClr val="lt1"/>
                </a:solidFill>
              </a:defRPr>
            </a:lvl8pPr>
            <a:lvl9pPr lvl="8" algn="l">
              <a:lnSpc>
                <a:spcPct val="100000"/>
              </a:lnSpc>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1600"/>
              </a:spcBef>
              <a:spcAft>
                <a:spcPts val="0"/>
              </a:spcAft>
              <a:buClr>
                <a:schemeClr val="accent2"/>
              </a:buClr>
              <a:buSzPts val="1100"/>
              <a:buChar char="○"/>
              <a:defRPr>
                <a:solidFill>
                  <a:schemeClr val="accent2"/>
                </a:solidFill>
              </a:defRPr>
            </a:lvl2pPr>
            <a:lvl3pPr indent="-298450" lvl="2" marL="1371600" algn="l">
              <a:lnSpc>
                <a:spcPct val="115000"/>
              </a:lnSpc>
              <a:spcBef>
                <a:spcPts val="1600"/>
              </a:spcBef>
              <a:spcAft>
                <a:spcPts val="0"/>
              </a:spcAft>
              <a:buClr>
                <a:schemeClr val="accent2"/>
              </a:buClr>
              <a:buSzPts val="1100"/>
              <a:buChar char="■"/>
              <a:defRPr>
                <a:solidFill>
                  <a:schemeClr val="accent2"/>
                </a:solidFill>
              </a:defRPr>
            </a:lvl3pPr>
            <a:lvl4pPr indent="-298450" lvl="3" marL="1828800" algn="l">
              <a:lnSpc>
                <a:spcPct val="115000"/>
              </a:lnSpc>
              <a:spcBef>
                <a:spcPts val="1600"/>
              </a:spcBef>
              <a:spcAft>
                <a:spcPts val="0"/>
              </a:spcAft>
              <a:buClr>
                <a:schemeClr val="accent2"/>
              </a:buClr>
              <a:buSzPts val="1100"/>
              <a:buChar char="●"/>
              <a:defRPr>
                <a:solidFill>
                  <a:schemeClr val="accent2"/>
                </a:solidFill>
              </a:defRPr>
            </a:lvl4pPr>
            <a:lvl5pPr indent="-298450" lvl="4" marL="2286000" algn="l">
              <a:lnSpc>
                <a:spcPct val="115000"/>
              </a:lnSpc>
              <a:spcBef>
                <a:spcPts val="1600"/>
              </a:spcBef>
              <a:spcAft>
                <a:spcPts val="0"/>
              </a:spcAft>
              <a:buClr>
                <a:schemeClr val="accent2"/>
              </a:buClr>
              <a:buSzPts val="1100"/>
              <a:buChar char="○"/>
              <a:defRPr>
                <a:solidFill>
                  <a:schemeClr val="accent2"/>
                </a:solidFill>
              </a:defRPr>
            </a:lvl5pPr>
            <a:lvl6pPr indent="-298450" lvl="5" marL="2743200" algn="l">
              <a:lnSpc>
                <a:spcPct val="115000"/>
              </a:lnSpc>
              <a:spcBef>
                <a:spcPts val="1600"/>
              </a:spcBef>
              <a:spcAft>
                <a:spcPts val="0"/>
              </a:spcAft>
              <a:buClr>
                <a:schemeClr val="accent2"/>
              </a:buClr>
              <a:buSzPts val="1100"/>
              <a:buChar char="■"/>
              <a:defRPr>
                <a:solidFill>
                  <a:schemeClr val="accent2"/>
                </a:solidFill>
              </a:defRPr>
            </a:lvl6pPr>
            <a:lvl7pPr indent="-298450" lvl="6" marL="3200400" algn="l">
              <a:lnSpc>
                <a:spcPct val="115000"/>
              </a:lnSpc>
              <a:spcBef>
                <a:spcPts val="1600"/>
              </a:spcBef>
              <a:spcAft>
                <a:spcPts val="0"/>
              </a:spcAft>
              <a:buClr>
                <a:schemeClr val="accent2"/>
              </a:buClr>
              <a:buSzPts val="1100"/>
              <a:buChar char="●"/>
              <a:defRPr>
                <a:solidFill>
                  <a:schemeClr val="accent2"/>
                </a:solidFill>
              </a:defRPr>
            </a:lvl7pPr>
            <a:lvl8pPr indent="-298450" lvl="7" marL="3657600" algn="l">
              <a:lnSpc>
                <a:spcPct val="115000"/>
              </a:lnSpc>
              <a:spcBef>
                <a:spcPts val="1600"/>
              </a:spcBef>
              <a:spcAft>
                <a:spcPts val="0"/>
              </a:spcAft>
              <a:buClr>
                <a:schemeClr val="accent2"/>
              </a:buClr>
              <a:buSzPts val="1100"/>
              <a:buChar char="○"/>
              <a:defRPr>
                <a:solidFill>
                  <a:schemeClr val="accent2"/>
                </a:solidFill>
              </a:defRPr>
            </a:lvl8pPr>
            <a:lvl9pPr indent="-298450" lvl="8" marL="4114800" algn="l">
              <a:lnSpc>
                <a:spcPct val="115000"/>
              </a:lnSpc>
              <a:spcBef>
                <a:spcPts val="1600"/>
              </a:spcBef>
              <a:spcAft>
                <a:spcPts val="160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4" name="Shape 14"/>
        <p:cNvGrpSpPr/>
        <p:nvPr/>
      </p:nvGrpSpPr>
      <p:grpSpPr>
        <a:xfrm>
          <a:off x="0" y="0"/>
          <a:ext cx="0" cy="0"/>
          <a:chOff x="0" y="0"/>
          <a:chExt cx="0" cy="0"/>
        </a:xfrm>
      </p:grpSpPr>
      <p:sp>
        <p:nvSpPr>
          <p:cNvPr id="15" name="Google Shape;15;p3"/>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17" name="Google Shape;17;p3"/>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18" name="Google Shape;18;p3"/>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19" name="Google Shape;19;p3"/>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20" name="Google Shape;20;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accent3"/>
        </a:solidFill>
      </p:bgPr>
    </p:bg>
    <p:spTree>
      <p:nvGrpSpPr>
        <p:cNvPr id="21" name="Shape 21"/>
        <p:cNvGrpSpPr/>
        <p:nvPr/>
      </p:nvGrpSpPr>
      <p:grpSpPr>
        <a:xfrm>
          <a:off x="0" y="0"/>
          <a:ext cx="0" cy="0"/>
          <a:chOff x="0" y="0"/>
          <a:chExt cx="0" cy="0"/>
        </a:xfrm>
      </p:grpSpPr>
      <p:sp>
        <p:nvSpPr>
          <p:cNvPr id="22" name="Google Shape;22;p4"/>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23" name="Google Shape;23;p4"/>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24" name="Google Shape;24;p4"/>
          <p:cNvSpPr txBox="1"/>
          <p:nvPr>
            <p:ph type="title"/>
          </p:nvPr>
        </p:nvSpPr>
        <p:spPr>
          <a:xfrm>
            <a:off x="311700" y="539725"/>
            <a:ext cx="8520600" cy="12825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25" name="Google Shape;25;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5"/>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6"/>
          <p:cNvSpPr txBox="1"/>
          <p:nvPr>
            <p:ph type="title"/>
          </p:nvPr>
        </p:nvSpPr>
        <p:spPr>
          <a:xfrm>
            <a:off x="311725" y="500925"/>
            <a:ext cx="8520600" cy="623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7"/>
          <p:cNvSpPr txBox="1"/>
          <p:nvPr>
            <p:ph type="title"/>
          </p:nvPr>
        </p:nvSpPr>
        <p:spPr>
          <a:xfrm>
            <a:off x="311725" y="500925"/>
            <a:ext cx="3127500" cy="18291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Clr>
                <a:schemeClr val="accent2"/>
              </a:buClr>
              <a:buSzPts val="1300"/>
              <a:buChar char="●"/>
              <a:defRPr>
                <a:solidFill>
                  <a:schemeClr val="accent2"/>
                </a:solidFill>
              </a:defRPr>
            </a:lvl1pPr>
            <a:lvl2pPr indent="-298450" lvl="1" marL="914400" algn="l">
              <a:lnSpc>
                <a:spcPct val="115000"/>
              </a:lnSpc>
              <a:spcBef>
                <a:spcPts val="1600"/>
              </a:spcBef>
              <a:spcAft>
                <a:spcPts val="0"/>
              </a:spcAft>
              <a:buClr>
                <a:schemeClr val="accent2"/>
              </a:buClr>
              <a:buSzPts val="1100"/>
              <a:buChar char="○"/>
              <a:defRPr>
                <a:solidFill>
                  <a:schemeClr val="accent2"/>
                </a:solidFill>
              </a:defRPr>
            </a:lvl2pPr>
            <a:lvl3pPr indent="-298450" lvl="2" marL="1371600" algn="l">
              <a:lnSpc>
                <a:spcPct val="115000"/>
              </a:lnSpc>
              <a:spcBef>
                <a:spcPts val="1600"/>
              </a:spcBef>
              <a:spcAft>
                <a:spcPts val="0"/>
              </a:spcAft>
              <a:buClr>
                <a:schemeClr val="accent2"/>
              </a:buClr>
              <a:buSzPts val="1100"/>
              <a:buChar char="■"/>
              <a:defRPr>
                <a:solidFill>
                  <a:schemeClr val="accent2"/>
                </a:solidFill>
              </a:defRPr>
            </a:lvl3pPr>
            <a:lvl4pPr indent="-298450" lvl="3" marL="1828800" algn="l">
              <a:lnSpc>
                <a:spcPct val="115000"/>
              </a:lnSpc>
              <a:spcBef>
                <a:spcPts val="1600"/>
              </a:spcBef>
              <a:spcAft>
                <a:spcPts val="0"/>
              </a:spcAft>
              <a:buClr>
                <a:schemeClr val="accent2"/>
              </a:buClr>
              <a:buSzPts val="1100"/>
              <a:buChar char="●"/>
              <a:defRPr>
                <a:solidFill>
                  <a:schemeClr val="accent2"/>
                </a:solidFill>
              </a:defRPr>
            </a:lvl4pPr>
            <a:lvl5pPr indent="-298450" lvl="4" marL="2286000" algn="l">
              <a:lnSpc>
                <a:spcPct val="115000"/>
              </a:lnSpc>
              <a:spcBef>
                <a:spcPts val="1600"/>
              </a:spcBef>
              <a:spcAft>
                <a:spcPts val="0"/>
              </a:spcAft>
              <a:buClr>
                <a:schemeClr val="accent2"/>
              </a:buClr>
              <a:buSzPts val="1100"/>
              <a:buChar char="○"/>
              <a:defRPr>
                <a:solidFill>
                  <a:schemeClr val="accent2"/>
                </a:solidFill>
              </a:defRPr>
            </a:lvl5pPr>
            <a:lvl6pPr indent="-298450" lvl="5" marL="2743200" algn="l">
              <a:lnSpc>
                <a:spcPct val="115000"/>
              </a:lnSpc>
              <a:spcBef>
                <a:spcPts val="1600"/>
              </a:spcBef>
              <a:spcAft>
                <a:spcPts val="0"/>
              </a:spcAft>
              <a:buClr>
                <a:schemeClr val="accent2"/>
              </a:buClr>
              <a:buSzPts val="1100"/>
              <a:buChar char="■"/>
              <a:defRPr>
                <a:solidFill>
                  <a:schemeClr val="accent2"/>
                </a:solidFill>
              </a:defRPr>
            </a:lvl6pPr>
            <a:lvl7pPr indent="-298450" lvl="6" marL="3200400" algn="l">
              <a:lnSpc>
                <a:spcPct val="115000"/>
              </a:lnSpc>
              <a:spcBef>
                <a:spcPts val="1600"/>
              </a:spcBef>
              <a:spcAft>
                <a:spcPts val="0"/>
              </a:spcAft>
              <a:buClr>
                <a:schemeClr val="accent2"/>
              </a:buClr>
              <a:buSzPts val="1100"/>
              <a:buChar char="●"/>
              <a:defRPr>
                <a:solidFill>
                  <a:schemeClr val="accent2"/>
                </a:solidFill>
              </a:defRPr>
            </a:lvl7pPr>
            <a:lvl8pPr indent="-298450" lvl="7" marL="3657600" algn="l">
              <a:lnSpc>
                <a:spcPct val="115000"/>
              </a:lnSpc>
              <a:spcBef>
                <a:spcPts val="1600"/>
              </a:spcBef>
              <a:spcAft>
                <a:spcPts val="0"/>
              </a:spcAft>
              <a:buClr>
                <a:schemeClr val="accent2"/>
              </a:buClr>
              <a:buSzPts val="1100"/>
              <a:buChar char="○"/>
              <a:defRPr>
                <a:solidFill>
                  <a:schemeClr val="accent2"/>
                </a:solidFill>
              </a:defRPr>
            </a:lvl8pPr>
            <a:lvl9pPr indent="-298450" lvl="8" marL="4114800" algn="l">
              <a:lnSpc>
                <a:spcPct val="115000"/>
              </a:lnSpc>
              <a:spcBef>
                <a:spcPts val="1600"/>
              </a:spcBef>
              <a:spcAft>
                <a:spcPts val="160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a:noFill/>
          <a:ln>
            <a:noFill/>
          </a:ln>
        </p:spPr>
        <p:txBody>
          <a:bodyPr anchorCtr="0" anchor="ctr" bIns="91425" lIns="91425" spcFirstLastPara="1" rIns="91425" wrap="square" tIns="91425"/>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accen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9"/>
          <p:cNvSpPr txBox="1"/>
          <p:nvPr>
            <p:ph type="title"/>
          </p:nvPr>
        </p:nvSpPr>
        <p:spPr>
          <a:xfrm>
            <a:off x="311300" y="500925"/>
            <a:ext cx="3704400" cy="20496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lt1"/>
              </a:buClr>
              <a:buSzPts val="2800"/>
              <a:buNone/>
              <a:defRPr>
                <a:solidFill>
                  <a:schemeClr val="lt1"/>
                </a:solidFill>
              </a:defRPr>
            </a:lvl1pPr>
            <a:lvl2pPr lvl="1" algn="l">
              <a:lnSpc>
                <a:spcPct val="100000"/>
              </a:lnSpc>
              <a:spcBef>
                <a:spcPts val="0"/>
              </a:spcBef>
              <a:spcAft>
                <a:spcPts val="0"/>
              </a:spcAft>
              <a:buClr>
                <a:schemeClr val="lt1"/>
              </a:buClr>
              <a:buSzPts val="2800"/>
              <a:buNone/>
              <a:defRPr>
                <a:solidFill>
                  <a:schemeClr val="lt1"/>
                </a:solidFill>
              </a:defRPr>
            </a:lvl2pPr>
            <a:lvl3pPr lvl="2" algn="l">
              <a:lnSpc>
                <a:spcPct val="100000"/>
              </a:lnSpc>
              <a:spcBef>
                <a:spcPts val="0"/>
              </a:spcBef>
              <a:spcAft>
                <a:spcPts val="0"/>
              </a:spcAft>
              <a:buClr>
                <a:schemeClr val="lt1"/>
              </a:buClr>
              <a:buSzPts val="2800"/>
              <a:buNone/>
              <a:defRPr>
                <a:solidFill>
                  <a:schemeClr val="lt1"/>
                </a:solidFill>
              </a:defRPr>
            </a:lvl3pPr>
            <a:lvl4pPr lvl="3" algn="l">
              <a:lnSpc>
                <a:spcPct val="100000"/>
              </a:lnSpc>
              <a:spcBef>
                <a:spcPts val="0"/>
              </a:spcBef>
              <a:spcAft>
                <a:spcPts val="0"/>
              </a:spcAft>
              <a:buClr>
                <a:schemeClr val="lt1"/>
              </a:buClr>
              <a:buSzPts val="2800"/>
              <a:buNone/>
              <a:defRPr>
                <a:solidFill>
                  <a:schemeClr val="lt1"/>
                </a:solidFill>
              </a:defRPr>
            </a:lvl4pPr>
            <a:lvl5pPr lvl="4" algn="l">
              <a:lnSpc>
                <a:spcPct val="100000"/>
              </a:lnSpc>
              <a:spcBef>
                <a:spcPts val="0"/>
              </a:spcBef>
              <a:spcAft>
                <a:spcPts val="0"/>
              </a:spcAft>
              <a:buClr>
                <a:schemeClr val="lt1"/>
              </a:buClr>
              <a:buSzPts val="2800"/>
              <a:buNone/>
              <a:defRPr>
                <a:solidFill>
                  <a:schemeClr val="lt1"/>
                </a:solidFill>
              </a:defRPr>
            </a:lvl5pPr>
            <a:lvl6pPr lvl="5" algn="l">
              <a:lnSpc>
                <a:spcPct val="100000"/>
              </a:lnSpc>
              <a:spcBef>
                <a:spcPts val="0"/>
              </a:spcBef>
              <a:spcAft>
                <a:spcPts val="0"/>
              </a:spcAft>
              <a:buClr>
                <a:schemeClr val="lt1"/>
              </a:buClr>
              <a:buSzPts val="2800"/>
              <a:buNone/>
              <a:defRPr>
                <a:solidFill>
                  <a:schemeClr val="lt1"/>
                </a:solidFill>
              </a:defRPr>
            </a:lvl6pPr>
            <a:lvl7pPr lvl="6" algn="l">
              <a:lnSpc>
                <a:spcPct val="100000"/>
              </a:lnSpc>
              <a:spcBef>
                <a:spcPts val="0"/>
              </a:spcBef>
              <a:spcAft>
                <a:spcPts val="0"/>
              </a:spcAft>
              <a:buClr>
                <a:schemeClr val="lt1"/>
              </a:buClr>
              <a:buSzPts val="2800"/>
              <a:buNone/>
              <a:defRPr>
                <a:solidFill>
                  <a:schemeClr val="lt1"/>
                </a:solidFill>
              </a:defRPr>
            </a:lvl7pPr>
            <a:lvl8pPr lvl="7" algn="l">
              <a:lnSpc>
                <a:spcPct val="100000"/>
              </a:lnSpc>
              <a:spcBef>
                <a:spcPts val="0"/>
              </a:spcBef>
              <a:spcAft>
                <a:spcPts val="0"/>
              </a:spcAft>
              <a:buClr>
                <a:schemeClr val="lt1"/>
              </a:buClr>
              <a:buSzPts val="2800"/>
              <a:buNone/>
              <a:defRPr>
                <a:solidFill>
                  <a:schemeClr val="lt1"/>
                </a:solidFill>
              </a:defRPr>
            </a:lvl8pPr>
            <a:lvl9pPr lvl="8" algn="l">
              <a:lnSpc>
                <a:spcPct val="100000"/>
              </a:lnSpc>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a:noFill/>
          <a:ln>
            <a:noFill/>
          </a:ln>
        </p:spPr>
        <p:txBody>
          <a:bodyPr anchorCtr="0" anchor="t" bIns="91425" lIns="91425" spcFirstLastPara="1" rIns="91425" wrap="square" tIns="91425"/>
          <a:lstStyle>
            <a:lvl1pPr lvl="0" algn="l">
              <a:lnSpc>
                <a:spcPct val="100000"/>
              </a:lnSpc>
              <a:spcBef>
                <a:spcPts val="0"/>
              </a:spcBef>
              <a:spcAft>
                <a:spcPts val="0"/>
              </a:spcAft>
              <a:buClr>
                <a:schemeClr val="accent2"/>
              </a:buClr>
              <a:buSzPts val="1600"/>
              <a:buNone/>
              <a:defRPr sz="1600">
                <a:solidFill>
                  <a:schemeClr val="accent2"/>
                </a:solidFill>
              </a:defRPr>
            </a:lvl1pPr>
            <a:lvl2pPr lvl="1" algn="l">
              <a:lnSpc>
                <a:spcPct val="100000"/>
              </a:lnSpc>
              <a:spcBef>
                <a:spcPts val="0"/>
              </a:spcBef>
              <a:spcAft>
                <a:spcPts val="0"/>
              </a:spcAft>
              <a:buClr>
                <a:schemeClr val="accent2"/>
              </a:buClr>
              <a:buSzPts val="1600"/>
              <a:buNone/>
              <a:defRPr sz="1600">
                <a:solidFill>
                  <a:schemeClr val="accent2"/>
                </a:solidFill>
              </a:defRPr>
            </a:lvl2pPr>
            <a:lvl3pPr lvl="2" algn="l">
              <a:lnSpc>
                <a:spcPct val="100000"/>
              </a:lnSpc>
              <a:spcBef>
                <a:spcPts val="0"/>
              </a:spcBef>
              <a:spcAft>
                <a:spcPts val="0"/>
              </a:spcAft>
              <a:buClr>
                <a:schemeClr val="accent2"/>
              </a:buClr>
              <a:buSzPts val="1600"/>
              <a:buNone/>
              <a:defRPr sz="1600">
                <a:solidFill>
                  <a:schemeClr val="accent2"/>
                </a:solidFill>
              </a:defRPr>
            </a:lvl3pPr>
            <a:lvl4pPr lvl="3" algn="l">
              <a:lnSpc>
                <a:spcPct val="100000"/>
              </a:lnSpc>
              <a:spcBef>
                <a:spcPts val="0"/>
              </a:spcBef>
              <a:spcAft>
                <a:spcPts val="0"/>
              </a:spcAft>
              <a:buClr>
                <a:schemeClr val="accent2"/>
              </a:buClr>
              <a:buSzPts val="1600"/>
              <a:buNone/>
              <a:defRPr sz="1600">
                <a:solidFill>
                  <a:schemeClr val="accent2"/>
                </a:solidFill>
              </a:defRPr>
            </a:lvl4pPr>
            <a:lvl5pPr lvl="4" algn="l">
              <a:lnSpc>
                <a:spcPct val="100000"/>
              </a:lnSpc>
              <a:spcBef>
                <a:spcPts val="0"/>
              </a:spcBef>
              <a:spcAft>
                <a:spcPts val="0"/>
              </a:spcAft>
              <a:buClr>
                <a:schemeClr val="accent2"/>
              </a:buClr>
              <a:buSzPts val="1600"/>
              <a:buNone/>
              <a:defRPr sz="1600">
                <a:solidFill>
                  <a:schemeClr val="accent2"/>
                </a:solidFill>
              </a:defRPr>
            </a:lvl5pPr>
            <a:lvl6pPr lvl="5" algn="l">
              <a:lnSpc>
                <a:spcPct val="100000"/>
              </a:lnSpc>
              <a:spcBef>
                <a:spcPts val="0"/>
              </a:spcBef>
              <a:spcAft>
                <a:spcPts val="0"/>
              </a:spcAft>
              <a:buClr>
                <a:schemeClr val="accent2"/>
              </a:buClr>
              <a:buSzPts val="1600"/>
              <a:buNone/>
              <a:defRPr sz="1600">
                <a:solidFill>
                  <a:schemeClr val="accent2"/>
                </a:solidFill>
              </a:defRPr>
            </a:lvl6pPr>
            <a:lvl7pPr lvl="6" algn="l">
              <a:lnSpc>
                <a:spcPct val="100000"/>
              </a:lnSpc>
              <a:spcBef>
                <a:spcPts val="0"/>
              </a:spcBef>
              <a:spcAft>
                <a:spcPts val="0"/>
              </a:spcAft>
              <a:buClr>
                <a:schemeClr val="accent2"/>
              </a:buClr>
              <a:buSzPts val="1600"/>
              <a:buNone/>
              <a:defRPr sz="1600">
                <a:solidFill>
                  <a:schemeClr val="accent2"/>
                </a:solidFill>
              </a:defRPr>
            </a:lvl7pPr>
            <a:lvl8pPr lvl="7" algn="l">
              <a:lnSpc>
                <a:spcPct val="100000"/>
              </a:lnSpc>
              <a:spcBef>
                <a:spcPts val="0"/>
              </a:spcBef>
              <a:spcAft>
                <a:spcPts val="0"/>
              </a:spcAft>
              <a:buClr>
                <a:schemeClr val="accent2"/>
              </a:buClr>
              <a:buSzPts val="1600"/>
              <a:buNone/>
              <a:defRPr sz="1600">
                <a:solidFill>
                  <a:schemeClr val="accent2"/>
                </a:solidFill>
              </a:defRPr>
            </a:lvl8pPr>
            <a:lvl9pPr lvl="8" algn="l">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a:noFill/>
          <a:ln>
            <a:noFill/>
          </a:ln>
        </p:spPr>
        <p:txBody>
          <a:bodyPr anchorCtr="0" anchor="t" bIns="91425" lIns="91425" spcFirstLastPara="1" rIns="91425" wrap="square" tIns="91425"/>
          <a:lstStyle>
            <a:lvl1pPr indent="-311150" lvl="0" marL="457200" algn="l">
              <a:lnSpc>
                <a:spcPct val="115000"/>
              </a:lnSpc>
              <a:spcBef>
                <a:spcPts val="0"/>
              </a:spcBef>
              <a:spcAft>
                <a:spcPts val="0"/>
              </a:spcAft>
              <a:buSzPts val="1300"/>
              <a:buChar char="●"/>
              <a:defRPr/>
            </a:lvl1pPr>
            <a:lvl2pPr indent="-298450" lvl="1" marL="914400" algn="l">
              <a:lnSpc>
                <a:spcPct val="115000"/>
              </a:lnSpc>
              <a:spcBef>
                <a:spcPts val="1600"/>
              </a:spcBef>
              <a:spcAft>
                <a:spcPts val="0"/>
              </a:spcAft>
              <a:buSzPts val="1100"/>
              <a:buChar char="○"/>
              <a:defRPr/>
            </a:lvl2pPr>
            <a:lvl3pPr indent="-298450" lvl="2" marL="1371600" algn="l">
              <a:lnSpc>
                <a:spcPct val="115000"/>
              </a:lnSpc>
              <a:spcBef>
                <a:spcPts val="1600"/>
              </a:spcBef>
              <a:spcAft>
                <a:spcPts val="0"/>
              </a:spcAft>
              <a:buSzPts val="1100"/>
              <a:buChar char="■"/>
              <a:defRPr/>
            </a:lvl3pPr>
            <a:lvl4pPr indent="-298450" lvl="3" marL="1828800" algn="l">
              <a:lnSpc>
                <a:spcPct val="115000"/>
              </a:lnSpc>
              <a:spcBef>
                <a:spcPts val="1600"/>
              </a:spcBef>
              <a:spcAft>
                <a:spcPts val="0"/>
              </a:spcAft>
              <a:buSzPts val="1100"/>
              <a:buChar char="●"/>
              <a:defRPr/>
            </a:lvl4pPr>
            <a:lvl5pPr indent="-298450" lvl="4" marL="2286000" algn="l">
              <a:lnSpc>
                <a:spcPct val="115000"/>
              </a:lnSpc>
              <a:spcBef>
                <a:spcPts val="1600"/>
              </a:spcBef>
              <a:spcAft>
                <a:spcPts val="0"/>
              </a:spcAft>
              <a:buSzPts val="1100"/>
              <a:buChar char="○"/>
              <a:defRPr/>
            </a:lvl5pPr>
            <a:lvl6pPr indent="-298450" lvl="5" marL="2743200" algn="l">
              <a:lnSpc>
                <a:spcPct val="115000"/>
              </a:lnSpc>
              <a:spcBef>
                <a:spcPts val="1600"/>
              </a:spcBef>
              <a:spcAft>
                <a:spcPts val="0"/>
              </a:spcAft>
              <a:buSzPts val="1100"/>
              <a:buChar char="■"/>
              <a:defRPr/>
            </a:lvl6pPr>
            <a:lvl7pPr indent="-298450" lvl="6" marL="3200400" algn="l">
              <a:lnSpc>
                <a:spcPct val="115000"/>
              </a:lnSpc>
              <a:spcBef>
                <a:spcPts val="1600"/>
              </a:spcBef>
              <a:spcAft>
                <a:spcPts val="0"/>
              </a:spcAft>
              <a:buSzPts val="1100"/>
              <a:buChar char="●"/>
              <a:defRPr/>
            </a:lvl7pPr>
            <a:lvl8pPr indent="-298450" lvl="7" marL="3657600" algn="l">
              <a:lnSpc>
                <a:spcPct val="115000"/>
              </a:lnSpc>
              <a:spcBef>
                <a:spcPts val="1600"/>
              </a:spcBef>
              <a:spcAft>
                <a:spcPts val="0"/>
              </a:spcAft>
              <a:buSzPts val="1100"/>
              <a:buChar char="○"/>
              <a:defRPr/>
            </a:lvl8pPr>
            <a:lvl9pPr indent="-298450" lvl="8" marL="4114800" algn="l">
              <a:lnSpc>
                <a:spcPct val="115000"/>
              </a:lnSpc>
              <a:spcBef>
                <a:spcPts val="1600"/>
              </a:spcBef>
              <a:spcAft>
                <a:spcPts val="160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0"/>
          <p:cNvSpPr txBox="1"/>
          <p:nvPr>
            <p:ph idx="1" type="body"/>
          </p:nvPr>
        </p:nvSpPr>
        <p:spPr>
          <a:xfrm>
            <a:off x="311700" y="4521400"/>
            <a:ext cx="7979400" cy="460500"/>
          </a:xfrm>
          <a:prstGeom prst="rect">
            <a:avLst/>
          </a:prstGeom>
          <a:noFill/>
          <a:ln>
            <a:noFill/>
          </a:ln>
        </p:spPr>
        <p:txBody>
          <a:bodyPr anchorCtr="0" anchor="ctr" bIns="91425" lIns="91425" spcFirstLastPara="1" rIns="91425" wrap="square" tIns="91425"/>
          <a:lstStyle>
            <a:lvl1pPr indent="-228600" lvl="0" marL="457200" algn="l">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lt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1pPr>
            <a:lvl2pPr lvl="1"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2pPr>
            <a:lvl3pPr lvl="2"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3pPr>
            <a:lvl4pPr lvl="3"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4pPr>
            <a:lvl5pPr lvl="4"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5pPr>
            <a:lvl6pPr lvl="5"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6pPr>
            <a:lvl7pPr lvl="6"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7pPr>
            <a:lvl8pPr lvl="7"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8pPr>
            <a:lvl9pPr lvl="8" marR="0" rtl="0" algn="l">
              <a:lnSpc>
                <a:spcPct val="100000"/>
              </a:lnSpc>
              <a:spcBef>
                <a:spcPts val="0"/>
              </a:spcBef>
              <a:spcAft>
                <a:spcPts val="0"/>
              </a:spcAft>
              <a:buClr>
                <a:schemeClr val="accent1"/>
              </a:buClr>
              <a:buSzPts val="2800"/>
              <a:buFont typeface="Merriweather"/>
              <a:buNone/>
              <a:defRPr b="0" i="0" sz="2800" u="none" cap="none" strike="noStrike">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marR="0" rtl="0" algn="l">
              <a:lnSpc>
                <a:spcPct val="115000"/>
              </a:lnSpc>
              <a:spcBef>
                <a:spcPts val="0"/>
              </a:spcBef>
              <a:spcAft>
                <a:spcPts val="0"/>
              </a:spcAft>
              <a:buClr>
                <a:schemeClr val="dk2"/>
              </a:buClr>
              <a:buSzPts val="1300"/>
              <a:buFont typeface="Roboto"/>
              <a:buChar char="●"/>
              <a:defRPr b="0" i="0" sz="1300" u="none" cap="none" strike="noStrike">
                <a:solidFill>
                  <a:schemeClr val="dk2"/>
                </a:solidFill>
                <a:latin typeface="Roboto"/>
                <a:ea typeface="Roboto"/>
                <a:cs typeface="Roboto"/>
                <a:sym typeface="Roboto"/>
              </a:defRPr>
            </a:lvl1pPr>
            <a:lvl2pPr indent="-298450" lvl="1" marL="9144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2pPr>
            <a:lvl3pPr indent="-298450" lvl="2" marL="13716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3pPr>
            <a:lvl4pPr indent="-298450" lvl="3" marL="18288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4pPr>
            <a:lvl5pPr indent="-298450" lvl="4" marL="22860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5pPr>
            <a:lvl6pPr indent="-298450" lvl="5" marL="27432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6pPr>
            <a:lvl7pPr indent="-298450" lvl="6" marL="32004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7pPr>
            <a:lvl8pPr indent="-298450" lvl="7" marL="3657600" marR="0" rtl="0" algn="l">
              <a:lnSpc>
                <a:spcPct val="115000"/>
              </a:lnSpc>
              <a:spcBef>
                <a:spcPts val="1600"/>
              </a:spcBef>
              <a:spcAft>
                <a:spcPts val="0"/>
              </a:spcAft>
              <a:buClr>
                <a:schemeClr val="dk2"/>
              </a:buClr>
              <a:buSzPts val="1100"/>
              <a:buFont typeface="Roboto"/>
              <a:buChar char="○"/>
              <a:defRPr b="0" i="0" sz="1100" u="none" cap="none" strike="noStrike">
                <a:solidFill>
                  <a:schemeClr val="dk2"/>
                </a:solidFill>
                <a:latin typeface="Roboto"/>
                <a:ea typeface="Roboto"/>
                <a:cs typeface="Roboto"/>
                <a:sym typeface="Roboto"/>
              </a:defRPr>
            </a:lvl8pPr>
            <a:lvl9pPr indent="-298450" lvl="8" marL="4114800" marR="0" rtl="0" algn="l">
              <a:lnSpc>
                <a:spcPct val="115000"/>
              </a:lnSpc>
              <a:spcBef>
                <a:spcPts val="1600"/>
              </a:spcBef>
              <a:spcAft>
                <a:spcPts val="1600"/>
              </a:spcAft>
              <a:buClr>
                <a:schemeClr val="dk2"/>
              </a:buClr>
              <a:buSzPts val="1100"/>
              <a:buFont typeface="Roboto"/>
              <a:buChar char="■"/>
              <a:defRPr b="0" i="0" sz="1100" u="none" cap="none" strike="noStrike">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s://www.thepetitionsite.com/takeaction/578/490/266/" TargetMode="Externa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600"/>
              <a:buNone/>
            </a:pPr>
            <a:r>
              <a:rPr lang="en"/>
              <a:t>Bottled Water</a:t>
            </a:r>
            <a:endParaRPr/>
          </a:p>
        </p:txBody>
      </p:sp>
      <p:sp>
        <p:nvSpPr>
          <p:cNvPr id="65" name="Google Shape;65;p13"/>
          <p:cNvSpPr txBox="1"/>
          <p:nvPr>
            <p:ph idx="1" type="subTitle"/>
          </p:nvPr>
        </p:nvSpPr>
        <p:spPr>
          <a:xfrm>
            <a:off x="311700" y="1878560"/>
            <a:ext cx="4242600" cy="738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600"/>
              <a:buNone/>
            </a:pPr>
            <a:r>
              <a:rPr lang="en"/>
              <a:t>Andrew Hoffman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22"/>
          <p:cNvSpPr txBox="1"/>
          <p:nvPr>
            <p:ph type="title"/>
          </p:nvPr>
        </p:nvSpPr>
        <p:spPr>
          <a:xfrm>
            <a:off x="311725" y="131400"/>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Nestle Bottled Water Production Inequality</a:t>
            </a:r>
            <a:endParaRPr/>
          </a:p>
        </p:txBody>
      </p:sp>
      <p:sp>
        <p:nvSpPr>
          <p:cNvPr id="134" name="Google Shape;134;p22"/>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First world countries are not known for </a:t>
            </a:r>
            <a:r>
              <a:rPr lang="en"/>
              <a:t>inequality</a:t>
            </a:r>
            <a:r>
              <a:rPr lang="en"/>
              <a:t> in trade with one another regarding bottled water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That is different for higher income countries when trading with lower income countries because they have the ability to take advantage of the lower income nations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Low income countries are desperate for business so they bid to pay the least which leads to unfair labor, terrible pay and no room for improvement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Governments do not change this because the benefits greatly outweigh what they risk losing without their imports</a:t>
            </a:r>
            <a:endParaRPr/>
          </a:p>
        </p:txBody>
      </p:sp>
      <p:pic>
        <p:nvPicPr>
          <p:cNvPr id="135" name="Google Shape;135;p22"/>
          <p:cNvPicPr preferRelativeResize="0"/>
          <p:nvPr/>
        </p:nvPicPr>
        <p:blipFill>
          <a:blip r:embed="rId3">
            <a:alphaModFix/>
          </a:blip>
          <a:stretch>
            <a:fillRect/>
          </a:stretch>
        </p:blipFill>
        <p:spPr>
          <a:xfrm>
            <a:off x="0" y="1761800"/>
            <a:ext cx="4278849" cy="2151900"/>
          </a:xfrm>
          <a:prstGeom prst="rect">
            <a:avLst/>
          </a:prstGeom>
          <a:noFill/>
          <a:ln>
            <a:noFill/>
          </a:ln>
        </p:spPr>
      </p:pic>
      <p:sp>
        <p:nvSpPr>
          <p:cNvPr id="136" name="Google Shape;136;p22"/>
          <p:cNvSpPr txBox="1"/>
          <p:nvPr/>
        </p:nvSpPr>
        <p:spPr>
          <a:xfrm>
            <a:off x="931000" y="4049775"/>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i="1" lang="en" sz="1200">
                <a:solidFill>
                  <a:srgbClr val="828282"/>
                </a:solidFill>
                <a:highlight>
                  <a:schemeClr val="lt1"/>
                </a:highlight>
                <a:latin typeface="Roboto"/>
                <a:ea typeface="Roboto"/>
                <a:cs typeface="Roboto"/>
                <a:sym typeface="Roboto"/>
              </a:rPr>
              <a:t>The small village of Bhati Dalwan is suffering a water crisis following the development of a Nestle water bottling facility.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Google Shape;141;p23"/>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Movements against Nestle and the Production of Bottled Water</a:t>
            </a:r>
            <a:endParaRPr/>
          </a:p>
        </p:txBody>
      </p:sp>
      <p:sp>
        <p:nvSpPr>
          <p:cNvPr id="142" name="Google Shape;142;p23"/>
          <p:cNvSpPr txBox="1"/>
          <p:nvPr>
            <p:ph idx="1" type="body"/>
          </p:nvPr>
        </p:nvSpPr>
        <p:spPr>
          <a:xfrm>
            <a:off x="4644675" y="500925"/>
            <a:ext cx="4166400" cy="459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Nestle is known for child labor, creating mass pollution and taking advantage of those around them as their empire continues to grow</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This has prompted many protests and campaigns to slow down this growing monopoly</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In a heated race for office in California, one of the stances for the democratic candidate is that action needs to be taken against these corporations while the incumbent believes everything is just fine.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The Global March against child labor is a prominent organization fighting for the children that are forced to work at such a young age for little to no pay. No matter the company they do not tolerate this behavior</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Earthjustice</a:t>
            </a:r>
            <a:r>
              <a:rPr lang="en" sz="1200"/>
              <a:t> is an organization fighting pollution around the globe and goes against large corporations that do not abide by the laws that save the environment </a:t>
            </a:r>
            <a:endParaRPr sz="1200"/>
          </a:p>
        </p:txBody>
      </p:sp>
      <p:pic>
        <p:nvPicPr>
          <p:cNvPr id="143" name="Google Shape;143;p23"/>
          <p:cNvPicPr preferRelativeResize="0"/>
          <p:nvPr/>
        </p:nvPicPr>
        <p:blipFill>
          <a:blip r:embed="rId3">
            <a:alphaModFix/>
          </a:blip>
          <a:stretch>
            <a:fillRect/>
          </a:stretch>
        </p:blipFill>
        <p:spPr>
          <a:xfrm>
            <a:off x="571608" y="2479300"/>
            <a:ext cx="3186725" cy="633550"/>
          </a:xfrm>
          <a:prstGeom prst="rect">
            <a:avLst/>
          </a:prstGeom>
          <a:noFill/>
          <a:ln>
            <a:noFill/>
          </a:ln>
        </p:spPr>
      </p:pic>
      <p:pic>
        <p:nvPicPr>
          <p:cNvPr id="144" name="Google Shape;144;p23"/>
          <p:cNvPicPr preferRelativeResize="0"/>
          <p:nvPr/>
        </p:nvPicPr>
        <p:blipFill rotWithShape="1">
          <a:blip r:embed="rId4">
            <a:alphaModFix/>
          </a:blip>
          <a:srcRect b="12954" l="8546" r="7172" t="14958"/>
          <a:stretch/>
        </p:blipFill>
        <p:spPr>
          <a:xfrm>
            <a:off x="1528850" y="3945025"/>
            <a:ext cx="2767350" cy="11984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Strategies to fix the glaring problems</a:t>
            </a:r>
            <a:endParaRPr/>
          </a:p>
        </p:txBody>
      </p:sp>
      <p:sp>
        <p:nvSpPr>
          <p:cNvPr id="150" name="Google Shape;150;p24"/>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would take a complete overhaul of the current system for complete change, but anyone can still help make a difference to fix the products and companies problems</a:t>
            </a:r>
            <a:endParaRPr/>
          </a:p>
          <a:p>
            <a:pPr indent="-311150" lvl="0" marL="457200" rtl="0" algn="l">
              <a:spcBef>
                <a:spcPts val="0"/>
              </a:spcBef>
              <a:spcAft>
                <a:spcPts val="0"/>
              </a:spcAft>
              <a:buSzPts val="1300"/>
              <a:buChar char="●"/>
            </a:pPr>
            <a:r>
              <a:rPr lang="en"/>
              <a:t>Purchasing Fair Trade Items</a:t>
            </a:r>
            <a:endParaRPr/>
          </a:p>
          <a:p>
            <a:pPr indent="-311150" lvl="0" marL="457200" rtl="0" algn="l">
              <a:spcBef>
                <a:spcPts val="0"/>
              </a:spcBef>
              <a:spcAft>
                <a:spcPts val="0"/>
              </a:spcAft>
              <a:buSzPts val="1300"/>
              <a:buChar char="●"/>
            </a:pPr>
            <a:r>
              <a:rPr lang="en"/>
              <a:t>Informing consumers of companies actions</a:t>
            </a:r>
            <a:endParaRPr/>
          </a:p>
          <a:p>
            <a:pPr indent="-311150" lvl="0" marL="457200" rtl="0" algn="l">
              <a:spcBef>
                <a:spcPts val="0"/>
              </a:spcBef>
              <a:spcAft>
                <a:spcPts val="0"/>
              </a:spcAft>
              <a:buSzPts val="1300"/>
              <a:buChar char="●"/>
            </a:pPr>
            <a:r>
              <a:rPr lang="en"/>
              <a:t>Signing petitions for change</a:t>
            </a:r>
            <a:endParaRPr/>
          </a:p>
          <a:p>
            <a:pPr indent="-311150" lvl="0" marL="457200" rtl="0" algn="l">
              <a:spcBef>
                <a:spcPts val="0"/>
              </a:spcBef>
              <a:spcAft>
                <a:spcPts val="0"/>
              </a:spcAft>
              <a:buSzPts val="1300"/>
              <a:buChar char="●"/>
            </a:pPr>
            <a:r>
              <a:rPr lang="en"/>
              <a:t>Sharing facts and information on social media</a:t>
            </a:r>
            <a:endParaRPr/>
          </a:p>
          <a:p>
            <a:pPr indent="-311150" lvl="0" marL="457200" rtl="0" algn="l">
              <a:spcBef>
                <a:spcPts val="0"/>
              </a:spcBef>
              <a:spcAft>
                <a:spcPts val="0"/>
              </a:spcAft>
              <a:buSzPts val="1300"/>
              <a:buChar char="●"/>
            </a:pPr>
            <a:r>
              <a:rPr lang="en"/>
              <a:t>Not buying from corrupt companies</a:t>
            </a:r>
            <a:endParaRPr/>
          </a:p>
          <a:p>
            <a:pPr indent="-311150" lvl="0" marL="457200" rtl="0" algn="l">
              <a:spcBef>
                <a:spcPts val="0"/>
              </a:spcBef>
              <a:spcAft>
                <a:spcPts val="0"/>
              </a:spcAft>
              <a:buSzPts val="1300"/>
              <a:buChar char="●"/>
            </a:pPr>
            <a:r>
              <a:rPr lang="en"/>
              <a:t>Donating to causes fighting against </a:t>
            </a:r>
            <a:r>
              <a:rPr lang="en"/>
              <a:t>unjust</a:t>
            </a:r>
            <a:r>
              <a:rPr lang="en"/>
              <a:t> corporations</a:t>
            </a:r>
            <a:endParaRPr/>
          </a:p>
          <a:p>
            <a:pPr indent="0" lvl="0" marL="0" rtl="0" algn="l">
              <a:spcBef>
                <a:spcPts val="0"/>
              </a:spcBef>
              <a:spcAft>
                <a:spcPts val="0"/>
              </a:spcAft>
              <a:buNone/>
            </a:pPr>
            <a:r>
              <a:rPr lang="en"/>
              <a:t>An action that is achievable while also effective that I have taken is creating an online petition to create fair trade for bottled water as right now it is essentially non existent.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sz="1100" u="sng">
                <a:solidFill>
                  <a:schemeClr val="hlink"/>
                </a:solidFill>
                <a:latin typeface="Arial"/>
                <a:ea typeface="Arial"/>
                <a:cs typeface="Arial"/>
                <a:sym typeface="Arial"/>
                <a:hlinkClick r:id="rId3"/>
              </a:rPr>
              <a:t>https://www.thepetitionsite.com/takeaction/578/490/266/</a:t>
            </a:r>
            <a:endParaRPr/>
          </a:p>
        </p:txBody>
      </p:sp>
      <p:pic>
        <p:nvPicPr>
          <p:cNvPr descr="Image result for fair trade" id="151" name="Google Shape;151;p24"/>
          <p:cNvPicPr preferRelativeResize="0"/>
          <p:nvPr/>
        </p:nvPicPr>
        <p:blipFill>
          <a:blip r:embed="rId4">
            <a:alphaModFix/>
          </a:blip>
          <a:stretch>
            <a:fillRect/>
          </a:stretch>
        </p:blipFill>
        <p:spPr>
          <a:xfrm>
            <a:off x="1338137" y="2864300"/>
            <a:ext cx="1653675" cy="2279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236500" y="500925"/>
            <a:ext cx="409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Domestic Production</a:t>
            </a:r>
            <a:endParaRPr/>
          </a:p>
        </p:txBody>
      </p:sp>
      <p:sp>
        <p:nvSpPr>
          <p:cNvPr id="71" name="Google Shape;71;p14"/>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a:t>The production of bottled water in the United States comes from numerous states across the country</a:t>
            </a:r>
            <a:endParaRPr/>
          </a:p>
          <a:p>
            <a:pPr indent="0" lvl="0" marL="0" rtl="0" algn="l">
              <a:lnSpc>
                <a:spcPct val="115000"/>
              </a:lnSpc>
              <a:spcBef>
                <a:spcPts val="1600"/>
              </a:spcBef>
              <a:spcAft>
                <a:spcPts val="0"/>
              </a:spcAft>
              <a:buSzPts val="1300"/>
              <a:buNone/>
            </a:pPr>
            <a:r>
              <a:rPr lang="en"/>
              <a:t>Rural areas are the most common with locations in California, Texas, Colorado, New York, Tennessee and more states.</a:t>
            </a:r>
            <a:endParaRPr/>
          </a:p>
          <a:p>
            <a:pPr indent="0" lvl="0" marL="0" rtl="0" algn="l">
              <a:lnSpc>
                <a:spcPct val="115000"/>
              </a:lnSpc>
              <a:spcBef>
                <a:spcPts val="1600"/>
              </a:spcBef>
              <a:spcAft>
                <a:spcPts val="0"/>
              </a:spcAft>
              <a:buSzPts val="1300"/>
              <a:buNone/>
            </a:pPr>
            <a:r>
              <a:rPr lang="en"/>
              <a:t>Ironically, water is produced in areas of the country which suffer greatly from drought</a:t>
            </a:r>
            <a:endParaRPr/>
          </a:p>
        </p:txBody>
      </p:sp>
      <p:pic>
        <p:nvPicPr>
          <p:cNvPr id="72" name="Google Shape;72;p14"/>
          <p:cNvPicPr preferRelativeResize="0"/>
          <p:nvPr/>
        </p:nvPicPr>
        <p:blipFill>
          <a:blip r:embed="rId3">
            <a:alphaModFix/>
          </a:blip>
          <a:stretch>
            <a:fillRect/>
          </a:stretch>
        </p:blipFill>
        <p:spPr>
          <a:xfrm>
            <a:off x="4345900" y="2830816"/>
            <a:ext cx="4798100" cy="231268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25" y="500925"/>
            <a:ext cx="37065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Imports to the United States</a:t>
            </a:r>
            <a:endParaRPr/>
          </a:p>
        </p:txBody>
      </p:sp>
      <p:sp>
        <p:nvSpPr>
          <p:cNvPr id="78" name="Google Shape;78;p15"/>
          <p:cNvSpPr txBox="1"/>
          <p:nvPr>
            <p:ph idx="1" type="body"/>
          </p:nvPr>
        </p:nvSpPr>
        <p:spPr>
          <a:xfrm>
            <a:off x="4644675" y="500925"/>
            <a:ext cx="4166400" cy="409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a:t>China exported over $800 million of bottled water across the world in a recent year</a:t>
            </a:r>
            <a:endParaRPr/>
          </a:p>
          <a:p>
            <a:pPr indent="0" lvl="0" marL="0" rtl="0" algn="l">
              <a:lnSpc>
                <a:spcPct val="115000"/>
              </a:lnSpc>
              <a:spcBef>
                <a:spcPts val="1600"/>
              </a:spcBef>
              <a:spcAft>
                <a:spcPts val="0"/>
              </a:spcAft>
              <a:buSzPts val="1300"/>
              <a:buNone/>
            </a:pPr>
            <a:r>
              <a:rPr lang="en"/>
              <a:t>Of that amount approximately $48.6 million went to the United States</a:t>
            </a:r>
            <a:endParaRPr/>
          </a:p>
          <a:p>
            <a:pPr indent="0" lvl="0" marL="0" rtl="0" algn="l">
              <a:lnSpc>
                <a:spcPct val="115000"/>
              </a:lnSpc>
              <a:spcBef>
                <a:spcPts val="1600"/>
              </a:spcBef>
              <a:spcAft>
                <a:spcPts val="0"/>
              </a:spcAft>
              <a:buSzPts val="1300"/>
              <a:buNone/>
            </a:pPr>
            <a:r>
              <a:rPr lang="en"/>
              <a:t>Several European nations are also bottled water producers such as France, Spain, Italy, Germany and Poland</a:t>
            </a:r>
            <a:endParaRPr/>
          </a:p>
          <a:p>
            <a:pPr indent="0" lvl="0" marL="0" rtl="0" algn="l">
              <a:lnSpc>
                <a:spcPct val="115000"/>
              </a:lnSpc>
              <a:spcBef>
                <a:spcPts val="1600"/>
              </a:spcBef>
              <a:spcAft>
                <a:spcPts val="1600"/>
              </a:spcAft>
              <a:buSzPts val="1300"/>
              <a:buNone/>
            </a:pPr>
            <a:r>
              <a:rPr lang="en"/>
              <a:t>These countries along with the United States domestically making bottled water contribute to almost all of it in the country</a:t>
            </a:r>
            <a:endParaRPr/>
          </a:p>
        </p:txBody>
      </p:sp>
      <p:pic>
        <p:nvPicPr>
          <p:cNvPr id="79" name="Google Shape;79;p15"/>
          <p:cNvPicPr preferRelativeResize="0"/>
          <p:nvPr/>
        </p:nvPicPr>
        <p:blipFill>
          <a:blip r:embed="rId3">
            <a:alphaModFix/>
          </a:blip>
          <a:stretch>
            <a:fillRect/>
          </a:stretch>
        </p:blipFill>
        <p:spPr>
          <a:xfrm>
            <a:off x="4308425" y="3461425"/>
            <a:ext cx="4835575" cy="16820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3" name="Shape 83"/>
        <p:cNvGrpSpPr/>
        <p:nvPr/>
      </p:nvGrpSpPr>
      <p:grpSpPr>
        <a:xfrm>
          <a:off x="0" y="0"/>
          <a:ext cx="0" cy="0"/>
          <a:chOff x="0" y="0"/>
          <a:chExt cx="0" cy="0"/>
        </a:xfrm>
      </p:grpSpPr>
      <p:sp>
        <p:nvSpPr>
          <p:cNvPr id="84" name="Google Shape;84;p16"/>
          <p:cNvSpPr txBox="1"/>
          <p:nvPr>
            <p:ph type="title"/>
          </p:nvPr>
        </p:nvSpPr>
        <p:spPr>
          <a:xfrm>
            <a:off x="54925" y="500925"/>
            <a:ext cx="4166400" cy="25089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
              <a:t>Corporations Producing </a:t>
            </a:r>
            <a:endParaRPr/>
          </a:p>
          <a:p>
            <a:pPr indent="0" lvl="0" marL="0" rtl="0" algn="l">
              <a:lnSpc>
                <a:spcPct val="100000"/>
              </a:lnSpc>
              <a:spcBef>
                <a:spcPts val="0"/>
              </a:spcBef>
              <a:spcAft>
                <a:spcPts val="0"/>
              </a:spcAft>
              <a:buSzPts val="2800"/>
              <a:buNone/>
            </a:pPr>
            <a:r>
              <a:rPr lang="en"/>
              <a:t>Bottled Water </a:t>
            </a:r>
            <a:endParaRPr/>
          </a:p>
        </p:txBody>
      </p:sp>
      <p:sp>
        <p:nvSpPr>
          <p:cNvPr id="85" name="Google Shape;85;p16"/>
          <p:cNvSpPr txBox="1"/>
          <p:nvPr>
            <p:ph idx="1" type="body"/>
          </p:nvPr>
        </p:nvSpPr>
        <p:spPr>
          <a:xfrm>
            <a:off x="4644675" y="500925"/>
            <a:ext cx="4166400" cy="4642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300"/>
              <a:buNone/>
            </a:pPr>
            <a:r>
              <a:rPr lang="en"/>
              <a:t>Nestle- based out of Stamford, Connecticut, they have over 27 different production facilities</a:t>
            </a:r>
            <a:endParaRPr/>
          </a:p>
          <a:p>
            <a:pPr indent="0" lvl="0" marL="0" rtl="0" algn="l">
              <a:lnSpc>
                <a:spcPct val="115000"/>
              </a:lnSpc>
              <a:spcBef>
                <a:spcPts val="1600"/>
              </a:spcBef>
              <a:spcAft>
                <a:spcPts val="0"/>
              </a:spcAft>
              <a:buSzPts val="1300"/>
              <a:buNone/>
            </a:pPr>
            <a:r>
              <a:rPr lang="en"/>
              <a:t>Sales in 2017 were $4.5 Billion and the company employs over 9000</a:t>
            </a:r>
            <a:endParaRPr/>
          </a:p>
          <a:p>
            <a:pPr indent="0" lvl="0" marL="0" rtl="0" algn="l">
              <a:lnSpc>
                <a:spcPct val="115000"/>
              </a:lnSpc>
              <a:spcBef>
                <a:spcPts val="1600"/>
              </a:spcBef>
              <a:spcAft>
                <a:spcPts val="0"/>
              </a:spcAft>
              <a:buSzPts val="1300"/>
              <a:buNone/>
            </a:pPr>
            <a:r>
              <a:rPr lang="en"/>
              <a:t>Saint Geron Mineral Water- From the village de Saint-Geron in France, both headquartered and produced in that location</a:t>
            </a:r>
            <a:endParaRPr/>
          </a:p>
          <a:p>
            <a:pPr indent="0" lvl="0" marL="0" rtl="0" algn="l">
              <a:lnSpc>
                <a:spcPct val="115000"/>
              </a:lnSpc>
              <a:spcBef>
                <a:spcPts val="1600"/>
              </a:spcBef>
              <a:spcAft>
                <a:spcPts val="0"/>
              </a:spcAft>
              <a:buSzPts val="1300"/>
              <a:buNone/>
            </a:pPr>
            <a:r>
              <a:rPr lang="en"/>
              <a:t>They sell over $1 Billion yearly and are one of the highest regarded bottled waters in the world</a:t>
            </a:r>
            <a:endParaRPr/>
          </a:p>
          <a:p>
            <a:pPr indent="0" lvl="0" marL="0" rtl="0" algn="l">
              <a:lnSpc>
                <a:spcPct val="115000"/>
              </a:lnSpc>
              <a:spcBef>
                <a:spcPts val="1600"/>
              </a:spcBef>
              <a:spcAft>
                <a:spcPts val="0"/>
              </a:spcAft>
              <a:buSzPts val="1300"/>
              <a:buNone/>
            </a:pPr>
            <a:r>
              <a:rPr lang="en"/>
              <a:t>Other popular corporations: Aquafina, Fiji, Voss</a:t>
            </a:r>
            <a:endParaRPr/>
          </a:p>
          <a:p>
            <a:pPr indent="0" lvl="0" marL="0" rtl="0" algn="l">
              <a:lnSpc>
                <a:spcPct val="115000"/>
              </a:lnSpc>
              <a:spcBef>
                <a:spcPts val="1600"/>
              </a:spcBef>
              <a:spcAft>
                <a:spcPts val="0"/>
              </a:spcAft>
              <a:buSzPts val="1300"/>
              <a:buNone/>
            </a:pPr>
            <a:r>
              <a:rPr lang="en"/>
              <a:t>These three corporations are also headquartered in the United States</a:t>
            </a:r>
            <a:endParaRPr/>
          </a:p>
          <a:p>
            <a:pPr indent="0" lvl="0" marL="0" rtl="0" algn="l">
              <a:lnSpc>
                <a:spcPct val="115000"/>
              </a:lnSpc>
              <a:spcBef>
                <a:spcPts val="1600"/>
              </a:spcBef>
              <a:spcAft>
                <a:spcPts val="1600"/>
              </a:spcAft>
              <a:buSzPts val="1300"/>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9" name="Shape 89"/>
        <p:cNvGrpSpPr/>
        <p:nvPr/>
      </p:nvGrpSpPr>
      <p:grpSpPr>
        <a:xfrm>
          <a:off x="0" y="0"/>
          <a:ext cx="0" cy="0"/>
          <a:chOff x="0" y="0"/>
          <a:chExt cx="0" cy="0"/>
        </a:xfrm>
      </p:grpSpPr>
      <p:sp>
        <p:nvSpPr>
          <p:cNvPr id="90" name="Google Shape;90;p17"/>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Production Process</a:t>
            </a:r>
            <a:endParaRPr/>
          </a:p>
        </p:txBody>
      </p:sp>
      <p:sp>
        <p:nvSpPr>
          <p:cNvPr id="91" name="Google Shape;91;p17"/>
          <p:cNvSpPr txBox="1"/>
          <p:nvPr>
            <p:ph idx="1" type="body"/>
          </p:nvPr>
        </p:nvSpPr>
        <p:spPr>
          <a:xfrm>
            <a:off x="4644675" y="500925"/>
            <a:ext cx="4166400" cy="4554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The water is acquired from spring sources and underground </a:t>
            </a:r>
            <a:r>
              <a:rPr lang="en" sz="1200"/>
              <a:t>aquifers which is then taken to production facilities</a:t>
            </a:r>
            <a:r>
              <a:rPr lang="en" sz="1200"/>
              <a:t> </a:t>
            </a:r>
            <a:endParaRPr sz="1200"/>
          </a:p>
          <a:p>
            <a:pPr indent="0" lvl="0" marL="0" rtl="0" algn="l">
              <a:spcBef>
                <a:spcPts val="0"/>
              </a:spcBef>
              <a:spcAft>
                <a:spcPts val="0"/>
              </a:spcAft>
              <a:buNone/>
            </a:pPr>
            <a:r>
              <a:t/>
            </a:r>
            <a:endParaRPr sz="1200"/>
          </a:p>
          <a:p>
            <a:pPr indent="0" lvl="0" marL="0" rtl="0" algn="l">
              <a:spcBef>
                <a:spcPts val="0"/>
              </a:spcBef>
              <a:spcAft>
                <a:spcPts val="0"/>
              </a:spcAft>
              <a:buNone/>
            </a:pPr>
            <a:r>
              <a:rPr lang="en" sz="1200"/>
              <a:t>Water Filtration-</a:t>
            </a:r>
            <a:r>
              <a:rPr lang="en" sz="1200">
                <a:solidFill>
                  <a:srgbClr val="444444"/>
                </a:solidFill>
                <a:highlight>
                  <a:srgbClr val="FFFFFF"/>
                </a:highlight>
              </a:rPr>
              <a:t> The water must be free of any contaminants that will spoil its quality, reduce its shelf life, and be a pathogenic threat to consumers. </a:t>
            </a:r>
            <a:endParaRPr sz="1200">
              <a:solidFill>
                <a:srgbClr val="444444"/>
              </a:solidFill>
              <a:highlight>
                <a:srgbClr val="FFFFFF"/>
              </a:highlight>
            </a:endParaRPr>
          </a:p>
          <a:p>
            <a:pPr indent="0" lvl="0" marL="0" rtl="0" algn="l">
              <a:spcBef>
                <a:spcPts val="0"/>
              </a:spcBef>
              <a:spcAft>
                <a:spcPts val="0"/>
              </a:spcAft>
              <a:buNone/>
            </a:pPr>
            <a:r>
              <a:t/>
            </a:r>
            <a:endParaRPr sz="1200">
              <a:solidFill>
                <a:srgbClr val="444444"/>
              </a:solidFill>
              <a:highlight>
                <a:srgbClr val="FFFFFF"/>
              </a:highlight>
            </a:endParaRPr>
          </a:p>
          <a:p>
            <a:pPr indent="0" lvl="0" marL="0" rtl="0" algn="l">
              <a:spcBef>
                <a:spcPts val="0"/>
              </a:spcBef>
              <a:spcAft>
                <a:spcPts val="0"/>
              </a:spcAft>
              <a:buNone/>
            </a:pPr>
            <a:r>
              <a:rPr lang="en" sz="1200">
                <a:solidFill>
                  <a:srgbClr val="444444"/>
                </a:solidFill>
                <a:highlight>
                  <a:srgbClr val="FFFFFF"/>
                </a:highlight>
              </a:rPr>
              <a:t>Tank Venting- The air in the storage tank must be free of microorganisms to ensure that the water stored will not be contaminated. </a:t>
            </a:r>
            <a:endParaRPr sz="1200">
              <a:solidFill>
                <a:srgbClr val="444444"/>
              </a:solidFill>
              <a:highlight>
                <a:srgbClr val="FFFFFF"/>
              </a:highlight>
            </a:endParaRPr>
          </a:p>
          <a:p>
            <a:pPr indent="0" lvl="0" marL="0" rtl="0" algn="l">
              <a:spcBef>
                <a:spcPts val="0"/>
              </a:spcBef>
              <a:spcAft>
                <a:spcPts val="0"/>
              </a:spcAft>
              <a:buNone/>
            </a:pPr>
            <a:r>
              <a:t/>
            </a:r>
            <a:endParaRPr sz="1200">
              <a:solidFill>
                <a:srgbClr val="444444"/>
              </a:solidFill>
              <a:highlight>
                <a:srgbClr val="FFFFFF"/>
              </a:highlight>
            </a:endParaRPr>
          </a:p>
          <a:p>
            <a:pPr indent="0" lvl="0" marL="0" rtl="0" algn="l">
              <a:spcBef>
                <a:spcPts val="0"/>
              </a:spcBef>
              <a:spcAft>
                <a:spcPts val="0"/>
              </a:spcAft>
              <a:buNone/>
            </a:pPr>
            <a:r>
              <a:rPr lang="en" sz="1200">
                <a:solidFill>
                  <a:srgbClr val="444444"/>
                </a:solidFill>
                <a:highlight>
                  <a:srgbClr val="FFFFFF"/>
                </a:highlight>
              </a:rPr>
              <a:t>Bottle Blower and Washer- To maintain quality and </a:t>
            </a:r>
            <a:r>
              <a:rPr lang="en" sz="1200">
                <a:solidFill>
                  <a:srgbClr val="444444"/>
                </a:solidFill>
                <a:highlight>
                  <a:srgbClr val="FFFFFF"/>
                </a:highlight>
              </a:rPr>
              <a:t>shelf life</a:t>
            </a:r>
            <a:r>
              <a:rPr lang="en" sz="1200">
                <a:solidFill>
                  <a:srgbClr val="444444"/>
                </a:solidFill>
                <a:highlight>
                  <a:srgbClr val="FFFFFF"/>
                </a:highlight>
              </a:rPr>
              <a:t>, using a safe container is essential</a:t>
            </a:r>
            <a:endParaRPr sz="1200">
              <a:solidFill>
                <a:srgbClr val="444444"/>
              </a:solidFill>
              <a:highlight>
                <a:srgbClr val="FFFFFF"/>
              </a:highlight>
            </a:endParaRPr>
          </a:p>
          <a:p>
            <a:pPr indent="0" lvl="0" marL="0" rtl="0" algn="l">
              <a:spcBef>
                <a:spcPts val="0"/>
              </a:spcBef>
              <a:spcAft>
                <a:spcPts val="0"/>
              </a:spcAft>
              <a:buNone/>
            </a:pPr>
            <a:r>
              <a:t/>
            </a:r>
            <a:endParaRPr sz="1200">
              <a:solidFill>
                <a:srgbClr val="444444"/>
              </a:solidFill>
              <a:highlight>
                <a:srgbClr val="FFFFFF"/>
              </a:highlight>
            </a:endParaRPr>
          </a:p>
          <a:p>
            <a:pPr indent="0" lvl="0" marL="0" rtl="0" algn="l">
              <a:spcBef>
                <a:spcPts val="0"/>
              </a:spcBef>
              <a:spcAft>
                <a:spcPts val="0"/>
              </a:spcAft>
              <a:buNone/>
            </a:pPr>
            <a:r>
              <a:rPr lang="en" sz="1200">
                <a:solidFill>
                  <a:srgbClr val="444444"/>
                </a:solidFill>
                <a:highlight>
                  <a:srgbClr val="FFFFFF"/>
                </a:highlight>
              </a:rPr>
              <a:t>Bottle Filler- Gas filtration can also be used during the filling process of carbonated drinks. In order for the filling to be possible, the filler bowl must be pressurized</a:t>
            </a:r>
            <a:endParaRPr sz="1200">
              <a:solidFill>
                <a:srgbClr val="444444"/>
              </a:solidFill>
              <a:highlight>
                <a:srgbClr val="FFFFFF"/>
              </a:highlight>
            </a:endParaRPr>
          </a:p>
          <a:p>
            <a:pPr indent="0" lvl="0" marL="0" rtl="0" algn="l">
              <a:spcBef>
                <a:spcPts val="0"/>
              </a:spcBef>
              <a:spcAft>
                <a:spcPts val="0"/>
              </a:spcAft>
              <a:buNone/>
            </a:pPr>
            <a:r>
              <a:t/>
            </a:r>
            <a:endParaRPr sz="1200">
              <a:solidFill>
                <a:srgbClr val="444444"/>
              </a:solidFill>
              <a:highlight>
                <a:srgbClr val="FFFFFF"/>
              </a:highlight>
            </a:endParaRPr>
          </a:p>
          <a:p>
            <a:pPr indent="0" lvl="0" marL="0" rtl="0" algn="l">
              <a:spcBef>
                <a:spcPts val="0"/>
              </a:spcBef>
              <a:spcAft>
                <a:spcPts val="0"/>
              </a:spcAft>
              <a:buNone/>
            </a:pPr>
            <a:r>
              <a:t/>
            </a:r>
            <a:endParaRPr sz="1200">
              <a:solidFill>
                <a:srgbClr val="444444"/>
              </a:solidFill>
              <a:highlight>
                <a:srgbClr val="FFFFFF"/>
              </a:highlight>
            </a:endParaRPr>
          </a:p>
        </p:txBody>
      </p:sp>
      <p:pic>
        <p:nvPicPr>
          <p:cNvPr id="92" name="Google Shape;92;p17"/>
          <p:cNvPicPr preferRelativeResize="0"/>
          <p:nvPr/>
        </p:nvPicPr>
        <p:blipFill>
          <a:blip r:embed="rId3">
            <a:alphaModFix/>
          </a:blip>
          <a:stretch>
            <a:fillRect/>
          </a:stretch>
        </p:blipFill>
        <p:spPr>
          <a:xfrm>
            <a:off x="5575" y="1638359"/>
            <a:ext cx="4318800" cy="245386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6" name="Shape 96"/>
        <p:cNvGrpSpPr/>
        <p:nvPr/>
      </p:nvGrpSpPr>
      <p:grpSpPr>
        <a:xfrm>
          <a:off x="0" y="0"/>
          <a:ext cx="0" cy="0"/>
          <a:chOff x="0" y="0"/>
          <a:chExt cx="0" cy="0"/>
        </a:xfrm>
      </p:grpSpPr>
      <p:pic>
        <p:nvPicPr>
          <p:cNvPr id="97" name="Google Shape;97;p18"/>
          <p:cNvPicPr preferRelativeResize="0"/>
          <p:nvPr/>
        </p:nvPicPr>
        <p:blipFill rotWithShape="1">
          <a:blip r:embed="rId3">
            <a:alphaModFix/>
          </a:blip>
          <a:srcRect b="10388" l="9140" r="14307" t="27029"/>
          <a:stretch/>
        </p:blipFill>
        <p:spPr>
          <a:xfrm>
            <a:off x="0" y="31800"/>
            <a:ext cx="9144001" cy="3998727"/>
          </a:xfrm>
          <a:prstGeom prst="rect">
            <a:avLst/>
          </a:prstGeom>
          <a:noFill/>
          <a:ln>
            <a:noFill/>
          </a:ln>
        </p:spPr>
      </p:pic>
      <p:sp>
        <p:nvSpPr>
          <p:cNvPr id="98" name="Google Shape;98;p18"/>
          <p:cNvSpPr txBox="1"/>
          <p:nvPr/>
        </p:nvSpPr>
        <p:spPr>
          <a:xfrm>
            <a:off x="0" y="3957000"/>
            <a:ext cx="9144000" cy="1186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oboto"/>
                <a:ea typeface="Roboto"/>
                <a:cs typeface="Roboto"/>
                <a:sym typeface="Roboto"/>
              </a:rPr>
              <a:t>The light blue circle indicates production facilities of Nestle water in Europe</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Some of these countries include Spain, France, Italy, Switzerland, Germany and Poland</a:t>
            </a:r>
            <a:endParaRPr>
              <a:latin typeface="Roboto"/>
              <a:ea typeface="Roboto"/>
              <a:cs typeface="Roboto"/>
              <a:sym typeface="Roboto"/>
            </a:endParaRPr>
          </a:p>
          <a:p>
            <a:pPr indent="0" lvl="0" marL="0" rtl="0" algn="l">
              <a:spcBef>
                <a:spcPts val="0"/>
              </a:spcBef>
              <a:spcAft>
                <a:spcPts val="0"/>
              </a:spcAft>
              <a:buNone/>
            </a:pPr>
            <a:r>
              <a:t/>
            </a:r>
            <a:endParaRPr>
              <a:latin typeface="Roboto"/>
              <a:ea typeface="Roboto"/>
              <a:cs typeface="Roboto"/>
              <a:sym typeface="Roboto"/>
            </a:endParaRPr>
          </a:p>
          <a:p>
            <a:pPr indent="0" lvl="0" marL="0" rtl="0" algn="l">
              <a:spcBef>
                <a:spcPts val="0"/>
              </a:spcBef>
              <a:spcAft>
                <a:spcPts val="0"/>
              </a:spcAft>
              <a:buNone/>
            </a:pPr>
            <a:r>
              <a:rPr lang="en">
                <a:latin typeface="Roboto"/>
                <a:ea typeface="Roboto"/>
                <a:cs typeface="Roboto"/>
                <a:sym typeface="Roboto"/>
              </a:rPr>
              <a:t>The bottled water produced in these countries stay domestically but are also exported to countries like the U.S.</a:t>
            </a:r>
            <a:endParaRPr>
              <a:latin typeface="Roboto"/>
              <a:ea typeface="Roboto"/>
              <a:cs typeface="Roboto"/>
              <a:sym typeface="Roboto"/>
            </a:endParaRPr>
          </a:p>
        </p:txBody>
      </p:sp>
      <p:cxnSp>
        <p:nvCxnSpPr>
          <p:cNvPr id="99" name="Google Shape;99;p18"/>
          <p:cNvCxnSpPr/>
          <p:nvPr/>
        </p:nvCxnSpPr>
        <p:spPr>
          <a:xfrm flipH="1" rot="10800000">
            <a:off x="753800" y="3451250"/>
            <a:ext cx="73800" cy="399000"/>
          </a:xfrm>
          <a:prstGeom prst="straightConnector1">
            <a:avLst/>
          </a:prstGeom>
          <a:noFill/>
          <a:ln cap="flat" cmpd="sng" w="9525">
            <a:solidFill>
              <a:schemeClr val="dk2"/>
            </a:solidFill>
            <a:prstDash val="solid"/>
            <a:round/>
            <a:headEnd len="med" w="med" type="none"/>
            <a:tailEnd len="med" w="med" type="triangle"/>
          </a:ln>
        </p:spPr>
      </p:cxnSp>
      <p:cxnSp>
        <p:nvCxnSpPr>
          <p:cNvPr id="100" name="Google Shape;100;p18"/>
          <p:cNvCxnSpPr/>
          <p:nvPr/>
        </p:nvCxnSpPr>
        <p:spPr>
          <a:xfrm rot="10800000">
            <a:off x="3451100" y="2482950"/>
            <a:ext cx="347400" cy="7500"/>
          </a:xfrm>
          <a:prstGeom prst="straightConnector1">
            <a:avLst/>
          </a:prstGeom>
          <a:noFill/>
          <a:ln cap="flat" cmpd="sng" w="9525">
            <a:solidFill>
              <a:schemeClr val="dk2"/>
            </a:solidFill>
            <a:prstDash val="solid"/>
            <a:round/>
            <a:headEnd len="med" w="med" type="none"/>
            <a:tailEnd len="med" w="med" type="triangle"/>
          </a:ln>
        </p:spPr>
      </p:cxnSp>
      <p:cxnSp>
        <p:nvCxnSpPr>
          <p:cNvPr id="101" name="Google Shape;101;p18"/>
          <p:cNvCxnSpPr/>
          <p:nvPr/>
        </p:nvCxnSpPr>
        <p:spPr>
          <a:xfrm rot="10800000">
            <a:off x="4862750" y="2150575"/>
            <a:ext cx="236400" cy="258600"/>
          </a:xfrm>
          <a:prstGeom prst="straightConnector1">
            <a:avLst/>
          </a:prstGeom>
          <a:noFill/>
          <a:ln cap="flat" cmpd="sng" w="9525">
            <a:solidFill>
              <a:schemeClr val="dk2"/>
            </a:solidFill>
            <a:prstDash val="solid"/>
            <a:round/>
            <a:headEnd len="med" w="med" type="none"/>
            <a:tailEnd len="med" w="med" type="triangle"/>
          </a:ln>
        </p:spPr>
      </p:cxnSp>
      <p:cxnSp>
        <p:nvCxnSpPr>
          <p:cNvPr id="102" name="Google Shape;102;p18"/>
          <p:cNvCxnSpPr/>
          <p:nvPr/>
        </p:nvCxnSpPr>
        <p:spPr>
          <a:xfrm>
            <a:off x="7197950" y="3000375"/>
            <a:ext cx="44400" cy="207000"/>
          </a:xfrm>
          <a:prstGeom prst="straightConnector1">
            <a:avLst/>
          </a:prstGeom>
          <a:noFill/>
          <a:ln cap="flat" cmpd="sng" w="9525">
            <a:solidFill>
              <a:schemeClr val="dk2"/>
            </a:solidFill>
            <a:prstDash val="solid"/>
            <a:round/>
            <a:headEnd len="med" w="med" type="none"/>
            <a:tailEnd len="med" w="med" type="triangle"/>
          </a:ln>
        </p:spPr>
      </p:cxnSp>
      <p:cxnSp>
        <p:nvCxnSpPr>
          <p:cNvPr id="103" name="Google Shape;103;p18"/>
          <p:cNvCxnSpPr/>
          <p:nvPr/>
        </p:nvCxnSpPr>
        <p:spPr>
          <a:xfrm flipH="1" rot="10800000">
            <a:off x="6421975" y="539550"/>
            <a:ext cx="14700" cy="236400"/>
          </a:xfrm>
          <a:prstGeom prst="straightConnector1">
            <a:avLst/>
          </a:prstGeom>
          <a:noFill/>
          <a:ln cap="flat" cmpd="sng" w="9525">
            <a:solidFill>
              <a:schemeClr val="dk2"/>
            </a:solidFill>
            <a:prstDash val="solid"/>
            <a:round/>
            <a:headEnd len="med" w="med" type="none"/>
            <a:tailEnd len="med" w="med" type="triangle"/>
          </a:ln>
        </p:spPr>
      </p:cxnSp>
      <p:cxnSp>
        <p:nvCxnSpPr>
          <p:cNvPr id="104" name="Google Shape;104;p18"/>
          <p:cNvCxnSpPr/>
          <p:nvPr/>
        </p:nvCxnSpPr>
        <p:spPr>
          <a:xfrm>
            <a:off x="2180075" y="118250"/>
            <a:ext cx="125700" cy="177300"/>
          </a:xfrm>
          <a:prstGeom prst="straightConnector1">
            <a:avLst/>
          </a:prstGeom>
          <a:noFill/>
          <a:ln cap="flat" cmpd="sng" w="9525">
            <a:solidFill>
              <a:schemeClr val="dk2"/>
            </a:solidFill>
            <a:prstDash val="solid"/>
            <a:round/>
            <a:headEnd len="med" w="med" type="none"/>
            <a:tailEnd len="med" w="med" type="triangle"/>
          </a:ln>
        </p:spPr>
      </p:cxnSp>
      <p:cxnSp>
        <p:nvCxnSpPr>
          <p:cNvPr id="105" name="Google Shape;105;p18"/>
          <p:cNvCxnSpPr/>
          <p:nvPr/>
        </p:nvCxnSpPr>
        <p:spPr>
          <a:xfrm>
            <a:off x="3539850" y="805525"/>
            <a:ext cx="66600" cy="258600"/>
          </a:xfrm>
          <a:prstGeom prst="straightConnector1">
            <a:avLst/>
          </a:prstGeom>
          <a:noFill/>
          <a:ln cap="flat" cmpd="sng" w="9525">
            <a:solidFill>
              <a:schemeClr val="dk2"/>
            </a:solidFill>
            <a:prstDash val="solid"/>
            <a:round/>
            <a:headEnd len="med" w="med" type="none"/>
            <a:tailEnd len="med" w="med" type="triangle"/>
          </a:ln>
        </p:spPr>
      </p:cxnSp>
      <p:cxnSp>
        <p:nvCxnSpPr>
          <p:cNvPr id="106" name="Google Shape;106;p18"/>
          <p:cNvCxnSpPr>
            <a:stCxn id="97" idx="0"/>
          </p:cNvCxnSpPr>
          <p:nvPr/>
        </p:nvCxnSpPr>
        <p:spPr>
          <a:xfrm>
            <a:off x="4572000" y="31800"/>
            <a:ext cx="69000" cy="249000"/>
          </a:xfrm>
          <a:prstGeom prst="straightConnector1">
            <a:avLst/>
          </a:prstGeom>
          <a:noFill/>
          <a:ln cap="flat" cmpd="sng" w="9525">
            <a:solidFill>
              <a:schemeClr val="dk2"/>
            </a:solidFill>
            <a:prstDash val="solid"/>
            <a:round/>
            <a:headEnd len="med" w="med" type="none"/>
            <a:tailEnd len="med" w="med" type="triangl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9"/>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What Enables Trade To The United States?</a:t>
            </a:r>
            <a:endParaRPr sz="2500"/>
          </a:p>
        </p:txBody>
      </p:sp>
      <p:sp>
        <p:nvSpPr>
          <p:cNvPr id="112" name="Google Shape;112;p19"/>
          <p:cNvSpPr txBox="1"/>
          <p:nvPr>
            <p:ph idx="1" type="body"/>
          </p:nvPr>
        </p:nvSpPr>
        <p:spPr>
          <a:xfrm>
            <a:off x="4644675" y="500925"/>
            <a:ext cx="4166400" cy="460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Exporting products between countries in North America was already being done but when after NAFTA in 1994, importing and exporting between the countries became seamless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Transportation is a positive as the countries are directly next to each other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Overall there is little to no dilemma between North American countries in exporting and importing this product because it benefits everyone.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Europe and the United States also have trade agreements promoting importing and exporting products between different nations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Each country has laws in place that make sure each party benefits from trade and governments also monitor each trade</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pic>
        <p:nvPicPr>
          <p:cNvPr descr="Image result for nafta" id="113" name="Google Shape;113;p19"/>
          <p:cNvPicPr preferRelativeResize="0"/>
          <p:nvPr/>
        </p:nvPicPr>
        <p:blipFill>
          <a:blip r:embed="rId3">
            <a:alphaModFix/>
          </a:blip>
          <a:stretch>
            <a:fillRect/>
          </a:stretch>
        </p:blipFill>
        <p:spPr>
          <a:xfrm>
            <a:off x="2296700" y="3646025"/>
            <a:ext cx="2041276" cy="1497475"/>
          </a:xfrm>
          <a:prstGeom prst="rect">
            <a:avLst/>
          </a:prstGeom>
          <a:noFill/>
          <a:ln>
            <a:noFill/>
          </a:ln>
        </p:spPr>
      </p:pic>
      <p:pic>
        <p:nvPicPr>
          <p:cNvPr descr="Image result for us european trade agreement" id="114" name="Google Shape;114;p19"/>
          <p:cNvPicPr preferRelativeResize="0"/>
          <p:nvPr/>
        </p:nvPicPr>
        <p:blipFill>
          <a:blip r:embed="rId4">
            <a:alphaModFix/>
          </a:blip>
          <a:stretch>
            <a:fillRect/>
          </a:stretch>
        </p:blipFill>
        <p:spPr>
          <a:xfrm>
            <a:off x="0" y="3646025"/>
            <a:ext cx="2314419" cy="15391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20"/>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Consumption of Bottled Water</a:t>
            </a:r>
            <a:endParaRPr/>
          </a:p>
        </p:txBody>
      </p:sp>
      <p:sp>
        <p:nvSpPr>
          <p:cNvPr id="120" name="Google Shape;120;p20"/>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Water is an obvious demand as people need it in order to survive</a:t>
            </a:r>
            <a:endParaRPr/>
          </a:p>
          <a:p>
            <a:pPr indent="0" lvl="0" marL="0" rtl="0" algn="l">
              <a:spcBef>
                <a:spcPts val="0"/>
              </a:spcBef>
              <a:spcAft>
                <a:spcPts val="0"/>
              </a:spcAft>
              <a:buNone/>
            </a:pPr>
            <a:r>
              <a:rPr lang="en"/>
              <a:t>As the population grows and humans knowledge </a:t>
            </a:r>
            <a:r>
              <a:rPr lang="en"/>
              <a:t>continues</a:t>
            </a:r>
            <a:r>
              <a:rPr lang="en"/>
              <a:t> to increase, so has the consumption of water </a:t>
            </a:r>
            <a:endParaRPr/>
          </a:p>
          <a:p>
            <a:pPr indent="0" lvl="0" marL="0" rtl="0" algn="l">
              <a:spcBef>
                <a:spcPts val="0"/>
              </a:spcBef>
              <a:spcAft>
                <a:spcPts val="0"/>
              </a:spcAft>
              <a:buNone/>
            </a:pPr>
            <a:r>
              <a:rPr lang="en"/>
              <a:t>Each year in the past decade, consumption has grown by nearly 10% each year with over 30 billion bottles consumed each year in the U.S. alone</a:t>
            </a:r>
            <a:endParaRPr/>
          </a:p>
          <a:p>
            <a:pPr indent="0" lvl="0" marL="0" rtl="0" algn="l">
              <a:spcBef>
                <a:spcPts val="0"/>
              </a:spcBef>
              <a:spcAft>
                <a:spcPts val="0"/>
              </a:spcAft>
              <a:buNone/>
            </a:pPr>
            <a:r>
              <a:rPr lang="en"/>
              <a:t>Advertising is quite simple because it’s something everyone will purchase as long as price and quality are up to par</a:t>
            </a:r>
            <a:endParaRPr/>
          </a:p>
          <a:p>
            <a:pPr indent="0" lvl="0" marL="0" rtl="0" algn="l">
              <a:spcBef>
                <a:spcPts val="0"/>
              </a:spcBef>
              <a:spcAft>
                <a:spcPts val="0"/>
              </a:spcAft>
              <a:buNone/>
            </a:pPr>
            <a:r>
              <a:rPr lang="en"/>
              <a:t>Desire is at an all time high but prices are still very reasonable due to the quantity available and number of companies competing</a:t>
            </a:r>
            <a:endParaRPr/>
          </a:p>
        </p:txBody>
      </p:sp>
      <p:pic>
        <p:nvPicPr>
          <p:cNvPr id="121" name="Google Shape;121;p20"/>
          <p:cNvPicPr preferRelativeResize="0"/>
          <p:nvPr/>
        </p:nvPicPr>
        <p:blipFill>
          <a:blip r:embed="rId3">
            <a:alphaModFix/>
          </a:blip>
          <a:stretch>
            <a:fillRect/>
          </a:stretch>
        </p:blipFill>
        <p:spPr>
          <a:xfrm>
            <a:off x="0" y="1914025"/>
            <a:ext cx="4329375" cy="32167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21"/>
          <p:cNvSpPr txBox="1"/>
          <p:nvPr>
            <p:ph type="title"/>
          </p:nvPr>
        </p:nvSpPr>
        <p:spPr>
          <a:xfrm>
            <a:off x="311725" y="500925"/>
            <a:ext cx="3706500" cy="2508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500"/>
              <a:t>Commodity Fetishism</a:t>
            </a:r>
            <a:endParaRPr sz="2500"/>
          </a:p>
        </p:txBody>
      </p:sp>
      <p:sp>
        <p:nvSpPr>
          <p:cNvPr id="127" name="Google Shape;127;p21"/>
          <p:cNvSpPr txBox="1"/>
          <p:nvPr>
            <p:ph idx="1" type="body"/>
          </p:nvPr>
        </p:nvSpPr>
        <p:spPr>
          <a:xfrm>
            <a:off x="4644675" y="500925"/>
            <a:ext cx="4166400" cy="4098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Nestle has been open regarding their production and distribution process but </a:t>
            </a:r>
            <a:r>
              <a:rPr lang="en"/>
              <a:t>there's</a:t>
            </a:r>
            <a:r>
              <a:rPr lang="en"/>
              <a:t> reason to </a:t>
            </a:r>
            <a:r>
              <a:rPr lang="en"/>
              <a:t>believe</a:t>
            </a:r>
            <a:r>
              <a:rPr lang="en"/>
              <a:t> there is more the public is not shown</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Multiple documentaries have shown locations where their </a:t>
            </a:r>
            <a:r>
              <a:rPr lang="en"/>
              <a:t>products</a:t>
            </a:r>
            <a:r>
              <a:rPr lang="en"/>
              <a:t> are produced and at the location are forms of child labor, terrible working conditions and well below a living wage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Companies know that if all consumers see what they do behind the scenes of production, they will quickly fade and other businesses doing the same thing will take their business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Overall I have been able to obtain basic information from nestle, but the secondary sources have been better for finding more in-depth information</a:t>
            </a:r>
            <a:endParaRPr/>
          </a:p>
        </p:txBody>
      </p:sp>
      <p:pic>
        <p:nvPicPr>
          <p:cNvPr id="128" name="Google Shape;128;p21"/>
          <p:cNvPicPr preferRelativeResize="0"/>
          <p:nvPr/>
        </p:nvPicPr>
        <p:blipFill rotWithShape="1">
          <a:blip r:embed="rId3">
            <a:alphaModFix/>
          </a:blip>
          <a:srcRect b="4144" l="18201" r="19509" t="9155"/>
          <a:stretch/>
        </p:blipFill>
        <p:spPr>
          <a:xfrm>
            <a:off x="0" y="1375625"/>
            <a:ext cx="4308422" cy="370875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