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6" r:id="rId2"/>
    <p:sldId id="265"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60"/>
    <p:restoredTop sz="94625"/>
  </p:normalViewPr>
  <p:slideViewPr>
    <p:cSldViewPr snapToGrid="0" snapToObjects="1">
      <p:cViewPr varScale="1">
        <p:scale>
          <a:sx n="108" d="100"/>
          <a:sy n="108" d="100"/>
        </p:scale>
        <p:origin x="144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0AAEBC-E5DE-6E45-A42C-A1EA1BC2CDA8}"/>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AB98B4E-2E3E-4347-A023-04027A075EC9}"/>
              </a:ext>
            </a:extLst>
          </p:cNvPr>
          <p:cNvSpPr>
            <a:spLocks noGrp="1"/>
          </p:cNvSpPr>
          <p:nvPr>
            <p:ph type="ctrTitle"/>
          </p:nvPr>
        </p:nvSpPr>
        <p:spPr>
          <a:xfrm>
            <a:off x="620486" y="1371601"/>
            <a:ext cx="6441622" cy="2885623"/>
          </a:xfrm>
        </p:spPr>
        <p:txBody>
          <a:bodyPr anchor="ctr" anchorCtr="0"/>
          <a:lstStyle>
            <a:lvl1pPr algn="l">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08902E-C874-334E-B892-8F49CF0B86DB}"/>
              </a:ext>
            </a:extLst>
          </p:cNvPr>
          <p:cNvSpPr>
            <a:spLocks noGrp="1"/>
          </p:cNvSpPr>
          <p:nvPr>
            <p:ph type="subTitle" idx="1"/>
          </p:nvPr>
        </p:nvSpPr>
        <p:spPr>
          <a:xfrm>
            <a:off x="628650" y="4550231"/>
            <a:ext cx="5829300" cy="1513113"/>
          </a:xfrm>
        </p:spPr>
        <p:txBody>
          <a:bodyPr anchor="ctr" anchorCtr="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5C4E7D9-7871-9C44-AEAB-2E9F150D813C}"/>
              </a:ext>
            </a:extLst>
          </p:cNvPr>
          <p:cNvSpPr>
            <a:spLocks noGrp="1"/>
          </p:cNvSpPr>
          <p:nvPr>
            <p:ph type="dt" sz="half" idx="10"/>
          </p:nvPr>
        </p:nvSpPr>
        <p:spPr/>
        <p:txBody>
          <a:bodyPr/>
          <a:lstStyle/>
          <a:p>
            <a:fld id="{0CE862C9-745F-D148-9383-9FE007AA26B2}" type="datetimeFigureOut">
              <a:rPr lang="en-US" smtClean="0"/>
              <a:t>4/24/26</a:t>
            </a:fld>
            <a:endParaRPr lang="en-US"/>
          </a:p>
        </p:txBody>
      </p:sp>
      <p:sp>
        <p:nvSpPr>
          <p:cNvPr id="5" name="Footer Placeholder 4">
            <a:extLst>
              <a:ext uri="{FF2B5EF4-FFF2-40B4-BE49-F238E27FC236}">
                <a16:creationId xmlns:a16="http://schemas.microsoft.com/office/drawing/2014/main" id="{741AEE91-A16B-5C49-9DD3-B7BA6B1804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2932B-B978-D248-8210-9049FDE3DD32}"/>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248709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F25F56-C957-4647-9D39-C37665D0A5A3}"/>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Date Placeholder 1">
            <a:extLst>
              <a:ext uri="{FF2B5EF4-FFF2-40B4-BE49-F238E27FC236}">
                <a16:creationId xmlns:a16="http://schemas.microsoft.com/office/drawing/2014/main" id="{AC665720-E491-A34E-8E2F-60B1E641C369}"/>
              </a:ext>
            </a:extLst>
          </p:cNvPr>
          <p:cNvSpPr>
            <a:spLocks noGrp="1"/>
          </p:cNvSpPr>
          <p:nvPr>
            <p:ph type="dt" sz="half" idx="10"/>
          </p:nvPr>
        </p:nvSpPr>
        <p:spPr/>
        <p:txBody>
          <a:bodyPr/>
          <a:lstStyle/>
          <a:p>
            <a:fld id="{0CE862C9-745F-D148-9383-9FE007AA26B2}" type="datetimeFigureOut">
              <a:rPr lang="en-US" smtClean="0"/>
              <a:t>4/24/26</a:t>
            </a:fld>
            <a:endParaRPr lang="en-US"/>
          </a:p>
        </p:txBody>
      </p:sp>
      <p:sp>
        <p:nvSpPr>
          <p:cNvPr id="3" name="Footer Placeholder 2">
            <a:extLst>
              <a:ext uri="{FF2B5EF4-FFF2-40B4-BE49-F238E27FC236}">
                <a16:creationId xmlns:a16="http://schemas.microsoft.com/office/drawing/2014/main" id="{E27574EC-90C6-9046-B64D-6882B45ACE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1D033F-EC83-034A-8D2F-DBC38AB379DB}"/>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1739126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C7930BA-CBF1-9A40-A4FC-C116E24A48C8}"/>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9761AA6-9B2B-6C4C-9201-1E54FD130C6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099A98C-8A97-0A41-AF02-7B1A0F0A669A}"/>
              </a:ext>
            </a:extLst>
          </p:cNvPr>
          <p:cNvSpPr>
            <a:spLocks noGrp="1"/>
          </p:cNvSpPr>
          <p:nvPr>
            <p:ph idx="1"/>
          </p:nvPr>
        </p:nvSpPr>
        <p:spPr>
          <a:xfrm>
            <a:off x="3887391" y="1363288"/>
            <a:ext cx="4629150" cy="449776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350B398-3B01-9542-A9E1-950C122FA75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DDEAE15-C206-FF4F-BC48-B5973A2E1A4F}"/>
              </a:ext>
            </a:extLst>
          </p:cNvPr>
          <p:cNvSpPr>
            <a:spLocks noGrp="1"/>
          </p:cNvSpPr>
          <p:nvPr>
            <p:ph type="dt" sz="half" idx="10"/>
          </p:nvPr>
        </p:nvSpPr>
        <p:spPr/>
        <p:txBody>
          <a:bodyPr/>
          <a:lstStyle/>
          <a:p>
            <a:fld id="{0CE862C9-745F-D148-9383-9FE007AA26B2}" type="datetimeFigureOut">
              <a:rPr lang="en-US" smtClean="0"/>
              <a:t>4/24/26</a:t>
            </a:fld>
            <a:endParaRPr lang="en-US"/>
          </a:p>
        </p:txBody>
      </p:sp>
      <p:sp>
        <p:nvSpPr>
          <p:cNvPr id="6" name="Footer Placeholder 5">
            <a:extLst>
              <a:ext uri="{FF2B5EF4-FFF2-40B4-BE49-F238E27FC236}">
                <a16:creationId xmlns:a16="http://schemas.microsoft.com/office/drawing/2014/main" id="{5D6C9699-9A75-D749-84C0-2A826E94C6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BEC65-4294-EB48-83F1-7CC5430DB0AF}"/>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3983254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2020F6-0188-FE47-925C-F5C2AC396BB9}"/>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F307790D-AED3-C848-B102-F1A3C63EC918}"/>
              </a:ext>
            </a:extLst>
          </p:cNvPr>
          <p:cNvSpPr>
            <a:spLocks noGrp="1"/>
          </p:cNvSpPr>
          <p:nvPr>
            <p:ph type="title"/>
          </p:nvPr>
        </p:nvSpPr>
        <p:spPr>
          <a:xfrm>
            <a:off x="629841" y="1404852"/>
            <a:ext cx="2949178" cy="1915013"/>
          </a:xfrm>
        </p:spPr>
        <p:txBody>
          <a:bodyPr anchor="ctr" anchorCtr="0"/>
          <a:lstStyle>
            <a:lvl1pPr>
              <a:defRPr sz="2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FC902DA-6D77-5C42-9AE7-93B16066EAD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C283A11-BC70-7A4A-8134-411A8397E3EC}"/>
              </a:ext>
            </a:extLst>
          </p:cNvPr>
          <p:cNvSpPr>
            <a:spLocks noGrp="1"/>
          </p:cNvSpPr>
          <p:nvPr>
            <p:ph type="body" sz="half" idx="2"/>
          </p:nvPr>
        </p:nvSpPr>
        <p:spPr>
          <a:xfrm>
            <a:off x="629841" y="3424845"/>
            <a:ext cx="2949178" cy="244414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662D0CB-EB7A-084F-91EA-CAAF8DCE2F3E}"/>
              </a:ext>
            </a:extLst>
          </p:cNvPr>
          <p:cNvSpPr>
            <a:spLocks noGrp="1"/>
          </p:cNvSpPr>
          <p:nvPr>
            <p:ph type="dt" sz="half" idx="10"/>
          </p:nvPr>
        </p:nvSpPr>
        <p:spPr/>
        <p:txBody>
          <a:bodyPr/>
          <a:lstStyle/>
          <a:p>
            <a:fld id="{0CE862C9-745F-D148-9383-9FE007AA26B2}" type="datetimeFigureOut">
              <a:rPr lang="en-US" smtClean="0"/>
              <a:t>4/24/26</a:t>
            </a:fld>
            <a:endParaRPr lang="en-US"/>
          </a:p>
        </p:txBody>
      </p:sp>
      <p:sp>
        <p:nvSpPr>
          <p:cNvPr id="6" name="Footer Placeholder 5">
            <a:extLst>
              <a:ext uri="{FF2B5EF4-FFF2-40B4-BE49-F238E27FC236}">
                <a16:creationId xmlns:a16="http://schemas.microsoft.com/office/drawing/2014/main" id="{8A24D4A3-2E04-5A49-899D-80FB14C5FE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27CC1D-B58A-FE4B-BC37-D6ADCF9AD1A3}"/>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2246208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C18D46-CFB6-1C4B-9FC0-8EC07369A376}"/>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A5552166-5EBE-7744-B409-EB93A1B0BEA9}"/>
              </a:ext>
            </a:extLst>
          </p:cNvPr>
          <p:cNvSpPr>
            <a:spLocks noGrp="1"/>
          </p:cNvSpPr>
          <p:nvPr>
            <p:ph type="title"/>
          </p:nvPr>
        </p:nvSpPr>
        <p:spPr>
          <a:xfrm>
            <a:off x="2686050" y="365126"/>
            <a:ext cx="5829300" cy="1325563"/>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B534865-2E41-1F4D-BED3-4B74C846043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2C49B-4E0A-584D-9CC2-3B1E2C527356}"/>
              </a:ext>
            </a:extLst>
          </p:cNvPr>
          <p:cNvSpPr>
            <a:spLocks noGrp="1"/>
          </p:cNvSpPr>
          <p:nvPr>
            <p:ph type="dt" sz="half" idx="10"/>
          </p:nvPr>
        </p:nvSpPr>
        <p:spPr/>
        <p:txBody>
          <a:bodyPr/>
          <a:lstStyle/>
          <a:p>
            <a:fld id="{0CE862C9-745F-D148-9383-9FE007AA26B2}" type="datetimeFigureOut">
              <a:rPr lang="en-US" smtClean="0"/>
              <a:t>4/24/26</a:t>
            </a:fld>
            <a:endParaRPr lang="en-US"/>
          </a:p>
        </p:txBody>
      </p:sp>
      <p:sp>
        <p:nvSpPr>
          <p:cNvPr id="5" name="Footer Placeholder 4">
            <a:extLst>
              <a:ext uri="{FF2B5EF4-FFF2-40B4-BE49-F238E27FC236}">
                <a16:creationId xmlns:a16="http://schemas.microsoft.com/office/drawing/2014/main" id="{749C3C36-DFDA-4140-965F-2FA5844D9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68843B-8D37-F044-BDF1-79C5786C7810}"/>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3827406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E7B534-5776-3847-93D8-84A27D7986C4}"/>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Vertical Title 1">
            <a:extLst>
              <a:ext uri="{FF2B5EF4-FFF2-40B4-BE49-F238E27FC236}">
                <a16:creationId xmlns:a16="http://schemas.microsoft.com/office/drawing/2014/main" id="{9B2BE9DC-273B-194B-BC5E-FB06B8D9CAE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CB4AC8-97E2-464D-9EC5-2754B234E3F3}"/>
              </a:ext>
            </a:extLst>
          </p:cNvPr>
          <p:cNvSpPr>
            <a:spLocks noGrp="1"/>
          </p:cNvSpPr>
          <p:nvPr>
            <p:ph type="body" orient="vert" idx="1"/>
          </p:nvPr>
        </p:nvSpPr>
        <p:spPr>
          <a:xfrm>
            <a:off x="628650" y="1346661"/>
            <a:ext cx="5800725" cy="48303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1FDCC4-9CA5-EA43-81E8-48D0444325AA}"/>
              </a:ext>
            </a:extLst>
          </p:cNvPr>
          <p:cNvSpPr>
            <a:spLocks noGrp="1"/>
          </p:cNvSpPr>
          <p:nvPr>
            <p:ph type="dt" sz="half" idx="10"/>
          </p:nvPr>
        </p:nvSpPr>
        <p:spPr/>
        <p:txBody>
          <a:bodyPr/>
          <a:lstStyle/>
          <a:p>
            <a:fld id="{0CE862C9-745F-D148-9383-9FE007AA26B2}" type="datetimeFigureOut">
              <a:rPr lang="en-US" smtClean="0"/>
              <a:t>4/24/26</a:t>
            </a:fld>
            <a:endParaRPr lang="en-US"/>
          </a:p>
        </p:txBody>
      </p:sp>
      <p:sp>
        <p:nvSpPr>
          <p:cNvPr id="5" name="Footer Placeholder 4">
            <a:extLst>
              <a:ext uri="{FF2B5EF4-FFF2-40B4-BE49-F238E27FC236}">
                <a16:creationId xmlns:a16="http://schemas.microsoft.com/office/drawing/2014/main" id="{C1C6C286-A8E2-714A-B5FC-85F5371A0C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78022E-4C80-5F4E-B1F1-D892BA415BB8}"/>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57871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67BF438-3DE7-F54E-BEF5-EBA820CCF4CC}"/>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8D20389-BA8F-704F-9750-7536177C8D8B}"/>
              </a:ext>
            </a:extLst>
          </p:cNvPr>
          <p:cNvSpPr>
            <a:spLocks noGrp="1"/>
          </p:cNvSpPr>
          <p:nvPr>
            <p:ph type="title"/>
          </p:nvPr>
        </p:nvSpPr>
        <p:spPr>
          <a:xfrm>
            <a:off x="628651" y="365126"/>
            <a:ext cx="5829299"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A1EFAA4-C7BB-604B-90CB-961AF003FE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340FFB-2868-514B-803F-DB2F1173C947}"/>
              </a:ext>
            </a:extLst>
          </p:cNvPr>
          <p:cNvSpPr>
            <a:spLocks noGrp="1"/>
          </p:cNvSpPr>
          <p:nvPr>
            <p:ph type="dt" sz="half" idx="10"/>
          </p:nvPr>
        </p:nvSpPr>
        <p:spPr/>
        <p:txBody>
          <a:bodyPr/>
          <a:lstStyle/>
          <a:p>
            <a:fld id="{0CE862C9-745F-D148-9383-9FE007AA26B2}" type="datetimeFigureOut">
              <a:rPr lang="en-US" smtClean="0"/>
              <a:t>4/24/26</a:t>
            </a:fld>
            <a:endParaRPr lang="en-US"/>
          </a:p>
        </p:txBody>
      </p:sp>
      <p:sp>
        <p:nvSpPr>
          <p:cNvPr id="5" name="Footer Placeholder 4">
            <a:extLst>
              <a:ext uri="{FF2B5EF4-FFF2-40B4-BE49-F238E27FC236}">
                <a16:creationId xmlns:a16="http://schemas.microsoft.com/office/drawing/2014/main" id="{04E1BDC5-DDED-6146-879E-5D3E0014D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DD39F8-25C0-C64F-AF6F-86AAF9B9216D}"/>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278358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F7A746-610E-D44B-85AF-2BE80C30AC4A}"/>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8D20389-BA8F-704F-9750-7536177C8D8B}"/>
              </a:ext>
            </a:extLst>
          </p:cNvPr>
          <p:cNvSpPr>
            <a:spLocks noGrp="1"/>
          </p:cNvSpPr>
          <p:nvPr>
            <p:ph type="title"/>
          </p:nvPr>
        </p:nvSpPr>
        <p:spPr>
          <a:xfrm>
            <a:off x="2686050" y="320676"/>
            <a:ext cx="5829300"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A1EFAA4-C7BB-604B-90CB-961AF003FE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340FFB-2868-514B-803F-DB2F1173C947}"/>
              </a:ext>
            </a:extLst>
          </p:cNvPr>
          <p:cNvSpPr>
            <a:spLocks noGrp="1"/>
          </p:cNvSpPr>
          <p:nvPr>
            <p:ph type="dt" sz="half" idx="10"/>
          </p:nvPr>
        </p:nvSpPr>
        <p:spPr/>
        <p:txBody>
          <a:bodyPr/>
          <a:lstStyle/>
          <a:p>
            <a:fld id="{0CE862C9-745F-D148-9383-9FE007AA26B2}" type="datetimeFigureOut">
              <a:rPr lang="en-US" smtClean="0"/>
              <a:t>4/24/26</a:t>
            </a:fld>
            <a:endParaRPr lang="en-US"/>
          </a:p>
        </p:txBody>
      </p:sp>
      <p:sp>
        <p:nvSpPr>
          <p:cNvPr id="5" name="Footer Placeholder 4">
            <a:extLst>
              <a:ext uri="{FF2B5EF4-FFF2-40B4-BE49-F238E27FC236}">
                <a16:creationId xmlns:a16="http://schemas.microsoft.com/office/drawing/2014/main" id="{04E1BDC5-DDED-6146-879E-5D3E0014D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DD39F8-25C0-C64F-AF6F-86AAF9B9216D}"/>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2897135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2E78E74-C4E2-3841-AC1C-E17441B88F2A}"/>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8D20389-BA8F-704F-9750-7536177C8D8B}"/>
              </a:ext>
            </a:extLst>
          </p:cNvPr>
          <p:cNvSpPr>
            <a:spLocks noGrp="1"/>
          </p:cNvSpPr>
          <p:nvPr>
            <p:ph type="title"/>
          </p:nvPr>
        </p:nvSpPr>
        <p:spPr>
          <a:xfrm>
            <a:off x="628651" y="365126"/>
            <a:ext cx="5829299"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A1EFAA4-C7BB-604B-90CB-961AF003FE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340FFB-2868-514B-803F-DB2F1173C947}"/>
              </a:ext>
            </a:extLst>
          </p:cNvPr>
          <p:cNvSpPr>
            <a:spLocks noGrp="1"/>
          </p:cNvSpPr>
          <p:nvPr>
            <p:ph type="dt" sz="half" idx="10"/>
          </p:nvPr>
        </p:nvSpPr>
        <p:spPr/>
        <p:txBody>
          <a:bodyPr/>
          <a:lstStyle/>
          <a:p>
            <a:fld id="{0CE862C9-745F-D148-9383-9FE007AA26B2}" type="datetimeFigureOut">
              <a:rPr lang="en-US" smtClean="0"/>
              <a:t>4/24/26</a:t>
            </a:fld>
            <a:endParaRPr lang="en-US"/>
          </a:p>
        </p:txBody>
      </p:sp>
      <p:sp>
        <p:nvSpPr>
          <p:cNvPr id="5" name="Footer Placeholder 4">
            <a:extLst>
              <a:ext uri="{FF2B5EF4-FFF2-40B4-BE49-F238E27FC236}">
                <a16:creationId xmlns:a16="http://schemas.microsoft.com/office/drawing/2014/main" id="{04E1BDC5-DDED-6146-879E-5D3E0014D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DD39F8-25C0-C64F-AF6F-86AAF9B9216D}"/>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4044889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AB6F14-D77A-A84A-8815-C76C756A3555}"/>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8D20389-BA8F-704F-9750-7536177C8D8B}"/>
              </a:ext>
            </a:extLst>
          </p:cNvPr>
          <p:cNvSpPr>
            <a:spLocks noGrp="1"/>
          </p:cNvSpPr>
          <p:nvPr>
            <p:ph type="title"/>
          </p:nvPr>
        </p:nvSpPr>
        <p:spPr>
          <a:xfrm>
            <a:off x="2686050" y="363538"/>
            <a:ext cx="5829300"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A1EFAA4-C7BB-604B-90CB-961AF003FE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340FFB-2868-514B-803F-DB2F1173C947}"/>
              </a:ext>
            </a:extLst>
          </p:cNvPr>
          <p:cNvSpPr>
            <a:spLocks noGrp="1"/>
          </p:cNvSpPr>
          <p:nvPr>
            <p:ph type="dt" sz="half" idx="10"/>
          </p:nvPr>
        </p:nvSpPr>
        <p:spPr/>
        <p:txBody>
          <a:bodyPr/>
          <a:lstStyle/>
          <a:p>
            <a:fld id="{0CE862C9-745F-D148-9383-9FE007AA26B2}" type="datetimeFigureOut">
              <a:rPr lang="en-US" smtClean="0"/>
              <a:t>4/24/26</a:t>
            </a:fld>
            <a:endParaRPr lang="en-US"/>
          </a:p>
        </p:txBody>
      </p:sp>
      <p:sp>
        <p:nvSpPr>
          <p:cNvPr id="5" name="Footer Placeholder 4">
            <a:extLst>
              <a:ext uri="{FF2B5EF4-FFF2-40B4-BE49-F238E27FC236}">
                <a16:creationId xmlns:a16="http://schemas.microsoft.com/office/drawing/2014/main" id="{04E1BDC5-DDED-6146-879E-5D3E0014D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DD39F8-25C0-C64F-AF6F-86AAF9B9216D}"/>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2912778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2387C5-CB14-C74C-92FC-D4FBA419B453}"/>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1718DBE9-072B-7241-8A87-71975F078EE6}"/>
              </a:ext>
            </a:extLst>
          </p:cNvPr>
          <p:cNvSpPr>
            <a:spLocks noGrp="1"/>
          </p:cNvSpPr>
          <p:nvPr>
            <p:ph type="title"/>
          </p:nvPr>
        </p:nvSpPr>
        <p:spPr>
          <a:xfrm>
            <a:off x="623888" y="1709739"/>
            <a:ext cx="7886700" cy="2852737"/>
          </a:xfrm>
        </p:spPr>
        <p:txBody>
          <a:bodyPr anchor="ctr" anchorCtr="0"/>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90ED09-B9EE-084E-82F8-32CFEFE5B0D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B526643-5CAD-CD44-B814-180BDDDDF0C2}"/>
              </a:ext>
            </a:extLst>
          </p:cNvPr>
          <p:cNvSpPr>
            <a:spLocks noGrp="1"/>
          </p:cNvSpPr>
          <p:nvPr>
            <p:ph type="dt" sz="half" idx="10"/>
          </p:nvPr>
        </p:nvSpPr>
        <p:spPr/>
        <p:txBody>
          <a:bodyPr/>
          <a:lstStyle/>
          <a:p>
            <a:fld id="{0CE862C9-745F-D148-9383-9FE007AA26B2}" type="datetimeFigureOut">
              <a:rPr lang="en-US" smtClean="0"/>
              <a:t>4/24/26</a:t>
            </a:fld>
            <a:endParaRPr lang="en-US"/>
          </a:p>
        </p:txBody>
      </p:sp>
      <p:sp>
        <p:nvSpPr>
          <p:cNvPr id="5" name="Footer Placeholder 4">
            <a:extLst>
              <a:ext uri="{FF2B5EF4-FFF2-40B4-BE49-F238E27FC236}">
                <a16:creationId xmlns:a16="http://schemas.microsoft.com/office/drawing/2014/main" id="{B19FCC28-1FB5-E54C-9D07-7BE932DCAF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07225A-88E4-6E43-B0E8-EE0330BA200F}"/>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1208243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70EC56D-664E-1E4F-B6ED-7FE51EA0ACD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5CF4EEE-DC01-684F-83BF-8FCBEE302C15}"/>
              </a:ext>
            </a:extLst>
          </p:cNvPr>
          <p:cNvSpPr>
            <a:spLocks noGrp="1"/>
          </p:cNvSpPr>
          <p:nvPr>
            <p:ph type="title"/>
          </p:nvPr>
        </p:nvSpPr>
        <p:spPr>
          <a:xfrm>
            <a:off x="628651" y="365126"/>
            <a:ext cx="5829299"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EC78EED-1FD4-D94A-97D0-F847F8679553}"/>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6B8DD1-7C85-624C-B205-44A74D12AEB3}"/>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AEBE36-2F6E-0347-9313-4065B2C9C7B5}"/>
              </a:ext>
            </a:extLst>
          </p:cNvPr>
          <p:cNvSpPr>
            <a:spLocks noGrp="1"/>
          </p:cNvSpPr>
          <p:nvPr>
            <p:ph type="dt" sz="half" idx="10"/>
          </p:nvPr>
        </p:nvSpPr>
        <p:spPr/>
        <p:txBody>
          <a:bodyPr/>
          <a:lstStyle/>
          <a:p>
            <a:fld id="{0CE862C9-745F-D148-9383-9FE007AA26B2}" type="datetimeFigureOut">
              <a:rPr lang="en-US" smtClean="0"/>
              <a:t>4/24/26</a:t>
            </a:fld>
            <a:endParaRPr lang="en-US"/>
          </a:p>
        </p:txBody>
      </p:sp>
      <p:sp>
        <p:nvSpPr>
          <p:cNvPr id="6" name="Footer Placeholder 5">
            <a:extLst>
              <a:ext uri="{FF2B5EF4-FFF2-40B4-BE49-F238E27FC236}">
                <a16:creationId xmlns:a16="http://schemas.microsoft.com/office/drawing/2014/main" id="{D0D8711D-1157-DB4F-9CC3-187EDC717E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C7687-6A98-7043-90C4-21063642E9A0}"/>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138311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4227CD-9EF9-8549-84D6-FC28026F6CF6}"/>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88B1DCE7-4BBF-2B49-B53B-0F4112F4B81C}"/>
              </a:ext>
            </a:extLst>
          </p:cNvPr>
          <p:cNvSpPr>
            <a:spLocks noGrp="1"/>
          </p:cNvSpPr>
          <p:nvPr>
            <p:ph type="title"/>
          </p:nvPr>
        </p:nvSpPr>
        <p:spPr>
          <a:xfrm>
            <a:off x="2686049" y="365126"/>
            <a:ext cx="5830491"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A2CD234-176B-C840-B26F-FDA48DC0B28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A0ECF719-3078-6B42-8583-5BA3EFFDE26A}"/>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1E490F-C95E-0842-A74B-2D85F924811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8A4FFC72-488A-944B-ADAF-AFD187635F79}"/>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ADAE21-1C92-E24E-A06D-D4C4D9348087}"/>
              </a:ext>
            </a:extLst>
          </p:cNvPr>
          <p:cNvSpPr>
            <a:spLocks noGrp="1"/>
          </p:cNvSpPr>
          <p:nvPr>
            <p:ph type="dt" sz="half" idx="10"/>
          </p:nvPr>
        </p:nvSpPr>
        <p:spPr/>
        <p:txBody>
          <a:bodyPr/>
          <a:lstStyle/>
          <a:p>
            <a:fld id="{0CE862C9-745F-D148-9383-9FE007AA26B2}" type="datetimeFigureOut">
              <a:rPr lang="en-US" smtClean="0"/>
              <a:t>4/24/26</a:t>
            </a:fld>
            <a:endParaRPr lang="en-US"/>
          </a:p>
        </p:txBody>
      </p:sp>
      <p:sp>
        <p:nvSpPr>
          <p:cNvPr id="8" name="Footer Placeholder 7">
            <a:extLst>
              <a:ext uri="{FF2B5EF4-FFF2-40B4-BE49-F238E27FC236}">
                <a16:creationId xmlns:a16="http://schemas.microsoft.com/office/drawing/2014/main" id="{44E98D20-7B5F-9F43-AFB2-8C28EE3641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143AEA-3E6A-224E-9903-3F6EF9B99CB9}"/>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1266180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940111-8F89-D446-8524-09C45E25DB58}"/>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FD851582-F1C5-4846-8D4D-A82356313D0C}"/>
              </a:ext>
            </a:extLst>
          </p:cNvPr>
          <p:cNvSpPr>
            <a:spLocks noGrp="1"/>
          </p:cNvSpPr>
          <p:nvPr>
            <p:ph type="title"/>
          </p:nvPr>
        </p:nvSpPr>
        <p:spPr>
          <a:xfrm>
            <a:off x="628651" y="365126"/>
            <a:ext cx="582930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8F12522-5972-5544-B2B0-569B746225F5}"/>
              </a:ext>
            </a:extLst>
          </p:cNvPr>
          <p:cNvSpPr>
            <a:spLocks noGrp="1"/>
          </p:cNvSpPr>
          <p:nvPr>
            <p:ph type="dt" sz="half" idx="10"/>
          </p:nvPr>
        </p:nvSpPr>
        <p:spPr/>
        <p:txBody>
          <a:bodyPr/>
          <a:lstStyle/>
          <a:p>
            <a:fld id="{0CE862C9-745F-D148-9383-9FE007AA26B2}" type="datetimeFigureOut">
              <a:rPr lang="en-US" smtClean="0"/>
              <a:t>4/24/26</a:t>
            </a:fld>
            <a:endParaRPr lang="en-US"/>
          </a:p>
        </p:txBody>
      </p:sp>
      <p:sp>
        <p:nvSpPr>
          <p:cNvPr id="4" name="Footer Placeholder 3">
            <a:extLst>
              <a:ext uri="{FF2B5EF4-FFF2-40B4-BE49-F238E27FC236}">
                <a16:creationId xmlns:a16="http://schemas.microsoft.com/office/drawing/2014/main" id="{2B5DA1CB-FAF7-ED44-9564-1F0DCBCA05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518600-5988-B84F-B98F-31918F31CE50}"/>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423713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5A5D83-D6EE-0D46-97E5-BD8C3257707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A53595-CFB4-4F42-B39C-95BF25B4B05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A088D6-B061-7F4A-9C87-7DDB38C5A0F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CE862C9-745F-D148-9383-9FE007AA26B2}" type="datetimeFigureOut">
              <a:rPr lang="en-US" smtClean="0"/>
              <a:t>4/24/26</a:t>
            </a:fld>
            <a:endParaRPr lang="en-US"/>
          </a:p>
        </p:txBody>
      </p:sp>
      <p:sp>
        <p:nvSpPr>
          <p:cNvPr id="5" name="Footer Placeholder 4">
            <a:extLst>
              <a:ext uri="{FF2B5EF4-FFF2-40B4-BE49-F238E27FC236}">
                <a16:creationId xmlns:a16="http://schemas.microsoft.com/office/drawing/2014/main" id="{D86C2F4A-951D-5E4E-B60F-E3F96F17D17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7DC374-17D3-CB49-B67E-DD6B2AA5441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1EC658-5955-2042-9124-E010C3F96FCB}" type="slidenum">
              <a:rPr lang="en-US" smtClean="0"/>
              <a:t>‹#›</a:t>
            </a:fld>
            <a:endParaRPr lang="en-US"/>
          </a:p>
        </p:txBody>
      </p:sp>
    </p:spTree>
    <p:extLst>
      <p:ext uri="{BB962C8B-B14F-4D97-AF65-F5344CB8AC3E}">
        <p14:creationId xmlns:p14="http://schemas.microsoft.com/office/powerpoint/2010/main" val="1701529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4D5EF-E4CC-82AF-6F9A-DF74A5DF51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715C98-B8E4-B871-772E-8F282389CE1E}"/>
              </a:ext>
            </a:extLst>
          </p:cNvPr>
          <p:cNvSpPr>
            <a:spLocks noGrp="1"/>
          </p:cNvSpPr>
          <p:nvPr>
            <p:ph type="ctrTitle"/>
          </p:nvPr>
        </p:nvSpPr>
        <p:spPr>
          <a:xfrm flipH="1">
            <a:off x="926123" y="808892"/>
            <a:ext cx="6342184" cy="968627"/>
          </a:xfrm>
        </p:spPr>
        <p:txBody>
          <a:bodyPr>
            <a:normAutofit fontScale="90000"/>
          </a:bodyPr>
          <a:lstStyle/>
          <a:p>
            <a:pPr algn="ctr"/>
            <a:r>
              <a:rPr lang="en-US" dirty="0"/>
              <a:t>Summer Reading</a:t>
            </a:r>
            <a:br>
              <a:rPr lang="en-US" dirty="0"/>
            </a:br>
            <a:endParaRPr lang="en-US" dirty="0"/>
          </a:p>
        </p:txBody>
      </p:sp>
      <p:sp>
        <p:nvSpPr>
          <p:cNvPr id="6" name="TextBox 5">
            <a:extLst>
              <a:ext uri="{FF2B5EF4-FFF2-40B4-BE49-F238E27FC236}">
                <a16:creationId xmlns:a16="http://schemas.microsoft.com/office/drawing/2014/main" id="{E79BF3AF-0620-623B-54B1-F96DBD62A327}"/>
              </a:ext>
            </a:extLst>
          </p:cNvPr>
          <p:cNvSpPr txBox="1"/>
          <p:nvPr/>
        </p:nvSpPr>
        <p:spPr>
          <a:xfrm>
            <a:off x="296883" y="4381994"/>
            <a:ext cx="2807091" cy="2308324"/>
          </a:xfrm>
          <a:prstGeom prst="rect">
            <a:avLst/>
          </a:prstGeom>
          <a:noFill/>
        </p:spPr>
        <p:txBody>
          <a:bodyPr wrap="square" rtlCol="0">
            <a:spAutoFit/>
          </a:bodyPr>
          <a:lstStyle/>
          <a:p>
            <a:pPr algn="ctr"/>
            <a:r>
              <a:rPr lang="en-US" b="1" dirty="0"/>
              <a:t>“In the ongoing contest over which dystopian classic is most applicable to our time, Octavia Butler’s ‘Parable’ books may be unmatched.”—</a:t>
            </a:r>
            <a:r>
              <a:rPr lang="en-US" b="1" i="1" dirty="0"/>
              <a:t>The New Yorker</a:t>
            </a:r>
            <a:endParaRPr lang="en-US" dirty="0"/>
          </a:p>
        </p:txBody>
      </p:sp>
      <p:pic>
        <p:nvPicPr>
          <p:cNvPr id="5" name="Picture 4">
            <a:extLst>
              <a:ext uri="{FF2B5EF4-FFF2-40B4-BE49-F238E27FC236}">
                <a16:creationId xmlns:a16="http://schemas.microsoft.com/office/drawing/2014/main" id="{31C030CB-EBAB-4525-260A-3F60E1B145FD}"/>
              </a:ext>
            </a:extLst>
          </p:cNvPr>
          <p:cNvPicPr>
            <a:picLocks noChangeAspect="1"/>
          </p:cNvPicPr>
          <p:nvPr/>
        </p:nvPicPr>
        <p:blipFill>
          <a:blip r:embed="rId2"/>
          <a:stretch>
            <a:fillRect/>
          </a:stretch>
        </p:blipFill>
        <p:spPr>
          <a:xfrm>
            <a:off x="3232937" y="1545186"/>
            <a:ext cx="2807091" cy="4187410"/>
          </a:xfrm>
          <a:prstGeom prst="rect">
            <a:avLst/>
          </a:prstGeom>
        </p:spPr>
      </p:pic>
      <p:pic>
        <p:nvPicPr>
          <p:cNvPr id="4" name="Picture 3">
            <a:extLst>
              <a:ext uri="{FF2B5EF4-FFF2-40B4-BE49-F238E27FC236}">
                <a16:creationId xmlns:a16="http://schemas.microsoft.com/office/drawing/2014/main" id="{6D1862A4-A406-5E33-DFD2-A9FB7E90CDD3}"/>
              </a:ext>
            </a:extLst>
          </p:cNvPr>
          <p:cNvPicPr>
            <a:picLocks noChangeAspect="1"/>
          </p:cNvPicPr>
          <p:nvPr/>
        </p:nvPicPr>
        <p:blipFill>
          <a:blip r:embed="rId3"/>
          <a:stretch>
            <a:fillRect/>
          </a:stretch>
        </p:blipFill>
        <p:spPr>
          <a:xfrm>
            <a:off x="713529" y="1545186"/>
            <a:ext cx="2083415" cy="2532592"/>
          </a:xfrm>
          <a:prstGeom prst="rect">
            <a:avLst/>
          </a:prstGeom>
        </p:spPr>
      </p:pic>
    </p:spTree>
    <p:extLst>
      <p:ext uri="{BB962C8B-B14F-4D97-AF65-F5344CB8AC3E}">
        <p14:creationId xmlns:p14="http://schemas.microsoft.com/office/powerpoint/2010/main" val="278381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flipH="1">
            <a:off x="2470068" y="370702"/>
            <a:ext cx="4157153" cy="1406817"/>
          </a:xfrm>
        </p:spPr>
        <p:txBody>
          <a:bodyPr>
            <a:normAutofit/>
          </a:bodyPr>
          <a:lstStyle/>
          <a:p>
            <a:pPr algn="ctr"/>
            <a:r>
              <a:rPr lang="en-US" dirty="0"/>
              <a:t>Convocation</a:t>
            </a:r>
          </a:p>
        </p:txBody>
      </p:sp>
      <p:sp>
        <p:nvSpPr>
          <p:cNvPr id="7" name="Subtitle 6">
            <a:extLst>
              <a:ext uri="{FF2B5EF4-FFF2-40B4-BE49-F238E27FC236}">
                <a16:creationId xmlns:a16="http://schemas.microsoft.com/office/drawing/2014/main" id="{B4F8968A-D2B8-68C5-A0D1-CEFFD1B279A2}"/>
              </a:ext>
            </a:extLst>
          </p:cNvPr>
          <p:cNvSpPr txBox="1">
            <a:spLocks noGrp="1"/>
          </p:cNvSpPr>
          <p:nvPr>
            <p:ph type="subTitle" idx="1"/>
          </p:nvPr>
        </p:nvSpPr>
        <p:spPr>
          <a:xfrm>
            <a:off x="344384" y="5387970"/>
            <a:ext cx="5925785" cy="1045414"/>
          </a:xfrm>
          <a:prstGeom prst="rect">
            <a:avLst/>
          </a:prstGeom>
          <a:noFill/>
        </p:spPr>
        <p:txBody>
          <a:bodyPr wrap="square" rtlCol="0">
            <a:spAutoFit/>
          </a:bodyPr>
          <a:lstStyle/>
          <a:p>
            <a:pPr algn="ctr"/>
            <a:r>
              <a:rPr lang="en-US" b="1" dirty="0"/>
              <a:t>Please join us for Opening Convocation </a:t>
            </a:r>
          </a:p>
          <a:p>
            <a:pPr algn="ctr"/>
            <a:r>
              <a:rPr lang="en-US" b="1" dirty="0"/>
              <a:t>Tuesday August 25 @1:30pm Bradley Center </a:t>
            </a:r>
          </a:p>
          <a:p>
            <a:pPr algn="ctr"/>
            <a:r>
              <a:rPr lang="en-US" b="1" dirty="0"/>
              <a:t>All are welcome!</a:t>
            </a:r>
          </a:p>
        </p:txBody>
      </p:sp>
      <p:sp>
        <p:nvSpPr>
          <p:cNvPr id="11" name="TextBox 10">
            <a:extLst>
              <a:ext uri="{FF2B5EF4-FFF2-40B4-BE49-F238E27FC236}">
                <a16:creationId xmlns:a16="http://schemas.microsoft.com/office/drawing/2014/main" id="{F4578D11-EFFF-E6D6-4FF7-D84FB67F4723}"/>
              </a:ext>
            </a:extLst>
          </p:cNvPr>
          <p:cNvSpPr txBox="1"/>
          <p:nvPr/>
        </p:nvSpPr>
        <p:spPr>
          <a:xfrm>
            <a:off x="344384" y="1434387"/>
            <a:ext cx="2991787" cy="3785652"/>
          </a:xfrm>
          <a:prstGeom prst="rect">
            <a:avLst/>
          </a:prstGeom>
          <a:noFill/>
        </p:spPr>
        <p:txBody>
          <a:bodyPr wrap="square" rtlCol="0">
            <a:spAutoFit/>
          </a:bodyPr>
          <a:lstStyle/>
          <a:p>
            <a:r>
              <a:rPr lang="en-US" sz="1600" b="1" dirty="0"/>
              <a:t>Dr. Adenike Davidson </a:t>
            </a:r>
            <a:r>
              <a:rPr lang="en-US" sz="1600" dirty="0"/>
              <a:t>serves as Dean of the College of Humanities, Education, and Social Sciences, Professor of Literature and Gender Studies, at Delaware State University, an HBCU. She has served as Director of Women’s and Gender Studies and teaches Literature and Gender Studies courses. Her research areas include African American Literature, Race/Gender/Class, Afro Futurism, and Literary Theory. </a:t>
            </a:r>
            <a:endParaRPr lang="en-US" sz="16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05585F7A-EAC6-B521-2574-DCA72DFA4AC4}"/>
              </a:ext>
            </a:extLst>
          </p:cNvPr>
          <p:cNvPicPr>
            <a:picLocks noChangeAspect="1"/>
          </p:cNvPicPr>
          <p:nvPr/>
        </p:nvPicPr>
        <p:blipFill>
          <a:blip r:embed="rId2"/>
          <a:stretch>
            <a:fillRect/>
          </a:stretch>
        </p:blipFill>
        <p:spPr>
          <a:xfrm>
            <a:off x="3691327" y="1898769"/>
            <a:ext cx="2139950" cy="2856888"/>
          </a:xfrm>
          <a:prstGeom prst="rect">
            <a:avLst/>
          </a:prstGeom>
        </p:spPr>
      </p:pic>
    </p:spTree>
    <p:extLst>
      <p:ext uri="{BB962C8B-B14F-4D97-AF65-F5344CB8AC3E}">
        <p14:creationId xmlns:p14="http://schemas.microsoft.com/office/powerpoint/2010/main" val="1833574270"/>
      </p:ext>
    </p:extLst>
  </p:cSld>
  <p:clrMapOvr>
    <a:masterClrMapping/>
  </p:clrMapOvr>
</p:sld>
</file>

<file path=ppt/theme/theme1.xml><?xml version="1.0" encoding="utf-8"?>
<a:theme xmlns:a="http://schemas.openxmlformats.org/drawingml/2006/main" name="Office Theme">
  <a:themeElements>
    <a:clrScheme name="Ramapo Bold">
      <a:dk1>
        <a:srgbClr val="000000"/>
      </a:dk1>
      <a:lt1>
        <a:srgbClr val="FFFFFF"/>
      </a:lt1>
      <a:dk2>
        <a:srgbClr val="862633"/>
      </a:dk2>
      <a:lt2>
        <a:srgbClr val="FCFCFB"/>
      </a:lt2>
      <a:accent1>
        <a:srgbClr val="24282A"/>
      </a:accent1>
      <a:accent2>
        <a:srgbClr val="545658"/>
      </a:accent2>
      <a:accent3>
        <a:srgbClr val="D7D2CB"/>
      </a:accent3>
      <a:accent4>
        <a:srgbClr val="EAE9E5"/>
      </a:accent4>
      <a:accent5>
        <a:srgbClr val="CBA051"/>
      </a:accent5>
      <a:accent6>
        <a:srgbClr val="D50032"/>
      </a:accent6>
      <a:hlink>
        <a:srgbClr val="862633"/>
      </a:hlink>
      <a:folHlink>
        <a:srgbClr val="DAC093"/>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2C4D923D-21BF-B24E-AD2C-E332EFCA9A9E}" vid="{40A5D150-4C39-8D41-9905-AD34E21A2068}"/>
    </a:ext>
  </a:extLst>
</a:theme>
</file>

<file path=docProps/app.xml><?xml version="1.0" encoding="utf-8"?>
<Properties xmlns="http://schemas.openxmlformats.org/officeDocument/2006/extended-properties" xmlns:vt="http://schemas.openxmlformats.org/officeDocument/2006/docPropsVTypes">
  <Template>RCNJ PPT Template 4.3 (2)</Template>
  <TotalTime>1565</TotalTime>
  <Words>123</Words>
  <Application>Microsoft Macintosh PowerPoint</Application>
  <PresentationFormat>On-screen Show (4:3)</PresentationFormat>
  <Paragraphs>7</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Arial Black</vt:lpstr>
      <vt:lpstr>Office Theme</vt:lpstr>
      <vt:lpstr>Summer Reading </vt:lpstr>
      <vt:lpstr>Convocation</vt:lpstr>
    </vt:vector>
  </TitlesOfParts>
  <Company>Ramapo College of 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bwillia1</dc:creator>
  <cp:lastModifiedBy>pcampbel</cp:lastModifiedBy>
  <cp:revision>47</cp:revision>
  <dcterms:created xsi:type="dcterms:W3CDTF">2021-10-25T18:09:32Z</dcterms:created>
  <dcterms:modified xsi:type="dcterms:W3CDTF">2026-04-24T17:00:15Z</dcterms:modified>
</cp:coreProperties>
</file>