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79" d="100"/>
          <a:sy n="79" d="100"/>
        </p:scale>
        <p:origin x="83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B26BB-19F2-CBA4-F894-2DEAF979D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DC91C5-4757-1000-685F-2A318F5A65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0C70B-E4DE-C4FD-2BC3-9972A85A7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BB6CE-9082-2A20-E0F3-1EE77E83F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7C7CC-01F6-9217-1B86-0B51DF076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20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E3DD-9616-4F8C-E1A6-B14EFA74F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C3D2AA-CB69-4407-169A-8B5264E385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5927D-DF98-C2DD-FFEF-089351BB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4B305-BDA8-B88B-3708-6846C54B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433B7-AC8C-8ACA-50DB-BE464A312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3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CE3C65-50EA-20C3-154A-31D6F5C6E0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5B46B4-51A7-5A5A-CB64-B8D11B4E51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8BEF0-39FF-1290-391A-675CE7A96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64B07-507C-BFCC-99FF-EDDEA605E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8AA1C-3346-3EF8-C261-C4B7DCA5D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3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22A92-0104-EE6C-AA35-95A3F33D9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D21D-B646-D864-C3CE-050DEC4E9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406D7-97AC-EC18-0735-F5503E266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2419C-6BF2-7CFD-768E-F16EB359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2267F-0EB9-C30A-6898-162CC41F2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543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2AE99-9362-7D73-42C5-BFC7A192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F7C2F-9EE7-940F-BE84-DDD1E0F23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4A78D-1E44-4AE9-7254-0C13C0B65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E1D62-74D3-6A73-0CD8-1F5ADBB38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91803-F8BB-CA89-AF29-1844F50D0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80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32F7E-E008-023B-A665-D2CF5DFE6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10E04-D8C3-62CD-36ED-1162A01C1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B9D43-B7A5-0229-D8FE-66AC34638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BD8DA7-142B-EAD1-7411-08433683B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45A13-9C44-754E-317B-082D7824C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04A63-1A55-7D8F-1BF0-2C8E8191F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463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0B080-C944-3CA3-7277-C510BDE3E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03961-00E6-353F-1274-382360911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F136E-92B5-105A-8EC1-08627B342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FD0C9-2E87-C0D3-8D9A-E88876FFDC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A2C4E9-5EFF-0811-94F6-E787A22DA6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FD567F-8E40-AFCA-4D4A-AF93FA33C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DB9DB-75C7-2A20-FF3B-F8B3F201D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5C5C21-C58F-4AD2-2AC1-2646599F1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65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CC892-062D-5771-7D6C-25C56A845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E0FEF-C9D1-BF41-E89B-1D34CB9BC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2D3BA5-946C-0427-35BA-316DAE98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8C1658-2225-3E71-A471-58AD0E65B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2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EAA7A7-C8C7-9FC3-F36E-FA39C417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3916F2-11F1-1C81-8431-5FB9A9419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03410-E256-F816-5497-9D1A163E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7E6B70-A140-6D85-9181-8D6EF9314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DABDF-7144-E75D-A836-8BB79E0890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18D25D-4CCF-CA50-4D68-A9D403637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4B55B-005D-9386-462F-764750F2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D016E2-5006-1839-8932-FDBDD920C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5D674-26F9-2479-E6E7-78CBFA8B8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05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02277-D88C-BFC3-37F4-672A0261F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8321E1-47DC-15D2-4A56-02C89231D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922725-C408-04E4-91AF-91ABC0F1C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FDF27-BC2B-8F83-5B47-5057F16E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2E8839-0571-EE58-D427-317ECBA9E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5096C7-EB9F-7CE0-80FC-E8CAE0E68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2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8984A7-7F34-E607-5370-6766322DC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2769A-D3FF-F6CE-34E0-2273E8261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B34FB-641C-AC61-ACA1-C3B589D536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9F1FCE0-F90E-4DA4-9ED8-3D020E603481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48E702-E1DF-14C8-1C33-5390E29062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39877-07E8-0A74-CEE0-E6981F5EEA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A18381-3CBE-4F75-9A48-BCE8EBAEC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67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49E6902-84C9-67F2-9BFA-55E15D5F1D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758597"/>
              </p:ext>
            </p:extLst>
          </p:nvPr>
        </p:nvGraphicFramePr>
        <p:xfrm>
          <a:off x="2032000" y="719666"/>
          <a:ext cx="8127999" cy="585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6229695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07575732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9117869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Bylaws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Proposed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62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Composition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president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rep. each from TAS, SSHS, ASB, HGS, CA and Library (x6)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at-large faculty rep. for untenured faculty (must be under 11 years)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at-large faculty rep. for adjuncts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non-voting secretary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president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2 reps each from SSNH, ASB, SSSSW, and SAHE (x8)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Library rep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1 non-voting secretary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4833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Selected amongst FAEC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Vice-president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Vice-president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Rep for untenured faculty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Rep for adjuncts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Rep for undergraduate studies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1431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Total number of members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81623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B65DB42-47D3-ACD7-2D19-FFC509F1494A}"/>
              </a:ext>
            </a:extLst>
          </p:cNvPr>
          <p:cNvSpPr txBox="1"/>
          <p:nvPr/>
        </p:nvSpPr>
        <p:spPr>
          <a:xfrm>
            <a:off x="2230362" y="183848"/>
            <a:ext cx="7687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FAEC Composition Changes</a:t>
            </a:r>
          </a:p>
        </p:txBody>
      </p:sp>
    </p:spTree>
    <p:extLst>
      <p:ext uri="{BB962C8B-B14F-4D97-AF65-F5344CB8AC3E}">
        <p14:creationId xmlns:p14="http://schemas.microsoft.com/office/powerpoint/2010/main" val="1448931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100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Matthew Jobrack</dc:creator>
  <cp:lastModifiedBy>Matthew Jobrack</cp:lastModifiedBy>
  <cp:revision>1</cp:revision>
  <dcterms:created xsi:type="dcterms:W3CDTF">2026-02-24T14:10:41Z</dcterms:created>
  <dcterms:modified xsi:type="dcterms:W3CDTF">2026-02-24T14:19:31Z</dcterms:modified>
</cp:coreProperties>
</file>