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2c301e6a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2c301e6a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2c301e6a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92c301e6a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ramapo.edu/fa/gecco/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 Revision Process: Update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January 21, 2026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Updated GECCo Website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u="sng">
                <a:solidFill>
                  <a:schemeClr val="hlink"/>
                </a:solidFill>
                <a:hlinkClick r:id="rId3"/>
              </a:rPr>
              <a:t>https://www.ramapo.edu/fa/gecco/</a:t>
            </a:r>
            <a:endParaRPr sz="2000"/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1768"/>
          <a:stretch/>
        </p:blipFill>
        <p:spPr>
          <a:xfrm>
            <a:off x="4835725" y="78706"/>
            <a:ext cx="4045199" cy="49860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Gathering Feedback</a:t>
            </a:r>
            <a:endParaRPr/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799675" y="251575"/>
            <a:ext cx="4114800" cy="466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Feedback Form available via GECCo website: </a:t>
            </a:r>
            <a:endParaRPr b="1" sz="134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	</a:t>
            </a:r>
            <a:r>
              <a:rPr i="1" lang="en" sz="1340">
                <a:solidFill>
                  <a:schemeClr val="dk1"/>
                </a:solidFill>
              </a:rPr>
              <a:t>GE Revision Process 2025-2027 tab</a:t>
            </a:r>
            <a:endParaRPr i="1" sz="134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" sz="1340">
                <a:solidFill>
                  <a:schemeClr val="dk1"/>
                </a:solidFill>
              </a:rPr>
              <a:t>https://www.ramapo.edu/fa/gecco/</a:t>
            </a:r>
            <a:endParaRPr sz="134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GE </a:t>
            </a:r>
            <a:r>
              <a:rPr b="1" lang="en" sz="1340">
                <a:solidFill>
                  <a:schemeClr val="dk1"/>
                </a:solidFill>
              </a:rPr>
              <a:t>Discussion at </a:t>
            </a:r>
            <a:r>
              <a:rPr b="1" lang="en" sz="1340">
                <a:solidFill>
                  <a:schemeClr val="dk1"/>
                </a:solidFill>
              </a:rPr>
              <a:t>UC meetings:</a:t>
            </a:r>
            <a:endParaRPr b="1" sz="134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1340">
                <a:solidFill>
                  <a:schemeClr val="dk1"/>
                </a:solidFill>
              </a:rPr>
              <a:t>ASB - 1/28 </a:t>
            </a:r>
            <a:endParaRPr sz="134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1340">
                <a:solidFill>
                  <a:schemeClr val="dk1"/>
                </a:solidFill>
              </a:rPr>
              <a:t>CA - 1/28</a:t>
            </a:r>
            <a:endParaRPr sz="134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" sz="1340">
                <a:solidFill>
                  <a:schemeClr val="dk1"/>
                </a:solidFill>
              </a:rPr>
              <a:t>HGS - 2/18 </a:t>
            </a:r>
            <a:endParaRPr sz="134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1340">
                <a:solidFill>
                  <a:schemeClr val="dk1"/>
                </a:solidFill>
              </a:rPr>
              <a:t>Library - 1/28</a:t>
            </a:r>
            <a:endParaRPr sz="1340">
              <a:solidFill>
                <a:schemeClr val="dk1"/>
              </a:solidFill>
            </a:endParaRPr>
          </a:p>
          <a:p>
            <a:pPr indent="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852"/>
              <a:buFont typeface="Arial"/>
              <a:buNone/>
            </a:pPr>
            <a:r>
              <a:rPr lang="en" sz="1340">
                <a:solidFill>
                  <a:schemeClr val="dk1"/>
                </a:solidFill>
              </a:rPr>
              <a:t>SSHS - 2/18</a:t>
            </a:r>
            <a:endParaRPr sz="1340">
              <a:solidFill>
                <a:schemeClr val="dk1"/>
              </a:solidFill>
            </a:endParaRPr>
          </a:p>
          <a:p>
            <a:pPr indent="45720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lang="en" sz="1340">
                <a:solidFill>
                  <a:schemeClr val="dk1"/>
                </a:solidFill>
              </a:rPr>
              <a:t>TAS - 1/28</a:t>
            </a:r>
            <a:endParaRPr sz="134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Faculty Forum: </a:t>
            </a:r>
            <a:r>
              <a:rPr lang="en" sz="1340">
                <a:solidFill>
                  <a:schemeClr val="dk1"/>
                </a:solidFill>
              </a:rPr>
              <a:t>February 25</a:t>
            </a:r>
            <a:endParaRPr sz="134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Faculty Development Week:</a:t>
            </a:r>
            <a:r>
              <a:rPr lang="en" sz="1340">
                <a:solidFill>
                  <a:schemeClr val="dk1"/>
                </a:solidFill>
              </a:rPr>
              <a:t> March 11</a:t>
            </a:r>
            <a:endParaRPr sz="134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852"/>
              <a:buNone/>
            </a:pPr>
            <a:r>
              <a:rPr b="1" lang="en" sz="1340">
                <a:solidFill>
                  <a:schemeClr val="dk1"/>
                </a:solidFill>
              </a:rPr>
              <a:t>GECCo Office Hours:</a:t>
            </a:r>
            <a:r>
              <a:rPr lang="en" sz="1340">
                <a:solidFill>
                  <a:schemeClr val="dk1"/>
                </a:solidFill>
              </a:rPr>
              <a:t> TBA</a:t>
            </a:r>
            <a:endParaRPr sz="134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