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2"/>
    <p:restoredTop sz="94625"/>
  </p:normalViewPr>
  <p:slideViewPr>
    <p:cSldViewPr snapToGrid="0" snapToObjects="1">
      <p:cViewPr varScale="1">
        <p:scale>
          <a:sx n="91" d="100"/>
          <a:sy n="91" d="100"/>
        </p:scale>
        <p:origin x="-1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AE5175-1C91-5043-BB21-B884915D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98B4E-2E3E-4347-A023-04027A075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371600"/>
            <a:ext cx="8588829" cy="2885623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08902E-C874-334E-B892-8F49CF0B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50230"/>
            <a:ext cx="7772400" cy="1513113"/>
          </a:xfrm>
        </p:spPr>
        <p:txBody>
          <a:bodyPr anchor="ctr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C4E7D9-7871-9C44-AEAB-2E9F150D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1AEE91-A16B-5C49-9DD3-B7BA6B18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52932B-B978-D248-8210-9049FDE3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C3CA08-8509-DC47-A60C-B9827E2A7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C665720-E491-A34E-8E2F-60B1E641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27574EC-90C6-9046-B64D-6882B45A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1D033F-EC83-034A-8D2F-DBC38AB3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2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002658-63EC-8F43-9B93-8F4FDBC548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61AA6-9B2B-6C4C-9201-1E54FD13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99A98C-8A97-0A41-AF02-7B1A0F0A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63287"/>
            <a:ext cx="6172200" cy="4497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50B398-3B01-9542-A9E1-950C122FA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DEAE15-C206-FF4F-BC48-B5973A2E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6C9699-9A75-D749-84C0-2A826E94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4BEC65-4294-EB48-83F1-7CC5430D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9C8BBD-7064-5741-B671-8EF2DE719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07790D-AED3-C848-B102-F1A3C63E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851"/>
            <a:ext cx="3932237" cy="191501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C902DA-6D77-5C42-9AE7-93B16066E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283A11-BC70-7A4A-8134-411A8397E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4844"/>
            <a:ext cx="3932237" cy="24441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62D0CB-EB7A-084F-91EA-CAAF8DCE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24D4A3-2E04-5A49-899D-80FB14C5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27CC1D-B58A-FE4B-BC37-D6ADCF9A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0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C8BA62-DEDB-4D45-85D2-82537D144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552166-5EBE-7744-B409-EB93A1B0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574" y="365125"/>
            <a:ext cx="86272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534865-2E41-1F4D-BED3-4B74C846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A2C49B-4E0A-584D-9CC2-3B1E2C5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9C3C36-DFDA-4140-965F-2FA5844D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68843B-8D37-F044-BDF1-79C5786C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036C56-8377-BB43-B728-775732862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2BE9DC-273B-194B-BC5E-FB06B8D9C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CB4AC8-97E2-464D-9EC5-2754B234E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46661"/>
            <a:ext cx="7734300" cy="48303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FDCC4-9CA5-EA43-81E8-48D04443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6C286-A8E2-714A-B5FC-85F5371A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78022E-4C80-5F4E-B1F1-D892BA41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1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B60496-0DB7-E647-AE20-D07E5AA41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63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8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5355FF-5A16-E84F-B704-1CF01BA9B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3" y="320675"/>
            <a:ext cx="859334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390C78-2A8A-5A4C-9467-D59DA057C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5904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D27586-82C4-5042-BCD8-3B832B31B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574" y="363537"/>
            <a:ext cx="861922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7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9BE638-D22D-964C-9C0E-0C223D1E1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18DBE9-072B-7241-8A87-71975F07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90ED09-B9EE-084E-82F8-32CFEFE5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526643-5CAD-CD44-B814-180BDDDD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9FCC28-1FB5-E54C-9D07-7BE932DC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7225A-88E4-6E43-B0E8-EE0330BA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EA7C0A-33A0-7E43-A747-A81C2AFE5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F4EEE-DC01-684F-83BF-8FCBEE30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962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C78EED-1FD4-D94A-97D0-F847F8679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6B8DD1-7C85-624C-B205-44A74D12A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AEBE36-2F6E-0347-9313-4065B2C9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D8711D-1157-DB4F-9CC3-187EDC71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6C7687-6A98-7043-90C4-21063642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1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6CF3A1E-AC7A-934A-BA2B-FACB91B1B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1DCE7-4BBF-2B49-B53B-0F4112F4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36" y="365125"/>
            <a:ext cx="865375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2CD234-176B-C840-B26F-FDA48DC0B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ECF719-3078-6B42-8583-5BA3EFFDE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1E490F-C95E-0842-A74B-2D85F9248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A4FFC72-488A-944B-ADAF-AFD18763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ADAE21-1C92-E24E-A06D-D4C4D934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E98D20-7B5F-9F43-AFB2-8C28EE36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143AEA-3E6A-224E-9903-3F6EF9B9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50488D-F2DD-8648-9047-BB25F990C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851582-F1C5-4846-8D4D-A8235631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7987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F12522-5972-5544-B2B0-569B7462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5DA1CB-FAF7-ED44-9564-1F0DCBCA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518600-5988-B84F-B98F-31918F31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5A5D83-D6EE-0D46-97E5-BD8C3257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A53595-CFB4-4F42-B39C-95BF25B4B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A088D6-B061-7F4A-9C87-7DDB38C5A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62C9-745F-D148-9383-9FE007AA26B2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6C2F4A-951D-5E4E-B60F-E3F96F17D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7DC374-17D3-CB49-B67E-DD6B2AA54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2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abzug@ramapo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FB148A-C619-4E40-9CDE-B683377E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Resource Center Spring 2026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1BE113-6B0E-EF46-8C46-BCA3CDCFE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Weekly Newsletter: Tuesday Mornings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Teaching Circles/Book Clubs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How to do Nothing </a:t>
            </a:r>
            <a:r>
              <a:rPr lang="en-US" dirty="0"/>
              <a:t>(Thursday 1/29, AC202)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An Inclusive Pedagogy Circle </a:t>
            </a:r>
            <a:r>
              <a:rPr lang="en-US" dirty="0"/>
              <a:t>(last Thursdays (1/29),1:00pm remote/Dasgupta)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Making Music in Cybernetic America </a:t>
            </a:r>
            <a:r>
              <a:rPr lang="en-US" dirty="0"/>
              <a:t>(Wednesday, 2/25 3pm)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Joy-Centered Pedagogy </a:t>
            </a:r>
            <a:r>
              <a:rPr lang="en-US" dirty="0"/>
              <a:t>(Weds. 2/11, remote 8:00, </a:t>
            </a:r>
            <a:r>
              <a:rPr lang="en-US" dirty="0">
                <a:hlinkClick r:id="rId2"/>
              </a:rPr>
              <a:t>Rabzug@ramapo.edu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Make Your Own!!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Pressing Pedagogical Predicaments: Various Dates/Times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Tech-Free Pedagogy With Prof. Maya </a:t>
            </a:r>
            <a:r>
              <a:rPr lang="en-US" dirty="0" err="1"/>
              <a:t>Poran</a:t>
            </a:r>
            <a:r>
              <a:rPr lang="en-US" dirty="0"/>
              <a:t>: Weds. 2/11, 1:00pm, FRC)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Mini </a:t>
            </a:r>
            <a:r>
              <a:rPr lang="en-US" dirty="0" err="1"/>
              <a:t>TechFest</a:t>
            </a:r>
            <a:r>
              <a:rPr lang="en-US" dirty="0"/>
              <a:t> with librarian Victoria </a:t>
            </a:r>
            <a:r>
              <a:rPr lang="en-US" dirty="0" err="1"/>
              <a:t>Sciancalepore</a:t>
            </a:r>
            <a:r>
              <a:rPr lang="en-US" dirty="0"/>
              <a:t> (Wednesday TBD)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AI and </a:t>
            </a:r>
            <a:r>
              <a:rPr lang="en-US"/>
              <a:t>Writing Strategies: TBD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FACULTY DEVELOPMENT WEEK: INTERNATIONAL INFUSION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Panels, Roundtables, Talks, FOOD: March 9</a:t>
            </a:r>
            <a:r>
              <a:rPr lang="en-US" baseline="30000" dirty="0"/>
              <a:t>th</a:t>
            </a:r>
            <a:r>
              <a:rPr lang="en-US" dirty="0"/>
              <a:t>-13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455377"/>
      </p:ext>
    </p:extLst>
  </p:cSld>
  <p:clrMapOvr>
    <a:masterClrMapping/>
  </p:clrMapOvr>
</p:sld>
</file>

<file path=ppt/theme/theme1.xml><?xml version="1.0" encoding="utf-8"?>
<a:theme xmlns:a="http://schemas.openxmlformats.org/drawingml/2006/main" name="FRC-S26-Programming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 Announcements Spring 2026" id="{D31655F1-6203-46EF-AAAC-3E8B1AD929A2}" vid="{402449AA-963C-4C62-BDAC-17A63C88B3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FRC-S26-Programming.potx</Template>
  <TotalTime>6753</TotalTime>
  <Words>150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FRC-S26-Programming</vt:lpstr>
      <vt:lpstr>Faculty Resource Center Spring 2026 Programming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ccis</cp:lastModifiedBy>
  <cp:revision>9</cp:revision>
  <dcterms:created xsi:type="dcterms:W3CDTF">2021-07-01T19:59:43Z</dcterms:created>
  <dcterms:modified xsi:type="dcterms:W3CDTF">2026-01-21T12:36:30Z</dcterms:modified>
</cp:coreProperties>
</file>