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5"/>
  </p:normalViewPr>
  <p:slideViewPr>
    <p:cSldViewPr snapToGrid="0" snapToObjects="1">
      <p:cViewPr varScale="1">
        <p:scale>
          <a:sx n="76" d="100"/>
          <a:sy n="76" d="100"/>
        </p:scale>
        <p:origin x="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AE5175-1C91-5043-BB21-B884915D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98B4E-2E3E-4347-A023-04027A07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71600"/>
            <a:ext cx="8588829" cy="2885623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8902E-C874-334E-B892-8F49CF0B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50230"/>
            <a:ext cx="7772400" cy="1513113"/>
          </a:xfrm>
        </p:spPr>
        <p:txBody>
          <a:bodyPr anchor="ctr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E7D9-7871-9C44-AEAB-2E9F150D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EE91-A16B-5C49-9DD3-B7BA6B1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932B-B978-D248-8210-9049FDE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C3CA08-8509-DC47-A60C-B9827E2A7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65720-E491-A34E-8E2F-60B1E6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574EC-90C6-9046-B64D-6882B45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033F-EC83-034A-8D2F-DBC38AB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002658-63EC-8F43-9B93-8F4FDBC548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61AA6-9B2B-6C4C-9201-1E54FD13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98C-8A97-0A41-AF02-7B1A0F0A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3287"/>
            <a:ext cx="6172200" cy="4497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0B398-3B01-9542-A9E1-950C122F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AE15-C206-FF4F-BC48-B5973A2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C9699-9A75-D749-84C0-2A826E9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EC65-4294-EB48-83F1-7CC5430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9C8BBD-7064-5741-B671-8EF2DE719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7790D-AED3-C848-B102-F1A3C63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1"/>
            <a:ext cx="3932237" cy="191501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902DA-6D77-5C42-9AE7-93B160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83A11-BC70-7A4A-8134-411A8397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4844"/>
            <a:ext cx="3932237" cy="24441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D0CB-EB7A-084F-91EA-CAAF8DC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4D4A3-2E04-5A49-899D-80FB14C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CC1D-B58A-FE4B-BC37-D6ADCF9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C8BA62-DEDB-4D45-85D2-82537D144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52166-5EBE-7744-B409-EB93A1B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74" y="365125"/>
            <a:ext cx="86272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34865-2E41-1F4D-BED3-4B74C846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C49B-4E0A-584D-9CC2-3B1E2C5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3C36-DFDA-4140-965F-2FA5844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843B-8D37-F044-BDF1-79C5786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036C56-8377-BB43-B728-775732862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BE9DC-273B-194B-BC5E-FB06B8D9C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B4AC8-97E2-464D-9EC5-2754B234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46661"/>
            <a:ext cx="7734300" cy="48303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DCC4-9CA5-EA43-81E8-48D0444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C286-A8E2-714A-B5FC-85F5371A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022E-4C80-5F4E-B1F1-D892BA41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B60496-0DB7-E647-AE20-D07E5AA41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63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5355FF-5A16-E84F-B704-1CF01BA9B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3" y="320675"/>
            <a:ext cx="85933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390C78-2A8A-5A4C-9467-D59DA057C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5904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D27586-82C4-5042-BCD8-3B832B31B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74" y="363537"/>
            <a:ext cx="861922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9BE638-D22D-964C-9C0E-0C223D1E1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8DBE9-072B-7241-8A87-71975F0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ED09-B9EE-084E-82F8-32CFEFE5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6643-5CAD-CD44-B814-180BDDD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CC28-1FB5-E54C-9D07-7BE932DC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7225A-88E4-6E43-B0E8-EE0330B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A7C0A-33A0-7E43-A747-A81C2AFE5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4EEE-DC01-684F-83BF-8FCBEE3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8EED-1FD4-D94A-97D0-F847F867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DD1-7C85-624C-B205-44A74D12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BE36-2F6E-0347-9313-4065B2C9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8711D-1157-DB4F-9CC3-187EDC7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7687-6A98-7043-90C4-2106364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CF3A1E-AC7A-934A-BA2B-FACB91B1B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1DCE7-4BBF-2B49-B53B-0F4112F4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365125"/>
            <a:ext cx="865375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D234-176B-C840-B26F-FDA48DC0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F719-3078-6B42-8583-5BA3EFFD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E490F-C95E-0842-A74B-2D85F924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FFC72-488A-944B-ADAF-AFD18763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DAE21-1C92-E24E-A06D-D4C4D93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98D20-7B5F-9F43-AFB2-8C28EE3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43AEA-3E6A-224E-9903-3F6EF9B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50488D-F2DD-8648-9047-BB25F990C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51582-F1C5-4846-8D4D-A823563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7987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12522-5972-5544-B2B0-569B746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DA1CB-FAF7-ED44-9564-1F0DCBC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18600-5988-B84F-B98F-31918F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A5D83-D6EE-0D46-97E5-BD8C3257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3595-CFB4-4F42-B39C-95BF25B4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88D6-B061-7F4A-9C87-7DDB38C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62C9-745F-D148-9383-9FE007AA26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2F4A-951D-5E4E-B60F-E3F96F17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C374-17D3-CB49-B67E-DD6B2AA5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148A-C619-4E40-9CDE-B683377E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454551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Program Name &amp; Course Description Change for BA Minor: FROM “Business Analytics”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TO “Business Analytics and Applied AI”</a:t>
            </a:r>
            <a:endParaRPr lang="en-US" sz="24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882"/>
          <a:stretch/>
        </p:blipFill>
        <p:spPr>
          <a:xfrm>
            <a:off x="1526795" y="1664608"/>
            <a:ext cx="8363445" cy="49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17DB2F1-55F0-3543-B584-C7E55D31B72E}" vid="{01196221-1589-4449-AC62-F38E4A8D6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2024-25 EOY Report</Template>
  <TotalTime>3</TotalTime>
  <Words>15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Office Theme</vt:lpstr>
      <vt:lpstr>Program Name &amp; Course Description Change for BA Minor: FROM “Business Analytics”  TO “Business Analytics and Applied AI”</vt:lpstr>
    </vt:vector>
  </TitlesOfParts>
  <Company>Ramapo College of 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Name &amp; Course Description Change for BA Minor: FROM “Business Analytics”  TO “Business Analytics and Applied AI”</dc:title>
  <dc:creator>staranto</dc:creator>
  <cp:lastModifiedBy>staranto</cp:lastModifiedBy>
  <cp:revision>1</cp:revision>
  <dcterms:created xsi:type="dcterms:W3CDTF">2025-10-28T12:50:23Z</dcterms:created>
  <dcterms:modified xsi:type="dcterms:W3CDTF">2025-10-28T12:53:48Z</dcterms:modified>
</cp:coreProperties>
</file>