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/>
    <p:restoredTop sz="94625"/>
  </p:normalViewPr>
  <p:slideViewPr>
    <p:cSldViewPr snapToGrid="0" snapToObjects="1">
      <p:cViewPr varScale="1">
        <p:scale>
          <a:sx n="103" d="100"/>
          <a:sy n="103" d="100"/>
        </p:scale>
        <p:origin x="1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AAEBC-E5DE-6E45-A42C-A1EA1BC2C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98B4E-2E3E-4347-A023-04027A07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6" y="1371601"/>
            <a:ext cx="6441622" cy="2885623"/>
          </a:xfrm>
        </p:spPr>
        <p:txBody>
          <a:bodyPr anchor="ctr" anchorCtr="0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8902E-C874-334E-B892-8F49CF0B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50231"/>
            <a:ext cx="5829300" cy="1513113"/>
          </a:xfrm>
        </p:spPr>
        <p:txBody>
          <a:bodyPr anchor="ctr" anchorCtr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E7D9-7871-9C44-AEAB-2E9F150D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EE91-A16B-5C49-9DD3-B7BA6B1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932B-B978-D248-8210-9049FDE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F25F56-C957-4647-9D39-C37665D0A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65720-E491-A34E-8E2F-60B1E6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574EC-90C6-9046-B64D-6882B45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033F-EC83-034A-8D2F-DBC38AB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7930BA-CBF1-9A40-A4FC-C116E24A4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61AA6-9B2B-6C4C-9201-1E54FD13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98C-8A97-0A41-AF02-7B1A0F0A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63288"/>
            <a:ext cx="4629150" cy="4497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0B398-3B01-9542-A9E1-950C122F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AE15-C206-FF4F-BC48-B5973A2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C9699-9A75-D749-84C0-2A826E9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EC65-4294-EB48-83F1-7CC5430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2020F6-0188-FE47-925C-F5C2AC396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7790D-AED3-C848-B102-F1A3C63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404852"/>
            <a:ext cx="2949178" cy="191501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902DA-6D77-5C42-9AE7-93B160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83A11-BC70-7A4A-8134-411A8397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424845"/>
            <a:ext cx="2949178" cy="244414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D0CB-EB7A-084F-91EA-CAAF8DC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4D4A3-2E04-5A49-899D-80FB14C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CC1D-B58A-FE4B-BC37-D6ADCF9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C18D46-CFB6-1C4B-9FC0-8EC07369A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52166-5EBE-7744-B409-EB93A1B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65126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34865-2E41-1F4D-BED3-4B74C846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C49B-4E0A-584D-9CC2-3B1E2C5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3C36-DFDA-4140-965F-2FA5844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843B-8D37-F044-BDF1-79C5786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E7B534-5776-3847-93D8-84A27D798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BE9DC-273B-194B-BC5E-FB06B8D9C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B4AC8-97E2-464D-9EC5-2754B234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46661"/>
            <a:ext cx="5800725" cy="48303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DCC4-9CA5-EA43-81E8-48D0444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C286-A8E2-714A-B5FC-85F5371A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022E-4C80-5F4E-B1F1-D892BA41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7BF438-3DE7-F54E-BEF5-EBA820CCF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F7A746-610E-D44B-85AF-2BE80C30A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20676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78E74-C4E2-3841-AC1C-E17441B88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AB6F14-D77A-A84A-8815-C76C756A3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63538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2387C5-CB14-C74C-92FC-D4FBA419B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8DBE9-072B-7241-8A87-71975F0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ED09-B9EE-084E-82F8-32CFEFE5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6643-5CAD-CD44-B814-180BDDD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CC28-1FB5-E54C-9D07-7BE932DC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7225A-88E4-6E43-B0E8-EE0330B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0EC56D-664E-1E4F-B6ED-7FE51EA0A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4EEE-DC01-684F-83BF-8FCBEE3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8EED-1FD4-D94A-97D0-F847F867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DD1-7C85-624C-B205-44A74D12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BE36-2F6E-0347-9313-4065B2C9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8711D-1157-DB4F-9CC3-187EDC7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7687-6A98-7043-90C4-2106364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4227CD-9EF9-8549-84D6-FC28026F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1DCE7-4BBF-2B49-B53B-0F4112F4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49" y="365126"/>
            <a:ext cx="583049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D234-176B-C840-B26F-FDA48DC0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F719-3078-6B42-8583-5BA3EFFD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E490F-C95E-0842-A74B-2D85F924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FFC72-488A-944B-ADAF-AFD18763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DAE21-1C92-E24E-A06D-D4C4D93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98D20-7B5F-9F43-AFB2-8C28EE3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43AEA-3E6A-224E-9903-3F6EF9B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40111-8F89-D446-8524-09C45E25D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51582-F1C5-4846-8D4D-A823563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12522-5972-5544-B2B0-569B746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DA1CB-FAF7-ED44-9564-1F0DCBC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18600-5988-B84F-B98F-31918F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A5D83-D6EE-0D46-97E5-BD8C3257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3595-CFB4-4F42-B39C-95BF25B4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88D6-B061-7F4A-9C87-7DDB38C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62C9-745F-D148-9383-9FE007AA26B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2F4A-951D-5E4E-B60F-E3F96F17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C374-17D3-CB49-B67E-DD6B2AA5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3484605" y="370702"/>
            <a:ext cx="3142616" cy="14068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Summer Reading</a:t>
            </a:r>
            <a:br>
              <a:rPr lang="en-US" dirty="0"/>
            </a:br>
            <a:r>
              <a:rPr lang="en-US" dirty="0"/>
              <a:t>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99360-A96A-F0AA-438C-F7FD6044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4" y="1123210"/>
            <a:ext cx="2725392" cy="421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A44934-CD47-BF1B-0086-3A912DA907E1}"/>
              </a:ext>
            </a:extLst>
          </p:cNvPr>
          <p:cNvSpPr txBox="1"/>
          <p:nvPr/>
        </p:nvSpPr>
        <p:spPr>
          <a:xfrm>
            <a:off x="3382178" y="2027104"/>
            <a:ext cx="3229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653239"/>
                </a:solidFill>
                <a:effectLst/>
                <a:latin typeface="adriane"/>
              </a:rPr>
              <a:t>Author Morgan Talty, a citizen of the Penobscot Indian Nation, is a National Book Foundation 5 under 35 Honoree. </a:t>
            </a:r>
            <a:r>
              <a:rPr lang="en-US" b="0" i="1" dirty="0">
                <a:solidFill>
                  <a:srgbClr val="653239"/>
                </a:solidFill>
                <a:effectLst/>
                <a:latin typeface="adriane"/>
              </a:rPr>
              <a:t>Fire Exit </a:t>
            </a:r>
            <a:r>
              <a:rPr lang="en-US" b="0" i="0" dirty="0">
                <a:solidFill>
                  <a:srgbClr val="653239"/>
                </a:solidFill>
                <a:effectLst/>
                <a:latin typeface="adriane"/>
              </a:rPr>
              <a:t>is a finalist for the 2024 Joyce Carol Oates Prize.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4F8968A-D2B8-68C5-A0D1-CEFFD1B279A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7043" y="5695860"/>
            <a:ext cx="5090543" cy="104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join us for Opening Convocation </a:t>
            </a:r>
          </a:p>
          <a:p>
            <a:pPr algn="ctr"/>
            <a:r>
              <a:rPr lang="en-US" dirty="0"/>
              <a:t>Tuesday August 26 @1:30pm Bradley Center </a:t>
            </a:r>
          </a:p>
          <a:p>
            <a:pPr algn="ctr"/>
            <a:r>
              <a:rPr lang="en-US" dirty="0"/>
              <a:t>All are welcome!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A9367-9264-48BE-A250-86D5CBEBD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433" y="3877476"/>
            <a:ext cx="1724153" cy="1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7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2C4D923D-21BF-B24E-AD2C-E332EFCA9A9E}" vid="{40A5D150-4C39-8D41-9905-AD34E21A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RCNJ PPT Template 4.3 (2)</Template>
  <TotalTime>1504</TotalTime>
  <Words>56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adriane</vt:lpstr>
      <vt:lpstr>Arial</vt:lpstr>
      <vt:lpstr>Arial Black</vt:lpstr>
      <vt:lpstr>Office Theme</vt:lpstr>
      <vt:lpstr>Summer Reading 2025</vt:lpstr>
    </vt:vector>
  </TitlesOfParts>
  <Company>Ramapo College of 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bwillia1</dc:creator>
  <cp:lastModifiedBy>pcampbel</cp:lastModifiedBy>
  <cp:revision>45</cp:revision>
  <dcterms:created xsi:type="dcterms:W3CDTF">2021-10-25T18:09:32Z</dcterms:created>
  <dcterms:modified xsi:type="dcterms:W3CDTF">2025-04-28T20:47:11Z</dcterms:modified>
</cp:coreProperties>
</file>