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/>
    <p:restoredTop sz="94625"/>
  </p:normalViewPr>
  <p:slideViewPr>
    <p:cSldViewPr snapToGrid="0" snapToObjects="1">
      <p:cViewPr varScale="1">
        <p:scale>
          <a:sx n="103" d="100"/>
          <a:sy n="103" d="100"/>
        </p:scale>
        <p:origin x="1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AAEBC-E5DE-6E45-A42C-A1EA1BC2C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6" y="1371601"/>
            <a:ext cx="6441622" cy="2885623"/>
          </a:xfrm>
        </p:spPr>
        <p:txBody>
          <a:bodyPr anchor="ctr" anchorCtr="0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50231"/>
            <a:ext cx="5829300" cy="1513113"/>
          </a:xfrm>
        </p:spPr>
        <p:txBody>
          <a:bodyPr anchor="ctr" anchorCtr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F25F56-C957-4647-9D39-C37665D0A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7930BA-CBF1-9A40-A4FC-C116E24A4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63288"/>
            <a:ext cx="4629150" cy="4497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2020F6-0188-FE47-925C-F5C2AC396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404852"/>
            <a:ext cx="2949178" cy="191501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424845"/>
            <a:ext cx="2949178" cy="24441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18D46-CFB6-1C4B-9FC0-8EC07369A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512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7B534-5776-3847-93D8-84A27D798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46661"/>
            <a:ext cx="5800725" cy="48303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7BF438-3DE7-F54E-BEF5-EBA820CCF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F7A746-610E-D44B-85AF-2BE80C30A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2067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78E74-C4E2-3841-AC1C-E17441B8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AB6F14-D77A-A84A-8815-C76C756A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3538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2387C5-CB14-C74C-92FC-D4FBA419B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0EC56D-664E-1E4F-B6ED-7FE51EA0A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4227CD-9EF9-8549-84D6-FC28026F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49" y="365126"/>
            <a:ext cx="583049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40111-8F89-D446-8524-09C45E25D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3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4/1/25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4A6F-8A72-D140-828E-D016B8CF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First-Year Seminar </a:t>
            </a:r>
            <a:br>
              <a:rPr lang="en-US" b="1" dirty="0"/>
            </a:br>
            <a:r>
              <a:rPr lang="en-US" b="1" dirty="0"/>
              <a:t>            @ Ramapo College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C4A5B-63FA-7146-9CED-A6608C9B0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Fall 2025: 45-50 different FYS course sections with themes that span the entire spectrum of academic disciplines.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88929D-18C5-2D72-16AF-6ABCEF638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3039762"/>
            <a:ext cx="7886699" cy="313720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/>
              <a:t>COMMON REQUIREMENTS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Research paper/assignments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Oral presentations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Class readings and discussions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Summer Reading discussions and essay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Experiential Activities on and off 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82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BD0C-7941-D6F2-D397-CFAE6198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Year Seminar Updates 4.2.25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96F90-27EE-6E0D-8E7C-8D8C6B77EA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Full-Time instructors for Fall 2025 sections – slots still available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FYS Committee seeking faculty volunteers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FYS Director </a:t>
            </a:r>
          </a:p>
          <a:p>
            <a:pPr marL="0" indent="0" algn="ctr">
              <a:buNone/>
            </a:pPr>
            <a:r>
              <a:rPr lang="en-US" sz="2000" b="1" dirty="0"/>
              <a:t>Peter A. Campbell  </a:t>
            </a:r>
          </a:p>
          <a:p>
            <a:pPr marL="0" indent="0" algn="ctr">
              <a:buNone/>
            </a:pPr>
            <a:r>
              <a:rPr lang="en-US" sz="2000" b="1" dirty="0" err="1"/>
              <a:t>pcampbel@ramapo.edu</a:t>
            </a:r>
            <a:endParaRPr lang="en-US" sz="2000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802C5-81EA-F459-6FDA-2D092244A0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Summer Reading</a:t>
            </a:r>
          </a:p>
          <a:p>
            <a:pPr marL="0" indent="0">
              <a:buNone/>
            </a:pPr>
            <a:r>
              <a:rPr lang="en-US" dirty="0"/>
              <a:t>Announced by April 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Save the Date</a:t>
            </a:r>
          </a:p>
          <a:p>
            <a:pPr marL="0" indent="0">
              <a:buNone/>
            </a:pPr>
            <a:r>
              <a:rPr lang="en-US" dirty="0"/>
              <a:t>Opening Convocation</a:t>
            </a:r>
          </a:p>
          <a:p>
            <a:pPr marL="0" indent="0">
              <a:buNone/>
            </a:pPr>
            <a:r>
              <a:rPr lang="en-US" dirty="0"/>
              <a:t>August 26, 2025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6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2C4D923D-21BF-B24E-AD2C-E332EFCA9A9E}" vid="{40A5D150-4C39-8D41-9905-AD34E21A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RCNJ PPT Template 4.3 (2)</Template>
  <TotalTime>1509</TotalTime>
  <Words>95</Words>
  <Application>Microsoft Macintosh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Black</vt:lpstr>
      <vt:lpstr>Office Theme</vt:lpstr>
      <vt:lpstr>First-Year Seminar              @ Ramapo College</vt:lpstr>
      <vt:lpstr>First Year Seminar Updates 4.2.25</vt:lpstr>
    </vt:vector>
  </TitlesOfParts>
  <Company>Ramapo College of 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bwillia1</dc:creator>
  <cp:lastModifiedBy>pcampbel</cp:lastModifiedBy>
  <cp:revision>45</cp:revision>
  <dcterms:created xsi:type="dcterms:W3CDTF">2021-10-25T18:09:32Z</dcterms:created>
  <dcterms:modified xsi:type="dcterms:W3CDTF">2025-04-01T14:50:10Z</dcterms:modified>
</cp:coreProperties>
</file>