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63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4573" autoAdjust="0"/>
    <p:restoredTop sz="86476" autoAdjust="0"/>
  </p:normalViewPr>
  <p:slideViewPr>
    <p:cSldViewPr snapToGrid="0" snapToObjects="1">
      <p:cViewPr varScale="1">
        <p:scale>
          <a:sx n="79" d="100"/>
          <a:sy n="79" d="100"/>
        </p:scale>
        <p:origin x="-57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A27C9-568B-EF4B-AD20-11AE83867899}" type="datetimeFigureOut">
              <a:rPr lang="en-US" smtClean="0"/>
              <a:t>4/30/25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40924C-19E5-6D4A-8134-F4F21CC4D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821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B472-A1C5-9242-B1FC-C869B99F46D4}" type="datetimeFigureOut">
              <a:rPr lang="en-US" smtClean="0"/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35B8-B140-8E42-989F-0FBCB472F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96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B472-A1C5-9242-B1FC-C869B99F46D4}" type="datetimeFigureOut">
              <a:rPr lang="en-US" smtClean="0"/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35B8-B140-8E42-989F-0FBCB472F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89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B472-A1C5-9242-B1FC-C869B99F46D4}" type="datetimeFigureOut">
              <a:rPr lang="en-US" smtClean="0"/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35B8-B140-8E42-989F-0FBCB472F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05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B472-A1C5-9242-B1FC-C869B99F46D4}" type="datetimeFigureOut">
              <a:rPr lang="en-US" smtClean="0"/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35B8-B140-8E42-989F-0FBCB472F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40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B472-A1C5-9242-B1FC-C869B99F46D4}" type="datetimeFigureOut">
              <a:rPr lang="en-US" smtClean="0"/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35B8-B140-8E42-989F-0FBCB472F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445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B472-A1C5-9242-B1FC-C869B99F46D4}" type="datetimeFigureOut">
              <a:rPr lang="en-US" smtClean="0"/>
              <a:t>4/30/25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35B8-B140-8E42-989F-0FBCB472F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85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B472-A1C5-9242-B1FC-C869B99F46D4}" type="datetimeFigureOut">
              <a:rPr lang="en-US" smtClean="0"/>
              <a:t>4/30/25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35B8-B140-8E42-989F-0FBCB472F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6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B472-A1C5-9242-B1FC-C869B99F46D4}" type="datetimeFigureOut">
              <a:rPr lang="en-US" smtClean="0"/>
              <a:t>4/30/25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35B8-B140-8E42-989F-0FBCB472F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66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B472-A1C5-9242-B1FC-C869B99F46D4}" type="datetimeFigureOut">
              <a:rPr lang="en-US" smtClean="0"/>
              <a:t>4/30/25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35B8-B140-8E42-989F-0FBCB472F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03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B472-A1C5-9242-B1FC-C869B99F46D4}" type="datetimeFigureOut">
              <a:rPr lang="en-US" smtClean="0"/>
              <a:t>4/30/25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35B8-B140-8E42-989F-0FBCB472F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027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B472-A1C5-9242-B1FC-C869B99F46D4}" type="datetimeFigureOut">
              <a:rPr lang="en-US" smtClean="0"/>
              <a:t>4/30/25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35B8-B140-8E42-989F-0FBCB472F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17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0B472-A1C5-9242-B1FC-C869B99F46D4}" type="datetimeFigureOut">
              <a:rPr lang="en-US" smtClean="0"/>
              <a:t>4/30/25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E35B8-B140-8E42-989F-0FBCB472F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93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8151"/>
            <a:ext cx="8229600" cy="2354252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smtClean="0"/>
              <a:t>Faculty Assembly</a:t>
            </a:r>
          </a:p>
          <a:p>
            <a:pPr marL="0" indent="0" algn="ctr">
              <a:buNone/>
            </a:pPr>
            <a:r>
              <a:rPr lang="en-US" dirty="0" smtClean="0"/>
              <a:t>FA President’s Report</a:t>
            </a:r>
          </a:p>
          <a:p>
            <a:pPr marL="0" indent="0" algn="ctr">
              <a:buNone/>
            </a:pPr>
            <a:r>
              <a:rPr lang="en-US" dirty="0" smtClean="0"/>
              <a:t>April 30,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360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2049"/>
            <a:ext cx="8229600" cy="624440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b="1" dirty="0" smtClean="0"/>
              <a:t>Faculty Appreciation Day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Leadership Survey:</a:t>
            </a:r>
            <a:br>
              <a:rPr lang="en-US" sz="2400" b="1" dirty="0" smtClean="0"/>
            </a:br>
            <a:endParaRPr lang="en-US" sz="2400" b="1" dirty="0" smtClean="0"/>
          </a:p>
          <a:p>
            <a:r>
              <a:rPr lang="en-US" sz="2400" dirty="0" smtClean="0"/>
              <a:t>148 responses</a:t>
            </a:r>
          </a:p>
          <a:p>
            <a:r>
              <a:rPr lang="en-US" sz="2400" dirty="0" smtClean="0"/>
              <a:t>Results shared within the next two weeks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BOT Committee Reps needed:</a:t>
            </a:r>
            <a:r>
              <a:rPr lang="en-US" sz="2400" dirty="0" smtClean="0"/>
              <a:t> ~4 meetings/year, early evening, review/share info with FAEC, begin in September</a:t>
            </a:r>
            <a:br>
              <a:rPr lang="en-US" sz="2400" dirty="0" smtClean="0"/>
            </a:br>
            <a:endParaRPr lang="en-US" sz="2400" b="1" dirty="0" smtClean="0"/>
          </a:p>
          <a:p>
            <a:r>
              <a:rPr lang="en-US" sz="2400" dirty="0" smtClean="0"/>
              <a:t>Kathy </a:t>
            </a:r>
            <a:r>
              <a:rPr lang="en-US" sz="2400" dirty="0" err="1" smtClean="0"/>
              <a:t>Yeaton</a:t>
            </a:r>
            <a:r>
              <a:rPr lang="en-US" sz="2400" dirty="0" smtClean="0"/>
              <a:t> </a:t>
            </a:r>
            <a:r>
              <a:rPr lang="mr-IN" sz="2400" dirty="0" smtClean="0"/>
              <a:t>–</a:t>
            </a:r>
            <a:r>
              <a:rPr lang="en-US" sz="2400" dirty="0" smtClean="0"/>
              <a:t> Audit Committee</a:t>
            </a:r>
          </a:p>
          <a:p>
            <a:r>
              <a:rPr lang="en-US" sz="2400" dirty="0" err="1" smtClean="0"/>
              <a:t>Rikki</a:t>
            </a:r>
            <a:r>
              <a:rPr lang="en-US" sz="2400" dirty="0" smtClean="0"/>
              <a:t> Abzug </a:t>
            </a:r>
            <a:r>
              <a:rPr lang="mr-IN" sz="2400" dirty="0" smtClean="0"/>
              <a:t>–</a:t>
            </a:r>
            <a:r>
              <a:rPr lang="en-US" sz="2400" dirty="0" smtClean="0"/>
              <a:t> Resources Committee</a:t>
            </a:r>
          </a:p>
          <a:p>
            <a:r>
              <a:rPr lang="en-US" sz="2400" dirty="0" err="1" smtClean="0"/>
              <a:t>Catalin</a:t>
            </a:r>
            <a:r>
              <a:rPr lang="en-US" sz="2400" dirty="0" smtClean="0"/>
              <a:t> Martin </a:t>
            </a:r>
            <a:r>
              <a:rPr lang="mr-IN" sz="2400" dirty="0" smtClean="0"/>
              <a:t>–</a:t>
            </a:r>
            <a:r>
              <a:rPr lang="en-US" sz="2400" dirty="0" smtClean="0"/>
              <a:t> Mission Fulfillment Committee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https://</a:t>
            </a:r>
            <a:r>
              <a:rPr lang="en-US" sz="2400" dirty="0" err="1"/>
              <a:t>www.ramapo.edu</a:t>
            </a:r>
            <a:r>
              <a:rPr lang="en-US" sz="2400" dirty="0"/>
              <a:t>/board/</a:t>
            </a:r>
            <a:r>
              <a:rPr lang="en-US" sz="2400" dirty="0" err="1"/>
              <a:t>wp</a:t>
            </a:r>
            <a:r>
              <a:rPr lang="en-US" sz="2400" dirty="0"/>
              <a:t>-content/uploads/sites/42/2023/03/Board-of-Trustees-Committee-Charter-June-2022-1.pdf</a:t>
            </a:r>
          </a:p>
        </p:txBody>
      </p:sp>
    </p:spTree>
    <p:extLst>
      <p:ext uri="{BB962C8B-B14F-4D97-AF65-F5344CB8AC3E}">
        <p14:creationId xmlns:p14="http://schemas.microsoft.com/office/powerpoint/2010/main" val="3211876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277" y="394574"/>
            <a:ext cx="8229600" cy="61158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Events: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Reception </a:t>
            </a:r>
            <a:r>
              <a:rPr lang="en-US" dirty="0"/>
              <a:t>in Honor of </a:t>
            </a:r>
            <a:r>
              <a:rPr lang="en-US" dirty="0" smtClean="0"/>
              <a:t>Dean </a:t>
            </a:r>
            <a:r>
              <a:rPr lang="en-US" dirty="0" err="1" smtClean="0"/>
              <a:t>Saiff</a:t>
            </a:r>
            <a:r>
              <a:rPr lang="en-US" dirty="0"/>
              <a:t>, 4/</a:t>
            </a:r>
            <a:r>
              <a:rPr lang="en-US" dirty="0" smtClean="0"/>
              <a:t>30, 4</a:t>
            </a:r>
            <a:r>
              <a:rPr lang="en-US" dirty="0"/>
              <a:t>:</a:t>
            </a:r>
            <a:r>
              <a:rPr lang="en-US" dirty="0" smtClean="0"/>
              <a:t>30-6</a:t>
            </a:r>
            <a:r>
              <a:rPr lang="en-US" dirty="0"/>
              <a:t>:00 pm, </a:t>
            </a:r>
            <a:r>
              <a:rPr lang="en-US" dirty="0" smtClean="0"/>
              <a:t>York Room</a:t>
            </a:r>
          </a:p>
          <a:p>
            <a:r>
              <a:rPr lang="en-US" dirty="0" smtClean="0"/>
              <a:t>CA Arts’ Week (see poster on Meeting Calendar)</a:t>
            </a:r>
          </a:p>
          <a:p>
            <a:r>
              <a:rPr lang="en-US" dirty="0" smtClean="0"/>
              <a:t>Students </a:t>
            </a:r>
            <a:r>
              <a:rPr lang="en-US" dirty="0" err="1" smtClean="0"/>
              <a:t>vs</a:t>
            </a:r>
            <a:r>
              <a:rPr lang="en-US" dirty="0" smtClean="0"/>
              <a:t> Faculty/Staff Kickball, Reading Day (5/6), 12-1 pm, </a:t>
            </a:r>
            <a:r>
              <a:rPr lang="en-US" dirty="0" err="1" smtClean="0"/>
              <a:t>Bandshell</a:t>
            </a:r>
            <a:r>
              <a:rPr lang="en-US" dirty="0" smtClean="0"/>
              <a:t> Lawn</a:t>
            </a:r>
          </a:p>
          <a:p>
            <a:r>
              <a:rPr lang="en-US" dirty="0"/>
              <a:t>Academic Achievement </a:t>
            </a:r>
            <a:r>
              <a:rPr lang="en-US" dirty="0" smtClean="0"/>
              <a:t>Ceremony, </a:t>
            </a:r>
            <a:r>
              <a:rPr lang="en-US" dirty="0"/>
              <a:t>5/</a:t>
            </a:r>
            <a:r>
              <a:rPr lang="en-US" dirty="0" smtClean="0"/>
              <a:t>14, 2 pm</a:t>
            </a:r>
            <a:r>
              <a:rPr lang="en-US" dirty="0"/>
              <a:t>, </a:t>
            </a:r>
            <a:r>
              <a:rPr lang="en-US" dirty="0" err="1" smtClean="0"/>
              <a:t>Berrie</a:t>
            </a:r>
            <a:r>
              <a:rPr lang="en-US" dirty="0" smtClean="0"/>
              <a:t> Center</a:t>
            </a:r>
          </a:p>
          <a:p>
            <a:r>
              <a:rPr lang="en-US" dirty="0"/>
              <a:t>Arching Day </a:t>
            </a:r>
            <a:r>
              <a:rPr lang="en-US" dirty="0" smtClean="0"/>
              <a:t>Social, </a:t>
            </a:r>
            <a:r>
              <a:rPr lang="en-US" dirty="0"/>
              <a:t>2:30-</a:t>
            </a:r>
            <a:r>
              <a:rPr lang="en-US" dirty="0" smtClean="0"/>
              <a:t>4:00 pm, </a:t>
            </a:r>
            <a:r>
              <a:rPr lang="en-US" dirty="0" err="1" smtClean="0"/>
              <a:t>Padovano</a:t>
            </a:r>
            <a:r>
              <a:rPr lang="en-US" dirty="0" smtClean="0"/>
              <a:t> </a:t>
            </a:r>
            <a:r>
              <a:rPr lang="en-US" dirty="0"/>
              <a:t>Commons</a:t>
            </a:r>
          </a:p>
        </p:txBody>
      </p:sp>
    </p:spTree>
    <p:extLst>
      <p:ext uri="{BB962C8B-B14F-4D97-AF65-F5344CB8AC3E}">
        <p14:creationId xmlns:p14="http://schemas.microsoft.com/office/powerpoint/2010/main" val="1669654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362424"/>
            <a:ext cx="8224577" cy="6035429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2025-26 FAEC Membership: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Sridevi</a:t>
            </a:r>
            <a:r>
              <a:rPr lang="en-US" dirty="0"/>
              <a:t> </a:t>
            </a:r>
            <a:r>
              <a:rPr lang="en-US" dirty="0" err="1"/>
              <a:t>Shivarajan</a:t>
            </a:r>
            <a:r>
              <a:rPr lang="en-US" dirty="0"/>
              <a:t>, </a:t>
            </a:r>
            <a:r>
              <a:rPr lang="en-US" dirty="0" smtClean="0"/>
              <a:t>ASB</a:t>
            </a:r>
          </a:p>
          <a:p>
            <a:r>
              <a:rPr lang="en-US" dirty="0"/>
              <a:t>Lawrence </a:t>
            </a:r>
            <a:r>
              <a:rPr lang="en-US" dirty="0" err="1" smtClean="0"/>
              <a:t>Mascia</a:t>
            </a:r>
            <a:r>
              <a:rPr lang="en-US" dirty="0" smtClean="0"/>
              <a:t>, CA</a:t>
            </a:r>
          </a:p>
          <a:p>
            <a:r>
              <a:rPr lang="en-US" dirty="0"/>
              <a:t>Monika </a:t>
            </a:r>
            <a:r>
              <a:rPr lang="en-US" dirty="0" err="1"/>
              <a:t>Giacoppe</a:t>
            </a:r>
            <a:r>
              <a:rPr lang="en-US" dirty="0"/>
              <a:t>, </a:t>
            </a:r>
            <a:r>
              <a:rPr lang="en-US" dirty="0" smtClean="0"/>
              <a:t>HGS</a:t>
            </a:r>
          </a:p>
          <a:p>
            <a:r>
              <a:rPr lang="en-US" dirty="0"/>
              <a:t>Jeffrey </a:t>
            </a:r>
            <a:r>
              <a:rPr lang="en-US" dirty="0" smtClean="0"/>
              <a:t>Ellsworth, SSHS</a:t>
            </a:r>
          </a:p>
          <a:p>
            <a:r>
              <a:rPr lang="en-US" dirty="0" smtClean="0"/>
              <a:t>Caroline </a:t>
            </a:r>
            <a:r>
              <a:rPr lang="en-US" dirty="0" err="1" smtClean="0"/>
              <a:t>Brisson</a:t>
            </a:r>
            <a:r>
              <a:rPr lang="en-US" dirty="0" smtClean="0"/>
              <a:t>, TAS</a:t>
            </a:r>
          </a:p>
          <a:p>
            <a:r>
              <a:rPr lang="en-US" dirty="0"/>
              <a:t>Elizabeth </a:t>
            </a:r>
            <a:r>
              <a:rPr lang="en-US" dirty="0" err="1"/>
              <a:t>Siecke</a:t>
            </a:r>
            <a:r>
              <a:rPr lang="en-US" dirty="0"/>
              <a:t>, </a:t>
            </a:r>
            <a:r>
              <a:rPr lang="en-US" dirty="0" smtClean="0"/>
              <a:t>Library</a:t>
            </a:r>
          </a:p>
          <a:p>
            <a:r>
              <a:rPr lang="en-US" dirty="0" err="1"/>
              <a:t>Malavika</a:t>
            </a:r>
            <a:r>
              <a:rPr lang="en-US" dirty="0"/>
              <a:t> </a:t>
            </a:r>
            <a:r>
              <a:rPr lang="en-US" dirty="0" err="1" smtClean="0"/>
              <a:t>Sundararajan</a:t>
            </a:r>
            <a:r>
              <a:rPr lang="en-US" dirty="0" smtClean="0"/>
              <a:t>, At-Large (Adjuncts)</a:t>
            </a:r>
          </a:p>
          <a:p>
            <a:r>
              <a:rPr lang="en-US" dirty="0" err="1" smtClean="0"/>
              <a:t>Timmesha</a:t>
            </a:r>
            <a:r>
              <a:rPr lang="en-US" dirty="0" smtClean="0"/>
              <a:t> Davis, At-Large (FT Untenured)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955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149</Words>
  <Application>Microsoft Macintosh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ccis</dc:creator>
  <cp:lastModifiedBy>ccis</cp:lastModifiedBy>
  <cp:revision>21</cp:revision>
  <dcterms:created xsi:type="dcterms:W3CDTF">2025-02-26T09:39:37Z</dcterms:created>
  <dcterms:modified xsi:type="dcterms:W3CDTF">2025-04-30T11:35:24Z</dcterms:modified>
</cp:coreProperties>
</file>