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61" r:id="rId3"/>
    <p:sldId id="258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4573" autoAdjust="0"/>
    <p:restoredTop sz="86476" autoAdjust="0"/>
  </p:normalViewPr>
  <p:slideViewPr>
    <p:cSldViewPr snapToGrid="0" snapToObjects="1">
      <p:cViewPr varScale="1">
        <p:scale>
          <a:sx n="79" d="100"/>
          <a:sy n="79" d="100"/>
        </p:scale>
        <p:origin x="-128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3A27C9-568B-EF4B-AD20-11AE83867899}" type="datetimeFigureOut">
              <a:rPr lang="en-US" smtClean="0"/>
              <a:t>4/2/25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40924C-19E5-6D4A-8134-F4F21CC4D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821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40924C-19E5-6D4A-8134-F4F21CC4D7A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25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0B472-A1C5-9242-B1FC-C869B99F46D4}" type="datetimeFigureOut">
              <a:rPr lang="en-US" smtClean="0"/>
              <a:t>4/2/25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35B8-B140-8E42-989F-0FBCB472F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296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0B472-A1C5-9242-B1FC-C869B99F46D4}" type="datetimeFigureOut">
              <a:rPr lang="en-US" smtClean="0"/>
              <a:t>4/2/25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35B8-B140-8E42-989F-0FBCB472F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889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0B472-A1C5-9242-B1FC-C869B99F46D4}" type="datetimeFigureOut">
              <a:rPr lang="en-US" smtClean="0"/>
              <a:t>4/2/25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35B8-B140-8E42-989F-0FBCB472F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505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0B472-A1C5-9242-B1FC-C869B99F46D4}" type="datetimeFigureOut">
              <a:rPr lang="en-US" smtClean="0"/>
              <a:t>4/2/25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35B8-B140-8E42-989F-0FBCB472F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940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0B472-A1C5-9242-B1FC-C869B99F46D4}" type="datetimeFigureOut">
              <a:rPr lang="en-US" smtClean="0"/>
              <a:t>4/2/25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35B8-B140-8E42-989F-0FBCB472F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445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0B472-A1C5-9242-B1FC-C869B99F46D4}" type="datetimeFigureOut">
              <a:rPr lang="en-US" smtClean="0"/>
              <a:t>4/2/25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35B8-B140-8E42-989F-0FBCB472F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855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0B472-A1C5-9242-B1FC-C869B99F46D4}" type="datetimeFigureOut">
              <a:rPr lang="en-US" smtClean="0"/>
              <a:t>4/2/25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35B8-B140-8E42-989F-0FBCB472F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16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0B472-A1C5-9242-B1FC-C869B99F46D4}" type="datetimeFigureOut">
              <a:rPr lang="en-US" smtClean="0"/>
              <a:t>4/2/25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35B8-B140-8E42-989F-0FBCB472F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766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0B472-A1C5-9242-B1FC-C869B99F46D4}" type="datetimeFigureOut">
              <a:rPr lang="en-US" smtClean="0"/>
              <a:t>4/2/25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35B8-B140-8E42-989F-0FBCB472F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03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0B472-A1C5-9242-B1FC-C869B99F46D4}" type="datetimeFigureOut">
              <a:rPr lang="en-US" smtClean="0"/>
              <a:t>4/2/25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35B8-B140-8E42-989F-0FBCB472F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027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0B472-A1C5-9242-B1FC-C869B99F46D4}" type="datetimeFigureOut">
              <a:rPr lang="en-US" smtClean="0"/>
              <a:t>4/2/25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35B8-B140-8E42-989F-0FBCB472F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171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0B472-A1C5-9242-B1FC-C869B99F46D4}" type="datetimeFigureOut">
              <a:rPr lang="en-US" smtClean="0"/>
              <a:t>4/2/25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E35B8-B140-8E42-989F-0FBCB472F4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793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https://www.ramapo.edu/president/presidential-speaker-series/" TargetMode="External"/><Relationship Id="rId3" Type="http://schemas.openxmlformats.org/officeDocument/2006/relationships/hyperlink" Target="mailto:https://www.ramapo.edu/provost/research-and-scholarship/prestigious-awards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18151"/>
            <a:ext cx="8229600" cy="2354252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b="1" dirty="0" smtClean="0"/>
              <a:t>Faculty Assembly</a:t>
            </a:r>
          </a:p>
          <a:p>
            <a:pPr marL="0" indent="0" algn="ctr">
              <a:buNone/>
            </a:pPr>
            <a:r>
              <a:rPr lang="en-US" dirty="0" smtClean="0"/>
              <a:t>FA President’s Report</a:t>
            </a:r>
          </a:p>
          <a:p>
            <a:pPr marL="0" indent="0" algn="ctr">
              <a:buNone/>
            </a:pPr>
            <a:r>
              <a:rPr lang="en-US" dirty="0" smtClean="0"/>
              <a:t>April 2,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3604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4574"/>
            <a:ext cx="8229600" cy="6115804"/>
          </a:xfrm>
        </p:spPr>
        <p:txBody>
          <a:bodyPr/>
          <a:lstStyle/>
          <a:p>
            <a:r>
              <a:rPr lang="en-US" dirty="0" smtClean="0"/>
              <a:t>FA/RSA/SGA Game Night, 4/2, 4:30-6:00 pm, </a:t>
            </a:r>
            <a:r>
              <a:rPr lang="en-US" dirty="0" err="1" smtClean="0"/>
              <a:t>Padovano</a:t>
            </a:r>
            <a:r>
              <a:rPr lang="en-US" dirty="0" smtClean="0"/>
              <a:t> Commons</a:t>
            </a:r>
          </a:p>
          <a:p>
            <a:r>
              <a:rPr lang="en-US" dirty="0"/>
              <a:t>Bone Marrow </a:t>
            </a:r>
            <a:r>
              <a:rPr lang="en-US" dirty="0" smtClean="0"/>
              <a:t>Drive</a:t>
            </a:r>
            <a:r>
              <a:rPr lang="en-US" dirty="0"/>
              <a:t>, sponsored by NSO, 4/3, 12-3 pm at CSI (Anne Marie </a:t>
            </a:r>
            <a:r>
              <a:rPr lang="en-US" dirty="0" err="1" smtClean="0"/>
              <a:t>Flatekval</a:t>
            </a:r>
            <a:r>
              <a:rPr lang="en-US" dirty="0" smtClean="0"/>
              <a:t>)</a:t>
            </a:r>
          </a:p>
          <a:p>
            <a:r>
              <a:rPr lang="en-US" dirty="0">
                <a:hlinkClick r:id="rId2"/>
              </a:rPr>
              <a:t>Pres Speaker Series, Humanity in the Age of AI &amp; Cybersecurity: An Interdisciplinary Exploration</a:t>
            </a:r>
            <a:r>
              <a:rPr lang="en-US" dirty="0"/>
              <a:t>, Charlie </a:t>
            </a:r>
            <a:r>
              <a:rPr lang="en-US" dirty="0" smtClean="0"/>
              <a:t>Lewis, 4/7, 1 pm, Pavilion</a:t>
            </a:r>
          </a:p>
          <a:p>
            <a:r>
              <a:rPr lang="en-US" dirty="0">
                <a:hlinkClick r:id="rId3"/>
              </a:rPr>
              <a:t>Faculty Awards </a:t>
            </a:r>
            <a:r>
              <a:rPr lang="en-US" dirty="0"/>
              <a:t>(</a:t>
            </a:r>
            <a:r>
              <a:rPr lang="en-US" dirty="0" err="1"/>
              <a:t>Thomases</a:t>
            </a:r>
            <a:r>
              <a:rPr lang="en-US" dirty="0"/>
              <a:t>/Provost’s </a:t>
            </a:r>
            <a:r>
              <a:rPr lang="en-US" dirty="0" smtClean="0"/>
              <a:t>Service), 4/9, 3 pm, York Room</a:t>
            </a:r>
          </a:p>
          <a:p>
            <a:r>
              <a:rPr lang="en-US" dirty="0"/>
              <a:t>Reception in Honor of </a:t>
            </a:r>
            <a:r>
              <a:rPr lang="en-US" dirty="0" smtClean="0"/>
              <a:t>Dean </a:t>
            </a:r>
            <a:r>
              <a:rPr lang="en-US" dirty="0" err="1" smtClean="0"/>
              <a:t>Saiff</a:t>
            </a:r>
            <a:r>
              <a:rPr lang="en-US" dirty="0"/>
              <a:t>, 4/30, 4:</a:t>
            </a:r>
            <a:r>
              <a:rPr lang="en-US" dirty="0" smtClean="0"/>
              <a:t>30-6</a:t>
            </a:r>
            <a:r>
              <a:rPr lang="en-US" dirty="0"/>
              <a:t>:00 pm, </a:t>
            </a:r>
            <a:r>
              <a:rPr lang="en-US" dirty="0" smtClean="0"/>
              <a:t>York Room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654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8124"/>
            <a:ext cx="8176344" cy="622832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Spring </a:t>
            </a:r>
            <a:r>
              <a:rPr lang="mr-IN" dirty="0" smtClean="0"/>
              <a:t>’</a:t>
            </a:r>
            <a:r>
              <a:rPr lang="en-US" dirty="0" smtClean="0"/>
              <a:t>25 Student Research Symposia and Other Showcase Events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2400" dirty="0" smtClean="0"/>
              <a:t>TAS Research Symposium, April 9, Friends Hall (Yan </a:t>
            </a:r>
            <a:r>
              <a:rPr lang="en-US" sz="2400" dirty="0" err="1" smtClean="0"/>
              <a:t>Xu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Psychology Student Symposium, April 30, Pavilion (</a:t>
            </a:r>
            <a:r>
              <a:rPr lang="en-US" sz="2400" dirty="0" err="1" smtClean="0"/>
              <a:t>Lysandra</a:t>
            </a:r>
            <a:r>
              <a:rPr lang="en-US" sz="2400" dirty="0" smtClean="0"/>
              <a:t> Perez-</a:t>
            </a:r>
            <a:r>
              <a:rPr lang="en-US" sz="2400" dirty="0" err="1" smtClean="0"/>
              <a:t>Strumolo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Scholars’ Day, 4/14, Friends Hall (Abstracts Due Friday 2/</a:t>
            </a:r>
            <a:r>
              <a:rPr lang="en-US" sz="2400" dirty="0"/>
              <a:t>28)</a:t>
            </a:r>
            <a:br>
              <a:rPr lang="en-US" sz="2400" dirty="0"/>
            </a:br>
            <a:r>
              <a:rPr lang="en-US" sz="2400" dirty="0"/>
              <a:t>https://</a:t>
            </a:r>
            <a:r>
              <a:rPr lang="en-US" sz="2400" dirty="0" err="1"/>
              <a:t>www.ramapo.edu</a:t>
            </a:r>
            <a:r>
              <a:rPr lang="en-US" sz="2400" dirty="0"/>
              <a:t>/</a:t>
            </a:r>
            <a:r>
              <a:rPr lang="en-US" sz="2400" dirty="0" err="1"/>
              <a:t>scholarsday</a:t>
            </a:r>
            <a:r>
              <a:rPr lang="en-US" sz="2400" dirty="0"/>
              <a:t>/</a:t>
            </a:r>
            <a:endParaRPr lang="en-US" sz="2400" dirty="0" smtClean="0"/>
          </a:p>
          <a:p>
            <a:r>
              <a:rPr lang="en-US" sz="2400" dirty="0" smtClean="0"/>
              <a:t>Data, Mathematical and Computational Sciences (DMC) Fair, April 23, Pavilion (</a:t>
            </a:r>
            <a:r>
              <a:rPr lang="en-US" sz="2400" dirty="0" err="1" smtClean="0"/>
              <a:t>Osei</a:t>
            </a:r>
            <a:r>
              <a:rPr lang="en-US" sz="2400" dirty="0" smtClean="0"/>
              <a:t> </a:t>
            </a:r>
            <a:r>
              <a:rPr lang="en-US" sz="2400" dirty="0" err="1" smtClean="0"/>
              <a:t>Tweneboah</a:t>
            </a:r>
            <a:r>
              <a:rPr lang="en-US" sz="2400" dirty="0" smtClean="0"/>
              <a:t>)</a:t>
            </a:r>
          </a:p>
          <a:p>
            <a:r>
              <a:rPr lang="en-US" sz="2400" dirty="0"/>
              <a:t>Honors </a:t>
            </a:r>
            <a:r>
              <a:rPr lang="en-US" sz="2400" dirty="0" smtClean="0"/>
              <a:t>Program </a:t>
            </a:r>
            <a:r>
              <a:rPr lang="en-US" sz="2400" dirty="0"/>
              <a:t>Senior Project Symposium, April 16, 4-7 pm, Pavilion (Donna </a:t>
            </a:r>
            <a:r>
              <a:rPr lang="en-US" sz="2400" dirty="0" err="1"/>
              <a:t>Schweizer</a:t>
            </a:r>
            <a:r>
              <a:rPr lang="en-US" sz="2400" dirty="0" smtClean="0"/>
              <a:t>)</a:t>
            </a:r>
          </a:p>
          <a:p>
            <a:r>
              <a:rPr lang="en-US" sz="2400" dirty="0"/>
              <a:t>CA Arts’ Week, 13 Events, April 26-May 13, spanning Arts, </a:t>
            </a:r>
            <a:r>
              <a:rPr lang="en-US" sz="2400" dirty="0" err="1"/>
              <a:t>Comm</a:t>
            </a:r>
            <a:r>
              <a:rPr lang="en-US" sz="2400" dirty="0"/>
              <a:t> Arts, Music and Theater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132314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4199"/>
            <a:ext cx="8229600" cy="603542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Leadership Survey</a:t>
            </a:r>
          </a:p>
          <a:p>
            <a:r>
              <a:rPr lang="en-US" dirty="0" smtClean="0"/>
              <a:t>Every other </a:t>
            </a:r>
            <a:r>
              <a:rPr lang="en-US" dirty="0" smtClean="0"/>
              <a:t>spring semester</a:t>
            </a:r>
            <a:endParaRPr lang="en-US" dirty="0" smtClean="0"/>
          </a:p>
          <a:p>
            <a:r>
              <a:rPr lang="en-US" dirty="0" smtClean="0"/>
              <a:t>Expected by </a:t>
            </a:r>
            <a:r>
              <a:rPr lang="en-US" dirty="0" err="1" smtClean="0"/>
              <a:t>MiddleStates</a:t>
            </a:r>
            <a:endParaRPr lang="en-US" dirty="0" smtClean="0"/>
          </a:p>
          <a:p>
            <a:r>
              <a:rPr lang="en-US" dirty="0" smtClean="0"/>
              <a:t>Look for </a:t>
            </a:r>
            <a:r>
              <a:rPr lang="en-US" dirty="0" err="1" smtClean="0"/>
              <a:t>Qualtrics</a:t>
            </a:r>
            <a:r>
              <a:rPr lang="en-US" dirty="0" smtClean="0"/>
              <a:t> by the end of the week</a:t>
            </a:r>
          </a:p>
          <a:p>
            <a:r>
              <a:rPr lang="en-US" dirty="0" smtClean="0"/>
              <a:t>Reports are aggregated and anonymous</a:t>
            </a:r>
          </a:p>
          <a:p>
            <a:r>
              <a:rPr lang="en-US" dirty="0" smtClean="0"/>
              <a:t>Hard copy if preferred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>
                <a:hlinkClick r:id=""/>
              </a:rPr>
              <a:t>Ramapough</a:t>
            </a:r>
            <a:r>
              <a:rPr lang="en-US" dirty="0">
                <a:hlinkClick r:id=""/>
              </a:rPr>
              <a:t> Munsee Indigenous Partnership Project </a:t>
            </a:r>
            <a:r>
              <a:rPr lang="en-US" dirty="0" smtClean="0">
                <a:hlinkClick r:id=""/>
              </a:rPr>
              <a:t>Scholarship</a:t>
            </a:r>
            <a:endParaRPr lang="en-US" dirty="0" smtClean="0"/>
          </a:p>
          <a:p>
            <a:r>
              <a:rPr lang="en-US" dirty="0" smtClean="0"/>
              <a:t>Fund </a:t>
            </a:r>
            <a:r>
              <a:rPr lang="en-US" dirty="0"/>
              <a:t>for students who are working on projects to support the </a:t>
            </a:r>
            <a:r>
              <a:rPr lang="en-US" dirty="0" err="1"/>
              <a:t>Ramapough</a:t>
            </a:r>
            <a:r>
              <a:rPr lang="en-US" dirty="0"/>
              <a:t> Munsee </a:t>
            </a:r>
            <a:r>
              <a:rPr lang="en-US" dirty="0" smtClean="0"/>
              <a:t>Nation</a:t>
            </a:r>
          </a:p>
          <a:p>
            <a:r>
              <a:rPr lang="en-US" dirty="0" smtClean="0"/>
              <a:t>Task </a:t>
            </a:r>
            <a:r>
              <a:rPr lang="en-US" dirty="0"/>
              <a:t>of the </a:t>
            </a:r>
            <a:r>
              <a:rPr lang="en-US" dirty="0" err="1"/>
              <a:t>Ramapough</a:t>
            </a:r>
            <a:r>
              <a:rPr lang="en-US" dirty="0"/>
              <a:t> Munsee Indigenous </a:t>
            </a:r>
            <a:r>
              <a:rPr lang="en-US" dirty="0" smtClean="0"/>
              <a:t>Partnership TF</a:t>
            </a:r>
          </a:p>
          <a:p>
            <a:r>
              <a:rPr lang="en-US" dirty="0" smtClean="0"/>
              <a:t>Reach out to </a:t>
            </a:r>
            <a:r>
              <a:rPr lang="en-US" dirty="0" err="1" smtClean="0"/>
              <a:t>Malavika</a:t>
            </a:r>
            <a:r>
              <a:rPr lang="en-US" dirty="0" smtClean="0"/>
              <a:t> </a:t>
            </a:r>
            <a:r>
              <a:rPr lang="en-US" dirty="0" err="1" smtClean="0"/>
              <a:t>Sundararajan</a:t>
            </a:r>
            <a:r>
              <a:rPr lang="en-US" dirty="0" smtClean="0"/>
              <a:t> or Elizabeth Brand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133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229</Words>
  <Application>Microsoft Macintosh PowerPoint</Application>
  <PresentationFormat>On-screen Show (4:3)</PresentationFormat>
  <Paragraphs>28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ccis</dc:creator>
  <cp:lastModifiedBy>ccis</cp:lastModifiedBy>
  <cp:revision>15</cp:revision>
  <dcterms:created xsi:type="dcterms:W3CDTF">2025-02-26T09:39:37Z</dcterms:created>
  <dcterms:modified xsi:type="dcterms:W3CDTF">2025-04-02T11:34:33Z</dcterms:modified>
</cp:coreProperties>
</file>