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8" r:id="rId7"/>
    <p:sldId id="261" r:id="rId8"/>
    <p:sldId id="262" r:id="rId9"/>
    <p:sldId id="269" r:id="rId10"/>
    <p:sldId id="265" r:id="rId11"/>
    <p:sldId id="270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2"/>
    <p:restoredTop sz="94625"/>
  </p:normalViewPr>
  <p:slideViewPr>
    <p:cSldViewPr snapToGrid="0" snapToObjects="1">
      <p:cViewPr varScale="1">
        <p:scale>
          <a:sx n="83" d="100"/>
          <a:sy n="83" d="100"/>
        </p:scale>
        <p:origin x="10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AE5175-1C91-5043-BB21-B884915D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B98B4E-2E3E-4347-A023-04027A075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371600"/>
            <a:ext cx="8588829" cy="2885623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8902E-C874-334E-B892-8F49CF0B8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50230"/>
            <a:ext cx="7772400" cy="1513113"/>
          </a:xfrm>
        </p:spPr>
        <p:txBody>
          <a:bodyPr anchor="ctr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4E7D9-7871-9C44-AEAB-2E9F150D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AEE91-A16B-5C49-9DD3-B7BA6B18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932B-B978-D248-8210-9049FDE3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C3CA08-8509-DC47-A60C-B9827E2A7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65720-E491-A34E-8E2F-60B1E641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574EC-90C6-9046-B64D-6882B45A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D033F-EC83-034A-8D2F-DBC38AB3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2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002658-63EC-8F43-9B93-8F4FDBC548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761AA6-9B2B-6C4C-9201-1E54FD13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9A98C-8A97-0A41-AF02-7B1A0F0A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63287"/>
            <a:ext cx="6172200" cy="4497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0B398-3B01-9542-A9E1-950C122FA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EAE15-C206-FF4F-BC48-B5973A2E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C9699-9A75-D749-84C0-2A826E94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BEC65-4294-EB48-83F1-7CC5430D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9C8BBD-7064-5741-B671-8EF2DE719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7790D-AED3-C848-B102-F1A3C63E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851"/>
            <a:ext cx="3932237" cy="191501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902DA-6D77-5C42-9AE7-93B16066E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83A11-BC70-7A4A-8134-411A8397E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4844"/>
            <a:ext cx="3932237" cy="24441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2D0CB-EB7A-084F-91EA-CAAF8DCE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4D4A3-2E04-5A49-899D-80FB14C5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7CC1D-B58A-FE4B-BC37-D6ADCF9A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0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C8BA62-DEDB-4D45-85D2-82537D144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52166-5EBE-7744-B409-EB93A1B0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574" y="365125"/>
            <a:ext cx="86272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34865-2E41-1F4D-BED3-4B74C8460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C49B-4E0A-584D-9CC2-3B1E2C52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3C36-DFDA-4140-965F-2FA5844D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8843B-8D37-F044-BDF1-79C5786C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036C56-8377-BB43-B728-775732862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BE9DC-273B-194B-BC5E-FB06B8D9C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B4AC8-97E2-464D-9EC5-2754B234E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46661"/>
            <a:ext cx="7734300" cy="48303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DCC4-9CA5-EA43-81E8-48D04443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6C286-A8E2-714A-B5FC-85F5371A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8022E-4C80-5F4E-B1F1-D892BA41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1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B60496-0DB7-E647-AE20-D07E5AA41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635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8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5355FF-5A16-E84F-B704-1CF01BA9B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3" y="320675"/>
            <a:ext cx="859334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390C78-2A8A-5A4C-9467-D59DA057C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5904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D27586-82C4-5042-BCD8-3B832B31B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574" y="363537"/>
            <a:ext cx="86192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7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9BE638-D22D-964C-9C0E-0C223D1E1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8DBE9-072B-7241-8A87-71975F07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0ED09-B9EE-084E-82F8-32CFEFE5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6643-5CAD-CD44-B814-180BDDDD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FCC28-1FB5-E54C-9D07-7BE932DC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7225A-88E4-6E43-B0E8-EE0330BA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EA7C0A-33A0-7E43-A747-A81C2AFE5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F4EEE-DC01-684F-83BF-8FCBEE30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9625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8EED-1FD4-D94A-97D0-F847F8679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B8DD1-7C85-624C-B205-44A74D12A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EBE36-2F6E-0347-9313-4065B2C9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8711D-1157-DB4F-9CC3-187EDC71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C7687-6A98-7043-90C4-21063642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1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CF3A1E-AC7A-934A-BA2B-FACB91B1B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1DCE7-4BBF-2B49-B53B-0F4112F4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36" y="365125"/>
            <a:ext cx="865375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D234-176B-C840-B26F-FDA48DC0B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CF719-3078-6B42-8583-5BA3EFFDE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E490F-C95E-0842-A74B-2D85F9248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FFC72-488A-944B-ADAF-AFD18763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ADAE21-1C92-E24E-A06D-D4C4D934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98D20-7B5F-9F43-AFB2-8C28EE36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43AEA-3E6A-224E-9903-3F6EF9B9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50488D-F2DD-8648-9047-BB25F990C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851582-F1C5-4846-8D4D-A8235631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7987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12522-5972-5544-B2B0-569B7462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DA1CB-FAF7-ED44-9564-1F0DCBCA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18600-5988-B84F-B98F-31918F31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A5D83-D6EE-0D46-97E5-BD8C3257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3595-CFB4-4F42-B39C-95BF25B4B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88D6-B061-7F4A-9C87-7DDB38C5A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62C9-745F-D148-9383-9FE007AA26B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C2F4A-951D-5E4E-B60F-E3F96F17D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DC374-17D3-CB49-B67E-DD6B2AA54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2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E3A2-AEA2-CF4F-9837-C07F02560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DegreeWorks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 err="1"/>
              <a:t>CourseDog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86B83-20BA-4346-92EB-392DD2F98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528" y="4617342"/>
            <a:ext cx="7772400" cy="1513113"/>
          </a:xfrm>
        </p:spPr>
        <p:txBody>
          <a:bodyPr/>
          <a:lstStyle/>
          <a:p>
            <a:pPr algn="ctr"/>
            <a:r>
              <a:rPr lang="en-US" dirty="0"/>
              <a:t>Student focused and faculty friendly!</a:t>
            </a:r>
          </a:p>
        </p:txBody>
      </p:sp>
    </p:spTree>
    <p:extLst>
      <p:ext uri="{BB962C8B-B14F-4D97-AF65-F5344CB8AC3E}">
        <p14:creationId xmlns:p14="http://schemas.microsoft.com/office/powerpoint/2010/main" val="114855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C7AEA6-B39D-46B1-A68B-5E8B5C22B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20" y="1384183"/>
            <a:ext cx="10864355" cy="540855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443B001-4A7E-41CC-BB02-9AA5645B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424" y="65258"/>
            <a:ext cx="9333602" cy="1462088"/>
          </a:xfrm>
        </p:spPr>
        <p:txBody>
          <a:bodyPr>
            <a:normAutofit/>
          </a:bodyPr>
          <a:lstStyle/>
          <a:p>
            <a:r>
              <a:rPr lang="en-US" dirty="0" err="1"/>
              <a:t>CourseDog</a:t>
            </a:r>
            <a:r>
              <a:rPr lang="en-US" dirty="0"/>
              <a:t> Digital Curriculum Form</a:t>
            </a:r>
          </a:p>
        </p:txBody>
      </p:sp>
    </p:spTree>
    <p:extLst>
      <p:ext uri="{BB962C8B-B14F-4D97-AF65-F5344CB8AC3E}">
        <p14:creationId xmlns:p14="http://schemas.microsoft.com/office/powerpoint/2010/main" val="387363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42A8A-BDB8-4382-9A04-8E6767165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35" y="2095038"/>
            <a:ext cx="11401064" cy="43181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B1BF159-01A4-4374-954A-E31539AE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43" y="273603"/>
            <a:ext cx="9333602" cy="1462088"/>
          </a:xfrm>
        </p:spPr>
        <p:txBody>
          <a:bodyPr>
            <a:normAutofit/>
          </a:bodyPr>
          <a:lstStyle/>
          <a:p>
            <a:r>
              <a:rPr lang="en-US" dirty="0" err="1"/>
              <a:t>CourseDog</a:t>
            </a:r>
            <a:r>
              <a:rPr lang="en-US" dirty="0"/>
              <a:t> Proposal Dashboard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092DF9-D889-477B-BEBE-563773327A49}"/>
              </a:ext>
            </a:extLst>
          </p:cNvPr>
          <p:cNvSpPr/>
          <p:nvPr/>
        </p:nvSpPr>
        <p:spPr>
          <a:xfrm>
            <a:off x="9317620" y="4398380"/>
            <a:ext cx="1319514" cy="78707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09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FBB0-199B-4CD7-8661-F06AB288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CourseDog</a:t>
            </a:r>
            <a:r>
              <a:rPr lang="en-US" dirty="0"/>
              <a:t> Training and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20E83-563A-4FA4-A76B-282D976E5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049"/>
            <a:ext cx="10439400" cy="3871913"/>
          </a:xfrm>
        </p:spPr>
        <p:txBody>
          <a:bodyPr/>
          <a:lstStyle/>
          <a:p>
            <a:r>
              <a:rPr lang="en-US" dirty="0"/>
              <a:t>May – June 2025: AY 2025-2026 College Catalog will go live on the new platform</a:t>
            </a:r>
          </a:p>
          <a:p>
            <a:r>
              <a:rPr lang="en-US" dirty="0"/>
              <a:t>Fall 2025: Faculty Training for Curriculum</a:t>
            </a:r>
          </a:p>
          <a:p>
            <a:r>
              <a:rPr lang="en-US" dirty="0"/>
              <a:t>Late-Fall 2025: Use of </a:t>
            </a:r>
            <a:r>
              <a:rPr lang="en-US" dirty="0" err="1"/>
              <a:t>CourseDog</a:t>
            </a:r>
            <a:r>
              <a:rPr lang="en-US" dirty="0"/>
              <a:t> Curriculum Modules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2E83D-B1F7-441D-8593-95B3BC842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MORE TO COME…</a:t>
            </a:r>
          </a:p>
        </p:txBody>
      </p:sp>
    </p:spTree>
    <p:extLst>
      <p:ext uri="{BB962C8B-B14F-4D97-AF65-F5344CB8AC3E}">
        <p14:creationId xmlns:p14="http://schemas.microsoft.com/office/powerpoint/2010/main" val="372689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B86F-8989-9845-A461-693A1824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we moving from  </a:t>
            </a:r>
            <a:r>
              <a:rPr lang="en-US" dirty="0" err="1"/>
              <a:t>UAchieve</a:t>
            </a:r>
            <a:r>
              <a:rPr lang="en-US" dirty="0"/>
              <a:t> to </a:t>
            </a:r>
            <a:r>
              <a:rPr lang="en-US" dirty="0" err="1"/>
              <a:t>DegreeWorks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80E3F-ABFB-B14C-BF2D-51A4D984C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functionality for building degree audits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modern design with improved accuracy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robust search features to support advising needs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Clearer progress indicators for students and advisors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1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D5469-744D-B242-98E2-349791BA9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5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Multiple search filters to help you narrow to a specific population.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1B0EC-8F1F-4D1F-88E4-51DD7C90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72" y="2595721"/>
            <a:ext cx="9624146" cy="407305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F6BB80-7FD2-41CD-8047-FAE91024BC31}"/>
              </a:ext>
            </a:extLst>
          </p:cNvPr>
          <p:cNvCxnSpPr>
            <a:cxnSpLocks/>
          </p:cNvCxnSpPr>
          <p:nvPr/>
        </p:nvCxnSpPr>
        <p:spPr>
          <a:xfrm>
            <a:off x="447675" y="4381500"/>
            <a:ext cx="891141" cy="60655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9F42749-9F31-48B9-8FF5-2F5B16DE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74" y="365125"/>
            <a:ext cx="8301943" cy="1325563"/>
          </a:xfrm>
        </p:spPr>
        <p:txBody>
          <a:bodyPr>
            <a:normAutofit/>
          </a:bodyPr>
          <a:lstStyle/>
          <a:p>
            <a:r>
              <a:rPr lang="en-US" dirty="0" err="1"/>
              <a:t>DegreeWorks</a:t>
            </a:r>
            <a:r>
              <a:rPr lang="en-US" dirty="0"/>
              <a:t> - Advanced Search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C2E1DC-07B3-4CB3-9E30-09A715236926}"/>
              </a:ext>
            </a:extLst>
          </p:cNvPr>
          <p:cNvCxnSpPr>
            <a:cxnSpLocks/>
          </p:cNvCxnSpPr>
          <p:nvPr/>
        </p:nvCxnSpPr>
        <p:spPr>
          <a:xfrm>
            <a:off x="469716" y="5254923"/>
            <a:ext cx="891141" cy="60655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A7451C-566C-4DC1-A832-7C7AFE0F6D5F}"/>
              </a:ext>
            </a:extLst>
          </p:cNvPr>
          <p:cNvCxnSpPr>
            <a:cxnSpLocks/>
          </p:cNvCxnSpPr>
          <p:nvPr/>
        </p:nvCxnSpPr>
        <p:spPr>
          <a:xfrm flipH="1">
            <a:off x="8768316" y="4362310"/>
            <a:ext cx="1090059" cy="53987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A0D937-4730-4EFE-825D-AC41DB358859}"/>
              </a:ext>
            </a:extLst>
          </p:cNvPr>
          <p:cNvCxnSpPr>
            <a:cxnSpLocks/>
          </p:cNvCxnSpPr>
          <p:nvPr/>
        </p:nvCxnSpPr>
        <p:spPr>
          <a:xfrm flipH="1">
            <a:off x="9526459" y="5288260"/>
            <a:ext cx="1090059" cy="53987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54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C71616-D853-4732-8DD7-4976AC7D8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799" y="1961562"/>
            <a:ext cx="10515600" cy="29348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703003-7BCC-4E41-90E4-E423ECA69AC5}"/>
              </a:ext>
            </a:extLst>
          </p:cNvPr>
          <p:cNvSpPr txBox="1"/>
          <p:nvPr/>
        </p:nvSpPr>
        <p:spPr>
          <a:xfrm>
            <a:off x="685799" y="2765692"/>
            <a:ext cx="160997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Key information/dates will be posted right here on the student audit.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D3334E-10CF-42C6-9F74-F0C307AD4ED2}"/>
              </a:ext>
            </a:extLst>
          </p:cNvPr>
          <p:cNvCxnSpPr>
            <a:cxnSpLocks/>
          </p:cNvCxnSpPr>
          <p:nvPr/>
        </p:nvCxnSpPr>
        <p:spPr>
          <a:xfrm>
            <a:off x="2295769" y="3276601"/>
            <a:ext cx="300037" cy="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21129EA9-9655-4D5F-9C39-4E6401FD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31775"/>
            <a:ext cx="8982076" cy="1325563"/>
          </a:xfrm>
        </p:spPr>
        <p:txBody>
          <a:bodyPr>
            <a:normAutofit/>
          </a:bodyPr>
          <a:lstStyle/>
          <a:p>
            <a:r>
              <a:rPr lang="en-US" dirty="0" err="1"/>
              <a:t>DegreeWorks</a:t>
            </a:r>
            <a:r>
              <a:rPr lang="en-US" dirty="0"/>
              <a:t> - Key information header</a:t>
            </a:r>
          </a:p>
        </p:txBody>
      </p:sp>
    </p:spTree>
    <p:extLst>
      <p:ext uri="{BB962C8B-B14F-4D97-AF65-F5344CB8AC3E}">
        <p14:creationId xmlns:p14="http://schemas.microsoft.com/office/powerpoint/2010/main" val="36845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3ABC8D-366D-43F8-BE15-D06DF38DB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84"/>
          <a:stretch/>
        </p:blipFill>
        <p:spPr>
          <a:xfrm>
            <a:off x="2663648" y="2257426"/>
            <a:ext cx="6864703" cy="305856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294C38-7569-4643-B5A6-4C2D3C05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74" y="365125"/>
            <a:ext cx="8301943" cy="1325563"/>
          </a:xfrm>
        </p:spPr>
        <p:txBody>
          <a:bodyPr>
            <a:normAutofit/>
          </a:bodyPr>
          <a:lstStyle/>
          <a:p>
            <a:r>
              <a:rPr lang="en-US" dirty="0" err="1"/>
              <a:t>DegreeWorks</a:t>
            </a:r>
            <a:r>
              <a:rPr lang="en-US" dirty="0"/>
              <a:t> - Student 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212674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BBEEE2-0372-4160-9E33-ADA3B58DA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879" b="28379"/>
          <a:stretch/>
        </p:blipFill>
        <p:spPr>
          <a:xfrm>
            <a:off x="1934207" y="1874626"/>
            <a:ext cx="7362912" cy="3108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4F1E6A-FB5F-48D9-A7AE-DE8370037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10" y="5122705"/>
            <a:ext cx="8896807" cy="153042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D775B32-56E2-41B3-B005-A5DF7A4A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" y="204866"/>
            <a:ext cx="8301943" cy="1325563"/>
          </a:xfrm>
        </p:spPr>
        <p:txBody>
          <a:bodyPr>
            <a:normAutofit/>
          </a:bodyPr>
          <a:lstStyle/>
          <a:p>
            <a:r>
              <a:rPr lang="en-US" dirty="0" err="1"/>
              <a:t>DegreeWorks</a:t>
            </a:r>
            <a:r>
              <a:rPr lang="en-US" dirty="0"/>
              <a:t> - Student 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402818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7BDC-7319-4B9D-BFB8-A660BB35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DegreeWorks</a:t>
            </a:r>
            <a:r>
              <a:rPr lang="en-US" dirty="0"/>
              <a:t> Training and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A9940-00FD-48E1-BB2A-A9B7067C4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Faculty</a:t>
            </a:r>
          </a:p>
          <a:p>
            <a:r>
              <a:rPr lang="en-US" dirty="0"/>
              <a:t>March-April 2025: Presented to Deans/Faculty </a:t>
            </a:r>
          </a:p>
          <a:p>
            <a:r>
              <a:rPr lang="en-US" dirty="0"/>
              <a:t>May-June 2025: Graduate Program Directors and Dean Training</a:t>
            </a:r>
          </a:p>
          <a:p>
            <a:r>
              <a:rPr lang="en-US" dirty="0"/>
              <a:t>Fall 2025: Faculty training at Unit Councils</a:t>
            </a:r>
          </a:p>
          <a:p>
            <a:r>
              <a:rPr lang="en-US" dirty="0"/>
              <a:t>Fall-Winter 2025: Individual support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Students</a:t>
            </a:r>
          </a:p>
          <a:p>
            <a:r>
              <a:rPr lang="en-US" dirty="0"/>
              <a:t>Incoming First Year students for 2025-2026</a:t>
            </a:r>
          </a:p>
        </p:txBody>
      </p:sp>
    </p:spTree>
    <p:extLst>
      <p:ext uri="{BB962C8B-B14F-4D97-AF65-F5344CB8AC3E}">
        <p14:creationId xmlns:p14="http://schemas.microsoft.com/office/powerpoint/2010/main" val="424201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0B95-CF5A-4932-9EE1-4BC4A319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574" y="363537"/>
            <a:ext cx="9333602" cy="1462088"/>
          </a:xfrm>
        </p:spPr>
        <p:txBody>
          <a:bodyPr>
            <a:normAutofit fontScale="90000"/>
          </a:bodyPr>
          <a:lstStyle/>
          <a:p>
            <a:r>
              <a:rPr lang="en-US" dirty="0"/>
              <a:t>Why are we moving from website-based Catalog to </a:t>
            </a:r>
            <a:r>
              <a:rPr lang="en-US" dirty="0" err="1"/>
              <a:t>CourseDog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2B9B2-D5D9-4D9D-B217-B18D1F4FB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88" y="1946245"/>
            <a:ext cx="10431011" cy="42307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Current catalog is series of webpages that are manually updated and not ADA compliant. </a:t>
            </a:r>
          </a:p>
          <a:p>
            <a:r>
              <a:rPr lang="en-US" dirty="0"/>
              <a:t>Curriculum process is email, pdfs and spreadsheets</a:t>
            </a:r>
          </a:p>
          <a:p>
            <a:r>
              <a:rPr lang="en-US" dirty="0" err="1"/>
              <a:t>CourseDog</a:t>
            </a:r>
            <a:r>
              <a:rPr lang="en-US" dirty="0"/>
              <a:t> will serve as our College Catalog and Curriculum tool</a:t>
            </a:r>
          </a:p>
          <a:p>
            <a:pPr lvl="1"/>
            <a:r>
              <a:rPr lang="en-US" dirty="0"/>
              <a:t>Transparency, accuracy and automation with curricular review process that pushes to the Catalog. </a:t>
            </a:r>
          </a:p>
          <a:p>
            <a:pPr lvl="1"/>
            <a:r>
              <a:rPr lang="en-US" dirty="0"/>
              <a:t>Accessible and ADA compliant</a:t>
            </a:r>
          </a:p>
          <a:p>
            <a:pPr lvl="1"/>
            <a:r>
              <a:rPr lang="en-US" dirty="0"/>
              <a:t>Modern design, easy navigation and searches that encapsulate all relevant student information</a:t>
            </a:r>
          </a:p>
          <a:p>
            <a:pPr lvl="1"/>
            <a:r>
              <a:rPr lang="en-US" dirty="0"/>
              <a:t>Design and flexibility speaks to internal/external audiences</a:t>
            </a:r>
          </a:p>
        </p:txBody>
      </p:sp>
    </p:spTree>
    <p:extLst>
      <p:ext uri="{BB962C8B-B14F-4D97-AF65-F5344CB8AC3E}">
        <p14:creationId xmlns:p14="http://schemas.microsoft.com/office/powerpoint/2010/main" val="337176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304AA7-B6B2-471A-A027-030F4DE70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21" y="1265346"/>
            <a:ext cx="9329045" cy="54835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8873E1-7D18-4CEA-A7A4-2116C45E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74" y="109056"/>
            <a:ext cx="9333602" cy="1462088"/>
          </a:xfrm>
        </p:spPr>
        <p:txBody>
          <a:bodyPr>
            <a:normAutofit/>
          </a:bodyPr>
          <a:lstStyle/>
          <a:p>
            <a:r>
              <a:rPr lang="en-US" dirty="0" err="1"/>
              <a:t>CourseDog</a:t>
            </a:r>
            <a:r>
              <a:rPr lang="en-US" dirty="0"/>
              <a:t> Landing Page</a:t>
            </a:r>
          </a:p>
        </p:txBody>
      </p:sp>
    </p:spTree>
    <p:extLst>
      <p:ext uri="{BB962C8B-B14F-4D97-AF65-F5344CB8AC3E}">
        <p14:creationId xmlns:p14="http://schemas.microsoft.com/office/powerpoint/2010/main" val="4094945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mapo Bold">
      <a:dk1>
        <a:srgbClr val="000000"/>
      </a:dk1>
      <a:lt1>
        <a:srgbClr val="FFFFFF"/>
      </a:lt1>
      <a:dk2>
        <a:srgbClr val="862633"/>
      </a:dk2>
      <a:lt2>
        <a:srgbClr val="FCFCFB"/>
      </a:lt2>
      <a:accent1>
        <a:srgbClr val="24282A"/>
      </a:accent1>
      <a:accent2>
        <a:srgbClr val="545658"/>
      </a:accent2>
      <a:accent3>
        <a:srgbClr val="D7D2CB"/>
      </a:accent3>
      <a:accent4>
        <a:srgbClr val="EAE9E5"/>
      </a:accent4>
      <a:accent5>
        <a:srgbClr val="CBA051"/>
      </a:accent5>
      <a:accent6>
        <a:srgbClr val="D50032"/>
      </a:accent6>
      <a:hlink>
        <a:srgbClr val="862633"/>
      </a:hlink>
      <a:folHlink>
        <a:srgbClr val="DAC09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17DB2F1-55F0-3543-B584-C7E55D31B72E}" vid="{01196221-1589-4449-AC62-F38E4A8D6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RCNJ PPT Template-16.9</Template>
  <TotalTime>1736</TotalTime>
  <Words>267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Arial Black</vt:lpstr>
      <vt:lpstr>Office Theme</vt:lpstr>
      <vt:lpstr>DegreeWorks  and  CourseDog</vt:lpstr>
      <vt:lpstr>Why are we moving from  UAchieve to DegreeWorks?</vt:lpstr>
      <vt:lpstr>DegreeWorks - Advanced Search</vt:lpstr>
      <vt:lpstr>DegreeWorks - Key information header</vt:lpstr>
      <vt:lpstr>DegreeWorks - Student Progress Indicators</vt:lpstr>
      <vt:lpstr>DegreeWorks - Student Progress Indicators</vt:lpstr>
      <vt:lpstr>DegreeWorks Training and Implementation</vt:lpstr>
      <vt:lpstr>Why are we moving from website-based Catalog to CourseDog?</vt:lpstr>
      <vt:lpstr>CourseDog Landing Page</vt:lpstr>
      <vt:lpstr>CourseDog Digital Curriculum Form</vt:lpstr>
      <vt:lpstr>CourseDog Proposal Dashboard</vt:lpstr>
      <vt:lpstr>CourseDog Training and Implementation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DegreeWorks  and  CourseDog</dc:title>
  <dc:creator>Jeneen Kelly</dc:creator>
  <cp:lastModifiedBy>Vanessa Arriola</cp:lastModifiedBy>
  <cp:revision>24</cp:revision>
  <dcterms:created xsi:type="dcterms:W3CDTF">2025-03-24T20:07:31Z</dcterms:created>
  <dcterms:modified xsi:type="dcterms:W3CDTF">2025-04-02T12:52:10Z</dcterms:modified>
</cp:coreProperties>
</file>