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2"/>
    <p:restoredTop sz="94625"/>
  </p:normalViewPr>
  <p:slideViewPr>
    <p:cSldViewPr snapToGrid="0" snapToObjects="1">
      <p:cViewPr varScale="1">
        <p:scale>
          <a:sx n="82" d="100"/>
          <a:sy n="82" d="100"/>
        </p:scale>
        <p:origin x="-104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AE5175-1C91-5043-BB21-B884915D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98B4E-2E3E-4347-A023-04027A075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371600"/>
            <a:ext cx="8588829" cy="2885623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08902E-C874-334E-B892-8F49CF0B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50230"/>
            <a:ext cx="7772400" cy="1513113"/>
          </a:xfrm>
        </p:spPr>
        <p:txBody>
          <a:bodyPr anchor="ctr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C4E7D9-7871-9C44-AEAB-2E9F150D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1AEE91-A16B-5C49-9DD3-B7BA6B18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52932B-B978-D248-8210-9049FDE3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C3CA08-8509-DC47-A60C-B9827E2A7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665720-E491-A34E-8E2F-60B1E6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7574EC-90C6-9046-B64D-6882B45A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1D033F-EC83-034A-8D2F-DBC38AB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002658-63EC-8F43-9B93-8F4FDBC548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61AA6-9B2B-6C4C-9201-1E54FD13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99A98C-8A97-0A41-AF02-7B1A0F0A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3287"/>
            <a:ext cx="6172200" cy="4497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50B398-3B01-9542-A9E1-950C122F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DEAE15-C206-FF4F-BC48-B5973A2E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6C9699-9A75-D749-84C0-2A826E94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4BEC65-4294-EB48-83F1-7CC5430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9C8BBD-7064-5741-B671-8EF2DE719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07790D-AED3-C848-B102-F1A3C63E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1"/>
            <a:ext cx="3932237" cy="191501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C902DA-6D77-5C42-9AE7-93B16066E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283A11-BC70-7A4A-8134-411A8397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4844"/>
            <a:ext cx="3932237" cy="24441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62D0CB-EB7A-084F-91EA-CAAF8DCE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24D4A3-2E04-5A49-899D-80FB14C5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27CC1D-B58A-FE4B-BC37-D6ADCF9A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C8BA62-DEDB-4D45-85D2-82537D144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552166-5EBE-7744-B409-EB93A1B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574" y="365125"/>
            <a:ext cx="86272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534865-2E41-1F4D-BED3-4B74C846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2C49B-4E0A-584D-9CC2-3B1E2C5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9C3C36-DFDA-4140-965F-2FA5844D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68843B-8D37-F044-BDF1-79C5786C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036C56-8377-BB43-B728-775732862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2BE9DC-273B-194B-BC5E-FB06B8D9C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CB4AC8-97E2-464D-9EC5-2754B234E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46661"/>
            <a:ext cx="7734300" cy="4830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FDCC4-9CA5-EA43-81E8-48D04443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6C286-A8E2-714A-B5FC-85F5371A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78022E-4C80-5F4E-B1F1-D892BA41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B60496-0DB7-E647-AE20-D07E5AA41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63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5355FF-5A16-E84F-B704-1CF01BA9B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3" y="320675"/>
            <a:ext cx="859334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390C78-2A8A-5A4C-9467-D59DA057C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5904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D27586-82C4-5042-BCD8-3B832B31B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74" y="363537"/>
            <a:ext cx="861922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9BE638-D22D-964C-9C0E-0C223D1E1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8DBE9-072B-7241-8A87-71975F0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90ED09-B9EE-084E-82F8-32CFEFE5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526643-5CAD-CD44-B814-180BDDDD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9FCC28-1FB5-E54C-9D07-7BE932DC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7225A-88E4-6E43-B0E8-EE0330B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EA7C0A-33A0-7E43-A747-A81C2AFE5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F4EEE-DC01-684F-83BF-8FCBEE3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962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C78EED-1FD4-D94A-97D0-F847F8679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6B8DD1-7C85-624C-B205-44A74D12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AEBE36-2F6E-0347-9313-4065B2C9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D8711D-1157-DB4F-9CC3-187EDC71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6C7687-6A98-7043-90C4-21063642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6CF3A1E-AC7A-934A-BA2B-FACB91B1B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1DCE7-4BBF-2B49-B53B-0F4112F4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6" y="365125"/>
            <a:ext cx="865375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2CD234-176B-C840-B26F-FDA48DC0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ECF719-3078-6B42-8583-5BA3EFFD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1E490F-C95E-0842-A74B-2D85F9248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A4FFC72-488A-944B-ADAF-AFD18763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ADAE21-1C92-E24E-A06D-D4C4D934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E98D20-7B5F-9F43-AFB2-8C28EE36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143AEA-3E6A-224E-9903-3F6EF9B9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50488D-F2DD-8648-9047-BB25F990C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851582-F1C5-4846-8D4D-A8235631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7987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F12522-5972-5544-B2B0-569B746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5DA1CB-FAF7-ED44-9564-1F0DCBCA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518600-5988-B84F-B98F-31918F31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5A5D83-D6EE-0D46-97E5-BD8C3257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A53595-CFB4-4F42-B39C-95BF25B4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A088D6-B061-7F4A-9C87-7DDB38C5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62C9-745F-D148-9383-9FE007AA26B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6C2F4A-951D-5E4E-B60F-E3F96F17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7DC374-17D3-CB49-B67E-DD6B2AA5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B148A-C619-4E40-9CDE-B683377E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Resource Center Spring 2025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1BE113-6B0E-EF46-8C46-BCA3CDCFE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Teaching Circles</a:t>
            </a:r>
          </a:p>
          <a:p>
            <a:pPr lvl="1"/>
            <a:r>
              <a:rPr lang="en-US" b="1" dirty="0"/>
              <a:t>Teaching with AI </a:t>
            </a:r>
            <a:r>
              <a:rPr lang="en-US" dirty="0"/>
              <a:t>(last Thursdays per month, 1/30, LC201/Hybrid)</a:t>
            </a:r>
          </a:p>
          <a:p>
            <a:pPr lvl="1"/>
            <a:r>
              <a:rPr lang="en-US" b="1" dirty="0"/>
              <a:t>Storytelling with Data </a:t>
            </a:r>
            <a:r>
              <a:rPr lang="en-US" dirty="0"/>
              <a:t>(first Wednesdays, LC202/</a:t>
            </a:r>
            <a:r>
              <a:rPr lang="en-US" dirty="0" err="1"/>
              <a:t>Tweneboah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An Inclusive Pedagogy Circle </a:t>
            </a:r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Thursdays, remote/Dasgupta)</a:t>
            </a:r>
          </a:p>
          <a:p>
            <a:pPr lvl="1"/>
            <a:r>
              <a:rPr lang="en-US" b="1" dirty="0"/>
              <a:t>Wednesday </a:t>
            </a:r>
            <a:r>
              <a:rPr lang="en-US" b="1" dirty="0" err="1"/>
              <a:t>Webex</a:t>
            </a:r>
            <a:r>
              <a:rPr lang="en-US" b="1" dirty="0"/>
              <a:t> Writing Circles </a:t>
            </a:r>
            <a:r>
              <a:rPr lang="en-US" dirty="0"/>
              <a:t>(9:00-11:00/Martinez)</a:t>
            </a:r>
          </a:p>
          <a:p>
            <a:r>
              <a:rPr lang="en-US" dirty="0"/>
              <a:t>(Brown Bag) Lunch &amp; Learn in Padovano Commons</a:t>
            </a:r>
          </a:p>
          <a:p>
            <a:pPr lvl="1"/>
            <a:r>
              <a:rPr lang="en-US" dirty="0"/>
              <a:t>First Thursdays per month</a:t>
            </a:r>
          </a:p>
          <a:p>
            <a:pPr lvl="1"/>
            <a:r>
              <a:rPr lang="en-US" dirty="0"/>
              <a:t>Conversations with Guests of Honor (N. Varma Inaugural GH. 2/3)</a:t>
            </a:r>
          </a:p>
          <a:p>
            <a:pPr lvl="1"/>
            <a:r>
              <a:rPr lang="en-US" dirty="0"/>
              <a:t>1:00-2:00pm  FRC will provide snacks</a:t>
            </a:r>
          </a:p>
          <a:p>
            <a:r>
              <a:rPr lang="en-US" dirty="0"/>
              <a:t>Talk Saves Lives Training and TECHFEST: March 12</a:t>
            </a:r>
          </a:p>
        </p:txBody>
      </p:sp>
    </p:spTree>
    <p:extLst>
      <p:ext uri="{BB962C8B-B14F-4D97-AF65-F5344CB8AC3E}">
        <p14:creationId xmlns:p14="http://schemas.microsoft.com/office/powerpoint/2010/main" val="368455377"/>
      </p:ext>
    </p:extLst>
  </p:cSld>
  <p:clrMapOvr>
    <a:masterClrMapping/>
  </p:clrMapOvr>
</p:sld>
</file>

<file path=ppt/theme/theme1.xml><?xml version="1.0" encoding="utf-8"?>
<a:theme xmlns:a="http://schemas.openxmlformats.org/drawingml/2006/main" name="FRC-1-22-25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 Announcements" id="{31C9DFC1-F48C-4B93-865E-DD0C1850EA06}" vid="{D008DE2D-52C9-4A62-AC34-C79F8D8172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FRC-1-22-25.potx</Template>
  <TotalTime>6728</TotalTime>
  <Words>113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FRC-1-22-25</vt:lpstr>
      <vt:lpstr>Faculty Resource Center Spring 2025 Programming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ccis</cp:lastModifiedBy>
  <cp:revision>4</cp:revision>
  <dcterms:created xsi:type="dcterms:W3CDTF">2021-07-01T19:59:43Z</dcterms:created>
  <dcterms:modified xsi:type="dcterms:W3CDTF">2025-01-22T11:20:23Z</dcterms:modified>
</cp:coreProperties>
</file>