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Arial Black" panose="020B0A04020102020204" pitchFamily="3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ipB1f6okNO7Q28b1oGZTKL1NTO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827314" y="1371600"/>
            <a:ext cx="8588829" cy="288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838200" y="4550230"/>
            <a:ext cx="7772400" cy="151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5183188" y="1363287"/>
            <a:ext cx="6172200" cy="449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839788" y="1404851"/>
            <a:ext cx="3932237" cy="191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839788" y="3424844"/>
            <a:ext cx="3932237" cy="2444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2726574" y="365125"/>
            <a:ext cx="86272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 rot="5400000">
            <a:off x="2290200" y="-105338"/>
            <a:ext cx="4830301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163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2760453" y="320675"/>
            <a:ext cx="85933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859047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2734574" y="363537"/>
            <a:ext cx="86192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962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701636" y="365125"/>
            <a:ext cx="8653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7987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827314" y="1371600"/>
            <a:ext cx="8588829" cy="288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US" dirty="0"/>
              <a:t>Comprehensive Academic Plan</a:t>
            </a:r>
            <a:br>
              <a:rPr lang="en-US" dirty="0"/>
            </a:br>
            <a:endParaRPr sz="2700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subTitle" idx="1"/>
          </p:nvPr>
        </p:nvSpPr>
        <p:spPr>
          <a:xfrm>
            <a:off x="848512" y="4729843"/>
            <a:ext cx="9833811" cy="151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Fall 2024 Update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en-US"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dirty="0"/>
              <a:t>Use the QR code to revisit the CAP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0FC7A3-FB75-4A80-8765-48E5B19AA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80021"/>
            <a:ext cx="2277979" cy="22779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163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/>
              <a:t>Core Value 1: Center the shared work of faculty and students</a:t>
            </a:r>
            <a:endParaRPr/>
          </a:p>
        </p:txBody>
      </p:sp>
      <p:sp>
        <p:nvSpPr>
          <p:cNvPr id="123" name="Google Shape;12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Accomplishments</a:t>
            </a:r>
            <a:endParaRPr b="1" dirty="0"/>
          </a:p>
          <a:p>
            <a:pPr marL="228600" lvl="0" indent="-1619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Conveners meeting in Spring re Benchmarking,</a:t>
            </a:r>
            <a:endParaRPr dirty="0"/>
          </a:p>
          <a:p>
            <a:pPr marL="228600" lvl="0" indent="-1619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Fieldwork and Capstone Courses are tagged in Banner</a:t>
            </a:r>
            <a:endParaRPr dirty="0"/>
          </a:p>
          <a:p>
            <a:pPr marL="228600" lvl="0" indent="-22542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Study Abroad moved under Vice Provost, new search for Director near completion</a:t>
            </a:r>
            <a:endParaRPr dirty="0"/>
          </a:p>
          <a:p>
            <a:pPr marL="228600" lvl="0" indent="-22542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New Program: Cybersecurity (BS), Filmmaking (BA), Theater and Film (BA), Data Science (Cert), Business (Cert)and Ethics (Cert) </a:t>
            </a:r>
          </a:p>
          <a:p>
            <a:pPr marL="228600" lvl="0" indent="-22542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Working group of Convenors of Contract Majors to discuss self-designed major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Upcoming</a:t>
            </a:r>
            <a:r>
              <a:rPr lang="en-US" dirty="0"/>
              <a:t> </a:t>
            </a:r>
            <a:endParaRPr dirty="0"/>
          </a:p>
          <a:p>
            <a:pPr marL="228600" lvl="0" indent="-16192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Next steps for Contract Majors/Design your own major (to be presented today)</a:t>
            </a:r>
            <a:endParaRPr dirty="0"/>
          </a:p>
          <a:p>
            <a:pPr marL="228600" lvl="0" indent="-22542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Charge for Gen Ed review</a:t>
            </a:r>
            <a:endParaRPr dirty="0"/>
          </a:p>
          <a:p>
            <a:pPr marL="228600" lvl="0" indent="-22542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Review of Civic Engagement report</a:t>
            </a:r>
            <a:endParaRPr dirty="0"/>
          </a:p>
          <a:p>
            <a:pPr marL="228600" lvl="0" indent="-22542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Review of FYS is underway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2760453" y="320675"/>
            <a:ext cx="85933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Core Value 2: Diversity and Inclusion Integration</a:t>
            </a: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Accomplishments</a:t>
            </a:r>
            <a:endParaRPr b="1" dirty="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ER moved under Provost’s Office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Upcoming</a:t>
            </a:r>
            <a:endParaRPr b="1" dirty="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Updating process for advertising positions to attract diverse and qualified applicants</a:t>
            </a:r>
            <a:endParaRPr dirty="0"/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Daily class schedule task force (Spring 25)</a:t>
            </a:r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Hispanic Serving Institution (HSI) task force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859047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Arial Black"/>
              <a:buNone/>
            </a:pPr>
            <a:r>
              <a:rPr lang="en-US" sz="3060"/>
              <a:t>Core Value 3: Academic structures and programs that evolve in response to our community and context</a:t>
            </a:r>
            <a:endParaRPr sz="3060"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Accomplishments</a:t>
            </a:r>
            <a:endParaRPr b="1" dirty="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Regular communication and support for Deans and Program Directors to ensure budget alignment with CAP priorities </a:t>
            </a:r>
            <a:endParaRPr sz="2400" dirty="0"/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 err="1"/>
              <a:t>CourseDog</a:t>
            </a:r>
            <a:r>
              <a:rPr lang="en-US" sz="2400" dirty="0"/>
              <a:t> and </a:t>
            </a:r>
            <a:r>
              <a:rPr lang="en-US" sz="2400" dirty="0" err="1"/>
              <a:t>DegreeWorks</a:t>
            </a:r>
            <a:r>
              <a:rPr lang="en-US" sz="2400" dirty="0"/>
              <a:t> - tools for improved interface with catalog, curriculum and student graduation plans</a:t>
            </a:r>
            <a:endParaRPr sz="2400" dirty="0"/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Academic Structures and Conveners task force reports delivered to the Provost</a:t>
            </a:r>
            <a:endParaRPr sz="2400" dirty="0"/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Upcoming</a:t>
            </a:r>
            <a:endParaRPr b="1" dirty="0"/>
          </a:p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 dirty="0"/>
              <a:t>Use of Canvas Credentials for certification programs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2734574" y="363537"/>
            <a:ext cx="86192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Core Value 4: Be a culture of continuous learning</a:t>
            </a:r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150" dirty="0"/>
              <a:t> </a:t>
            </a:r>
            <a:r>
              <a:rPr lang="en-US" sz="3163" b="1" dirty="0"/>
              <a:t>Accomplishments</a:t>
            </a:r>
            <a:r>
              <a:rPr lang="en-US" sz="3163" dirty="0"/>
              <a:t> </a:t>
            </a:r>
            <a:endParaRPr sz="3163" dirty="0"/>
          </a:p>
          <a:p>
            <a:pPr marL="228600" lvl="0" indent="-22479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163" dirty="0"/>
              <a:t>Increased budget for faculty travel </a:t>
            </a:r>
            <a:endParaRPr sz="3163" dirty="0"/>
          </a:p>
          <a:p>
            <a:pPr marL="228600" lvl="0" indent="-22479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163" dirty="0"/>
              <a:t>Alignment of foundation grants with academic goals</a:t>
            </a:r>
            <a:endParaRPr sz="3163" dirty="0"/>
          </a:p>
          <a:p>
            <a:pPr marL="228600" lvl="0" indent="-22479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163" dirty="0"/>
              <a:t>Update of Provost’s Office Website </a:t>
            </a:r>
          </a:p>
          <a:p>
            <a:pPr marL="228600" lvl="0" indent="-22479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163" dirty="0"/>
              <a:t>Establishment of a Research and Engagement Academy</a:t>
            </a:r>
            <a:endParaRPr sz="3163" dirty="0"/>
          </a:p>
          <a:p>
            <a:pPr marL="228600" lvl="0" indent="-22479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163" dirty="0"/>
              <a:t>Support for faculty writing circles and faculty professional development about AI</a:t>
            </a:r>
          </a:p>
          <a:p>
            <a:pPr marL="228600" lvl="0" indent="-22479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163" dirty="0"/>
              <a:t>Faculty Resource </a:t>
            </a:r>
            <a:r>
              <a:rPr lang="en-US" sz="3163"/>
              <a:t>Center events </a:t>
            </a:r>
            <a:endParaRPr sz="3163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163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163" b="1" dirty="0"/>
              <a:t>Upcoming</a:t>
            </a:r>
            <a:endParaRPr sz="3163" b="1" dirty="0"/>
          </a:p>
          <a:p>
            <a:pPr marL="228600" lvl="0" indent="-22479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163" dirty="0"/>
              <a:t>Development of Canvas Credentials for faculty and adjunct professional development</a:t>
            </a:r>
            <a:endParaRPr sz="3163" dirty="0"/>
          </a:p>
          <a:p>
            <a:pPr marL="228600" lvl="0" indent="-22479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163" dirty="0"/>
              <a:t>Faculty handbook revisions</a:t>
            </a:r>
            <a:endParaRPr sz="31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307</Words>
  <Application>Microsoft Office PowerPoint</Application>
  <PresentationFormat>Widescreen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 Black</vt:lpstr>
      <vt:lpstr>Office Theme</vt:lpstr>
      <vt:lpstr>Comprehensive Academic Plan </vt:lpstr>
      <vt:lpstr>Core Value 1: Center the shared work of faculty and students</vt:lpstr>
      <vt:lpstr>Core Value 2: Diversity and Inclusion Integration</vt:lpstr>
      <vt:lpstr>Core Value 3: Academic structures and programs that evolve in response to our community and context</vt:lpstr>
      <vt:lpstr>Core Value 4: Be a culture of continuous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Academic Plan</dc:title>
  <dc:creator>Vanessa Arriola</dc:creator>
  <cp:lastModifiedBy>Vanessa Arriola</cp:lastModifiedBy>
  <cp:revision>4</cp:revision>
  <dcterms:created xsi:type="dcterms:W3CDTF">2024-12-09T15:06:37Z</dcterms:created>
  <dcterms:modified xsi:type="dcterms:W3CDTF">2024-12-10T17:24:35Z</dcterms:modified>
</cp:coreProperties>
</file>