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Proxima Nova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ProximaNova-boldItalic.fntdata"/><Relationship Id="rId10" Type="http://schemas.openxmlformats.org/officeDocument/2006/relationships/font" Target="fonts/ProximaNova-italic.fntdata"/><Relationship Id="rId9" Type="http://schemas.openxmlformats.org/officeDocument/2006/relationships/font" Target="fonts/ProximaNov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ProximaNov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0938a0aaeb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30938a0aaeb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0938a0aaeb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0938a0aaeb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Care Program Overview</a:t>
            </a:r>
            <a:endParaRPr/>
          </a:p>
        </p:txBody>
      </p:sp>
      <p:sp>
        <p:nvSpPr>
          <p:cNvPr id="60" name="Google Shape;60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Food Pantry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ASB 130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Open to Faculty, Staff and Students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Fresh Food Distribution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Satellite Pantries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10 pantries located around campus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 Relief Fund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Laptop Upcycle Program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Professional</a:t>
            </a:r>
            <a:r>
              <a:rPr lang="en"/>
              <a:t> Clothing Closet </a:t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74000" y="1017725"/>
            <a:ext cx="3594900" cy="359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2652750" y="157475"/>
            <a:ext cx="3838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Donations and Statistics</a:t>
            </a:r>
            <a:endParaRPr/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347550" y="3541500"/>
            <a:ext cx="8448900" cy="145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/>
          </a:bodyPr>
          <a:lstStyle/>
          <a:p>
            <a:pPr indent="-31966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5736"/>
              <a:t>Spring 2024 Survey-</a:t>
            </a:r>
            <a:r>
              <a:rPr lang="en" sz="5736"/>
              <a:t> </a:t>
            </a:r>
            <a:r>
              <a:rPr lang="en" sz="5736"/>
              <a:t>51% of students reported experiencing some level of food insecurity.</a:t>
            </a:r>
            <a:endParaRPr sz="5736"/>
          </a:p>
          <a:p>
            <a:pPr indent="-31966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5736"/>
              <a:t>300 students have received more than $95,000 from the fund since 2017. </a:t>
            </a:r>
            <a:endParaRPr sz="5736"/>
          </a:p>
          <a:p>
            <a:pPr indent="-31966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5736"/>
              <a:t>The We Care Program is funded entirely through donations and grants. The program has received nearly $200,000 in grant funding since 2023.</a:t>
            </a:r>
            <a:endParaRPr/>
          </a:p>
        </p:txBody>
      </p:sp>
      <p:pic>
        <p:nvPicPr>
          <p:cNvPr id="68" name="Google Shape;68;p14"/>
          <p:cNvPicPr preferRelativeResize="0"/>
          <p:nvPr/>
        </p:nvPicPr>
        <p:blipFill rotWithShape="1">
          <a:blip r:embed="rId3">
            <a:alphaModFix/>
          </a:blip>
          <a:srcRect b="5969" l="0" r="0" t="5978"/>
          <a:stretch/>
        </p:blipFill>
        <p:spPr>
          <a:xfrm>
            <a:off x="440574" y="1093401"/>
            <a:ext cx="2682600" cy="2362088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4"/>
          <p:cNvSpPr txBox="1"/>
          <p:nvPr/>
        </p:nvSpPr>
        <p:spPr>
          <a:xfrm>
            <a:off x="187613" y="730175"/>
            <a:ext cx="34209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13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Single Donation to the Student Relief Fund</a:t>
            </a:r>
            <a:endParaRPr b="1" sz="13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5742800" y="768500"/>
            <a:ext cx="26826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15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Payroll Deduction Form</a:t>
            </a:r>
            <a:endParaRPr b="1" sz="15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71" name="Google Shape;7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52100" y="1093400"/>
            <a:ext cx="2544350" cy="25443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