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B600F-5F88-BC3F-2380-2C04D0FC8B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0E1564-6119-8461-0AD1-CCA0F0B4D1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78811-66AE-93AC-0886-7E476C467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3D95-DB6A-2642-B550-B8A20C9998EF}" type="datetimeFigureOut">
              <a:rPr lang="en-US" smtClean="0"/>
              <a:t>9/10/24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232E3-673C-AD37-CB5F-423B5C79B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CE9C3-3E85-A1A2-4A13-F2DC12CE2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A385-78FA-C34F-9FC2-D9182C57A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104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95A4B-F96A-5E36-6CB9-2111F4CCE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F1ECE0-71A4-DA7F-645D-C22AA5F75C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482A67-3541-695C-CC12-5A4050346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3D95-DB6A-2642-B550-B8A20C9998EF}" type="datetimeFigureOut">
              <a:rPr lang="en-US" smtClean="0"/>
              <a:t>9/10/24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74567-747C-8CC2-B21E-8F51AB548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7C1B51-8D64-E514-E56A-B520AE11F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A385-78FA-C34F-9FC2-D9182C57A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89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5F5C1A-AC6B-E161-662F-8B69806386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C9FCDC-175F-B1CE-A6A2-DDB7053308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6404F5-D601-8827-665A-283070CF7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3D95-DB6A-2642-B550-B8A20C9998EF}" type="datetimeFigureOut">
              <a:rPr lang="en-US" smtClean="0"/>
              <a:t>9/10/24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D7F72-898A-AE54-0434-A91C27F9F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C828E-EDC4-EF29-68C0-61E25635F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A385-78FA-C34F-9FC2-D9182C57A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53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ECFF2-B97F-DA79-2A8C-4D4521476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5E28C-BB2E-FA2F-0311-8EAF195E0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69F8F-5306-6F21-81E7-0DA3FC6C1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3D95-DB6A-2642-B550-B8A20C9998EF}" type="datetimeFigureOut">
              <a:rPr lang="en-US" smtClean="0"/>
              <a:t>9/10/24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0B652-DA85-2960-E602-82208C01E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EA9291-9253-03D2-DDA2-2EA5E546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A385-78FA-C34F-9FC2-D9182C57A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2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8376C-4F17-ECEC-8014-FDC404746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2BEB71-063C-421B-CDA6-D4E99FCC0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998442-972B-5567-457C-439479056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3D95-DB6A-2642-B550-B8A20C9998EF}" type="datetimeFigureOut">
              <a:rPr lang="en-US" smtClean="0"/>
              <a:t>9/10/24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2C959-8019-CF20-2346-4D04E83AE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C00A7-3E72-391D-3A3A-2DC389A0B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A385-78FA-C34F-9FC2-D9182C57A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29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C4A24-981F-DF53-CB70-5588D770D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93BBC-FE3A-07C3-BD65-E02572CA79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810FE3-33FC-60E6-AF3C-CF402876C9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D707F3-076F-9DA4-BFC5-81F5E2E04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3D95-DB6A-2642-B550-B8A20C9998EF}" type="datetimeFigureOut">
              <a:rPr lang="en-US" smtClean="0"/>
              <a:t>9/10/24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F4FF2-2C1D-91C3-33FD-3655C9419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5D138C-FAB0-6050-3F90-51C6A7669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A385-78FA-C34F-9FC2-D9182C57A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3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AD6E2-BA87-1918-7324-75CDA832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49BDF9-9BFA-E46E-2F0A-43F019E8E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016B54-1B6A-E659-3D0A-1DE0A0C9A2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7C9192-CF6F-1BDE-C596-69999732AD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768754-A77E-FF19-9F89-837B1C6662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788EC3-C71D-EA9B-644D-0A46218E2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3D95-DB6A-2642-B550-B8A20C9998EF}" type="datetimeFigureOut">
              <a:rPr lang="en-US" smtClean="0"/>
              <a:t>9/10/24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B39E96-EA7F-0BCC-65FD-DAE076C5A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AEC7A3-B978-8333-D249-3A59744B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A385-78FA-C34F-9FC2-D9182C57A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43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D16B5-7F96-A16A-0377-62DA6145E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DBCABC-08A1-97D8-4963-B9E889B1F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3D95-DB6A-2642-B550-B8A20C9998EF}" type="datetimeFigureOut">
              <a:rPr lang="en-US" smtClean="0"/>
              <a:t>9/10/24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B0785A-C2B6-8116-CEDB-781D699D1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4FFAB0-7651-54C4-2687-DB7626F9F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A385-78FA-C34F-9FC2-D9182C57A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9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787112-EA3D-BA05-783B-BBE6A7F3A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3D95-DB6A-2642-B550-B8A20C9998EF}" type="datetimeFigureOut">
              <a:rPr lang="en-US" smtClean="0"/>
              <a:t>9/10/24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0187F3-0824-BC69-8725-85C0824F6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339139-E5D6-5E5A-A5FC-4BEFA13BF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A385-78FA-C34F-9FC2-D9182C57A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706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F8567-9C02-2AF5-5ADA-C044B4272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87D93-BF23-DB18-E203-406FE18A6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0A16F7-68B1-8815-4122-5620846352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CB1DB-85A0-0062-6CCB-AED331E06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3D95-DB6A-2642-B550-B8A20C9998EF}" type="datetimeFigureOut">
              <a:rPr lang="en-US" smtClean="0"/>
              <a:t>9/10/24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06C24B-C29D-6EC7-262C-AFB49CC31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633BB9-409E-4759-F703-9B9DCCC7B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A385-78FA-C34F-9FC2-D9182C57A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415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94AC8-9B4F-9B4A-4884-F4BEB429A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AFE758-1B16-E606-34A6-D0B31AB84A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1A924C-3478-4818-AB85-2C159F0D88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8DA720-CE96-1414-B927-1581F87AA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3D95-DB6A-2642-B550-B8A20C9998EF}" type="datetimeFigureOut">
              <a:rPr lang="en-US" smtClean="0"/>
              <a:t>9/10/24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A87D9A-E8A1-9CF2-C0B6-7F3FEB85C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56F1C5-C8F8-6EFB-786E-6F1D355D5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4A385-78FA-C34F-9FC2-D9182C57A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489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BFB947-A985-5685-9B4D-0DE6A82A0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2C23C-86B1-9E79-D155-94D8550AB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48F14-4684-E278-84D3-F765B1D006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23D95-DB6A-2642-B550-B8A20C9998EF}" type="datetimeFigureOut">
              <a:rPr lang="en-US" smtClean="0"/>
              <a:t>9/10/24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FBEA66-8995-0C61-FD50-AC0EBCB782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0FD44-108D-288A-9701-B8CA515685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4A385-78FA-C34F-9FC2-D9182C57A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75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616CD-07C5-7A0B-199B-3EF5C7B13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00" dirty="0" err="1"/>
              <a:t>GECCo</a:t>
            </a:r>
            <a:r>
              <a:rPr lang="en-US" sz="3500" dirty="0"/>
              <a:t>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D5A61-E700-15EF-49DC-8649586A4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0069" y="457201"/>
            <a:ext cx="6205319" cy="5403850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2000" dirty="0"/>
              <a:t>Updated </a:t>
            </a:r>
            <a:r>
              <a:rPr lang="en-US" sz="2000" dirty="0" err="1"/>
              <a:t>GECCo</a:t>
            </a:r>
            <a:r>
              <a:rPr lang="en-US" sz="2000" dirty="0"/>
              <a:t> Manual, includes revised outcomes (discussed at FA in April 2024) – posted on our website: https://</a:t>
            </a:r>
            <a:r>
              <a:rPr lang="en-US" sz="2000" dirty="0" err="1"/>
              <a:t>www.ramapo.edu</a:t>
            </a:r>
            <a:r>
              <a:rPr lang="en-US" sz="2000" dirty="0"/>
              <a:t>/fa/</a:t>
            </a:r>
            <a:r>
              <a:rPr lang="en-US" sz="2000" dirty="0" err="1"/>
              <a:t>gecco</a:t>
            </a:r>
            <a:r>
              <a:rPr lang="en-US" sz="2000" dirty="0"/>
              <a:t>/</a:t>
            </a:r>
          </a:p>
          <a:p>
            <a:pPr algn="just">
              <a:lnSpc>
                <a:spcPct val="100000"/>
              </a:lnSpc>
            </a:pPr>
            <a:r>
              <a:rPr lang="en-US" sz="2000" dirty="0"/>
              <a:t>New GE Course proposals: </a:t>
            </a:r>
            <a:r>
              <a:rPr lang="en-US" sz="2000" u="sng" dirty="0"/>
              <a:t>priority deadline</a:t>
            </a:r>
            <a:r>
              <a:rPr lang="en-US" sz="2000" dirty="0"/>
              <a:t> is </a:t>
            </a:r>
            <a:r>
              <a:rPr lang="en-US" sz="2000" b="1" dirty="0"/>
              <a:t>October 15</a:t>
            </a:r>
            <a:r>
              <a:rPr lang="en-US" sz="2000" dirty="0"/>
              <a:t>: send materials to </a:t>
            </a:r>
            <a:r>
              <a:rPr lang="en-US" sz="2000" dirty="0" err="1"/>
              <a:t>gecco@ramapo.edu</a:t>
            </a:r>
            <a:endParaRPr lang="en-US" sz="2000" dirty="0"/>
          </a:p>
          <a:p>
            <a:pPr algn="just">
              <a:lnSpc>
                <a:spcPct val="100000"/>
              </a:lnSpc>
            </a:pPr>
            <a:r>
              <a:rPr lang="en-US" sz="2000" dirty="0"/>
              <a:t>Coordinator for Global Awareness</a:t>
            </a:r>
          </a:p>
          <a:p>
            <a:pPr algn="just">
              <a:lnSpc>
                <a:spcPct val="100000"/>
              </a:lnSpc>
            </a:pPr>
            <a:r>
              <a:rPr lang="en-US" sz="2000" dirty="0" err="1"/>
              <a:t>GECCo</a:t>
            </a:r>
            <a:r>
              <a:rPr lang="en-US" sz="2000" dirty="0"/>
              <a:t> CAT (Curriculum Assessment Team)</a:t>
            </a:r>
          </a:p>
          <a:p>
            <a:pPr algn="just">
              <a:lnSpc>
                <a:spcPct val="100000"/>
              </a:lnSpc>
            </a:pPr>
            <a:r>
              <a:rPr lang="en-US" sz="2000" dirty="0"/>
              <a:t>New procedure for GE course assessment</a:t>
            </a:r>
          </a:p>
          <a:p>
            <a:pPr algn="just">
              <a:lnSpc>
                <a:spcPct val="100000"/>
              </a:lnSpc>
            </a:pPr>
            <a:r>
              <a:rPr lang="en-US" sz="2000" dirty="0" err="1"/>
              <a:t>GECCo</a:t>
            </a:r>
            <a:r>
              <a:rPr lang="en-US" sz="2000" dirty="0"/>
              <a:t> and Sustainability</a:t>
            </a:r>
          </a:p>
          <a:p>
            <a:pPr algn="just">
              <a:lnSpc>
                <a:spcPct val="100000"/>
              </a:lnSpc>
            </a:pPr>
            <a:r>
              <a:rPr lang="en-US" sz="2000" dirty="0"/>
              <a:t>College-Wide Academic Assessment Committee (CWAAC) Director to </a:t>
            </a:r>
            <a:r>
              <a:rPr lang="en-US" sz="2000" dirty="0" err="1"/>
              <a:t>GECCo</a:t>
            </a:r>
            <a:r>
              <a:rPr lang="en-US" sz="2000" dirty="0"/>
              <a:t> membership.</a:t>
            </a:r>
            <a:br>
              <a:rPr lang="en-US" sz="2000" dirty="0"/>
            </a:br>
            <a:r>
              <a:rPr lang="en-US" sz="2000" dirty="0"/>
              <a:t>Rationale: The </a:t>
            </a:r>
            <a:r>
              <a:rPr lang="en-US" sz="2000" dirty="0" err="1"/>
              <a:t>GECCo</a:t>
            </a:r>
            <a:r>
              <a:rPr lang="en-US" sz="2000" dirty="0"/>
              <a:t> Chair is automatically on the College-Wide Academic Assessment Committee, but the CWAAC Director is not officially on </a:t>
            </a:r>
            <a:r>
              <a:rPr lang="en-US" sz="2000" dirty="0" err="1"/>
              <a:t>GECCo</a:t>
            </a:r>
            <a:r>
              <a:rPr lang="en-US" sz="2000" dirty="0"/>
              <a:t>. This move will serve to “close the loop” as well as facilitate greater coordination between the two groups.</a:t>
            </a:r>
          </a:p>
        </p:txBody>
      </p:sp>
      <p:pic>
        <p:nvPicPr>
          <p:cNvPr id="1026" name="Picture 2" descr="Image result for happy gecko">
            <a:extLst>
              <a:ext uri="{FF2B5EF4-FFF2-40B4-BE49-F238E27FC236}">
                <a16:creationId xmlns:a16="http://schemas.microsoft.com/office/drawing/2014/main" id="{3800D199-A146-8E16-F5B3-5522440B94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612" y="2244233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0567651-C327-5EBF-DCC6-5DCFFB77D0B3}"/>
              </a:ext>
            </a:extLst>
          </p:cNvPr>
          <p:cNvSpPr txBox="1"/>
          <p:nvPr/>
        </p:nvSpPr>
        <p:spPr>
          <a:xfrm>
            <a:off x="461097" y="5645607"/>
            <a:ext cx="449995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Chris Reali, Chair: </a:t>
            </a:r>
            <a:r>
              <a:rPr lang="en-US" sz="2200" dirty="0" err="1"/>
              <a:t>creali@ramapo.edu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534500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142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GECCo Update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Microsoft Office User</dc:creator>
  <cp:lastModifiedBy>Microsoft Office User</cp:lastModifiedBy>
  <cp:revision>4</cp:revision>
  <dcterms:created xsi:type="dcterms:W3CDTF">2024-09-10T12:54:45Z</dcterms:created>
  <dcterms:modified xsi:type="dcterms:W3CDTF">2024-09-10T15:49:51Z</dcterms:modified>
</cp:coreProperties>
</file>