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320" r:id="rId3"/>
    <p:sldId id="332" r:id="rId4"/>
    <p:sldId id="261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300" autoAdjust="0"/>
  </p:normalViewPr>
  <p:slideViewPr>
    <p:cSldViewPr snapToGrid="0" snapToObjects="1">
      <p:cViewPr varScale="1">
        <p:scale>
          <a:sx n="68" d="100"/>
          <a:sy n="68" d="100"/>
        </p:scale>
        <p:origin x="476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13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D221E-3088-4D07-BB50-4B3A5887580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C313D-ECA6-4A6F-B530-9DB3A5E66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3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f586db7a4f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2f586db7a4f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3618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0AAEBC-E5DE-6E45-A42C-A1EA1BC2CD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B98B4E-2E3E-4347-A023-04027A075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486" y="1371601"/>
            <a:ext cx="6441622" cy="2885623"/>
          </a:xfrm>
        </p:spPr>
        <p:txBody>
          <a:bodyPr anchor="ctr" anchorCtr="0"/>
          <a:lstStyle>
            <a:lvl1pPr algn="l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08902E-C874-334E-B892-8F49CF0B8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4550231"/>
            <a:ext cx="5829300" cy="1513113"/>
          </a:xfrm>
        </p:spPr>
        <p:txBody>
          <a:bodyPr anchor="ctr" anchorCtr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4E7D9-7871-9C44-AEAB-2E9F150D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AEE91-A16B-5C49-9DD3-B7BA6B180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2932B-B978-D248-8210-9049FDE3D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9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F25F56-C957-4647-9D39-C37665D0A5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665720-E491-A34E-8E2F-60B1E641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7574EC-90C6-9046-B64D-6882B45A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D033F-EC83-034A-8D2F-DBC38AB3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2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7930BA-CBF1-9A40-A4FC-C116E24A48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761AA6-9B2B-6C4C-9201-1E54FD130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9A98C-8A97-0A41-AF02-7B1A0F0A6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1363288"/>
            <a:ext cx="4629150" cy="449776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0B398-3B01-9542-A9E1-950C122FA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EAE15-C206-FF4F-BC48-B5973A2E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C9699-9A75-D749-84C0-2A826E94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BEC65-4294-EB48-83F1-7CC5430DB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54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2020F6-0188-FE47-925C-F5C2AC396B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07790D-AED3-C848-B102-F1A3C63EC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404852"/>
            <a:ext cx="2949178" cy="1915013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C902DA-6D77-5C42-9AE7-93B16066E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83A11-BC70-7A4A-8134-411A8397E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3424845"/>
            <a:ext cx="2949178" cy="244414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2D0CB-EB7A-084F-91EA-CAAF8DCE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4D4A3-2E04-5A49-899D-80FB14C5F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7CC1D-B58A-FE4B-BC37-D6ADCF9A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08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C18D46-CFB6-1C4B-9FC0-8EC07369A3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552166-5EBE-7744-B409-EB93A1B0B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050" y="365126"/>
            <a:ext cx="58293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34865-2E41-1F4D-BED3-4B74C8460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2C49B-4E0A-584D-9CC2-3B1E2C527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C3C36-DFDA-4140-965F-2FA5844D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8843B-8D37-F044-BDF1-79C5786C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06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E7B534-5776-3847-93D8-84A27D7986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2BE9DC-273B-194B-BC5E-FB06B8D9CA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CB4AC8-97E2-464D-9EC5-2754B234E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46661"/>
            <a:ext cx="5800725" cy="48303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FDCC4-9CA5-EA43-81E8-48D04443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6C286-A8E2-714A-B5FC-85F5371A0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8022E-4C80-5F4E-B1F1-D892BA41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11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4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2070340" y="320676"/>
            <a:ext cx="644501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76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67BF438-3DE7-F54E-BEF5-EBA820CCF4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20389-BA8F-704F-9750-7536177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6"/>
            <a:ext cx="5829299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EFAA4-C7BB-604B-90CB-961AF003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40FFB-2868-514B-803F-DB2F117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1BDC5-DDED-6146-879E-5D3E001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D39F8-25C0-C64F-AF6F-86AAF9B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8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F7A746-610E-D44B-85AF-2BE80C30AC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20389-BA8F-704F-9750-7536177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050" y="320676"/>
            <a:ext cx="58293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EFAA4-C7BB-604B-90CB-961AF003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40FFB-2868-514B-803F-DB2F117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1BDC5-DDED-6146-879E-5D3E001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D39F8-25C0-C64F-AF6F-86AAF9B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3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E78E74-C4E2-3841-AC1C-E17441B88F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20389-BA8F-704F-9750-7536177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6"/>
            <a:ext cx="5829299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EFAA4-C7BB-604B-90CB-961AF003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40FFB-2868-514B-803F-DB2F117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1BDC5-DDED-6146-879E-5D3E001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D39F8-25C0-C64F-AF6F-86AAF9B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8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EAB6F14-D77A-A84A-8815-C76C756A3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20389-BA8F-704F-9750-7536177C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050" y="363538"/>
            <a:ext cx="58293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EFAA4-C7BB-604B-90CB-961AF003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40FFB-2868-514B-803F-DB2F1173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1BDC5-DDED-6146-879E-5D3E001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D39F8-25C0-C64F-AF6F-86AAF9B9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7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2387C5-CB14-C74C-92FC-D4FBA419B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18DBE9-072B-7241-8A87-71975F07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 anchorCtr="0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0ED09-B9EE-084E-82F8-32CFEFE5B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26643-5CAD-CD44-B814-180BDDDDF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FCC28-1FB5-E54C-9D07-7BE932DCA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7225A-88E4-6E43-B0E8-EE0330BA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4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0EC56D-664E-1E4F-B6ED-7FE51EA0A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CF4EEE-DC01-684F-83BF-8FCBEE30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6"/>
            <a:ext cx="5829299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78EED-1FD4-D94A-97D0-F847F8679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B8DD1-7C85-624C-B205-44A74D12A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EBE36-2F6E-0347-9313-4065B2C9C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8711D-1157-DB4F-9CC3-187EDC71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C7687-6A98-7043-90C4-21063642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1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4227CD-9EF9-8549-84D6-FC28026F6C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1DCE7-4BBF-2B49-B53B-0F4112F4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049" y="365126"/>
            <a:ext cx="583049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CD234-176B-C840-B26F-FDA48DC0B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CF719-3078-6B42-8583-5BA3EFFDE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1E490F-C95E-0842-A74B-2D85F9248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4FFC72-488A-944B-ADAF-AFD187635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ADAE21-1C92-E24E-A06D-D4C4D934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E98D20-7B5F-9F43-AFB2-8C28EE364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43AEA-3E6A-224E-9903-3F6EF9B9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8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940111-8F89-D446-8524-09C45E25DB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851582-F1C5-4846-8D4D-A82356313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6"/>
            <a:ext cx="58293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F12522-5972-5544-B2B0-569B74622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62C9-745F-D148-9383-9FE007AA26B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DA1CB-FAF7-ED44-9564-1F0DCBCA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18600-5988-B84F-B98F-31918F31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A5D83-D6EE-0D46-97E5-BD8C32577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53595-CFB4-4F42-B39C-95BF25B4B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088D6-B061-7F4A-9C87-7DDB38C5A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862C9-745F-D148-9383-9FE007AA26B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C2F4A-951D-5E4E-B60F-E3F96F17D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DC374-17D3-CB49-B67E-DD6B2AA54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EC658-5955-2042-9124-E010C3F96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2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5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amapo.webex.com/ramapo/j.php?MTID=m93de4c6b4866d33db2bd89df6f92e241" TargetMode="External"/><Relationship Id="rId2" Type="http://schemas.openxmlformats.org/officeDocument/2006/relationships/hyperlink" Target="https://ramapo.webex.com/meet/cmarti13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ramapo.webex.com/meet/bconnor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ksidorsk@ramapo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Rabzug@ramapo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E3A2-AEA2-CF4F-9837-C07F02560E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cap="small" dirty="0" smtClean="0">
                <a:solidFill>
                  <a:schemeClr val="tx2">
                    <a:lumMod val="75000"/>
                  </a:schemeClr>
                </a:solidFill>
              </a:rPr>
              <a:t>Faculty Resource Center:</a:t>
            </a:r>
            <a:r>
              <a:rPr lang="en-US" sz="3200" b="1" cap="small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b="1" cap="small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b="1" cap="small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b="1" cap="small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b="1" cap="small" dirty="0" smtClean="0">
                <a:solidFill>
                  <a:schemeClr val="tx2">
                    <a:lumMod val="75000"/>
                  </a:schemeClr>
                </a:solidFill>
              </a:rPr>
              <a:t>Fall 2024 Programming</a:t>
            </a:r>
            <a:r>
              <a:rPr lang="en-US" sz="3200" b="1" cap="small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b="1" cap="small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b="1" cap="small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b="1" cap="small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3200" cap="smal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286B83-20BA-4346-92EB-392DD2F98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975" y="4904509"/>
            <a:ext cx="4139738" cy="1895301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Presented by:</a:t>
            </a:r>
          </a:p>
          <a:p>
            <a:pPr algn="r">
              <a:defRPr/>
            </a:pP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Dr. Rikki Abzug</a:t>
            </a:r>
          </a:p>
          <a:p>
            <a:pPr algn="r">
              <a:defRPr/>
            </a:pP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Director, Faculty Resource Center</a:t>
            </a:r>
          </a:p>
          <a:p>
            <a:pPr algn="r">
              <a:defRPr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https://www.ramapo.edu/frc/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52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by Popular Demand: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en-US" b="1" dirty="0"/>
              <a:t>FACULTY WRITING CIRCLE</a:t>
            </a:r>
            <a:br>
              <a:rPr lang="en-US" b="1" dirty="0"/>
            </a:br>
            <a:r>
              <a:rPr lang="en-US" b="1" dirty="0"/>
              <a:t>Weekly starting September </a:t>
            </a:r>
            <a:r>
              <a:rPr lang="en-US" b="1" dirty="0" smtClean="0"/>
              <a:t>11th </a:t>
            </a:r>
            <a:r>
              <a:rPr lang="en-US" b="1" dirty="0"/>
              <a:t>(Wednesdays)</a:t>
            </a:r>
            <a:r>
              <a:rPr lang="en-US" dirty="0"/>
              <a:t>; 9:00 -11:00 am</a:t>
            </a:r>
          </a:p>
          <a:p>
            <a:pPr lvl="1" fontAlgn="base"/>
            <a:r>
              <a:rPr lang="en-US" dirty="0"/>
              <a:t>WebEx Link: </a:t>
            </a:r>
            <a:r>
              <a:rPr lang="en-US" dirty="0">
                <a:hlinkClick r:id="rId2"/>
              </a:rPr>
              <a:t>https://ramapo.webex.com/meet/cmarti13</a:t>
            </a:r>
            <a:r>
              <a:rPr lang="en-US" dirty="0"/>
              <a:t> (NO RSVP needed. Just click and join!)</a:t>
            </a:r>
          </a:p>
          <a:p>
            <a:pPr lvl="1" fontAlgn="base"/>
            <a:r>
              <a:rPr lang="en-US" dirty="0"/>
              <a:t>Host: </a:t>
            </a:r>
            <a:r>
              <a:rPr lang="en-US" b="1" dirty="0"/>
              <a:t>Dr. Colleen Martinez</a:t>
            </a:r>
            <a:r>
              <a:rPr lang="en-US" dirty="0"/>
              <a:t>, Assistant Professor of Social Work</a:t>
            </a:r>
          </a:p>
          <a:p>
            <a:endParaRPr lang="en-US" dirty="0" smtClean="0"/>
          </a:p>
          <a:p>
            <a:pPr fontAlgn="base"/>
            <a:r>
              <a:rPr lang="en-US" b="1" dirty="0"/>
              <a:t>QUALITATIVE RESEARCH CIRCLE</a:t>
            </a:r>
            <a:br>
              <a:rPr lang="en-US" b="1" dirty="0"/>
            </a:br>
            <a:r>
              <a:rPr lang="en-US" b="1" dirty="0"/>
              <a:t>Every Other Week Starting September 17th (Tuesdays): </a:t>
            </a:r>
            <a:r>
              <a:rPr lang="en-US" dirty="0"/>
              <a:t>1:15-2:00 pm (Sep 17, Oct 1, 15, 29, Nov 12, 26, Dec 10)</a:t>
            </a:r>
          </a:p>
          <a:p>
            <a:pPr lvl="1" fontAlgn="base"/>
            <a:r>
              <a:rPr lang="en-US" dirty="0"/>
              <a:t>ONLINE – WebEx – </a:t>
            </a:r>
            <a:r>
              <a:rPr lang="en-US" dirty="0">
                <a:hlinkClick r:id="rId3"/>
              </a:rPr>
              <a:t>https://ramapo.webex.com/ramapo/j.php?MTID=m93de4c6b4866d33db2bd89df6f92e241</a:t>
            </a:r>
            <a:endParaRPr lang="en-US" dirty="0"/>
          </a:p>
          <a:p>
            <a:pPr lvl="1" fontAlgn="base"/>
            <a:r>
              <a:rPr lang="en-US" dirty="0"/>
              <a:t>Host: </a:t>
            </a:r>
            <a:r>
              <a:rPr lang="en-US" b="1" dirty="0"/>
              <a:t>Dr. </a:t>
            </a:r>
            <a:r>
              <a:rPr lang="en-US" b="1" dirty="0" err="1"/>
              <a:t>Fariba</a:t>
            </a:r>
            <a:r>
              <a:rPr lang="en-US" b="1" dirty="0"/>
              <a:t> </a:t>
            </a:r>
            <a:r>
              <a:rPr lang="en-US" b="1" dirty="0" err="1"/>
              <a:t>Nosrati</a:t>
            </a:r>
            <a:r>
              <a:rPr lang="en-US" dirty="0"/>
              <a:t>, Assistant Professor of Information Technology </a:t>
            </a:r>
            <a:r>
              <a:rPr lang="en-US" dirty="0" smtClean="0"/>
              <a:t>Management</a:t>
            </a:r>
          </a:p>
          <a:p>
            <a:pPr marL="342900" lvl="1" indent="0" fontAlgn="base">
              <a:buNone/>
            </a:pPr>
            <a:endParaRPr lang="en-US" dirty="0"/>
          </a:p>
          <a:p>
            <a:pPr fontAlgn="base"/>
            <a:r>
              <a:rPr lang="en-US" b="1" dirty="0"/>
              <a:t>FALL GRANT WRITING SERIES</a:t>
            </a:r>
            <a:br>
              <a:rPr lang="en-US" b="1" dirty="0"/>
            </a:br>
            <a:r>
              <a:rPr lang="en-US" b="1" dirty="0"/>
              <a:t>Hybrid sessions will take place in the Faculty Resource Center (LC-202) on the following Thursdays from 1:00-2:00pm: </a:t>
            </a:r>
            <a:r>
              <a:rPr lang="en-US" b="1" dirty="0" smtClean="0"/>
              <a:t>Sep </a:t>
            </a:r>
            <a:r>
              <a:rPr lang="en-US" b="1" dirty="0"/>
              <a:t>19, Oct 3,17,31, Nov 14, 21 (Faculty Panel)</a:t>
            </a:r>
            <a:endParaRPr lang="en-US" dirty="0"/>
          </a:p>
          <a:p>
            <a:pPr lvl="1" fontAlgn="base"/>
            <a:r>
              <a:rPr lang="en-US" dirty="0"/>
              <a:t>WebEx Link: </a:t>
            </a:r>
            <a:r>
              <a:rPr lang="en-US" dirty="0">
                <a:hlinkClick r:id="rId4"/>
              </a:rPr>
              <a:t>https://ramapo.webex.com/meet/bconnors</a:t>
            </a:r>
            <a:r>
              <a:rPr lang="en-US" dirty="0"/>
              <a:t> (NO RSVP needed. Just click and join</a:t>
            </a:r>
            <a:r>
              <a:rPr lang="en-US" dirty="0" smtClean="0"/>
              <a:t>!)</a:t>
            </a:r>
          </a:p>
          <a:p>
            <a:pPr lvl="1" fontAlgn="base"/>
            <a:r>
              <a:rPr lang="en-US" dirty="0" smtClean="0"/>
              <a:t>Host: </a:t>
            </a:r>
            <a:r>
              <a:rPr lang="en-US" b="1" dirty="0"/>
              <a:t>Bernadette </a:t>
            </a:r>
            <a:r>
              <a:rPr lang="en-US" b="1" dirty="0" smtClean="0"/>
              <a:t>Connors</a:t>
            </a:r>
            <a:r>
              <a:rPr lang="en-US" dirty="0" smtClean="0"/>
              <a:t>, Assistant </a:t>
            </a:r>
            <a:r>
              <a:rPr lang="en-US" dirty="0"/>
              <a:t>Director of Grants &amp; Sponsor Program</a:t>
            </a:r>
          </a:p>
        </p:txBody>
      </p:sp>
    </p:spTree>
    <p:extLst>
      <p:ext uri="{BB962C8B-B14F-4D97-AF65-F5344CB8AC3E}">
        <p14:creationId xmlns:p14="http://schemas.microsoft.com/office/powerpoint/2010/main" val="18517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>
              <a:buSzPts val="1100"/>
            </a:pPr>
            <a:r>
              <a:rPr lang="en-US" dirty="0" smtClean="0"/>
              <a:t>New for Fall 2024:</a:t>
            </a:r>
            <a:endParaRPr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i="1" dirty="0"/>
              <a:t>A PEDAGOGY OF KINDNESS </a:t>
            </a:r>
            <a:r>
              <a:rPr lang="en-US" b="1" dirty="0"/>
              <a:t>TEACHING CIRCLE</a:t>
            </a:r>
            <a:br>
              <a:rPr lang="en-US" b="1" dirty="0"/>
            </a:br>
            <a:r>
              <a:rPr lang="en-US" b="1" dirty="0"/>
              <a:t>Every Other Week Starting September 23rd (Mondays)</a:t>
            </a:r>
            <a:r>
              <a:rPr lang="en-US" dirty="0"/>
              <a:t>; 1:15 – 2:15 pm (Sep 23. Oct 7, 21, Nov 18, Dec 2)</a:t>
            </a:r>
          </a:p>
          <a:p>
            <a:pPr lvl="1" fontAlgn="base"/>
            <a:r>
              <a:rPr lang="en-US" dirty="0"/>
              <a:t>Meet in the Faculty Resource Center, LC 202</a:t>
            </a:r>
          </a:p>
          <a:p>
            <a:pPr lvl="1" fontAlgn="base"/>
            <a:r>
              <a:rPr lang="en-US" dirty="0"/>
              <a:t>Host: </a:t>
            </a:r>
            <a:r>
              <a:rPr lang="en-US" dirty="0">
                <a:hlinkClick r:id="rId3"/>
              </a:rPr>
              <a:t>Dr. Kaitlin </a:t>
            </a:r>
            <a:r>
              <a:rPr lang="en-US" dirty="0" err="1">
                <a:hlinkClick r:id="rId3"/>
              </a:rPr>
              <a:t>Sidorsky</a:t>
            </a:r>
            <a:r>
              <a:rPr lang="en-US" dirty="0"/>
              <a:t>, Associate Professor of Political Science and Public Policy</a:t>
            </a:r>
          </a:p>
          <a:p>
            <a:endParaRPr lang="en-US" dirty="0" smtClean="0"/>
          </a:p>
          <a:p>
            <a:pPr fontAlgn="base"/>
            <a:r>
              <a:rPr lang="en-US" b="1" dirty="0" err="1"/>
              <a:t>SoTL</a:t>
            </a:r>
            <a:r>
              <a:rPr lang="en-US" b="1" dirty="0"/>
              <a:t> AND SNACKS TEACHING CIRCLE</a:t>
            </a:r>
            <a:br>
              <a:rPr lang="en-US" b="1" dirty="0"/>
            </a:br>
            <a:r>
              <a:rPr lang="en-US" b="1" dirty="0"/>
              <a:t>First Wednesdays (Every(</a:t>
            </a:r>
            <a:r>
              <a:rPr lang="en-US" b="1" dirty="0" err="1"/>
              <a:t>ish</a:t>
            </a:r>
            <a:r>
              <a:rPr lang="en-US" b="1" dirty="0"/>
              <a:t>) 1st Wednesday of the Month Starting September 11th) (Wednesdays)</a:t>
            </a:r>
            <a:r>
              <a:rPr lang="en-US" dirty="0"/>
              <a:t>; 4:30 – 5:30 pm (Sep 11, Oct 2, Nov 6, Dec 4)</a:t>
            </a:r>
          </a:p>
          <a:p>
            <a:pPr lvl="1" fontAlgn="base"/>
            <a:r>
              <a:rPr lang="en-US" dirty="0"/>
              <a:t>Meet in the Faculty Resource Center, LC 202</a:t>
            </a:r>
          </a:p>
          <a:p>
            <a:pPr lvl="1" fontAlgn="base"/>
            <a:r>
              <a:rPr lang="en-US" dirty="0"/>
              <a:t>Host: </a:t>
            </a:r>
            <a:r>
              <a:rPr lang="en-US" dirty="0">
                <a:hlinkClick r:id="rId4"/>
              </a:rPr>
              <a:t>Dr. Rikki Abzug</a:t>
            </a:r>
            <a:r>
              <a:rPr lang="en-US" dirty="0"/>
              <a:t>, Director, Faculty Resource Center, Professor of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1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Sample Upcoming Programming:</a:t>
            </a:r>
            <a:b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Check out https://www.ramapo.edu/frc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/)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FRC/IDC This Week Email Updates</a:t>
            </a:r>
          </a:p>
          <a:p>
            <a:r>
              <a:rPr lang="en-US" dirty="0" smtClean="0"/>
              <a:t>Roundtable on Pedagogy and Academic Freedom</a:t>
            </a:r>
          </a:p>
          <a:p>
            <a:pPr lvl="1"/>
            <a:r>
              <a:rPr lang="en-US" b="1" dirty="0" smtClean="0"/>
              <a:t>September 18</a:t>
            </a:r>
            <a:r>
              <a:rPr lang="en-US" b="1" baseline="30000" dirty="0" smtClean="0"/>
              <a:t>th</a:t>
            </a:r>
            <a:endParaRPr lang="en-US" b="1" dirty="0"/>
          </a:p>
          <a:p>
            <a:pPr lvl="1"/>
            <a:r>
              <a:rPr lang="en-US" dirty="0" smtClean="0"/>
              <a:t>2:00-3:30pm, </a:t>
            </a:r>
            <a:r>
              <a:rPr lang="en-US" dirty="0" err="1" smtClean="0"/>
              <a:t>Pav</a:t>
            </a:r>
            <a:r>
              <a:rPr lang="en-US" dirty="0" smtClean="0"/>
              <a:t> 2</a:t>
            </a:r>
          </a:p>
          <a:p>
            <a:r>
              <a:rPr lang="en-US" dirty="0" smtClean="0"/>
              <a:t>Promotion Information Session</a:t>
            </a:r>
          </a:p>
          <a:p>
            <a:pPr lvl="1"/>
            <a:r>
              <a:rPr lang="en-US" b="1" dirty="0" smtClean="0"/>
              <a:t>September 26</a:t>
            </a:r>
            <a:r>
              <a:rPr lang="en-US" b="1" baseline="30000" dirty="0" smtClean="0"/>
              <a:t>th</a:t>
            </a:r>
            <a:endParaRPr lang="en-US" b="1" dirty="0" smtClean="0"/>
          </a:p>
          <a:p>
            <a:pPr lvl="1"/>
            <a:r>
              <a:rPr lang="en-US" dirty="0" smtClean="0"/>
              <a:t>1:00-2:00pm</a:t>
            </a:r>
            <a:endParaRPr lang="en-US" dirty="0"/>
          </a:p>
          <a:p>
            <a:r>
              <a:rPr lang="en-US" dirty="0" smtClean="0"/>
              <a:t>Career Development Information Session</a:t>
            </a:r>
          </a:p>
          <a:p>
            <a:pPr lvl="1"/>
            <a:r>
              <a:rPr lang="en-US" b="1" dirty="0" smtClean="0"/>
              <a:t>October 10</a:t>
            </a:r>
            <a:r>
              <a:rPr lang="en-US" b="1" baseline="30000" dirty="0" smtClean="0"/>
              <a:t>th</a:t>
            </a:r>
            <a:endParaRPr lang="en-US" b="1" dirty="0" smtClean="0"/>
          </a:p>
          <a:p>
            <a:pPr lvl="1"/>
            <a:r>
              <a:rPr lang="en-US" dirty="0" smtClean="0"/>
              <a:t>1:00-2:15pm</a:t>
            </a:r>
            <a:endParaRPr lang="en-US" dirty="0"/>
          </a:p>
          <a:p>
            <a:r>
              <a:rPr lang="en-US" dirty="0" smtClean="0"/>
              <a:t>FACULTY DEVELOPMENT DAY</a:t>
            </a:r>
          </a:p>
          <a:p>
            <a:pPr lvl="1"/>
            <a:r>
              <a:rPr lang="en-US" b="1" dirty="0" smtClean="0"/>
              <a:t>October 23</a:t>
            </a:r>
            <a:r>
              <a:rPr lang="en-US" b="1" baseline="30000" dirty="0" smtClean="0"/>
              <a:t>rd</a:t>
            </a:r>
            <a:endParaRPr lang="en-US" b="1" dirty="0" smtClean="0"/>
          </a:p>
          <a:p>
            <a:pPr lvl="1"/>
            <a:r>
              <a:rPr lang="en-US" dirty="0" smtClean="0"/>
              <a:t>1:00-4:00pm </a:t>
            </a:r>
          </a:p>
        </p:txBody>
      </p:sp>
    </p:spTree>
    <p:extLst>
      <p:ext uri="{BB962C8B-B14F-4D97-AF65-F5344CB8AC3E}">
        <p14:creationId xmlns:p14="http://schemas.microsoft.com/office/powerpoint/2010/main" val="952241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amapo Bold">
      <a:dk1>
        <a:srgbClr val="000000"/>
      </a:dk1>
      <a:lt1>
        <a:srgbClr val="FFFFFF"/>
      </a:lt1>
      <a:dk2>
        <a:srgbClr val="862633"/>
      </a:dk2>
      <a:lt2>
        <a:srgbClr val="FCFCFB"/>
      </a:lt2>
      <a:accent1>
        <a:srgbClr val="24282A"/>
      </a:accent1>
      <a:accent2>
        <a:srgbClr val="545658"/>
      </a:accent2>
      <a:accent3>
        <a:srgbClr val="D7D2CB"/>
      </a:accent3>
      <a:accent4>
        <a:srgbClr val="EAE9E5"/>
      </a:accent4>
      <a:accent5>
        <a:srgbClr val="CBA051"/>
      </a:accent5>
      <a:accent6>
        <a:srgbClr val="D50032"/>
      </a:accent6>
      <a:hlink>
        <a:srgbClr val="862633"/>
      </a:hlink>
      <a:folHlink>
        <a:srgbClr val="DAC093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2C4D923D-21BF-B24E-AD2C-E332EFCA9A9E}" vid="{40A5D150-4C39-8D41-9905-AD34E21A20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RCNJ PPT Template 4.3</Template>
  <TotalTime>1006</TotalTime>
  <Words>77</Words>
  <Application>Microsoft Office PowerPoint</Application>
  <PresentationFormat>On-screen Show (4:3)</PresentationFormat>
  <Paragraphs>39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Cambria</vt:lpstr>
      <vt:lpstr>Cambria Math</vt:lpstr>
      <vt:lpstr>Office Theme</vt:lpstr>
      <vt:lpstr>Faculty Resource Center:  Fall 2024 Programming  </vt:lpstr>
      <vt:lpstr>Back by Popular Demand:</vt:lpstr>
      <vt:lpstr>New for Fall 2024:</vt:lpstr>
      <vt:lpstr>Sample Upcoming Programming: (Check out https://www.ramapo.edu/frc/)</vt:lpstr>
    </vt:vector>
  </TitlesOfParts>
  <Company>RCNJ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Cromano@winads.ramapo.edu</dc:creator>
  <cp:lastModifiedBy>Rikki Abzug</cp:lastModifiedBy>
  <cp:revision>64</cp:revision>
  <cp:lastPrinted>2021-07-07T14:57:21Z</cp:lastPrinted>
  <dcterms:created xsi:type="dcterms:W3CDTF">2021-07-07T13:30:36Z</dcterms:created>
  <dcterms:modified xsi:type="dcterms:W3CDTF">2024-09-06T01:47:32Z</dcterms:modified>
</cp:coreProperties>
</file>