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Sarabun"/>
      <p:regular r:id="rId10"/>
      <p:bold r:id="rId11"/>
      <p:italic r:id="rId12"/>
      <p:boldItalic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arabun-bold.fntdata"/><Relationship Id="rId10" Type="http://schemas.openxmlformats.org/officeDocument/2006/relationships/font" Target="fonts/Sarabun-regular.fntdata"/><Relationship Id="rId13" Type="http://schemas.openxmlformats.org/officeDocument/2006/relationships/font" Target="fonts/Sarabun-boldItalic.fntdata"/><Relationship Id="rId12" Type="http://schemas.openxmlformats.org/officeDocument/2006/relationships/font" Target="fonts/Sarabun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f0e2f4f6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f0e2f4f6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cc65b9d8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cc65b9d8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75697934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75697934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C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9300" y="2395124"/>
            <a:ext cx="8520600" cy="97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Instructional Design Center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35500" y="3296550"/>
            <a:ext cx="3412800" cy="16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  <a:latin typeface="Sarabun"/>
                <a:ea typeface="Sarabun"/>
                <a:cs typeface="Sarabun"/>
                <a:sym typeface="Sarabun"/>
              </a:rPr>
              <a:t>Update for </a:t>
            </a:r>
            <a:endParaRPr>
              <a:solidFill>
                <a:srgbClr val="EFEFE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  <a:latin typeface="Sarabun"/>
                <a:ea typeface="Sarabun"/>
                <a:cs typeface="Sarabun"/>
                <a:sym typeface="Sarabun"/>
              </a:rPr>
              <a:t>Faculty Assembly</a:t>
            </a:r>
            <a:endParaRPr>
              <a:solidFill>
                <a:srgbClr val="EFEFE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  <a:latin typeface="Sarabun"/>
                <a:ea typeface="Sarabun"/>
                <a:cs typeface="Sarabun"/>
                <a:sym typeface="Sarabun"/>
              </a:rPr>
              <a:t>April 24, 2024</a:t>
            </a:r>
            <a:endParaRPr>
              <a:solidFill>
                <a:srgbClr val="EFEFEF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8382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C0000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0" y="477150"/>
            <a:ext cx="9144000" cy="119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Turnitin AI Detector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54200" y="1874950"/>
            <a:ext cx="8809500" cy="29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Was reactivated on April 4, 2024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Can be accessed through Canvas or turnitin.com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Is not 100% accurate and may report false positives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Can be a metric in an academic integrity case, but </a:t>
            </a:r>
            <a:endParaRPr sz="2800">
              <a:solidFill>
                <a:schemeClr val="lt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       should not be the only piece of evidence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 </a:t>
            </a:r>
            <a:endParaRPr sz="3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C000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0" y="217250"/>
            <a:ext cx="9144000" cy="119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YuJa Replacement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154200" y="1525900"/>
            <a:ext cx="8809500" cy="32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YuJa has been glitchy, clunky, and difficult to </a:t>
            </a:r>
            <a:endParaRPr sz="2800">
              <a:solidFill>
                <a:schemeClr val="lt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      navigate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YuJa will be transitioned out in Fall ‘24 and fully </a:t>
            </a:r>
            <a:endParaRPr sz="2800">
              <a:solidFill>
                <a:schemeClr val="lt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rPr>
              <a:t>      replaced in Spring ‘25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DAC094"/>
                </a:solidFill>
              </a:rPr>
              <a:t>➤</a:t>
            </a:r>
            <a:r>
              <a:rPr lang="en" sz="3100">
                <a:solidFill>
                  <a:srgbClr val="DAC094"/>
                </a:solidFill>
              </a:rPr>
              <a:t>  </a:t>
            </a: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All content will be automatically migrated to the 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      new system</a:t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FFFFFF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FFFFF"/>
                </a:solidFill>
                <a:latin typeface="Sarabun"/>
                <a:ea typeface="Sarabun"/>
                <a:cs typeface="Sarabun"/>
                <a:sym typeface="Sarabun"/>
              </a:rPr>
              <a:t> </a:t>
            </a:r>
            <a:endParaRPr sz="3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C0000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ctrTitle"/>
          </p:nvPr>
        </p:nvSpPr>
        <p:spPr>
          <a:xfrm>
            <a:off x="0" y="1603275"/>
            <a:ext cx="9144000" cy="113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5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Questions?</a:t>
            </a:r>
            <a:endParaRPr sz="55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