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2" r:id="rId1"/>
    <p:sldMasterId id="2147484425" r:id="rId2"/>
    <p:sldMasterId id="2147484437" r:id="rId3"/>
  </p:sldMasterIdLst>
  <p:notesMasterIdLst>
    <p:notesMasterId r:id="rId25"/>
  </p:notesMasterIdLst>
  <p:handoutMasterIdLst>
    <p:handoutMasterId r:id="rId26"/>
  </p:handoutMasterIdLst>
  <p:sldIdLst>
    <p:sldId id="264" r:id="rId4"/>
    <p:sldId id="1103" r:id="rId5"/>
    <p:sldId id="916" r:id="rId6"/>
    <p:sldId id="1084" r:id="rId7"/>
    <p:sldId id="1123" r:id="rId8"/>
    <p:sldId id="1098" r:id="rId9"/>
    <p:sldId id="1093" r:id="rId10"/>
    <p:sldId id="914" r:id="rId11"/>
    <p:sldId id="917" r:id="rId12"/>
    <p:sldId id="1135" r:id="rId13"/>
    <p:sldId id="1106" r:id="rId14"/>
    <p:sldId id="1128" r:id="rId15"/>
    <p:sldId id="926" r:id="rId16"/>
    <p:sldId id="1136" r:id="rId17"/>
    <p:sldId id="1117" r:id="rId18"/>
    <p:sldId id="1137" r:id="rId19"/>
    <p:sldId id="1113" r:id="rId20"/>
    <p:sldId id="1139" r:id="rId21"/>
    <p:sldId id="1096" r:id="rId22"/>
    <p:sldId id="928" r:id="rId23"/>
    <p:sldId id="1107" r:id="rId24"/>
  </p:sldIdLst>
  <p:sldSz cx="118872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32" userDrawn="1">
          <p15:clr>
            <a:srgbClr val="A4A3A4"/>
          </p15:clr>
        </p15:guide>
        <p15:guide id="2" pos="19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guide id="3" orient="horz" pos="2909">
          <p15:clr>
            <a:srgbClr val="A4A3A4"/>
          </p15:clr>
        </p15:guide>
        <p15:guide id="4" orient="horz" pos="3044">
          <p15:clr>
            <a:srgbClr val="A4A3A4"/>
          </p15:clr>
        </p15:guide>
        <p15:guide id="5" orient="horz" pos="3024">
          <p15:clr>
            <a:srgbClr val="A4A3A4"/>
          </p15:clr>
        </p15:guide>
        <p15:guide id="6"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keefe3@rcnj-ads.ramapo.edu" initials="c" lastIdx="2" clrIdx="0">
    <p:extLst>
      <p:ext uri="{19B8F6BF-5375-455C-9EA6-DF929625EA0E}">
        <p15:presenceInfo xmlns:p15="http://schemas.microsoft.com/office/powerpoint/2012/main" userId="S-1-5-21-1321007158-2064244493-1923854219-30899" providerId="AD"/>
      </p:ext>
    </p:extLst>
  </p:cmAuthor>
  <p:cmAuthor id="2" name="ctredic1@rcnj-ads.ramapo.edu" initials="ca" lastIdx="1" clrIdx="1">
    <p:extLst>
      <p:ext uri="{19B8F6BF-5375-455C-9EA6-DF929625EA0E}">
        <p15:presenceInfo xmlns:p15="http://schemas.microsoft.com/office/powerpoint/2012/main" userId="S-1-5-21-1321007158-2064244493-1923854219-108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0000"/>
    <a:srgbClr val="FF3399"/>
    <a:srgbClr val="16A456"/>
    <a:srgbClr val="ED5011"/>
    <a:srgbClr val="004339"/>
    <a:srgbClr val="FFFFFF"/>
    <a:srgbClr val="898989"/>
    <a:srgbClr val="14944E"/>
    <a:srgbClr val="54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99" autoAdjust="0"/>
    <p:restoredTop sz="93792" autoAdjust="0"/>
  </p:normalViewPr>
  <p:slideViewPr>
    <p:cSldViewPr>
      <p:cViewPr varScale="1">
        <p:scale>
          <a:sx n="127" d="100"/>
          <a:sy n="127" d="100"/>
        </p:scale>
        <p:origin x="456" y="114"/>
      </p:cViewPr>
      <p:guideLst>
        <p:guide orient="horz" pos="432"/>
        <p:guide pos="192"/>
      </p:guideLst>
    </p:cSldViewPr>
  </p:slideViewPr>
  <p:outlineViewPr>
    <p:cViewPr>
      <p:scale>
        <a:sx n="33" d="100"/>
        <a:sy n="33" d="100"/>
      </p:scale>
      <p:origin x="0" y="-19304"/>
    </p:cViewPr>
  </p:outlineViewPr>
  <p:notesTextViewPr>
    <p:cViewPr>
      <p:scale>
        <a:sx n="400" d="100"/>
        <a:sy n="400" d="100"/>
      </p:scale>
      <p:origin x="0" y="0"/>
    </p:cViewPr>
  </p:notesTextViewPr>
  <p:sorterViewPr>
    <p:cViewPr>
      <p:scale>
        <a:sx n="66" d="100"/>
        <a:sy n="66" d="100"/>
      </p:scale>
      <p:origin x="0" y="0"/>
    </p:cViewPr>
  </p:sorterViewPr>
  <p:notesViewPr>
    <p:cSldViewPr>
      <p:cViewPr varScale="1">
        <p:scale>
          <a:sx n="93" d="100"/>
          <a:sy n="93" d="100"/>
        </p:scale>
        <p:origin x="3580" y="76"/>
      </p:cViewPr>
      <p:guideLst>
        <p:guide orient="horz" pos="2928"/>
        <p:guide pos="2209"/>
        <p:guide orient="horz" pos="2909"/>
        <p:guide orient="horz" pos="3044"/>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RCNJ-Shared.RCNJ-ADS.ramapo.edu\Shared\Budget\Open%20Forum\FY2024-2025\RCNJ%20Financial%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'Annualized FTE'!$C$1</c:f>
              <c:strCache>
                <c:ptCount val="1"/>
                <c:pt idx="0">
                  <c:v>Undergraduate</c:v>
                </c:pt>
              </c:strCache>
            </c:strRef>
          </c:tx>
          <c:spPr>
            <a:ln w="28575" cap="rnd">
              <a:solidFill>
                <a:schemeClr val="tx2"/>
              </a:solidFill>
              <a:round/>
            </a:ln>
            <a:effectLst/>
          </c:spPr>
          <c:marker>
            <c:symbol val="none"/>
          </c:marker>
          <c:dLbls>
            <c:dLbl>
              <c:idx val="7"/>
              <c:layout>
                <c:manualLayout>
                  <c:x val="-0.13677599441730634"/>
                  <c:y val="7.0796460176991108E-2"/>
                </c:manualLayout>
              </c:layout>
              <c:showLegendKey val="0"/>
              <c:showVal val="0"/>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9AB5-4FFF-B5EE-8994FC18C13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'Annualized FTE'!$B$7:$B$14</c:f>
              <c:strCache>
                <c:ptCount val="8"/>
                <c:pt idx="0">
                  <c:v>FY18</c:v>
                </c:pt>
                <c:pt idx="1">
                  <c:v>FY19</c:v>
                </c:pt>
                <c:pt idx="2">
                  <c:v>FY20</c:v>
                </c:pt>
                <c:pt idx="3">
                  <c:v>FY21*</c:v>
                </c:pt>
                <c:pt idx="4">
                  <c:v>FY22*</c:v>
                </c:pt>
                <c:pt idx="5">
                  <c:v>FY23*</c:v>
                </c:pt>
                <c:pt idx="6">
                  <c:v>FY24*</c:v>
                </c:pt>
                <c:pt idx="7">
                  <c:v>FY25* (Proj)</c:v>
                </c:pt>
              </c:strCache>
              <c:extLst/>
            </c:strRef>
          </c:cat>
          <c:val>
            <c:numRef>
              <c:f>'Annualized FTE'!$C$7:$C$14</c:f>
              <c:numCache>
                <c:formatCode>_(* #,##0_);_(* \(#,##0\);_(* "-"??_);_(@_)</c:formatCode>
                <c:ptCount val="8"/>
                <c:pt idx="0">
                  <c:v>4965</c:v>
                </c:pt>
                <c:pt idx="1">
                  <c:v>4891</c:v>
                </c:pt>
                <c:pt idx="2">
                  <c:v>4947</c:v>
                </c:pt>
                <c:pt idx="3">
                  <c:v>4767</c:v>
                </c:pt>
                <c:pt idx="4">
                  <c:v>4455</c:v>
                </c:pt>
                <c:pt idx="5">
                  <c:v>4345</c:v>
                </c:pt>
                <c:pt idx="6">
                  <c:v>4435</c:v>
                </c:pt>
                <c:pt idx="7">
                  <c:v>4568</c:v>
                </c:pt>
              </c:numCache>
              <c:extLst/>
            </c:numRef>
          </c:val>
          <c:smooth val="0"/>
          <c:extLst>
            <c:ext xmlns:c16="http://schemas.microsoft.com/office/drawing/2014/chart" uri="{C3380CC4-5D6E-409C-BE32-E72D297353CC}">
              <c16:uniqueId val="{00000001-9AB5-4FFF-B5EE-8994FC18C130}"/>
            </c:ext>
          </c:extLst>
        </c:ser>
        <c:dLbls>
          <c:showLegendKey val="0"/>
          <c:showVal val="0"/>
          <c:showCatName val="0"/>
          <c:showSerName val="0"/>
          <c:showPercent val="0"/>
          <c:showBubbleSize val="0"/>
        </c:dLbls>
        <c:marker val="1"/>
        <c:smooth val="0"/>
        <c:axId val="1210160384"/>
        <c:axId val="1210162464"/>
      </c:lineChart>
      <c:lineChart>
        <c:grouping val="standard"/>
        <c:varyColors val="0"/>
        <c:ser>
          <c:idx val="1"/>
          <c:order val="1"/>
          <c:tx>
            <c:strRef>
              <c:f>'Annualized FTE'!$D$1</c:f>
              <c:strCache>
                <c:ptCount val="1"/>
                <c:pt idx="0">
                  <c:v>Graduate</c:v>
                </c:pt>
              </c:strCache>
            </c:strRef>
          </c:tx>
          <c:spPr>
            <a:ln w="28575" cap="rnd">
              <a:solidFill>
                <a:schemeClr val="accent1"/>
              </a:solidFill>
              <a:round/>
            </a:ln>
            <a:effectLst/>
          </c:spPr>
          <c:marker>
            <c:symbol val="none"/>
          </c:marker>
          <c:dLbls>
            <c:dLbl>
              <c:idx val="7"/>
              <c:layout>
                <c:manualLayout>
                  <c:x val="-9.1284896206156055E-2"/>
                  <c:y val="-5.0656995682028846E-2"/>
                </c:manualLayout>
              </c:layout>
              <c:showLegendKey val="0"/>
              <c:showVal val="0"/>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2-9AB5-4FFF-B5EE-8994FC18C13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'Annualized FTE'!$B$7:$B$14</c:f>
              <c:strCache>
                <c:ptCount val="8"/>
                <c:pt idx="0">
                  <c:v>FY18</c:v>
                </c:pt>
                <c:pt idx="1">
                  <c:v>FY19</c:v>
                </c:pt>
                <c:pt idx="2">
                  <c:v>FY20</c:v>
                </c:pt>
                <c:pt idx="3">
                  <c:v>FY21*</c:v>
                </c:pt>
                <c:pt idx="4">
                  <c:v>FY22*</c:v>
                </c:pt>
                <c:pt idx="5">
                  <c:v>FY23*</c:v>
                </c:pt>
                <c:pt idx="6">
                  <c:v>FY24*</c:v>
                </c:pt>
                <c:pt idx="7">
                  <c:v>FY25* (Proj)</c:v>
                </c:pt>
              </c:strCache>
              <c:extLst/>
            </c:strRef>
          </c:cat>
          <c:val>
            <c:numRef>
              <c:f>'Annualized FTE'!$D$7:$D$14</c:f>
              <c:numCache>
                <c:formatCode>_(* #,##0_);_(* \(#,##0\);_(* "-"??_);_(@_)</c:formatCode>
                <c:ptCount val="8"/>
                <c:pt idx="0">
                  <c:v>397</c:v>
                </c:pt>
                <c:pt idx="1">
                  <c:v>442</c:v>
                </c:pt>
                <c:pt idx="2">
                  <c:v>484</c:v>
                </c:pt>
                <c:pt idx="3">
                  <c:v>544</c:v>
                </c:pt>
                <c:pt idx="4">
                  <c:v>496</c:v>
                </c:pt>
                <c:pt idx="5">
                  <c:v>469</c:v>
                </c:pt>
                <c:pt idx="6">
                  <c:v>455</c:v>
                </c:pt>
                <c:pt idx="7">
                  <c:v>453</c:v>
                </c:pt>
              </c:numCache>
              <c:extLst/>
            </c:numRef>
          </c:val>
          <c:smooth val="0"/>
          <c:extLst>
            <c:ext xmlns:c16="http://schemas.microsoft.com/office/drawing/2014/chart" uri="{C3380CC4-5D6E-409C-BE32-E72D297353CC}">
              <c16:uniqueId val="{00000003-9AB5-4FFF-B5EE-8994FC18C130}"/>
            </c:ext>
          </c:extLst>
        </c:ser>
        <c:dLbls>
          <c:showLegendKey val="0"/>
          <c:showVal val="0"/>
          <c:showCatName val="0"/>
          <c:showSerName val="0"/>
          <c:showPercent val="0"/>
          <c:showBubbleSize val="0"/>
        </c:dLbls>
        <c:marker val="1"/>
        <c:smooth val="0"/>
        <c:axId val="1446855424"/>
        <c:axId val="1446857920"/>
      </c:lineChart>
      <c:catAx>
        <c:axId val="121016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210162464"/>
        <c:crosses val="autoZero"/>
        <c:auto val="1"/>
        <c:lblAlgn val="ctr"/>
        <c:lblOffset val="100"/>
        <c:noMultiLvlLbl val="0"/>
      </c:catAx>
      <c:valAx>
        <c:axId val="1210162464"/>
        <c:scaling>
          <c:orientation val="minMax"/>
          <c:max val="6000"/>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en-US" sz="1600">
                    <a:solidFill>
                      <a:schemeClr val="tx2"/>
                    </a:solidFill>
                  </a:rPr>
                  <a:t>Undergraduate</a:t>
                </a:r>
                <a:r>
                  <a:rPr lang="en-US" sz="1600" baseline="0">
                    <a:solidFill>
                      <a:schemeClr val="tx2"/>
                    </a:solidFill>
                  </a:rPr>
                  <a:t> FTE</a:t>
                </a:r>
                <a:endParaRPr lang="en-US" sz="1600">
                  <a:solidFill>
                    <a:schemeClr val="tx2"/>
                  </a:solidFill>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210160384"/>
        <c:crosses val="autoZero"/>
        <c:crossBetween val="between"/>
        <c:majorUnit val="1000"/>
      </c:valAx>
      <c:valAx>
        <c:axId val="1446857920"/>
        <c:scaling>
          <c:orientation val="minMax"/>
          <c:max val="600"/>
          <c:min val="100"/>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b="0" i="0" u="none" strike="noStrike" kern="1200" baseline="0">
                    <a:solidFill>
                      <a:sysClr val="windowText" lastClr="000000"/>
                    </a:solidFill>
                  </a:rPr>
                  <a:t>Graduate FTE</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46855424"/>
        <c:crosses val="max"/>
        <c:crossBetween val="between"/>
        <c:majorUnit val="100"/>
      </c:valAx>
      <c:catAx>
        <c:axId val="1446855424"/>
        <c:scaling>
          <c:orientation val="minMax"/>
        </c:scaling>
        <c:delete val="1"/>
        <c:axPos val="b"/>
        <c:numFmt formatCode="General" sourceLinked="1"/>
        <c:majorTickMark val="out"/>
        <c:minorTickMark val="none"/>
        <c:tickLblPos val="nextTo"/>
        <c:crossAx val="14468579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1436877724995119"/>
          <c:y val="0.12162440500022242"/>
          <c:w val="0.87047970759853366"/>
          <c:h val="0.77251857289025316"/>
        </c:manualLayout>
      </c:layout>
      <c:barChart>
        <c:barDir val="col"/>
        <c:grouping val="clustered"/>
        <c:varyColors val="0"/>
        <c:ser>
          <c:idx val="0"/>
          <c:order val="0"/>
          <c:tx>
            <c:strRef>
              <c:f>Sheet1!$A$6</c:f>
              <c:strCache>
                <c:ptCount val="1"/>
                <c:pt idx="0">
                  <c:v>Second Semester Retention Rate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Sheet1!$B$5:$E$5</c:f>
              <c:numCache>
                <c:formatCode>General</c:formatCode>
                <c:ptCount val="4"/>
                <c:pt idx="0">
                  <c:v>2019</c:v>
                </c:pt>
                <c:pt idx="1">
                  <c:v>2020</c:v>
                </c:pt>
                <c:pt idx="2">
                  <c:v>2021</c:v>
                </c:pt>
                <c:pt idx="3">
                  <c:v>2022</c:v>
                </c:pt>
              </c:numCache>
            </c:numRef>
          </c:cat>
          <c:val>
            <c:numRef>
              <c:f>Sheet1!$B$6:$E$6</c:f>
              <c:numCache>
                <c:formatCode>0.0%</c:formatCode>
                <c:ptCount val="4"/>
                <c:pt idx="0">
                  <c:v>0.94799999999999995</c:v>
                </c:pt>
                <c:pt idx="1">
                  <c:v>0.92800000000000005</c:v>
                </c:pt>
                <c:pt idx="2">
                  <c:v>0.90100000000000002</c:v>
                </c:pt>
                <c:pt idx="3">
                  <c:v>0.95099999999999996</c:v>
                </c:pt>
              </c:numCache>
            </c:numRef>
          </c:val>
          <c:extLst>
            <c:ext xmlns:c16="http://schemas.microsoft.com/office/drawing/2014/chart" uri="{C3380CC4-5D6E-409C-BE32-E72D297353CC}">
              <c16:uniqueId val="{00000000-1C3D-43DF-AE2B-91F19BE55746}"/>
            </c:ext>
          </c:extLst>
        </c:ser>
        <c:dLbls>
          <c:showLegendKey val="0"/>
          <c:showVal val="0"/>
          <c:showCatName val="0"/>
          <c:showSerName val="0"/>
          <c:showPercent val="0"/>
          <c:showBubbleSize val="0"/>
        </c:dLbls>
        <c:gapWidth val="150"/>
        <c:axId val="213724720"/>
        <c:axId val="213720976"/>
      </c:barChart>
      <c:catAx>
        <c:axId val="2137247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3720976"/>
        <c:crosses val="autoZero"/>
        <c:auto val="1"/>
        <c:lblAlgn val="ctr"/>
        <c:lblOffset val="100"/>
        <c:noMultiLvlLbl val="0"/>
      </c:catAx>
      <c:valAx>
        <c:axId val="2137209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3724720"/>
        <c:crosses val="autoZero"/>
        <c:crossBetween val="between"/>
        <c:majorUnit val="0.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2" y="0"/>
            <a:ext cx="3170583" cy="478575"/>
          </a:xfrm>
          <a:prstGeom prst="rect">
            <a:avLst/>
          </a:prstGeom>
          <a:noFill/>
          <a:ln w="9525">
            <a:noFill/>
            <a:miter lim="800000"/>
            <a:headEnd/>
            <a:tailEnd/>
          </a:ln>
          <a:effectLst/>
        </p:spPr>
        <p:txBody>
          <a:bodyPr vert="horz" wrap="square" lIns="96613" tIns="48303" rIns="96613" bIns="48303" numCol="1" anchor="t" anchorCtr="0" compatLnSpc="1">
            <a:prstTxWarp prst="textNoShape">
              <a:avLst/>
            </a:prstTxWarp>
          </a:bodyPr>
          <a:lstStyle>
            <a:lvl1pPr defTabSz="964792" eaLnBrk="0" hangingPunct="0">
              <a:defRPr sz="1200" dirty="0">
                <a:latin typeface="Times New Roman" pitchFamily="18" charset="0"/>
                <a:cs typeface="+mn-cs"/>
              </a:defRPr>
            </a:lvl1pPr>
          </a:lstStyle>
          <a:p>
            <a:pPr>
              <a:defRPr/>
            </a:pPr>
            <a:endParaRPr lang="en-US"/>
          </a:p>
        </p:txBody>
      </p:sp>
      <p:sp>
        <p:nvSpPr>
          <p:cNvPr id="41987" name="Rectangle 3"/>
          <p:cNvSpPr>
            <a:spLocks noGrp="1" noChangeArrowheads="1"/>
          </p:cNvSpPr>
          <p:nvPr>
            <p:ph type="dt" sz="quarter" idx="1"/>
          </p:nvPr>
        </p:nvSpPr>
        <p:spPr bwMode="auto">
          <a:xfrm>
            <a:off x="4144620" y="0"/>
            <a:ext cx="3170583" cy="478575"/>
          </a:xfrm>
          <a:prstGeom prst="rect">
            <a:avLst/>
          </a:prstGeom>
          <a:noFill/>
          <a:ln w="9525">
            <a:noFill/>
            <a:miter lim="800000"/>
            <a:headEnd/>
            <a:tailEnd/>
          </a:ln>
          <a:effectLst/>
        </p:spPr>
        <p:txBody>
          <a:bodyPr vert="horz" wrap="square" lIns="96613" tIns="48303" rIns="96613" bIns="48303" numCol="1" anchor="t" anchorCtr="0" compatLnSpc="1">
            <a:prstTxWarp prst="textNoShape">
              <a:avLst/>
            </a:prstTxWarp>
          </a:bodyPr>
          <a:lstStyle>
            <a:lvl1pPr algn="r" defTabSz="964792" eaLnBrk="0" hangingPunct="0">
              <a:defRPr sz="1200" dirty="0">
                <a:latin typeface="Times New Roman" pitchFamily="18" charset="0"/>
                <a:cs typeface="+mn-cs"/>
              </a:defRPr>
            </a:lvl1pPr>
          </a:lstStyle>
          <a:p>
            <a:pPr>
              <a:defRPr/>
            </a:pPr>
            <a:endParaRPr lang="en-US"/>
          </a:p>
        </p:txBody>
      </p:sp>
      <p:sp>
        <p:nvSpPr>
          <p:cNvPr id="41988" name="Rectangle 4"/>
          <p:cNvSpPr>
            <a:spLocks noGrp="1" noChangeArrowheads="1"/>
          </p:cNvSpPr>
          <p:nvPr>
            <p:ph type="ftr" sz="quarter" idx="2"/>
          </p:nvPr>
        </p:nvSpPr>
        <p:spPr bwMode="auto">
          <a:xfrm>
            <a:off x="2" y="9122627"/>
            <a:ext cx="3170583" cy="478575"/>
          </a:xfrm>
          <a:prstGeom prst="rect">
            <a:avLst/>
          </a:prstGeom>
          <a:noFill/>
          <a:ln w="9525">
            <a:noFill/>
            <a:miter lim="800000"/>
            <a:headEnd/>
            <a:tailEnd/>
          </a:ln>
          <a:effectLst/>
        </p:spPr>
        <p:txBody>
          <a:bodyPr vert="horz" wrap="square" lIns="96613" tIns="48303" rIns="96613" bIns="48303" numCol="1" anchor="b" anchorCtr="0" compatLnSpc="1">
            <a:prstTxWarp prst="textNoShape">
              <a:avLst/>
            </a:prstTxWarp>
          </a:bodyPr>
          <a:lstStyle>
            <a:lvl1pPr defTabSz="964792" eaLnBrk="0" hangingPunct="0">
              <a:defRPr sz="1200" dirty="0">
                <a:latin typeface="Times New Roman" pitchFamily="18" charset="0"/>
                <a:cs typeface="+mn-cs"/>
              </a:defRPr>
            </a:lvl1pPr>
          </a:lstStyle>
          <a:p>
            <a:pPr>
              <a:defRPr/>
            </a:pPr>
            <a:endParaRPr lang="en-US"/>
          </a:p>
        </p:txBody>
      </p:sp>
      <p:sp>
        <p:nvSpPr>
          <p:cNvPr id="41989" name="Rectangle 5"/>
          <p:cNvSpPr>
            <a:spLocks noGrp="1" noChangeArrowheads="1"/>
          </p:cNvSpPr>
          <p:nvPr>
            <p:ph type="sldNum" sz="quarter" idx="3"/>
          </p:nvPr>
        </p:nvSpPr>
        <p:spPr bwMode="auto">
          <a:xfrm>
            <a:off x="4144620" y="9122627"/>
            <a:ext cx="3170583" cy="478575"/>
          </a:xfrm>
          <a:prstGeom prst="rect">
            <a:avLst/>
          </a:prstGeom>
          <a:noFill/>
          <a:ln w="9525">
            <a:noFill/>
            <a:miter lim="800000"/>
            <a:headEnd/>
            <a:tailEnd/>
          </a:ln>
          <a:effectLst/>
        </p:spPr>
        <p:txBody>
          <a:bodyPr vert="horz" wrap="square" lIns="96613" tIns="48303" rIns="96613" bIns="48303" numCol="1" anchor="b" anchorCtr="0" compatLnSpc="1">
            <a:prstTxWarp prst="textNoShape">
              <a:avLst/>
            </a:prstTxWarp>
          </a:bodyPr>
          <a:lstStyle>
            <a:lvl1pPr algn="r" defTabSz="964792" eaLnBrk="0" hangingPunct="0">
              <a:defRPr sz="1200">
                <a:latin typeface="Times New Roman" pitchFamily="18" charset="0"/>
                <a:cs typeface="+mn-cs"/>
              </a:defRPr>
            </a:lvl1pPr>
          </a:lstStyle>
          <a:p>
            <a:pPr>
              <a:defRPr/>
            </a:pPr>
            <a:fld id="{551D5A0C-B5FD-4782-9730-BD7D5EE5031E}" type="slidenum">
              <a:rPr lang="en-US"/>
              <a:pPr>
                <a:defRPr/>
              </a:pPr>
              <a:t>‹#›</a:t>
            </a:fld>
            <a:endParaRPr lang="en-US" dirty="0"/>
          </a:p>
        </p:txBody>
      </p:sp>
    </p:spTree>
    <p:extLst>
      <p:ext uri="{BB962C8B-B14F-4D97-AF65-F5344CB8AC3E}">
        <p14:creationId xmlns:p14="http://schemas.microsoft.com/office/powerpoint/2010/main" val="2840681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2" y="0"/>
            <a:ext cx="3170583" cy="478575"/>
          </a:xfrm>
          <a:prstGeom prst="rect">
            <a:avLst/>
          </a:prstGeom>
          <a:noFill/>
          <a:ln w="9525">
            <a:noFill/>
            <a:miter lim="800000"/>
            <a:headEnd/>
            <a:tailEnd/>
          </a:ln>
          <a:effectLst/>
        </p:spPr>
        <p:txBody>
          <a:bodyPr vert="horz" wrap="square" lIns="96613" tIns="48303" rIns="96613" bIns="48303" numCol="1" anchor="t" anchorCtr="0" compatLnSpc="1">
            <a:prstTxWarp prst="textNoShape">
              <a:avLst/>
            </a:prstTxWarp>
          </a:bodyPr>
          <a:lstStyle>
            <a:lvl1pPr defTabSz="964792" eaLnBrk="0" hangingPunct="0">
              <a:defRPr sz="1200" dirty="0">
                <a:latin typeface="Times New Roman" pitchFamily="18" charset="0"/>
                <a:cs typeface="+mn-cs"/>
              </a:defRPr>
            </a:lvl1pPr>
          </a:lstStyle>
          <a:p>
            <a:pPr>
              <a:defRPr/>
            </a:pPr>
            <a:endParaRPr lang="en-US"/>
          </a:p>
        </p:txBody>
      </p:sp>
      <p:sp>
        <p:nvSpPr>
          <p:cNvPr id="45059" name="Rectangle 3"/>
          <p:cNvSpPr>
            <a:spLocks noGrp="1" noChangeArrowheads="1"/>
          </p:cNvSpPr>
          <p:nvPr>
            <p:ph type="dt" idx="1"/>
          </p:nvPr>
        </p:nvSpPr>
        <p:spPr bwMode="auto">
          <a:xfrm>
            <a:off x="4144620" y="0"/>
            <a:ext cx="3170583" cy="478575"/>
          </a:xfrm>
          <a:prstGeom prst="rect">
            <a:avLst/>
          </a:prstGeom>
          <a:noFill/>
          <a:ln w="9525">
            <a:noFill/>
            <a:miter lim="800000"/>
            <a:headEnd/>
            <a:tailEnd/>
          </a:ln>
          <a:effectLst/>
        </p:spPr>
        <p:txBody>
          <a:bodyPr vert="horz" wrap="square" lIns="96613" tIns="48303" rIns="96613" bIns="48303" numCol="1" anchor="t" anchorCtr="0" compatLnSpc="1">
            <a:prstTxWarp prst="textNoShape">
              <a:avLst/>
            </a:prstTxWarp>
          </a:bodyPr>
          <a:lstStyle>
            <a:lvl1pPr algn="r" defTabSz="964792" eaLnBrk="0" hangingPunct="0">
              <a:defRPr sz="1200" dirty="0">
                <a:latin typeface="Times New Roman" pitchFamily="18" charset="0"/>
                <a:cs typeface="+mn-cs"/>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549275" y="720725"/>
            <a:ext cx="623887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75694" y="4561314"/>
            <a:ext cx="5363817" cy="4320375"/>
          </a:xfrm>
          <a:prstGeom prst="rect">
            <a:avLst/>
          </a:prstGeom>
          <a:noFill/>
          <a:ln w="9525">
            <a:noFill/>
            <a:miter lim="800000"/>
            <a:headEnd/>
            <a:tailEnd/>
          </a:ln>
          <a:effectLst/>
        </p:spPr>
        <p:txBody>
          <a:bodyPr vert="horz" wrap="square" lIns="96613" tIns="48303" rIns="96613" bIns="48303" numCol="1" anchor="t" anchorCtr="0" compatLnSpc="1">
            <a:prstTxWarp prst="textNoShape">
              <a:avLst/>
            </a:prstTxWarp>
          </a:bodyPr>
          <a:lstStyle/>
          <a:p>
            <a:pPr lvl="0"/>
            <a:r>
              <a:rPr lang="en-US" noProof="0" dirty="0"/>
              <a:t>4th round of allocating </a:t>
            </a:r>
            <a:r>
              <a:rPr lang="en-US" noProof="0" dirty="0" err="1"/>
              <a:t>sPIf</a:t>
            </a:r>
            <a:r>
              <a:rPr lang="en-US" noProof="0" dirty="0"/>
              <a:t> Funds</a:t>
            </a:r>
          </a:p>
        </p:txBody>
      </p:sp>
      <p:sp>
        <p:nvSpPr>
          <p:cNvPr id="45062" name="Rectangle 6"/>
          <p:cNvSpPr>
            <a:spLocks noGrp="1" noChangeArrowheads="1"/>
          </p:cNvSpPr>
          <p:nvPr>
            <p:ph type="ftr" sz="quarter" idx="4"/>
          </p:nvPr>
        </p:nvSpPr>
        <p:spPr bwMode="auto">
          <a:xfrm>
            <a:off x="2" y="9122627"/>
            <a:ext cx="3170583" cy="478575"/>
          </a:xfrm>
          <a:prstGeom prst="rect">
            <a:avLst/>
          </a:prstGeom>
          <a:noFill/>
          <a:ln w="9525">
            <a:noFill/>
            <a:miter lim="800000"/>
            <a:headEnd/>
            <a:tailEnd/>
          </a:ln>
          <a:effectLst/>
        </p:spPr>
        <p:txBody>
          <a:bodyPr vert="horz" wrap="square" lIns="96613" tIns="48303" rIns="96613" bIns="48303" numCol="1" anchor="b" anchorCtr="0" compatLnSpc="1">
            <a:prstTxWarp prst="textNoShape">
              <a:avLst/>
            </a:prstTxWarp>
          </a:bodyPr>
          <a:lstStyle>
            <a:lvl1pPr defTabSz="964792" eaLnBrk="0" hangingPunct="0">
              <a:defRPr sz="1200" dirty="0">
                <a:latin typeface="Times New Roman" pitchFamily="18" charset="0"/>
                <a:cs typeface="+mn-cs"/>
              </a:defRPr>
            </a:lvl1pPr>
          </a:lstStyle>
          <a:p>
            <a:pPr>
              <a:defRPr/>
            </a:pPr>
            <a:endParaRPr lang="en-US"/>
          </a:p>
        </p:txBody>
      </p:sp>
      <p:sp>
        <p:nvSpPr>
          <p:cNvPr id="45063" name="Rectangle 7"/>
          <p:cNvSpPr>
            <a:spLocks noGrp="1" noChangeArrowheads="1"/>
          </p:cNvSpPr>
          <p:nvPr>
            <p:ph type="sldNum" sz="quarter" idx="5"/>
          </p:nvPr>
        </p:nvSpPr>
        <p:spPr bwMode="auto">
          <a:xfrm>
            <a:off x="4144620" y="9122627"/>
            <a:ext cx="3170583" cy="478575"/>
          </a:xfrm>
          <a:prstGeom prst="rect">
            <a:avLst/>
          </a:prstGeom>
          <a:noFill/>
          <a:ln w="9525">
            <a:noFill/>
            <a:miter lim="800000"/>
            <a:headEnd/>
            <a:tailEnd/>
          </a:ln>
          <a:effectLst/>
        </p:spPr>
        <p:txBody>
          <a:bodyPr vert="horz" wrap="square" lIns="96613" tIns="48303" rIns="96613" bIns="48303" numCol="1" anchor="b" anchorCtr="0" compatLnSpc="1">
            <a:prstTxWarp prst="textNoShape">
              <a:avLst/>
            </a:prstTxWarp>
          </a:bodyPr>
          <a:lstStyle>
            <a:lvl1pPr algn="r" defTabSz="964792" eaLnBrk="0" hangingPunct="0">
              <a:defRPr sz="1200">
                <a:latin typeface="Times New Roman" pitchFamily="18" charset="0"/>
                <a:cs typeface="+mn-cs"/>
              </a:defRPr>
            </a:lvl1pPr>
          </a:lstStyle>
          <a:p>
            <a:pPr>
              <a:defRPr/>
            </a:pPr>
            <a:fld id="{E510E2FE-7629-4D45-BBB6-C00C16F67BB8}" type="slidenum">
              <a:rPr lang="en-US"/>
              <a:pPr>
                <a:defRPr/>
              </a:pPr>
              <a:t>‹#›</a:t>
            </a:fld>
            <a:endParaRPr lang="en-US" dirty="0"/>
          </a:p>
        </p:txBody>
      </p:sp>
    </p:spTree>
    <p:extLst>
      <p:ext uri="{BB962C8B-B14F-4D97-AF65-F5344CB8AC3E}">
        <p14:creationId xmlns:p14="http://schemas.microsoft.com/office/powerpoint/2010/main" val="42350825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baseline="300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991" eaLnBrk="0" hangingPunct="0">
              <a:spcBef>
                <a:spcPct val="30000"/>
              </a:spcBef>
              <a:defRPr sz="1500" baseline="30000">
                <a:solidFill>
                  <a:schemeClr val="tx1"/>
                </a:solidFill>
                <a:latin typeface="Times New Roman" pitchFamily="18" charset="0"/>
              </a:defRPr>
            </a:lvl1pPr>
            <a:lvl2pPr marL="770254" indent="-295871" defTabSz="961991" eaLnBrk="0" hangingPunct="0">
              <a:spcBef>
                <a:spcPct val="30000"/>
              </a:spcBef>
              <a:defRPr sz="1200">
                <a:solidFill>
                  <a:schemeClr val="tx1"/>
                </a:solidFill>
                <a:latin typeface="Times New Roman" pitchFamily="18" charset="0"/>
              </a:defRPr>
            </a:lvl2pPr>
            <a:lvl3pPr marL="1185133" indent="-236366" defTabSz="961991" eaLnBrk="0" hangingPunct="0">
              <a:spcBef>
                <a:spcPct val="30000"/>
              </a:spcBef>
              <a:defRPr sz="1200">
                <a:solidFill>
                  <a:schemeClr val="tx1"/>
                </a:solidFill>
                <a:latin typeface="Times New Roman" pitchFamily="18" charset="0"/>
              </a:defRPr>
            </a:lvl3pPr>
            <a:lvl4pPr marL="1659517" indent="-236366" defTabSz="961991" eaLnBrk="0" hangingPunct="0">
              <a:spcBef>
                <a:spcPct val="30000"/>
              </a:spcBef>
              <a:defRPr sz="1200">
                <a:solidFill>
                  <a:schemeClr val="tx1"/>
                </a:solidFill>
                <a:latin typeface="Times New Roman" pitchFamily="18" charset="0"/>
              </a:defRPr>
            </a:lvl4pPr>
            <a:lvl5pPr marL="2132247" indent="-236366" defTabSz="961991" eaLnBrk="0" hangingPunct="0">
              <a:spcBef>
                <a:spcPct val="30000"/>
              </a:spcBef>
              <a:defRPr sz="1200">
                <a:solidFill>
                  <a:schemeClr val="tx1"/>
                </a:solidFill>
                <a:latin typeface="Times New Roman" pitchFamily="18" charset="0"/>
              </a:defRPr>
            </a:lvl5pPr>
            <a:lvl6pPr marL="2608284" indent="-236366" defTabSz="961991" eaLnBrk="0" fontAlgn="base" hangingPunct="0">
              <a:spcBef>
                <a:spcPct val="30000"/>
              </a:spcBef>
              <a:spcAft>
                <a:spcPct val="0"/>
              </a:spcAft>
              <a:defRPr sz="1200">
                <a:solidFill>
                  <a:schemeClr val="tx1"/>
                </a:solidFill>
                <a:latin typeface="Times New Roman" pitchFamily="18" charset="0"/>
              </a:defRPr>
            </a:lvl6pPr>
            <a:lvl7pPr marL="3084321" indent="-236366" defTabSz="961991" eaLnBrk="0" fontAlgn="base" hangingPunct="0">
              <a:spcBef>
                <a:spcPct val="30000"/>
              </a:spcBef>
              <a:spcAft>
                <a:spcPct val="0"/>
              </a:spcAft>
              <a:defRPr sz="1200">
                <a:solidFill>
                  <a:schemeClr val="tx1"/>
                </a:solidFill>
                <a:latin typeface="Times New Roman" pitchFamily="18" charset="0"/>
              </a:defRPr>
            </a:lvl7pPr>
            <a:lvl8pPr marL="3560357" indent="-236366" defTabSz="961991" eaLnBrk="0" fontAlgn="base" hangingPunct="0">
              <a:spcBef>
                <a:spcPct val="30000"/>
              </a:spcBef>
              <a:spcAft>
                <a:spcPct val="0"/>
              </a:spcAft>
              <a:defRPr sz="1200">
                <a:solidFill>
                  <a:schemeClr val="tx1"/>
                </a:solidFill>
                <a:latin typeface="Times New Roman" pitchFamily="18" charset="0"/>
              </a:defRPr>
            </a:lvl8pPr>
            <a:lvl9pPr marL="4036394" indent="-236366" defTabSz="961991"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4B5E7E2-2AA7-4941-A807-1973604A2BA9}" type="slidenum">
              <a:rPr lang="en-US" altLang="en-US" sz="1200" baseline="0"/>
              <a:pPr>
                <a:spcBef>
                  <a:spcPct val="0"/>
                </a:spcBef>
              </a:pPr>
              <a:t>1</a:t>
            </a:fld>
            <a:endParaRPr lang="en-US" altLang="en-US" sz="1200" baseline="0"/>
          </a:p>
        </p:txBody>
      </p:sp>
      <p:sp>
        <p:nvSpPr>
          <p:cNvPr id="82947" name="Rectangle 2"/>
          <p:cNvSpPr>
            <a:spLocks noGrp="1" noRot="1" noChangeAspect="1" noChangeArrowheads="1" noTextEdit="1"/>
          </p:cNvSpPr>
          <p:nvPr>
            <p:ph type="sldImg"/>
          </p:nvPr>
        </p:nvSpPr>
        <p:spPr>
          <a:xfrm>
            <a:off x="550863" y="720725"/>
            <a:ext cx="6235700" cy="3598863"/>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pPr>
              <a:defRPr/>
            </a:pPr>
            <a:fld id="{E510E2FE-7629-4D45-BBB6-C00C16F67BB8}" type="slidenum">
              <a:rPr lang="en-US" smtClean="0"/>
              <a:pPr>
                <a:defRPr/>
              </a:pPr>
              <a:t>11</a:t>
            </a:fld>
            <a:endParaRPr lang="en-US" dirty="0"/>
          </a:p>
        </p:txBody>
      </p:sp>
    </p:spTree>
    <p:extLst>
      <p:ext uri="{BB962C8B-B14F-4D97-AF65-F5344CB8AC3E}">
        <p14:creationId xmlns:p14="http://schemas.microsoft.com/office/powerpoint/2010/main" val="173874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E510E2FE-7629-4D45-BBB6-C00C16F67BB8}" type="slidenum">
              <a:rPr lang="en-US" smtClean="0"/>
              <a:pPr>
                <a:defRPr/>
              </a:pPr>
              <a:t>12</a:t>
            </a:fld>
            <a:endParaRPr lang="en-US" dirty="0"/>
          </a:p>
        </p:txBody>
      </p:sp>
    </p:spTree>
    <p:extLst>
      <p:ext uri="{BB962C8B-B14F-4D97-AF65-F5344CB8AC3E}">
        <p14:creationId xmlns:p14="http://schemas.microsoft.com/office/powerpoint/2010/main" val="111985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550863" y="720725"/>
            <a:ext cx="6235700" cy="3598863"/>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a:p>
            <a:pPr>
              <a:spcBef>
                <a:spcPct val="0"/>
              </a:spcBef>
            </a:pPr>
            <a:endParaRPr lang="en-US" altLang="en-US" dirty="0"/>
          </a:p>
        </p:txBody>
      </p:sp>
      <p:sp>
        <p:nvSpPr>
          <p:cNvPr id="110596" name="Slide Number Placeholder 3"/>
          <p:cNvSpPr>
            <a:spLocks noGrp="1"/>
          </p:cNvSpPr>
          <p:nvPr>
            <p:ph type="sldNum" sz="quarter" idx="5"/>
          </p:nvPr>
        </p:nvSpPr>
        <p:spPr>
          <a:xfrm>
            <a:off x="3970340" y="8772526"/>
            <a:ext cx="3038475"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5" tIns="92455" rIns="92455" bIns="92455"/>
          <a:lstStyle>
            <a:lvl1pPr defTabSz="925513" eaLnBrk="0" hangingPunct="0">
              <a:defRPr>
                <a:solidFill>
                  <a:schemeClr val="tx1"/>
                </a:solidFill>
                <a:latin typeface="Arial" pitchFamily="34" charset="0"/>
              </a:defRPr>
            </a:lvl1pPr>
            <a:lvl2pPr marL="742950" indent="-285750" defTabSz="925513" eaLnBrk="0" hangingPunct="0">
              <a:defRPr>
                <a:solidFill>
                  <a:schemeClr val="tx1"/>
                </a:solidFill>
                <a:latin typeface="Arial" pitchFamily="34" charset="0"/>
              </a:defRPr>
            </a:lvl2pPr>
            <a:lvl3pPr marL="1143000" indent="-228600" defTabSz="925513" eaLnBrk="0" hangingPunct="0">
              <a:defRPr>
                <a:solidFill>
                  <a:schemeClr val="tx1"/>
                </a:solidFill>
                <a:latin typeface="Arial" pitchFamily="34" charset="0"/>
              </a:defRPr>
            </a:lvl3pPr>
            <a:lvl4pPr marL="1600200" indent="-228600" defTabSz="925513" eaLnBrk="0" hangingPunct="0">
              <a:defRPr>
                <a:solidFill>
                  <a:schemeClr val="tx1"/>
                </a:solidFill>
                <a:latin typeface="Arial" pitchFamily="34" charset="0"/>
              </a:defRPr>
            </a:lvl4pPr>
            <a:lvl5pPr marL="2057400" indent="-228600" defTabSz="925513" eaLnBrk="0" hangingPunct="0">
              <a:defRPr>
                <a:solidFill>
                  <a:schemeClr val="tx1"/>
                </a:solidFill>
                <a:latin typeface="Arial" pitchFamily="34" charset="0"/>
              </a:defRPr>
            </a:lvl5pPr>
            <a:lvl6pPr marL="2514600" indent="-228600" defTabSz="925513" eaLnBrk="0" fontAlgn="base" hangingPunct="0">
              <a:spcBef>
                <a:spcPct val="0"/>
              </a:spcBef>
              <a:spcAft>
                <a:spcPct val="0"/>
              </a:spcAft>
              <a:defRPr>
                <a:solidFill>
                  <a:schemeClr val="tx1"/>
                </a:solidFill>
                <a:latin typeface="Arial" pitchFamily="34" charset="0"/>
              </a:defRPr>
            </a:lvl6pPr>
            <a:lvl7pPr marL="2971800" indent="-228600" defTabSz="925513" eaLnBrk="0" fontAlgn="base" hangingPunct="0">
              <a:spcBef>
                <a:spcPct val="0"/>
              </a:spcBef>
              <a:spcAft>
                <a:spcPct val="0"/>
              </a:spcAft>
              <a:defRPr>
                <a:solidFill>
                  <a:schemeClr val="tx1"/>
                </a:solidFill>
                <a:latin typeface="Arial" pitchFamily="34" charset="0"/>
              </a:defRPr>
            </a:lvl7pPr>
            <a:lvl8pPr marL="3429000" indent="-228600" defTabSz="925513" eaLnBrk="0" fontAlgn="base" hangingPunct="0">
              <a:spcBef>
                <a:spcPct val="0"/>
              </a:spcBef>
              <a:spcAft>
                <a:spcPct val="0"/>
              </a:spcAft>
              <a:defRPr>
                <a:solidFill>
                  <a:schemeClr val="tx1"/>
                </a:solidFill>
                <a:latin typeface="Arial" pitchFamily="34" charset="0"/>
              </a:defRPr>
            </a:lvl8pPr>
            <a:lvl9pPr marL="3886200" indent="-228600" defTabSz="925513" eaLnBrk="0" fontAlgn="base" hangingPunct="0">
              <a:spcBef>
                <a:spcPct val="0"/>
              </a:spcBef>
              <a:spcAft>
                <a:spcPct val="0"/>
              </a:spcAft>
              <a:defRPr>
                <a:solidFill>
                  <a:schemeClr val="tx1"/>
                </a:solidFill>
                <a:latin typeface="Arial" pitchFamily="34" charset="0"/>
              </a:defRPr>
            </a:lvl9pPr>
          </a:lstStyle>
          <a:p>
            <a:fld id="{628452F3-9CEC-47FB-BAEB-A62CC6DEF9B2}" type="slidenum">
              <a:rPr lang="en-US" altLang="en-US" smtClean="0">
                <a:latin typeface="Calibri" pitchFamily="34" charset="0"/>
              </a:rPr>
              <a:pPr/>
              <a:t>13</a:t>
            </a:fld>
            <a:endParaRPr lang="en-US" altLang="en-US" dirty="0">
              <a:latin typeface="Calibri" pitchFamily="34" charset="0"/>
            </a:endParaRPr>
          </a:p>
        </p:txBody>
      </p:sp>
    </p:spTree>
    <p:extLst>
      <p:ext uri="{BB962C8B-B14F-4D97-AF65-F5344CB8AC3E}">
        <p14:creationId xmlns:p14="http://schemas.microsoft.com/office/powerpoint/2010/main" val="103897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550863" y="720725"/>
            <a:ext cx="6235700" cy="3598863"/>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p>
        </p:txBody>
      </p:sp>
      <p:sp>
        <p:nvSpPr>
          <p:cNvPr id="110596" name="Slide Number Placeholder 3"/>
          <p:cNvSpPr>
            <a:spLocks noGrp="1"/>
          </p:cNvSpPr>
          <p:nvPr>
            <p:ph type="sldNum" sz="quarter" idx="5"/>
          </p:nvPr>
        </p:nvSpPr>
        <p:spPr>
          <a:xfrm>
            <a:off x="3970340" y="8772526"/>
            <a:ext cx="3038475"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5" tIns="92455" rIns="92455" bIns="92455"/>
          <a:lstStyle>
            <a:lvl1pPr defTabSz="925513" eaLnBrk="0" hangingPunct="0">
              <a:defRPr>
                <a:solidFill>
                  <a:schemeClr val="tx1"/>
                </a:solidFill>
                <a:latin typeface="Arial" pitchFamily="34" charset="0"/>
              </a:defRPr>
            </a:lvl1pPr>
            <a:lvl2pPr marL="742950" indent="-285750" defTabSz="925513" eaLnBrk="0" hangingPunct="0">
              <a:defRPr>
                <a:solidFill>
                  <a:schemeClr val="tx1"/>
                </a:solidFill>
                <a:latin typeface="Arial" pitchFamily="34" charset="0"/>
              </a:defRPr>
            </a:lvl2pPr>
            <a:lvl3pPr marL="1143000" indent="-228600" defTabSz="925513" eaLnBrk="0" hangingPunct="0">
              <a:defRPr>
                <a:solidFill>
                  <a:schemeClr val="tx1"/>
                </a:solidFill>
                <a:latin typeface="Arial" pitchFamily="34" charset="0"/>
              </a:defRPr>
            </a:lvl3pPr>
            <a:lvl4pPr marL="1600200" indent="-228600" defTabSz="925513" eaLnBrk="0" hangingPunct="0">
              <a:defRPr>
                <a:solidFill>
                  <a:schemeClr val="tx1"/>
                </a:solidFill>
                <a:latin typeface="Arial" pitchFamily="34" charset="0"/>
              </a:defRPr>
            </a:lvl4pPr>
            <a:lvl5pPr marL="2057400" indent="-228600" defTabSz="925513" eaLnBrk="0" hangingPunct="0">
              <a:defRPr>
                <a:solidFill>
                  <a:schemeClr val="tx1"/>
                </a:solidFill>
                <a:latin typeface="Arial" pitchFamily="34" charset="0"/>
              </a:defRPr>
            </a:lvl5pPr>
            <a:lvl6pPr marL="2514600" indent="-228600" defTabSz="925513" eaLnBrk="0" fontAlgn="base" hangingPunct="0">
              <a:spcBef>
                <a:spcPct val="0"/>
              </a:spcBef>
              <a:spcAft>
                <a:spcPct val="0"/>
              </a:spcAft>
              <a:defRPr>
                <a:solidFill>
                  <a:schemeClr val="tx1"/>
                </a:solidFill>
                <a:latin typeface="Arial" pitchFamily="34" charset="0"/>
              </a:defRPr>
            </a:lvl6pPr>
            <a:lvl7pPr marL="2971800" indent="-228600" defTabSz="925513" eaLnBrk="0" fontAlgn="base" hangingPunct="0">
              <a:spcBef>
                <a:spcPct val="0"/>
              </a:spcBef>
              <a:spcAft>
                <a:spcPct val="0"/>
              </a:spcAft>
              <a:defRPr>
                <a:solidFill>
                  <a:schemeClr val="tx1"/>
                </a:solidFill>
                <a:latin typeface="Arial" pitchFamily="34" charset="0"/>
              </a:defRPr>
            </a:lvl7pPr>
            <a:lvl8pPr marL="3429000" indent="-228600" defTabSz="925513" eaLnBrk="0" fontAlgn="base" hangingPunct="0">
              <a:spcBef>
                <a:spcPct val="0"/>
              </a:spcBef>
              <a:spcAft>
                <a:spcPct val="0"/>
              </a:spcAft>
              <a:defRPr>
                <a:solidFill>
                  <a:schemeClr val="tx1"/>
                </a:solidFill>
                <a:latin typeface="Arial" pitchFamily="34" charset="0"/>
              </a:defRPr>
            </a:lvl8pPr>
            <a:lvl9pPr marL="3886200" indent="-228600" defTabSz="925513" eaLnBrk="0" fontAlgn="base" hangingPunct="0">
              <a:spcBef>
                <a:spcPct val="0"/>
              </a:spcBef>
              <a:spcAft>
                <a:spcPct val="0"/>
              </a:spcAft>
              <a:defRPr>
                <a:solidFill>
                  <a:schemeClr val="tx1"/>
                </a:solidFill>
                <a:latin typeface="Arial" pitchFamily="34" charset="0"/>
              </a:defRPr>
            </a:lvl9pPr>
          </a:lstStyle>
          <a:p>
            <a:fld id="{628452F3-9CEC-47FB-BAEB-A62CC6DEF9B2}" type="slidenum">
              <a:rPr lang="en-US" altLang="en-US" smtClean="0">
                <a:latin typeface="Calibri" pitchFamily="34" charset="0"/>
              </a:rPr>
              <a:pPr/>
              <a:t>15</a:t>
            </a:fld>
            <a:endParaRPr lang="en-US" altLang="en-US">
              <a:latin typeface="Calibri" pitchFamily="34" charset="0"/>
            </a:endParaRPr>
          </a:p>
        </p:txBody>
      </p:sp>
    </p:spTree>
    <p:extLst>
      <p:ext uri="{BB962C8B-B14F-4D97-AF65-F5344CB8AC3E}">
        <p14:creationId xmlns:p14="http://schemas.microsoft.com/office/powerpoint/2010/main" val="2793086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10E2FE-7629-4D45-BBB6-C00C16F67BB8}" type="slidenum">
              <a:rPr lang="en-US" smtClean="0"/>
              <a:pPr>
                <a:defRPr/>
              </a:pPr>
              <a:t>19</a:t>
            </a:fld>
            <a:endParaRPr lang="en-US" dirty="0"/>
          </a:p>
        </p:txBody>
      </p:sp>
    </p:spTree>
    <p:extLst>
      <p:ext uri="{BB962C8B-B14F-4D97-AF65-F5344CB8AC3E}">
        <p14:creationId xmlns:p14="http://schemas.microsoft.com/office/powerpoint/2010/main" val="135893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172D1-EF1A-4A21-BDC1-CA0B2D3C34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8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400" baseline="30000">
                <a:solidFill>
                  <a:schemeClr val="tx1"/>
                </a:solidFill>
                <a:latin typeface="Times New Roman" pitchFamily="18" charset="0"/>
              </a:defRPr>
            </a:lvl1pPr>
            <a:lvl2pPr marL="739775" indent="-284163" defTabSz="923925" eaLnBrk="0" hangingPunct="0">
              <a:spcBef>
                <a:spcPct val="30000"/>
              </a:spcBef>
              <a:defRPr sz="1200">
                <a:solidFill>
                  <a:schemeClr val="tx1"/>
                </a:solidFill>
                <a:latin typeface="Times New Roman" pitchFamily="18" charset="0"/>
              </a:defRPr>
            </a:lvl2pPr>
            <a:lvl3pPr marL="1138238" indent="-227013" defTabSz="923925" eaLnBrk="0" hangingPunct="0">
              <a:spcBef>
                <a:spcPct val="30000"/>
              </a:spcBef>
              <a:defRPr sz="1200">
                <a:solidFill>
                  <a:schemeClr val="tx1"/>
                </a:solidFill>
                <a:latin typeface="Times New Roman" pitchFamily="18" charset="0"/>
              </a:defRPr>
            </a:lvl3pPr>
            <a:lvl4pPr marL="1593850" indent="-227013" defTabSz="923925" eaLnBrk="0" hangingPunct="0">
              <a:spcBef>
                <a:spcPct val="30000"/>
              </a:spcBef>
              <a:defRPr sz="1200">
                <a:solidFill>
                  <a:schemeClr val="tx1"/>
                </a:solidFill>
                <a:latin typeface="Times New Roman" pitchFamily="18" charset="0"/>
              </a:defRPr>
            </a:lvl4pPr>
            <a:lvl5pPr marL="2047875" indent="-227013" defTabSz="923925" eaLnBrk="0" hangingPunct="0">
              <a:spcBef>
                <a:spcPct val="30000"/>
              </a:spcBef>
              <a:defRPr sz="1200">
                <a:solidFill>
                  <a:schemeClr val="tx1"/>
                </a:solidFill>
                <a:latin typeface="Times New Roman" pitchFamily="18" charset="0"/>
              </a:defRPr>
            </a:lvl5pPr>
            <a:lvl6pPr marL="2505075" indent="-227013" defTabSz="923925" eaLnBrk="0" fontAlgn="base" hangingPunct="0">
              <a:spcBef>
                <a:spcPct val="30000"/>
              </a:spcBef>
              <a:spcAft>
                <a:spcPct val="0"/>
              </a:spcAft>
              <a:defRPr sz="1200">
                <a:solidFill>
                  <a:schemeClr val="tx1"/>
                </a:solidFill>
                <a:latin typeface="Times New Roman" pitchFamily="18" charset="0"/>
              </a:defRPr>
            </a:lvl6pPr>
            <a:lvl7pPr marL="2962275" indent="-227013" defTabSz="923925" eaLnBrk="0" fontAlgn="base" hangingPunct="0">
              <a:spcBef>
                <a:spcPct val="30000"/>
              </a:spcBef>
              <a:spcAft>
                <a:spcPct val="0"/>
              </a:spcAft>
              <a:defRPr sz="1200">
                <a:solidFill>
                  <a:schemeClr val="tx1"/>
                </a:solidFill>
                <a:latin typeface="Times New Roman" pitchFamily="18" charset="0"/>
              </a:defRPr>
            </a:lvl7pPr>
            <a:lvl8pPr marL="3419475" indent="-227013" defTabSz="923925" eaLnBrk="0" fontAlgn="base" hangingPunct="0">
              <a:spcBef>
                <a:spcPct val="30000"/>
              </a:spcBef>
              <a:spcAft>
                <a:spcPct val="0"/>
              </a:spcAft>
              <a:defRPr sz="1200">
                <a:solidFill>
                  <a:schemeClr val="tx1"/>
                </a:solidFill>
                <a:latin typeface="Times New Roman" pitchFamily="18" charset="0"/>
              </a:defRPr>
            </a:lvl8pPr>
            <a:lvl9pPr marL="3876675" indent="-227013" defTabSz="9239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66B75CB-DD42-40A2-BDF3-576EDDC348A3}" type="slidenum">
              <a:rPr lang="en-US" altLang="en-US" sz="1200" baseline="0" smtClean="0"/>
              <a:pPr>
                <a:spcBef>
                  <a:spcPct val="0"/>
                </a:spcBef>
              </a:pPr>
              <a:t>3</a:t>
            </a:fld>
            <a:endParaRPr lang="en-US" altLang="en-US" sz="1200" baseline="0"/>
          </a:p>
        </p:txBody>
      </p:sp>
      <p:sp>
        <p:nvSpPr>
          <p:cNvPr id="100355" name="Rectangle 2"/>
          <p:cNvSpPr>
            <a:spLocks noGrp="1" noRot="1" noChangeAspect="1" noChangeArrowheads="1" noTextEdit="1"/>
          </p:cNvSpPr>
          <p:nvPr>
            <p:ph type="sldImg"/>
          </p:nvPr>
        </p:nvSpPr>
        <p:spPr>
          <a:xfrm>
            <a:off x="506413" y="693738"/>
            <a:ext cx="5999162" cy="3462337"/>
          </a:xfrm>
          <a:ln/>
        </p:spPr>
      </p:sp>
      <p:sp>
        <p:nvSpPr>
          <p:cNvPr id="100356" name="Rectangle 3"/>
          <p:cNvSpPr>
            <a:spLocks noGrp="1" noChangeArrowheads="1"/>
          </p:cNvSpPr>
          <p:nvPr>
            <p:ph type="body" idx="1"/>
          </p:nvPr>
        </p:nvSpPr>
        <p:spPr>
          <a:xfrm>
            <a:off x="700089" y="4386263"/>
            <a:ext cx="5610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aseline="0" dirty="0"/>
              <a:t>   </a:t>
            </a:r>
            <a:endParaRPr lang="en-US" altLang="en-US" sz="1600" dirty="0"/>
          </a:p>
        </p:txBody>
      </p:sp>
    </p:spTree>
    <p:extLst>
      <p:ext uri="{BB962C8B-B14F-4D97-AF65-F5344CB8AC3E}">
        <p14:creationId xmlns:p14="http://schemas.microsoft.com/office/powerpoint/2010/main" val="190831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10E2FE-7629-4D45-BBB6-C00C16F67BB8}" type="slidenum">
              <a:rPr lang="en-US" smtClean="0"/>
              <a:pPr>
                <a:defRPr/>
              </a:pPr>
              <a:t>4</a:t>
            </a:fld>
            <a:endParaRPr lang="en-US" dirty="0"/>
          </a:p>
        </p:txBody>
      </p:sp>
    </p:spTree>
    <p:extLst>
      <p:ext uri="{BB962C8B-B14F-4D97-AF65-F5344CB8AC3E}">
        <p14:creationId xmlns:p14="http://schemas.microsoft.com/office/powerpoint/2010/main" val="180267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4/23/24</a:t>
            </a:r>
          </a:p>
        </p:txBody>
      </p:sp>
      <p:sp>
        <p:nvSpPr>
          <p:cNvPr id="4" name="Slide Number Placeholder 3"/>
          <p:cNvSpPr>
            <a:spLocks noGrp="1"/>
          </p:cNvSpPr>
          <p:nvPr>
            <p:ph type="sldNum" sz="quarter" idx="5"/>
          </p:nvPr>
        </p:nvSpPr>
        <p:spPr/>
        <p:txBody>
          <a:bodyPr/>
          <a:lstStyle/>
          <a:p>
            <a:pPr>
              <a:defRPr/>
            </a:pPr>
            <a:fld id="{E510E2FE-7629-4D45-BBB6-C00C16F67BB8}" type="slidenum">
              <a:rPr lang="en-US" smtClean="0"/>
              <a:pPr>
                <a:defRPr/>
              </a:pPr>
              <a:t>6</a:t>
            </a:fld>
            <a:endParaRPr lang="en-US" dirty="0"/>
          </a:p>
        </p:txBody>
      </p:sp>
    </p:spTree>
    <p:extLst>
      <p:ext uri="{BB962C8B-B14F-4D97-AF65-F5344CB8AC3E}">
        <p14:creationId xmlns:p14="http://schemas.microsoft.com/office/powerpoint/2010/main" val="70513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900" kern="1200" baseline="30000" dirty="0">
                <a:solidFill>
                  <a:schemeClr val="tx1"/>
                </a:solidFill>
                <a:latin typeface="Times New Roman" pitchFamily="18" charset="0"/>
                <a:ea typeface="+mn-ea"/>
                <a:cs typeface="+mn-cs"/>
              </a:rPr>
              <a:t>BG 4/19/24</a:t>
            </a:r>
            <a:endParaRPr lang="en-US" sz="900" kern="1200" baseline="30000" dirty="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E510E2FE-7629-4D45-BBB6-C00C16F67BB8}" type="slidenum">
              <a:rPr lang="en-US" smtClean="0"/>
              <a:pPr>
                <a:defRPr/>
              </a:pPr>
              <a:t>7</a:t>
            </a:fld>
            <a:endParaRPr lang="en-US" dirty="0"/>
          </a:p>
        </p:txBody>
      </p:sp>
    </p:spTree>
    <p:extLst>
      <p:ext uri="{BB962C8B-B14F-4D97-AF65-F5344CB8AC3E}">
        <p14:creationId xmlns:p14="http://schemas.microsoft.com/office/powerpoint/2010/main" val="386658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510E2FE-7629-4D45-BBB6-C00C16F67BB8}" type="slidenum">
              <a:rPr lang="en-US" smtClean="0"/>
              <a:pPr>
                <a:defRPr/>
              </a:pPr>
              <a:t>8</a:t>
            </a:fld>
            <a:endParaRPr lang="en-US" dirty="0"/>
          </a:p>
        </p:txBody>
      </p:sp>
    </p:spTree>
    <p:extLst>
      <p:ext uri="{BB962C8B-B14F-4D97-AF65-F5344CB8AC3E}">
        <p14:creationId xmlns:p14="http://schemas.microsoft.com/office/powerpoint/2010/main" val="119129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550863" y="720725"/>
            <a:ext cx="6235700" cy="3598863"/>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107524" name="Slide Number Placeholder 3"/>
          <p:cNvSpPr>
            <a:spLocks noGrp="1"/>
          </p:cNvSpPr>
          <p:nvPr>
            <p:ph type="sldNum" sz="quarter" idx="5"/>
          </p:nvPr>
        </p:nvSpPr>
        <p:spPr>
          <a:xfrm>
            <a:off x="3970340" y="8772526"/>
            <a:ext cx="3038475"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5" tIns="92455" rIns="92455" bIns="92455"/>
          <a:lstStyle>
            <a:lvl1pPr defTabSz="925513" eaLnBrk="0" hangingPunct="0">
              <a:defRPr>
                <a:solidFill>
                  <a:schemeClr val="tx1"/>
                </a:solidFill>
                <a:latin typeface="Arial" pitchFamily="34" charset="0"/>
              </a:defRPr>
            </a:lvl1pPr>
            <a:lvl2pPr marL="742950" indent="-285750" defTabSz="925513" eaLnBrk="0" hangingPunct="0">
              <a:defRPr>
                <a:solidFill>
                  <a:schemeClr val="tx1"/>
                </a:solidFill>
                <a:latin typeface="Arial" pitchFamily="34" charset="0"/>
              </a:defRPr>
            </a:lvl2pPr>
            <a:lvl3pPr marL="1143000" indent="-228600" defTabSz="925513" eaLnBrk="0" hangingPunct="0">
              <a:defRPr>
                <a:solidFill>
                  <a:schemeClr val="tx1"/>
                </a:solidFill>
                <a:latin typeface="Arial" pitchFamily="34" charset="0"/>
              </a:defRPr>
            </a:lvl3pPr>
            <a:lvl4pPr marL="1600200" indent="-228600" defTabSz="925513" eaLnBrk="0" hangingPunct="0">
              <a:defRPr>
                <a:solidFill>
                  <a:schemeClr val="tx1"/>
                </a:solidFill>
                <a:latin typeface="Arial" pitchFamily="34" charset="0"/>
              </a:defRPr>
            </a:lvl4pPr>
            <a:lvl5pPr marL="2057400" indent="-228600" defTabSz="925513" eaLnBrk="0" hangingPunct="0">
              <a:defRPr>
                <a:solidFill>
                  <a:schemeClr val="tx1"/>
                </a:solidFill>
                <a:latin typeface="Arial" pitchFamily="34" charset="0"/>
              </a:defRPr>
            </a:lvl5pPr>
            <a:lvl6pPr marL="2514600" indent="-228600" defTabSz="925513" eaLnBrk="0" fontAlgn="base" hangingPunct="0">
              <a:spcBef>
                <a:spcPct val="0"/>
              </a:spcBef>
              <a:spcAft>
                <a:spcPct val="0"/>
              </a:spcAft>
              <a:defRPr>
                <a:solidFill>
                  <a:schemeClr val="tx1"/>
                </a:solidFill>
                <a:latin typeface="Arial" pitchFamily="34" charset="0"/>
              </a:defRPr>
            </a:lvl6pPr>
            <a:lvl7pPr marL="2971800" indent="-228600" defTabSz="925513" eaLnBrk="0" fontAlgn="base" hangingPunct="0">
              <a:spcBef>
                <a:spcPct val="0"/>
              </a:spcBef>
              <a:spcAft>
                <a:spcPct val="0"/>
              </a:spcAft>
              <a:defRPr>
                <a:solidFill>
                  <a:schemeClr val="tx1"/>
                </a:solidFill>
                <a:latin typeface="Arial" pitchFamily="34" charset="0"/>
              </a:defRPr>
            </a:lvl7pPr>
            <a:lvl8pPr marL="3429000" indent="-228600" defTabSz="925513" eaLnBrk="0" fontAlgn="base" hangingPunct="0">
              <a:spcBef>
                <a:spcPct val="0"/>
              </a:spcBef>
              <a:spcAft>
                <a:spcPct val="0"/>
              </a:spcAft>
              <a:defRPr>
                <a:solidFill>
                  <a:schemeClr val="tx1"/>
                </a:solidFill>
                <a:latin typeface="Arial" pitchFamily="34" charset="0"/>
              </a:defRPr>
            </a:lvl8pPr>
            <a:lvl9pPr marL="3886200" indent="-228600" defTabSz="925513" eaLnBrk="0" fontAlgn="base" hangingPunct="0">
              <a:spcBef>
                <a:spcPct val="0"/>
              </a:spcBef>
              <a:spcAft>
                <a:spcPct val="0"/>
              </a:spcAft>
              <a:defRPr>
                <a:solidFill>
                  <a:schemeClr val="tx1"/>
                </a:solidFill>
                <a:latin typeface="Arial" pitchFamily="34" charset="0"/>
              </a:defRPr>
            </a:lvl9pPr>
          </a:lstStyle>
          <a:p>
            <a:fld id="{95F54442-A531-4C35-AA9B-ED6B1B0649A7}" type="slidenum">
              <a:rPr lang="en-US" altLang="en-US" smtClean="0">
                <a:latin typeface="Calibri" pitchFamily="34" charset="0"/>
              </a:rPr>
              <a:pPr/>
              <a:t>9</a:t>
            </a:fld>
            <a:endParaRPr lang="en-US" altLang="en-US">
              <a:latin typeface="Calibri" pitchFamily="34" charset="0"/>
            </a:endParaRPr>
          </a:p>
        </p:txBody>
      </p:sp>
    </p:spTree>
    <p:extLst>
      <p:ext uri="{BB962C8B-B14F-4D97-AF65-F5344CB8AC3E}">
        <p14:creationId xmlns:p14="http://schemas.microsoft.com/office/powerpoint/2010/main" val="60304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550863" y="720725"/>
            <a:ext cx="6235700" cy="3598863"/>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107524" name="Slide Number Placeholder 3"/>
          <p:cNvSpPr>
            <a:spLocks noGrp="1"/>
          </p:cNvSpPr>
          <p:nvPr>
            <p:ph type="sldNum" sz="quarter" idx="5"/>
          </p:nvPr>
        </p:nvSpPr>
        <p:spPr>
          <a:xfrm>
            <a:off x="3970340" y="8772526"/>
            <a:ext cx="3038475"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5" tIns="92455" rIns="92455" bIns="92455"/>
          <a:lstStyle>
            <a:lvl1pPr defTabSz="925513" eaLnBrk="0" hangingPunct="0">
              <a:defRPr>
                <a:solidFill>
                  <a:schemeClr val="tx1"/>
                </a:solidFill>
                <a:latin typeface="Arial" pitchFamily="34" charset="0"/>
              </a:defRPr>
            </a:lvl1pPr>
            <a:lvl2pPr marL="742950" indent="-285750" defTabSz="925513" eaLnBrk="0" hangingPunct="0">
              <a:defRPr>
                <a:solidFill>
                  <a:schemeClr val="tx1"/>
                </a:solidFill>
                <a:latin typeface="Arial" pitchFamily="34" charset="0"/>
              </a:defRPr>
            </a:lvl2pPr>
            <a:lvl3pPr marL="1143000" indent="-228600" defTabSz="925513" eaLnBrk="0" hangingPunct="0">
              <a:defRPr>
                <a:solidFill>
                  <a:schemeClr val="tx1"/>
                </a:solidFill>
                <a:latin typeface="Arial" pitchFamily="34" charset="0"/>
              </a:defRPr>
            </a:lvl3pPr>
            <a:lvl4pPr marL="1600200" indent="-228600" defTabSz="925513" eaLnBrk="0" hangingPunct="0">
              <a:defRPr>
                <a:solidFill>
                  <a:schemeClr val="tx1"/>
                </a:solidFill>
                <a:latin typeface="Arial" pitchFamily="34" charset="0"/>
              </a:defRPr>
            </a:lvl4pPr>
            <a:lvl5pPr marL="2057400" indent="-228600" defTabSz="925513" eaLnBrk="0" hangingPunct="0">
              <a:defRPr>
                <a:solidFill>
                  <a:schemeClr val="tx1"/>
                </a:solidFill>
                <a:latin typeface="Arial" pitchFamily="34" charset="0"/>
              </a:defRPr>
            </a:lvl5pPr>
            <a:lvl6pPr marL="2514600" indent="-228600" defTabSz="925513" eaLnBrk="0" fontAlgn="base" hangingPunct="0">
              <a:spcBef>
                <a:spcPct val="0"/>
              </a:spcBef>
              <a:spcAft>
                <a:spcPct val="0"/>
              </a:spcAft>
              <a:defRPr>
                <a:solidFill>
                  <a:schemeClr val="tx1"/>
                </a:solidFill>
                <a:latin typeface="Arial" pitchFamily="34" charset="0"/>
              </a:defRPr>
            </a:lvl6pPr>
            <a:lvl7pPr marL="2971800" indent="-228600" defTabSz="925513" eaLnBrk="0" fontAlgn="base" hangingPunct="0">
              <a:spcBef>
                <a:spcPct val="0"/>
              </a:spcBef>
              <a:spcAft>
                <a:spcPct val="0"/>
              </a:spcAft>
              <a:defRPr>
                <a:solidFill>
                  <a:schemeClr val="tx1"/>
                </a:solidFill>
                <a:latin typeface="Arial" pitchFamily="34" charset="0"/>
              </a:defRPr>
            </a:lvl7pPr>
            <a:lvl8pPr marL="3429000" indent="-228600" defTabSz="925513" eaLnBrk="0" fontAlgn="base" hangingPunct="0">
              <a:spcBef>
                <a:spcPct val="0"/>
              </a:spcBef>
              <a:spcAft>
                <a:spcPct val="0"/>
              </a:spcAft>
              <a:defRPr>
                <a:solidFill>
                  <a:schemeClr val="tx1"/>
                </a:solidFill>
                <a:latin typeface="Arial" pitchFamily="34" charset="0"/>
              </a:defRPr>
            </a:lvl8pPr>
            <a:lvl9pPr marL="3886200" indent="-228600" defTabSz="925513" eaLnBrk="0" fontAlgn="base" hangingPunct="0">
              <a:spcBef>
                <a:spcPct val="0"/>
              </a:spcBef>
              <a:spcAft>
                <a:spcPct val="0"/>
              </a:spcAft>
              <a:defRPr>
                <a:solidFill>
                  <a:schemeClr val="tx1"/>
                </a:solidFill>
                <a:latin typeface="Arial" pitchFamily="34" charset="0"/>
              </a:defRPr>
            </a:lvl9pPr>
          </a:lstStyle>
          <a:p>
            <a:fld id="{95F54442-A531-4C35-AA9B-ED6B1B0649A7}" type="slidenum">
              <a:rPr lang="en-US" altLang="en-US" smtClean="0">
                <a:latin typeface="Calibri" pitchFamily="34" charset="0"/>
              </a:rPr>
              <a:pPr/>
              <a:t>10</a:t>
            </a:fld>
            <a:endParaRPr lang="en-US" altLang="en-US">
              <a:latin typeface="Calibri" pitchFamily="34" charset="0"/>
            </a:endParaRPr>
          </a:p>
        </p:txBody>
      </p:sp>
    </p:spTree>
    <p:extLst>
      <p:ext uri="{BB962C8B-B14F-4D97-AF65-F5344CB8AC3E}">
        <p14:creationId xmlns:p14="http://schemas.microsoft.com/office/powerpoint/2010/main" val="1011726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1112" y="6477000"/>
            <a:ext cx="11887201"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12" descr="wichelogo-dkblu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28600"/>
            <a:ext cx="32686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p:cNvSpPr txBox="1">
            <a:spLocks noChangeArrowheads="1"/>
          </p:cNvSpPr>
          <p:nvPr/>
        </p:nvSpPr>
        <p:spPr bwMode="auto">
          <a:xfrm>
            <a:off x="544908" y="739775"/>
            <a:ext cx="286623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ts val="1500"/>
              </a:lnSpc>
            </a:pPr>
            <a:r>
              <a:rPr lang="en-US" altLang="en-US" sz="1500">
                <a:solidFill>
                  <a:srgbClr val="244061"/>
                </a:solidFill>
                <a:latin typeface="Humnst777 BT"/>
              </a:rPr>
              <a:t>Western Interstate Commission</a:t>
            </a:r>
          </a:p>
          <a:p>
            <a:pPr algn="ctr" eaLnBrk="1" hangingPunct="1">
              <a:lnSpc>
                <a:spcPts val="1500"/>
              </a:lnSpc>
            </a:pPr>
            <a:r>
              <a:rPr lang="en-US" altLang="en-US" sz="1500">
                <a:solidFill>
                  <a:srgbClr val="244061"/>
                </a:solidFill>
                <a:latin typeface="Humnst777 BT"/>
              </a:rPr>
              <a:t>For Higher Education</a:t>
            </a:r>
          </a:p>
        </p:txBody>
      </p:sp>
      <p:cxnSp>
        <p:nvCxnSpPr>
          <p:cNvPr id="7" name="Straight Connector 6"/>
          <p:cNvCxnSpPr/>
          <p:nvPr userDrawn="1"/>
        </p:nvCxnSpPr>
        <p:spPr>
          <a:xfrm>
            <a:off x="-11112" y="6477000"/>
            <a:ext cx="11887201"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349240" y="533401"/>
            <a:ext cx="6042660" cy="3429000"/>
          </a:xfrm>
        </p:spPr>
        <p:txBody>
          <a:bodyPr lIns="0" tIns="0" rIns="0" bIns="0"/>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349240" y="5029200"/>
            <a:ext cx="6042660" cy="1600200"/>
          </a:xfrm>
        </p:spPr>
        <p:txBody>
          <a:bodyPr>
            <a:normAutofit/>
          </a:bodyPr>
          <a:lstStyle>
            <a:lvl1pPr marL="0" indent="0" algn="l">
              <a:buNone/>
              <a:defRPr sz="1600">
                <a:solidFill>
                  <a:srgbClr val="739A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6912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cxnSp>
        <p:nvCxnSpPr>
          <p:cNvPr id="4" name="Straight Connector 3"/>
          <p:cNvCxnSpPr/>
          <p:nvPr/>
        </p:nvCxnSpPr>
        <p:spPr>
          <a:xfrm>
            <a:off x="892176" y="3429000"/>
            <a:ext cx="101028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92176" y="3429000"/>
            <a:ext cx="101028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1054" y="1709743"/>
            <a:ext cx="1025271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11054" y="4589468"/>
            <a:ext cx="1025271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Date Placeholder 3"/>
          <p:cNvSpPr>
            <a:spLocks noGrp="1"/>
          </p:cNvSpPr>
          <p:nvPr>
            <p:ph type="dt" sz="half" idx="10"/>
          </p:nvPr>
        </p:nvSpPr>
        <p:spPr>
          <a:xfrm>
            <a:off x="0" y="0"/>
            <a:ext cx="0" cy="0"/>
          </a:xfrm>
        </p:spPr>
        <p:txBody>
          <a:bodyPr/>
          <a:lstStyle>
            <a:lvl1pPr fontAlgn="auto">
              <a:spcBef>
                <a:spcPts val="0"/>
              </a:spcBef>
              <a:spcAft>
                <a:spcPts val="0"/>
              </a:spcAft>
              <a:defRPr>
                <a:solidFill>
                  <a:prstClr val="black"/>
                </a:solidFill>
                <a:latin typeface="Humnst777 BT"/>
                <a:cs typeface="+mn-cs"/>
              </a:defRPr>
            </a:lvl1pPr>
          </a:lstStyle>
          <a:p>
            <a:pPr>
              <a:defRPr/>
            </a:pPr>
            <a:fld id="{EFA35D7C-F993-405A-8DEF-0ECC3F3365F7}" type="datetimeFigureOut">
              <a:rPr lang="en-US"/>
              <a:pPr>
                <a:defRPr/>
              </a:pPr>
              <a:t>4/24/2024</a:t>
            </a:fld>
            <a:endParaRPr lang="en-US" dirty="0"/>
          </a:p>
        </p:txBody>
      </p:sp>
      <p:sp>
        <p:nvSpPr>
          <p:cNvPr id="7" name="Footer Placeholder 4"/>
          <p:cNvSpPr>
            <a:spLocks noGrp="1"/>
          </p:cNvSpPr>
          <p:nvPr>
            <p:ph type="ftr" sz="quarter" idx="11"/>
          </p:nvPr>
        </p:nvSpPr>
        <p:spPr>
          <a:xfrm>
            <a:off x="0" y="0"/>
            <a:ext cx="0" cy="0"/>
          </a:xfrm>
        </p:spPr>
        <p:txBody>
          <a:bodyPr/>
          <a:lstStyle>
            <a:lvl1pPr fontAlgn="auto">
              <a:spcBef>
                <a:spcPts val="0"/>
              </a:spcBef>
              <a:spcAft>
                <a:spcPts val="0"/>
              </a:spcAft>
              <a:defRPr dirty="0">
                <a:solidFill>
                  <a:prstClr val="black"/>
                </a:solidFill>
                <a:latin typeface="Humnst777 BT"/>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D9CA642-9C71-4D77-88C4-123F8244076F}" type="slidenum">
              <a:rPr lang="en-US"/>
              <a:pPr>
                <a:defRPr/>
              </a:pPr>
              <a:t>‹#›</a:t>
            </a:fld>
            <a:endParaRPr lang="en-US" dirty="0"/>
          </a:p>
        </p:txBody>
      </p:sp>
    </p:spTree>
    <p:extLst>
      <p:ext uri="{BB962C8B-B14F-4D97-AF65-F5344CB8AC3E}">
        <p14:creationId xmlns:p14="http://schemas.microsoft.com/office/powerpoint/2010/main" val="119454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4142" y="555809"/>
            <a:ext cx="6786030" cy="5372292"/>
          </a:xfrm>
          <a:prstGeom prst="rect">
            <a:avLst/>
          </a:prstGeom>
        </p:spPr>
        <p:txBody>
          <a:bodyPr lIns="0" tIns="228600" rIns="0" bIns="0"/>
          <a:lstStyle>
            <a:lvl1pPr marL="214313" indent="-214313">
              <a:buClr>
                <a:srgbClr val="009CDE"/>
              </a:buClr>
              <a:buFont typeface="Arial" charset="0"/>
              <a:buChar char="•"/>
              <a:defRPr sz="1200" b="0" i="0">
                <a:latin typeface="Arial" charset="0"/>
                <a:ea typeface="Arial" charset="0"/>
                <a:cs typeface="Arial" charset="0"/>
              </a:defRPr>
            </a:lvl1pPr>
            <a:lvl2pPr>
              <a:buClr>
                <a:srgbClr val="009CDE"/>
              </a:buClr>
              <a:defRPr sz="1200" b="0" i="0">
                <a:latin typeface="Arial" charset="0"/>
                <a:ea typeface="Arial" charset="0"/>
                <a:cs typeface="Arial" charset="0"/>
              </a:defRPr>
            </a:lvl2pPr>
            <a:lvl3pPr>
              <a:buClr>
                <a:srgbClr val="009CDE"/>
              </a:buClr>
              <a:defRPr sz="1200" b="0" i="0">
                <a:latin typeface="Arial" charset="0"/>
                <a:ea typeface="Arial" charset="0"/>
                <a:cs typeface="Arial" charset="0"/>
              </a:defRPr>
            </a:lvl3pPr>
            <a:lvl4pPr>
              <a:buClr>
                <a:srgbClr val="009CDE"/>
              </a:buClr>
              <a:defRPr sz="1200" b="0" i="0">
                <a:latin typeface="Arial" charset="0"/>
                <a:ea typeface="Arial" charset="0"/>
                <a:cs typeface="Arial" charset="0"/>
              </a:defRPr>
            </a:lvl4pPr>
            <a:lvl5pPr>
              <a:buClr>
                <a:srgbClr val="009CDE"/>
              </a:buClr>
              <a:defRPr sz="1200"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p:cNvSpPr>
            <a:spLocks noGrp="1"/>
          </p:cNvSpPr>
          <p:nvPr>
            <p:ph type="body" sz="quarter" idx="13"/>
          </p:nvPr>
        </p:nvSpPr>
        <p:spPr>
          <a:xfrm>
            <a:off x="455059" y="1446928"/>
            <a:ext cx="3629807" cy="415498"/>
          </a:xfrm>
          <a:prstGeom prst="rect">
            <a:avLst/>
          </a:prstGeom>
        </p:spPr>
        <p:txBody>
          <a:bodyPr lIns="0" tIns="228600" rIns="0" bIns="0">
            <a:spAutoFit/>
          </a:bodyPr>
          <a:lstStyle>
            <a:lvl1pPr marL="0" indent="0">
              <a:buNone/>
              <a:defRPr sz="1200" b="1" i="0">
                <a:solidFill>
                  <a:srgbClr val="009CDE"/>
                </a:solidFill>
                <a:latin typeface="Verdana Bold" charset="0"/>
                <a:ea typeface="Verdana Bold" charset="0"/>
                <a:cs typeface="Verdana Bold" charset="0"/>
              </a:defRPr>
            </a:lvl1pPr>
          </a:lstStyle>
          <a:p>
            <a:pPr lvl="0"/>
            <a:r>
              <a:rPr lang="en-US"/>
              <a:t>Click to edit Master text styles</a:t>
            </a:r>
          </a:p>
        </p:txBody>
      </p:sp>
      <p:sp>
        <p:nvSpPr>
          <p:cNvPr id="9" name="Title 7"/>
          <p:cNvSpPr>
            <a:spLocks noGrp="1"/>
          </p:cNvSpPr>
          <p:nvPr>
            <p:ph type="title"/>
          </p:nvPr>
        </p:nvSpPr>
        <p:spPr>
          <a:xfrm>
            <a:off x="455060" y="555813"/>
            <a:ext cx="3629805" cy="830997"/>
          </a:xfrm>
          <a:prstGeom prst="rect">
            <a:avLst/>
          </a:prstGeom>
        </p:spPr>
        <p:txBody>
          <a:bodyPr lIns="0" tIns="137160" rIns="0" bIns="0" anchor="t">
            <a:spAutoFit/>
          </a:bodyPr>
          <a:lstStyle>
            <a:lvl1pPr>
              <a:defRPr sz="2250" b="0" i="0">
                <a:solidFill>
                  <a:schemeClr val="tx1"/>
                </a:solidFill>
                <a:latin typeface="Verdana" charset="0"/>
                <a:ea typeface="Verdana" charset="0"/>
                <a:cs typeface="Verdana" charset="0"/>
              </a:defRPr>
            </a:lvl1pPr>
          </a:lstStyle>
          <a:p>
            <a:r>
              <a:rPr lang="en-US"/>
              <a:t>Click to edit Master title style</a:t>
            </a:r>
            <a:endParaRPr lang="en-US" dirty="0"/>
          </a:p>
        </p:txBody>
      </p:sp>
      <p:sp>
        <p:nvSpPr>
          <p:cNvPr id="5" name="Slide Number Placeholder 5"/>
          <p:cNvSpPr>
            <a:spLocks noGrp="1"/>
          </p:cNvSpPr>
          <p:nvPr>
            <p:ph type="sldNum" sz="quarter" idx="14"/>
          </p:nvPr>
        </p:nvSpPr>
        <p:spPr>
          <a:xfrm>
            <a:off x="31751" y="6215065"/>
            <a:ext cx="407988" cy="365125"/>
          </a:xfrm>
        </p:spPr>
        <p:txBody>
          <a:bodyPr/>
          <a:lstStyle>
            <a:lvl1pPr fontAlgn="base">
              <a:spcBef>
                <a:spcPct val="0"/>
              </a:spcBef>
              <a:spcAft>
                <a:spcPct val="0"/>
              </a:spcAft>
              <a:defRPr b="0">
                <a:latin typeface="Verdana" pitchFamily="34" charset="0"/>
                <a:ea typeface="Verdana" pitchFamily="34" charset="0"/>
                <a:cs typeface="Verdana" pitchFamily="34" charset="0"/>
              </a:defRPr>
            </a:lvl1pPr>
          </a:lstStyle>
          <a:p>
            <a:pPr>
              <a:defRPr/>
            </a:pPr>
            <a:r>
              <a:rPr lang="en-US"/>
              <a:t>-</a:t>
            </a:r>
            <a:fld id="{DB843D11-811D-47ED-9988-85510A2E4FF3}" type="slidenum">
              <a:rPr lang="en-US" smtClean="0"/>
              <a:pPr>
                <a:defRPr/>
              </a:pPr>
              <a:t>‹#›</a:t>
            </a:fld>
            <a:r>
              <a:rPr lang="en-US"/>
              <a:t>-</a:t>
            </a:r>
            <a:endParaRPr lang="en-US" dirty="0"/>
          </a:p>
        </p:txBody>
      </p:sp>
    </p:spTree>
    <p:extLst>
      <p:ext uri="{BB962C8B-B14F-4D97-AF65-F5344CB8AC3E}">
        <p14:creationId xmlns:p14="http://schemas.microsoft.com/office/powerpoint/2010/main" val="401838675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4142" y="555809"/>
            <a:ext cx="6786030" cy="5372292"/>
          </a:xfrm>
          <a:prstGeom prst="rect">
            <a:avLst/>
          </a:prstGeom>
        </p:spPr>
        <p:txBody>
          <a:bodyPr lIns="0" tIns="228600" rIns="0" bIns="0"/>
          <a:lstStyle>
            <a:lvl1pPr marL="214313" indent="-214313">
              <a:buClr>
                <a:srgbClr val="009CDE"/>
              </a:buClr>
              <a:buFont typeface="Arial" charset="0"/>
              <a:buChar char="•"/>
              <a:defRPr sz="1200" b="0" i="0">
                <a:latin typeface="Arial" charset="0"/>
                <a:ea typeface="Arial" charset="0"/>
                <a:cs typeface="Arial" charset="0"/>
              </a:defRPr>
            </a:lvl1pPr>
            <a:lvl2pPr>
              <a:buClr>
                <a:srgbClr val="009CDE"/>
              </a:buClr>
              <a:defRPr sz="1200" b="0" i="0">
                <a:latin typeface="Arial" charset="0"/>
                <a:ea typeface="Arial" charset="0"/>
                <a:cs typeface="Arial" charset="0"/>
              </a:defRPr>
            </a:lvl2pPr>
            <a:lvl3pPr>
              <a:buClr>
                <a:srgbClr val="009CDE"/>
              </a:buClr>
              <a:defRPr sz="1200" b="0" i="0">
                <a:latin typeface="Arial" charset="0"/>
                <a:ea typeface="Arial" charset="0"/>
                <a:cs typeface="Arial" charset="0"/>
              </a:defRPr>
            </a:lvl3pPr>
            <a:lvl4pPr>
              <a:buClr>
                <a:srgbClr val="009CDE"/>
              </a:buClr>
              <a:defRPr sz="1200" b="0" i="0">
                <a:latin typeface="Arial" charset="0"/>
                <a:ea typeface="Arial" charset="0"/>
                <a:cs typeface="Arial" charset="0"/>
              </a:defRPr>
            </a:lvl4pPr>
            <a:lvl5pPr>
              <a:buClr>
                <a:srgbClr val="009CDE"/>
              </a:buClr>
              <a:defRPr sz="12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3"/>
          </p:nvPr>
        </p:nvSpPr>
        <p:spPr>
          <a:xfrm>
            <a:off x="455059" y="1446928"/>
            <a:ext cx="3629807" cy="415498"/>
          </a:xfrm>
          <a:prstGeom prst="rect">
            <a:avLst/>
          </a:prstGeom>
        </p:spPr>
        <p:txBody>
          <a:bodyPr lIns="0" tIns="228600" rIns="0" bIns="0">
            <a:spAutoFit/>
          </a:bodyPr>
          <a:lstStyle>
            <a:lvl1pPr marL="0" indent="0">
              <a:buNone/>
              <a:defRPr sz="1200" b="1" i="0">
                <a:solidFill>
                  <a:srgbClr val="009CDE"/>
                </a:solidFill>
                <a:latin typeface="Verdana Bold" charset="0"/>
                <a:ea typeface="Verdana Bold" charset="0"/>
                <a:cs typeface="Verdana Bold" charset="0"/>
              </a:defRPr>
            </a:lvl1pPr>
          </a:lstStyle>
          <a:p>
            <a:pPr lvl="0"/>
            <a:r>
              <a:rPr lang="en-US"/>
              <a:t>Click to edit Master text styles</a:t>
            </a:r>
          </a:p>
        </p:txBody>
      </p:sp>
      <p:sp>
        <p:nvSpPr>
          <p:cNvPr id="9" name="Title 7"/>
          <p:cNvSpPr>
            <a:spLocks noGrp="1"/>
          </p:cNvSpPr>
          <p:nvPr>
            <p:ph type="title"/>
          </p:nvPr>
        </p:nvSpPr>
        <p:spPr>
          <a:xfrm>
            <a:off x="455060" y="555813"/>
            <a:ext cx="3629805" cy="830997"/>
          </a:xfrm>
          <a:prstGeom prst="rect">
            <a:avLst/>
          </a:prstGeom>
        </p:spPr>
        <p:txBody>
          <a:bodyPr lIns="0" tIns="137160" rIns="0" bIns="0" anchor="t">
            <a:spAutoFit/>
          </a:bodyPr>
          <a:lstStyle>
            <a:lvl1pPr>
              <a:defRPr sz="2250" b="0" i="0">
                <a:solidFill>
                  <a:schemeClr val="tx1"/>
                </a:solidFill>
                <a:latin typeface="Verdana" charset="0"/>
                <a:ea typeface="Verdana" charset="0"/>
                <a:cs typeface="Verdana" charset="0"/>
              </a:defRPr>
            </a:lvl1pPr>
          </a:lstStyle>
          <a:p>
            <a:r>
              <a:rPr lang="en-US"/>
              <a:t>Click to edit Master title style</a:t>
            </a:r>
            <a:endParaRPr lang="en-US" dirty="0"/>
          </a:p>
        </p:txBody>
      </p:sp>
      <p:sp>
        <p:nvSpPr>
          <p:cNvPr id="5" name="Slide Number Placeholder 5"/>
          <p:cNvSpPr>
            <a:spLocks noGrp="1"/>
          </p:cNvSpPr>
          <p:nvPr>
            <p:ph type="sldNum" sz="quarter" idx="14"/>
          </p:nvPr>
        </p:nvSpPr>
        <p:spPr>
          <a:xfrm>
            <a:off x="31751" y="6215065"/>
            <a:ext cx="407988" cy="365125"/>
          </a:xfrm>
        </p:spPr>
        <p:txBody>
          <a:bodyPr/>
          <a:lstStyle>
            <a:lvl1pPr fontAlgn="base">
              <a:spcBef>
                <a:spcPct val="0"/>
              </a:spcBef>
              <a:spcAft>
                <a:spcPct val="0"/>
              </a:spcAft>
              <a:defRPr b="0" dirty="0">
                <a:latin typeface="Verdana" pitchFamily="34" charset="0"/>
                <a:ea typeface="Verdana" pitchFamily="34" charset="0"/>
                <a:cs typeface="Verdana" pitchFamily="34" charset="0"/>
              </a:defRPr>
            </a:lvl1pPr>
          </a:lstStyle>
          <a:p>
            <a:pPr>
              <a:defRPr/>
            </a:pPr>
            <a:r>
              <a:rPr lang="en-US"/>
              <a:t>-</a:t>
            </a:r>
            <a:fld id="{C5DE96C9-BB3C-4449-B4B6-C13F78DB0728}" type="slidenum">
              <a:rPr lang="en-US" smtClean="0"/>
              <a:pPr>
                <a:defRPr/>
              </a:pPr>
              <a:t>‹#›</a:t>
            </a:fld>
            <a:r>
              <a:rPr lang="en-US"/>
              <a:t>-</a:t>
            </a:r>
          </a:p>
        </p:txBody>
      </p:sp>
    </p:spTree>
    <p:extLst>
      <p:ext uri="{BB962C8B-B14F-4D97-AF65-F5344CB8AC3E}">
        <p14:creationId xmlns:p14="http://schemas.microsoft.com/office/powerpoint/2010/main" val="27744711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AE5175-1C91-5043-BB21-B884915DF3F7}"/>
              </a:ext>
            </a:extLst>
          </p:cNvPr>
          <p:cNvPicPr>
            <a:picLocks noChangeAspect="1"/>
          </p:cNvPicPr>
          <p:nvPr/>
        </p:nvPicPr>
        <p:blipFill>
          <a:blip r:embed="rId2"/>
          <a:srcRect/>
          <a:stretch/>
        </p:blipFill>
        <p:spPr>
          <a:xfrm>
            <a:off x="0" y="1"/>
            <a:ext cx="11887200" cy="6857999"/>
          </a:xfrm>
          <a:prstGeom prst="rect">
            <a:avLst/>
          </a:prstGeom>
        </p:spPr>
      </p:pic>
      <p:sp>
        <p:nvSpPr>
          <p:cNvPr id="2" name="Title 1">
            <a:extLst>
              <a:ext uri="{FF2B5EF4-FFF2-40B4-BE49-F238E27FC236}">
                <a16:creationId xmlns:a16="http://schemas.microsoft.com/office/drawing/2014/main" id="{BAB98B4E-2E3E-4347-A023-04027A075EC9}"/>
              </a:ext>
            </a:extLst>
          </p:cNvPr>
          <p:cNvSpPr>
            <a:spLocks noGrp="1"/>
          </p:cNvSpPr>
          <p:nvPr>
            <p:ph type="ctrTitle"/>
          </p:nvPr>
        </p:nvSpPr>
        <p:spPr>
          <a:xfrm>
            <a:off x="806632" y="1371601"/>
            <a:ext cx="8374108" cy="2885623"/>
          </a:xfrm>
        </p:spPr>
        <p:txBody>
          <a:bodyPr anchor="ctr" anchorCtr="0"/>
          <a:lstStyle>
            <a:lvl1pPr algn="l">
              <a:defRPr sz="58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08902E-C874-334E-B892-8F49CF0B86DB}"/>
              </a:ext>
            </a:extLst>
          </p:cNvPr>
          <p:cNvSpPr>
            <a:spLocks noGrp="1"/>
          </p:cNvSpPr>
          <p:nvPr>
            <p:ph type="subTitle" idx="1"/>
          </p:nvPr>
        </p:nvSpPr>
        <p:spPr>
          <a:xfrm>
            <a:off x="817245" y="4550231"/>
            <a:ext cx="7578090" cy="1513113"/>
          </a:xfrm>
        </p:spPr>
        <p:txBody>
          <a:bodyPr anchor="ctr" anchorCtr="0"/>
          <a:lstStyle>
            <a:lvl1pPr marL="0" indent="0" algn="l">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5C4E7D9-7871-9C44-AEAB-2E9F150D813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41AEE91-A16B-5C49-9DD3-B7BA6B18045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552932B-B978-D248-8210-9049FDE3DD32}"/>
              </a:ext>
            </a:extLst>
          </p:cNvPr>
          <p:cNvSpPr>
            <a:spLocks noGrp="1"/>
          </p:cNvSpPr>
          <p:nvPr>
            <p:ph type="sldNum" sz="quarter" idx="12"/>
          </p:nvPr>
        </p:nvSpPr>
        <p:spPr/>
        <p:txBody>
          <a:bodyPr/>
          <a:lstStyle/>
          <a:p>
            <a:pPr>
              <a:defRPr/>
            </a:pPr>
            <a:fld id="{F3DE3782-A7D8-4E82-965B-B79C795F7DE3}" type="slidenum">
              <a:rPr lang="en-US" smtClean="0"/>
              <a:pPr>
                <a:defRPr/>
              </a:pPr>
              <a:t>‹#›</a:t>
            </a:fld>
            <a:endParaRPr lang="en-US" dirty="0"/>
          </a:p>
        </p:txBody>
      </p:sp>
    </p:spTree>
    <p:extLst>
      <p:ext uri="{BB962C8B-B14F-4D97-AF65-F5344CB8AC3E}">
        <p14:creationId xmlns:p14="http://schemas.microsoft.com/office/powerpoint/2010/main" val="1543748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D27586-82C4-5042-BCD8-3B832B31B52C}"/>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666210" y="363538"/>
            <a:ext cx="8403745"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pPr>
              <a:defRPr/>
            </a:pPr>
            <a:fld id="{94529B40-B01F-4CE4-9781-DC8F9C5BFDED}" type="slidenum">
              <a:rPr lang="en-US" smtClean="0"/>
              <a:pPr>
                <a:defRPr/>
              </a:pPr>
              <a:t>‹#›</a:t>
            </a:fld>
            <a:endParaRPr lang="en-US" dirty="0"/>
          </a:p>
        </p:txBody>
      </p:sp>
    </p:spTree>
    <p:extLst>
      <p:ext uri="{BB962C8B-B14F-4D97-AF65-F5344CB8AC3E}">
        <p14:creationId xmlns:p14="http://schemas.microsoft.com/office/powerpoint/2010/main" val="375192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9BE638-D22D-964C-9C0E-0C223D1E166D}"/>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1718DBE9-072B-7241-8A87-71975F078EE6}"/>
              </a:ext>
            </a:extLst>
          </p:cNvPr>
          <p:cNvSpPr>
            <a:spLocks noGrp="1"/>
          </p:cNvSpPr>
          <p:nvPr>
            <p:ph type="title"/>
          </p:nvPr>
        </p:nvSpPr>
        <p:spPr>
          <a:xfrm>
            <a:off x="811054" y="1709739"/>
            <a:ext cx="10252710" cy="2852737"/>
          </a:xfrm>
        </p:spPr>
        <p:txBody>
          <a:bodyPr anchor="ctr" anchorCtr="0"/>
          <a:lstStyle>
            <a:lvl1pPr>
              <a:defRPr sz="58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90ED09-B9EE-084E-82F8-32CFEFE5B0D1}"/>
              </a:ext>
            </a:extLst>
          </p:cNvPr>
          <p:cNvSpPr>
            <a:spLocks noGrp="1"/>
          </p:cNvSpPr>
          <p:nvPr>
            <p:ph type="body" idx="1"/>
          </p:nvPr>
        </p:nvSpPr>
        <p:spPr>
          <a:xfrm>
            <a:off x="811054" y="4589464"/>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526643-5CAD-CD44-B814-180BDDDDF0C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19FCC28-1FB5-E54C-9D07-7BE932DCAFC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B07225A-88E4-6E43-B0E8-EE0330BA200F}"/>
              </a:ext>
            </a:extLst>
          </p:cNvPr>
          <p:cNvSpPr>
            <a:spLocks noGrp="1"/>
          </p:cNvSpPr>
          <p:nvPr>
            <p:ph type="sldNum" sz="quarter" idx="12"/>
          </p:nvPr>
        </p:nvSpPr>
        <p:spPr/>
        <p:txBody>
          <a:bodyPr/>
          <a:lstStyle/>
          <a:p>
            <a:pPr>
              <a:defRPr/>
            </a:pPr>
            <a:fld id="{782B2D86-B567-4FA0-BC46-B21F06B4C4EE}" type="slidenum">
              <a:rPr lang="en-US" smtClean="0"/>
              <a:pPr>
                <a:defRPr/>
              </a:pPr>
              <a:t>‹#›</a:t>
            </a:fld>
            <a:endParaRPr lang="en-US" dirty="0"/>
          </a:p>
        </p:txBody>
      </p:sp>
    </p:spTree>
    <p:extLst>
      <p:ext uri="{BB962C8B-B14F-4D97-AF65-F5344CB8AC3E}">
        <p14:creationId xmlns:p14="http://schemas.microsoft.com/office/powerpoint/2010/main" val="854165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EA7C0A-33A0-7E43-A747-A81C2AFE563B}"/>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75CF4EEE-DC01-684F-83BF-8FCBEE302C15}"/>
              </a:ext>
            </a:extLst>
          </p:cNvPr>
          <p:cNvSpPr>
            <a:spLocks noGrp="1"/>
          </p:cNvSpPr>
          <p:nvPr>
            <p:ph type="title"/>
          </p:nvPr>
        </p:nvSpPr>
        <p:spPr>
          <a:xfrm>
            <a:off x="817245" y="365126"/>
            <a:ext cx="8576345"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C78EED-1FD4-D94A-97D0-F847F8679553}"/>
              </a:ext>
            </a:extLst>
          </p:cNvPr>
          <p:cNvSpPr>
            <a:spLocks noGrp="1"/>
          </p:cNvSpPr>
          <p:nvPr>
            <p:ph sz="half" idx="1"/>
          </p:nvPr>
        </p:nvSpPr>
        <p:spPr>
          <a:xfrm>
            <a:off x="817245" y="1825625"/>
            <a:ext cx="50520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B8DD1-7C85-624C-B205-44A74D12AEB3}"/>
              </a:ext>
            </a:extLst>
          </p:cNvPr>
          <p:cNvSpPr>
            <a:spLocks noGrp="1"/>
          </p:cNvSpPr>
          <p:nvPr>
            <p:ph sz="half" idx="2"/>
          </p:nvPr>
        </p:nvSpPr>
        <p:spPr>
          <a:xfrm>
            <a:off x="6017895" y="1825625"/>
            <a:ext cx="50520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AEBE36-2F6E-0347-9313-4065B2C9C7B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0D8711D-1157-DB4F-9CC3-187EDC717EE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26C7687-6A98-7043-90C4-21063642E9A0}"/>
              </a:ext>
            </a:extLst>
          </p:cNvPr>
          <p:cNvSpPr>
            <a:spLocks noGrp="1"/>
          </p:cNvSpPr>
          <p:nvPr>
            <p:ph type="sldNum" sz="quarter" idx="12"/>
          </p:nvPr>
        </p:nvSpPr>
        <p:spPr/>
        <p:txBody>
          <a:bodyPr/>
          <a:lstStyle/>
          <a:p>
            <a:pPr>
              <a:defRPr/>
            </a:pPr>
            <a:fld id="{53867C4B-BD42-49B0-BB74-E01984FA8F6A}" type="slidenum">
              <a:rPr lang="en-US" smtClean="0"/>
              <a:pPr>
                <a:defRPr/>
              </a:pPr>
              <a:t>‹#›</a:t>
            </a:fld>
            <a:endParaRPr lang="en-US" dirty="0"/>
          </a:p>
        </p:txBody>
      </p:sp>
    </p:spTree>
    <p:extLst>
      <p:ext uri="{BB962C8B-B14F-4D97-AF65-F5344CB8AC3E}">
        <p14:creationId xmlns:p14="http://schemas.microsoft.com/office/powerpoint/2010/main" val="226461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CF3A1E-AC7A-934A-BA2B-FACB91B1BBBC}"/>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88B1DCE7-4BBF-2B49-B53B-0F4112F4B81C}"/>
              </a:ext>
            </a:extLst>
          </p:cNvPr>
          <p:cNvSpPr>
            <a:spLocks noGrp="1"/>
          </p:cNvSpPr>
          <p:nvPr>
            <p:ph type="title"/>
          </p:nvPr>
        </p:nvSpPr>
        <p:spPr>
          <a:xfrm>
            <a:off x="2634095" y="365126"/>
            <a:ext cx="843740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A2CD234-176B-C840-B26F-FDA48DC0B283}"/>
              </a:ext>
            </a:extLst>
          </p:cNvPr>
          <p:cNvSpPr>
            <a:spLocks noGrp="1"/>
          </p:cNvSpPr>
          <p:nvPr>
            <p:ph type="body" idx="1"/>
          </p:nvPr>
        </p:nvSpPr>
        <p:spPr>
          <a:xfrm>
            <a:off x="818794"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4" name="Content Placeholder 3">
            <a:extLst>
              <a:ext uri="{FF2B5EF4-FFF2-40B4-BE49-F238E27FC236}">
                <a16:creationId xmlns:a16="http://schemas.microsoft.com/office/drawing/2014/main" id="{A0ECF719-3078-6B42-8583-5BA3EFFDE26A}"/>
              </a:ext>
            </a:extLst>
          </p:cNvPr>
          <p:cNvSpPr>
            <a:spLocks noGrp="1"/>
          </p:cNvSpPr>
          <p:nvPr>
            <p:ph sz="half" idx="2"/>
          </p:nvPr>
        </p:nvSpPr>
        <p:spPr>
          <a:xfrm>
            <a:off x="818794" y="2505075"/>
            <a:ext cx="50288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E490F-C95E-0842-A74B-2D85F9248118}"/>
              </a:ext>
            </a:extLst>
          </p:cNvPr>
          <p:cNvSpPr>
            <a:spLocks noGrp="1"/>
          </p:cNvSpPr>
          <p:nvPr>
            <p:ph type="body" sz="quarter" idx="3"/>
          </p:nvPr>
        </p:nvSpPr>
        <p:spPr>
          <a:xfrm>
            <a:off x="6017895"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6" name="Content Placeholder 5">
            <a:extLst>
              <a:ext uri="{FF2B5EF4-FFF2-40B4-BE49-F238E27FC236}">
                <a16:creationId xmlns:a16="http://schemas.microsoft.com/office/drawing/2014/main" id="{8A4FFC72-488A-944B-ADAF-AFD187635F79}"/>
              </a:ext>
            </a:extLst>
          </p:cNvPr>
          <p:cNvSpPr>
            <a:spLocks noGrp="1"/>
          </p:cNvSpPr>
          <p:nvPr>
            <p:ph sz="quarter" idx="4"/>
          </p:nvPr>
        </p:nvSpPr>
        <p:spPr>
          <a:xfrm>
            <a:off x="6017895" y="2505075"/>
            <a:ext cx="50536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DAE21-1C92-E24E-A06D-D4C4D9348087}"/>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44E98D20-7B5F-9F43-AFB2-8C28EE3641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7143AEA-3E6A-224E-9903-3F6EF9B99CB9}"/>
              </a:ext>
            </a:extLst>
          </p:cNvPr>
          <p:cNvSpPr>
            <a:spLocks noGrp="1"/>
          </p:cNvSpPr>
          <p:nvPr>
            <p:ph type="sldNum" sz="quarter" idx="12"/>
          </p:nvPr>
        </p:nvSpPr>
        <p:spPr/>
        <p:txBody>
          <a:bodyPr/>
          <a:lstStyle/>
          <a:p>
            <a:pPr>
              <a:defRPr/>
            </a:pPr>
            <a:fld id="{C208DF6E-23B1-4AF0-834B-8E08730DD70B}" type="slidenum">
              <a:rPr lang="en-US" smtClean="0"/>
              <a:pPr>
                <a:defRPr/>
              </a:pPr>
              <a:t>‹#›</a:t>
            </a:fld>
            <a:endParaRPr lang="en-US" dirty="0"/>
          </a:p>
        </p:txBody>
      </p:sp>
    </p:spTree>
    <p:extLst>
      <p:ext uri="{BB962C8B-B14F-4D97-AF65-F5344CB8AC3E}">
        <p14:creationId xmlns:p14="http://schemas.microsoft.com/office/powerpoint/2010/main" val="3721525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50488D-F2DD-8648-9047-BB25F990CBAE}"/>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FD851582-F1C5-4846-8D4D-A82356313D0C}"/>
              </a:ext>
            </a:extLst>
          </p:cNvPr>
          <p:cNvSpPr>
            <a:spLocks noGrp="1"/>
          </p:cNvSpPr>
          <p:nvPr>
            <p:ph type="title"/>
          </p:nvPr>
        </p:nvSpPr>
        <p:spPr>
          <a:xfrm>
            <a:off x="817246" y="365126"/>
            <a:ext cx="846287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8F12522-5972-5544-B2B0-569B746225F5}"/>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B5DA1CB-FAF7-ED44-9564-1F0DCBCA05E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2C518600-5988-B84F-B98F-31918F31CE50}"/>
              </a:ext>
            </a:extLst>
          </p:cNvPr>
          <p:cNvSpPr>
            <a:spLocks noGrp="1"/>
          </p:cNvSpPr>
          <p:nvPr>
            <p:ph type="sldNum" sz="quarter" idx="12"/>
          </p:nvPr>
        </p:nvSpPr>
        <p:spPr/>
        <p:txBody>
          <a:bodyPr/>
          <a:lstStyle/>
          <a:p>
            <a:pPr>
              <a:defRPr/>
            </a:pPr>
            <a:fld id="{085E0D87-9DAD-447E-A7D8-C034C9A87C1D}" type="slidenum">
              <a:rPr lang="en-US" smtClean="0"/>
              <a:pPr>
                <a:defRPr/>
              </a:pPr>
              <a:t>‹#›</a:t>
            </a:fld>
            <a:endParaRPr lang="en-US" dirty="0"/>
          </a:p>
        </p:txBody>
      </p:sp>
    </p:spTree>
    <p:extLst>
      <p:ext uri="{BB962C8B-B14F-4D97-AF65-F5344CB8AC3E}">
        <p14:creationId xmlns:p14="http://schemas.microsoft.com/office/powerpoint/2010/main" val="3404029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C3CA08-8509-DC47-A60C-B9827E2A71BA}"/>
              </a:ext>
            </a:extLst>
          </p:cNvPr>
          <p:cNvPicPr>
            <a:picLocks noChangeAspect="1"/>
          </p:cNvPicPr>
          <p:nvPr/>
        </p:nvPicPr>
        <p:blipFill>
          <a:blip r:embed="rId2"/>
          <a:stretch>
            <a:fillRect/>
          </a:stretch>
        </p:blipFill>
        <p:spPr>
          <a:xfrm>
            <a:off x="0" y="0"/>
            <a:ext cx="11887200" cy="6858000"/>
          </a:xfrm>
          <a:prstGeom prst="rect">
            <a:avLst/>
          </a:prstGeom>
        </p:spPr>
      </p:pic>
      <p:sp>
        <p:nvSpPr>
          <p:cNvPr id="2" name="Date Placeholder 1">
            <a:extLst>
              <a:ext uri="{FF2B5EF4-FFF2-40B4-BE49-F238E27FC236}">
                <a16:creationId xmlns:a16="http://schemas.microsoft.com/office/drawing/2014/main" id="{AC665720-E491-A34E-8E2F-60B1E641C369}"/>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27574EC-90C6-9046-B64D-6882B45ACEA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AF1D033F-EC83-034A-8D2F-DBC38AB379DB}"/>
              </a:ext>
            </a:extLst>
          </p:cNvPr>
          <p:cNvSpPr>
            <a:spLocks noGrp="1"/>
          </p:cNvSpPr>
          <p:nvPr>
            <p:ph type="sldNum" sz="quarter" idx="12"/>
          </p:nvPr>
        </p:nvSpPr>
        <p:spPr/>
        <p:txBody>
          <a:bodyPr/>
          <a:lstStyle/>
          <a:p>
            <a:pPr>
              <a:defRPr/>
            </a:pPr>
            <a:fld id="{13C815CF-AFE3-4D76-ACA8-8228A9770E64}" type="slidenum">
              <a:rPr lang="en-US" smtClean="0"/>
              <a:pPr>
                <a:defRPr/>
              </a:pPr>
              <a:t>‹#›</a:t>
            </a:fld>
            <a:endParaRPr lang="en-US" dirty="0"/>
          </a:p>
        </p:txBody>
      </p:sp>
    </p:spTree>
    <p:extLst>
      <p:ext uri="{BB962C8B-B14F-4D97-AF65-F5344CB8AC3E}">
        <p14:creationId xmlns:p14="http://schemas.microsoft.com/office/powerpoint/2010/main" val="48149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4880" y="533404"/>
            <a:ext cx="6637020" cy="4495799"/>
          </a:xfrm>
        </p:spPr>
        <p:txBody>
          <a:bodyPr lIns="0" tIns="0" rIns="0" bIns="0"/>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754880" y="5105400"/>
            <a:ext cx="6637020" cy="1600200"/>
          </a:xfrm>
        </p:spPr>
        <p:txBody>
          <a:bodyPr>
            <a:normAutofit/>
          </a:bodyPr>
          <a:lstStyle>
            <a:lvl1pPr marL="0" indent="0" algn="ctr">
              <a:buNone/>
              <a:defRPr sz="2400">
                <a:solidFill>
                  <a:srgbClr val="739A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6007942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002658-63EC-8F43-9B93-8F4FDBC548EA}"/>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99761AA6-9B2B-6C4C-9201-1E54FD130C68}"/>
              </a:ext>
            </a:extLst>
          </p:cNvPr>
          <p:cNvSpPr>
            <a:spLocks noGrp="1"/>
          </p:cNvSpPr>
          <p:nvPr>
            <p:ph type="title"/>
          </p:nvPr>
        </p:nvSpPr>
        <p:spPr>
          <a:xfrm>
            <a:off x="818794" y="457200"/>
            <a:ext cx="3833931" cy="1600200"/>
          </a:xfrm>
        </p:spPr>
        <p:txBody>
          <a:bodyPr anchor="b"/>
          <a:lstStyle>
            <a:lvl1pPr>
              <a:defRPr sz="3120"/>
            </a:lvl1pPr>
          </a:lstStyle>
          <a:p>
            <a:r>
              <a:rPr lang="en-US"/>
              <a:t>Click to edit Master title style</a:t>
            </a:r>
          </a:p>
        </p:txBody>
      </p:sp>
      <p:sp>
        <p:nvSpPr>
          <p:cNvPr id="3" name="Content Placeholder 2">
            <a:extLst>
              <a:ext uri="{FF2B5EF4-FFF2-40B4-BE49-F238E27FC236}">
                <a16:creationId xmlns:a16="http://schemas.microsoft.com/office/drawing/2014/main" id="{9099A98C-8A97-0A41-AF02-7B1A0F0A669A}"/>
              </a:ext>
            </a:extLst>
          </p:cNvPr>
          <p:cNvSpPr>
            <a:spLocks noGrp="1"/>
          </p:cNvSpPr>
          <p:nvPr>
            <p:ph idx="1"/>
          </p:nvPr>
        </p:nvSpPr>
        <p:spPr>
          <a:xfrm>
            <a:off x="5053608" y="1363288"/>
            <a:ext cx="6017895" cy="4497763"/>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350B398-3B01-9542-A9E1-950C122FA75E}"/>
              </a:ext>
            </a:extLst>
          </p:cNvPr>
          <p:cNvSpPr>
            <a:spLocks noGrp="1"/>
          </p:cNvSpPr>
          <p:nvPr>
            <p:ph type="body" sz="half" idx="2"/>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Click to edit Master text styles</a:t>
            </a:r>
          </a:p>
        </p:txBody>
      </p:sp>
      <p:sp>
        <p:nvSpPr>
          <p:cNvPr id="5" name="Date Placeholder 4">
            <a:extLst>
              <a:ext uri="{FF2B5EF4-FFF2-40B4-BE49-F238E27FC236}">
                <a16:creationId xmlns:a16="http://schemas.microsoft.com/office/drawing/2014/main" id="{DDDEAE15-C206-FF4F-BC48-B5973A2E1A4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D6C9699-9A75-D749-84C0-2A826E94C6F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94BEC65-4294-EB48-83F1-7CC5430DB0AF}"/>
              </a:ext>
            </a:extLst>
          </p:cNvPr>
          <p:cNvSpPr>
            <a:spLocks noGrp="1"/>
          </p:cNvSpPr>
          <p:nvPr>
            <p:ph type="sldNum" sz="quarter" idx="12"/>
          </p:nvPr>
        </p:nvSpPr>
        <p:spPr/>
        <p:txBody>
          <a:bodyPr/>
          <a:lstStyle/>
          <a:p>
            <a:pPr>
              <a:defRPr/>
            </a:pPr>
            <a:fld id="{4F32F2BB-F202-4EF4-8DCD-3FDF26B628D8}" type="slidenum">
              <a:rPr lang="en-US" smtClean="0"/>
              <a:pPr>
                <a:defRPr/>
              </a:pPr>
              <a:t>‹#›</a:t>
            </a:fld>
            <a:endParaRPr lang="en-US" dirty="0"/>
          </a:p>
        </p:txBody>
      </p:sp>
    </p:spTree>
    <p:extLst>
      <p:ext uri="{BB962C8B-B14F-4D97-AF65-F5344CB8AC3E}">
        <p14:creationId xmlns:p14="http://schemas.microsoft.com/office/powerpoint/2010/main" val="1668503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C8BBD-7064-5741-B671-8EF2DE719ADA}"/>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F307790D-AED3-C848-B102-F1A3C63EC918}"/>
              </a:ext>
            </a:extLst>
          </p:cNvPr>
          <p:cNvSpPr>
            <a:spLocks noGrp="1"/>
          </p:cNvSpPr>
          <p:nvPr>
            <p:ph type="title"/>
          </p:nvPr>
        </p:nvSpPr>
        <p:spPr>
          <a:xfrm>
            <a:off x="818794" y="1404852"/>
            <a:ext cx="3833931" cy="1915013"/>
          </a:xfrm>
        </p:spPr>
        <p:txBody>
          <a:bodyPr anchor="ctr" anchorCtr="0"/>
          <a:lstStyle>
            <a:lvl1pPr>
              <a:defRPr sz="312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FC902DA-6D77-5C42-9AE7-93B16066EADC}"/>
              </a:ext>
            </a:extLst>
          </p:cNvPr>
          <p:cNvSpPr>
            <a:spLocks noGrp="1"/>
          </p:cNvSpPr>
          <p:nvPr>
            <p:ph type="pic" idx="1"/>
          </p:nvPr>
        </p:nvSpPr>
        <p:spPr>
          <a:xfrm>
            <a:off x="5053608" y="987426"/>
            <a:ext cx="6017895" cy="4873625"/>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r>
              <a:rPr lang="en-US"/>
              <a:t>Click icon to add picture</a:t>
            </a:r>
          </a:p>
        </p:txBody>
      </p:sp>
      <p:sp>
        <p:nvSpPr>
          <p:cNvPr id="4" name="Text Placeholder 3">
            <a:extLst>
              <a:ext uri="{FF2B5EF4-FFF2-40B4-BE49-F238E27FC236}">
                <a16:creationId xmlns:a16="http://schemas.microsoft.com/office/drawing/2014/main" id="{3C283A11-BC70-7A4A-8134-411A8397E3EC}"/>
              </a:ext>
            </a:extLst>
          </p:cNvPr>
          <p:cNvSpPr>
            <a:spLocks noGrp="1"/>
          </p:cNvSpPr>
          <p:nvPr>
            <p:ph type="body" sz="half" idx="2"/>
          </p:nvPr>
        </p:nvSpPr>
        <p:spPr>
          <a:xfrm>
            <a:off x="818794" y="3424845"/>
            <a:ext cx="3833931" cy="2444143"/>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Click to edit Master text styles</a:t>
            </a:r>
          </a:p>
        </p:txBody>
      </p:sp>
      <p:sp>
        <p:nvSpPr>
          <p:cNvPr id="5" name="Date Placeholder 4">
            <a:extLst>
              <a:ext uri="{FF2B5EF4-FFF2-40B4-BE49-F238E27FC236}">
                <a16:creationId xmlns:a16="http://schemas.microsoft.com/office/drawing/2014/main" id="{6662D0CB-EB7A-084F-91EA-CAAF8DCE2F3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A24D4A3-2E04-5A49-899D-80FB14C5FEE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327CC1D-B58A-FE4B-BC37-D6ADCF9AD1A3}"/>
              </a:ext>
            </a:extLst>
          </p:cNvPr>
          <p:cNvSpPr>
            <a:spLocks noGrp="1"/>
          </p:cNvSpPr>
          <p:nvPr>
            <p:ph type="sldNum" sz="quarter" idx="12"/>
          </p:nvPr>
        </p:nvSpPr>
        <p:spPr/>
        <p:txBody>
          <a:bodyPr/>
          <a:lstStyle/>
          <a:p>
            <a:pPr>
              <a:defRPr/>
            </a:pPr>
            <a:fld id="{2ABBAB0D-3F21-4A3C-AB0B-E8F45AB16AB0}" type="slidenum">
              <a:rPr lang="en-US" smtClean="0"/>
              <a:pPr>
                <a:defRPr/>
              </a:pPr>
              <a:t>‹#›</a:t>
            </a:fld>
            <a:endParaRPr lang="en-US" dirty="0"/>
          </a:p>
        </p:txBody>
      </p:sp>
    </p:spTree>
    <p:extLst>
      <p:ext uri="{BB962C8B-B14F-4D97-AF65-F5344CB8AC3E}">
        <p14:creationId xmlns:p14="http://schemas.microsoft.com/office/powerpoint/2010/main" val="29912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C8BA62-DEDB-4D45-85D2-82537D144104}"/>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A5552166-5EBE-7744-B409-EB93A1B0BEA9}"/>
              </a:ext>
            </a:extLst>
          </p:cNvPr>
          <p:cNvSpPr>
            <a:spLocks noGrp="1"/>
          </p:cNvSpPr>
          <p:nvPr>
            <p:ph type="title"/>
          </p:nvPr>
        </p:nvSpPr>
        <p:spPr>
          <a:xfrm>
            <a:off x="2658410" y="365126"/>
            <a:ext cx="8411544"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B534865-2E41-1F4D-BED3-4B74C84604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2C49B-4E0A-584D-9CC2-3B1E2C52735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49C3C36-DFDA-4140-965F-2FA5844D9F9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368843B-8D37-F044-BDF1-79C5786C7810}"/>
              </a:ext>
            </a:extLst>
          </p:cNvPr>
          <p:cNvSpPr>
            <a:spLocks noGrp="1"/>
          </p:cNvSpPr>
          <p:nvPr>
            <p:ph type="sldNum" sz="quarter" idx="12"/>
          </p:nvPr>
        </p:nvSpPr>
        <p:spPr/>
        <p:txBody>
          <a:bodyPr/>
          <a:lstStyle/>
          <a:p>
            <a:pPr>
              <a:defRPr/>
            </a:pPr>
            <a:fld id="{30A4C926-2392-4619-9C09-14DF7F861A11}" type="slidenum">
              <a:rPr lang="en-US" smtClean="0"/>
              <a:pPr>
                <a:defRPr/>
              </a:pPr>
              <a:t>‹#›</a:t>
            </a:fld>
            <a:endParaRPr lang="en-US" dirty="0"/>
          </a:p>
        </p:txBody>
      </p:sp>
    </p:spTree>
    <p:extLst>
      <p:ext uri="{BB962C8B-B14F-4D97-AF65-F5344CB8AC3E}">
        <p14:creationId xmlns:p14="http://schemas.microsoft.com/office/powerpoint/2010/main" val="915540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036C56-8377-BB43-B728-775732862C16}"/>
              </a:ext>
            </a:extLst>
          </p:cNvPr>
          <p:cNvPicPr>
            <a:picLocks noChangeAspect="1"/>
          </p:cNvPicPr>
          <p:nvPr/>
        </p:nvPicPr>
        <p:blipFill>
          <a:blip r:embed="rId2"/>
          <a:stretch>
            <a:fillRect/>
          </a:stretch>
        </p:blipFill>
        <p:spPr>
          <a:xfrm>
            <a:off x="0" y="0"/>
            <a:ext cx="11887200" cy="6858000"/>
          </a:xfrm>
          <a:prstGeom prst="rect">
            <a:avLst/>
          </a:prstGeom>
        </p:spPr>
      </p:pic>
      <p:sp>
        <p:nvSpPr>
          <p:cNvPr id="2" name="Vertical Title 1">
            <a:extLst>
              <a:ext uri="{FF2B5EF4-FFF2-40B4-BE49-F238E27FC236}">
                <a16:creationId xmlns:a16="http://schemas.microsoft.com/office/drawing/2014/main" id="{9B2BE9DC-273B-194B-BC5E-FB06B8D9CAED}"/>
              </a:ext>
            </a:extLst>
          </p:cNvPr>
          <p:cNvSpPr>
            <a:spLocks noGrp="1"/>
          </p:cNvSpPr>
          <p:nvPr>
            <p:ph type="title" orient="vert"/>
          </p:nvPr>
        </p:nvSpPr>
        <p:spPr>
          <a:xfrm>
            <a:off x="8506777" y="365125"/>
            <a:ext cx="256317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CB4AC8-97E2-464D-9EC5-2754B234E3F3}"/>
              </a:ext>
            </a:extLst>
          </p:cNvPr>
          <p:cNvSpPr>
            <a:spLocks noGrp="1"/>
          </p:cNvSpPr>
          <p:nvPr>
            <p:ph type="body" orient="vert" idx="1"/>
          </p:nvPr>
        </p:nvSpPr>
        <p:spPr>
          <a:xfrm>
            <a:off x="817245" y="1346661"/>
            <a:ext cx="7540943" cy="48303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FDCC4-9CA5-EA43-81E8-48D0444325A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1C6C286-A8E2-714A-B5FC-85F5371A0C4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B78022E-4C80-5F4E-B1F1-D892BA415BB8}"/>
              </a:ext>
            </a:extLst>
          </p:cNvPr>
          <p:cNvSpPr>
            <a:spLocks noGrp="1"/>
          </p:cNvSpPr>
          <p:nvPr>
            <p:ph type="sldNum" sz="quarter" idx="12"/>
          </p:nvPr>
        </p:nvSpPr>
        <p:spPr/>
        <p:txBody>
          <a:bodyPr/>
          <a:lstStyle/>
          <a:p>
            <a:pPr>
              <a:defRPr/>
            </a:pPr>
            <a:fld id="{1E8FDFF2-7EB0-406C-8AC7-799A0D023A51}" type="slidenum">
              <a:rPr lang="en-US" smtClean="0"/>
              <a:pPr>
                <a:defRPr/>
              </a:pPr>
              <a:t>‹#›</a:t>
            </a:fld>
            <a:endParaRPr lang="en-US" dirty="0"/>
          </a:p>
        </p:txBody>
      </p:sp>
    </p:spTree>
    <p:extLst>
      <p:ext uri="{BB962C8B-B14F-4D97-AF65-F5344CB8AC3E}">
        <p14:creationId xmlns:p14="http://schemas.microsoft.com/office/powerpoint/2010/main" val="737116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dPays II - basic page">
    <p:spTree>
      <p:nvGrpSpPr>
        <p:cNvPr id="1" name=""/>
        <p:cNvGrpSpPr/>
        <p:nvPr/>
      </p:nvGrpSpPr>
      <p:grpSpPr>
        <a:xfrm>
          <a:off x="0" y="0"/>
          <a:ext cx="0" cy="0"/>
          <a:chOff x="0" y="0"/>
          <a:chExt cx="0" cy="0"/>
        </a:xfrm>
      </p:grpSpPr>
      <p:sp>
        <p:nvSpPr>
          <p:cNvPr id="4" name="Picture 3" descr="CB-Logo-2013.png"/>
          <p:cNvSpPr>
            <a:spLocks noChangeAspect="1"/>
          </p:cNvSpPr>
          <p:nvPr userDrawn="1"/>
        </p:nvSpPr>
        <p:spPr bwMode="auto">
          <a:xfrm>
            <a:off x="10423525" y="6624638"/>
            <a:ext cx="10556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defRPr/>
            </a:pPr>
            <a:endParaRPr lang="en-US" altLang="en-US" sz="1800" dirty="0">
              <a:solidFill>
                <a:prstClr val="black"/>
              </a:solidFill>
              <a:cs typeface="+mn-cs"/>
            </a:endParaRPr>
          </a:p>
        </p:txBody>
      </p:sp>
      <p:sp>
        <p:nvSpPr>
          <p:cNvPr id="5" name="Rectangle 4"/>
          <p:cNvSpPr/>
          <p:nvPr userDrawn="1"/>
        </p:nvSpPr>
        <p:spPr>
          <a:xfrm>
            <a:off x="0" y="6508750"/>
            <a:ext cx="11887200" cy="26988"/>
          </a:xfrm>
          <a:prstGeom prst="rect">
            <a:avLst/>
          </a:prstGeom>
          <a:solidFill>
            <a:srgbClr val="0067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TextBox 5"/>
          <p:cNvSpPr txBox="1">
            <a:spLocks noChangeArrowheads="1"/>
          </p:cNvSpPr>
          <p:nvPr userDrawn="1"/>
        </p:nvSpPr>
        <p:spPr bwMode="auto">
          <a:xfrm>
            <a:off x="4538664" y="6624638"/>
            <a:ext cx="2809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1200" b="1" baseline="30000" dirty="0">
                <a:solidFill>
                  <a:prstClr val="black"/>
                </a:solidFill>
                <a:latin typeface="Arial"/>
                <a:cs typeface="Arial"/>
              </a:rPr>
              <a:t>Trends in College Pricing 2015</a:t>
            </a:r>
          </a:p>
        </p:txBody>
      </p:sp>
      <p:sp>
        <p:nvSpPr>
          <p:cNvPr id="7" name="TextBox 6"/>
          <p:cNvSpPr txBox="1">
            <a:spLocks noChangeArrowheads="1"/>
          </p:cNvSpPr>
          <p:nvPr userDrawn="1"/>
        </p:nvSpPr>
        <p:spPr bwMode="auto">
          <a:xfrm>
            <a:off x="166689" y="6624638"/>
            <a:ext cx="3322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hangingPunct="1">
              <a:defRPr/>
            </a:pPr>
            <a:r>
              <a:rPr lang="en-US" sz="1200" baseline="30000" dirty="0">
                <a:solidFill>
                  <a:prstClr val="black"/>
                </a:solidFill>
                <a:latin typeface="Arial"/>
                <a:cs typeface="Arial"/>
              </a:rPr>
              <a:t>For detailed data, visit: </a:t>
            </a:r>
            <a:r>
              <a:rPr lang="en-US" sz="1200" b="1" baseline="30000" dirty="0">
                <a:solidFill>
                  <a:prstClr val="black"/>
                </a:solidFill>
                <a:latin typeface="Arial"/>
                <a:cs typeface="Arial"/>
              </a:rPr>
              <a:t>trends.collegeboard.org.</a:t>
            </a:r>
          </a:p>
        </p:txBody>
      </p:sp>
      <p:pic>
        <p:nvPicPr>
          <p:cNvPr id="9" name="Picture 1" descr="CB-Logo-201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23525" y="6624638"/>
            <a:ext cx="10556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265548"/>
            <a:ext cx="10698480" cy="833680"/>
          </a:xfrm>
        </p:spPr>
        <p:txBody>
          <a:bodyPr lIns="0" tIns="0" rIns="0" bIns="0">
            <a:noAutofit/>
          </a:bodyPr>
          <a:lstStyle>
            <a:lvl1pPr algn="ctr">
              <a:defRPr sz="2400" b="1" i="0" baseline="0">
                <a:solidFill>
                  <a:srgbClr val="0067A2"/>
                </a:solidFill>
                <a:latin typeface="Arial"/>
                <a:cs typeface="Arial"/>
              </a:defRPr>
            </a:lvl1pPr>
          </a:lstStyle>
          <a:p>
            <a:r>
              <a:rPr lang="en-US" dirty="0"/>
              <a:t>Click to edit Master title style</a:t>
            </a:r>
          </a:p>
        </p:txBody>
      </p:sp>
      <p:sp>
        <p:nvSpPr>
          <p:cNvPr id="8" name="Text Placeholder 7"/>
          <p:cNvSpPr>
            <a:spLocks noGrp="1"/>
          </p:cNvSpPr>
          <p:nvPr>
            <p:ph type="body" sz="quarter" idx="10"/>
          </p:nvPr>
        </p:nvSpPr>
        <p:spPr>
          <a:xfrm>
            <a:off x="480536" y="6235643"/>
            <a:ext cx="9831705" cy="188264"/>
          </a:xfrm>
        </p:spPr>
        <p:txBody>
          <a:bodyPr lIns="0" tIns="0" rIns="0" bIns="0">
            <a:noAutofit/>
          </a:bodyPr>
          <a:lstStyle>
            <a:lvl1pPr marL="0" indent="0" algn="l">
              <a:buNone/>
              <a:defRPr sz="700">
                <a:latin typeface="Arial"/>
                <a:cs typeface="Arial"/>
              </a:defRPr>
            </a:lvl1pPr>
            <a:lvl2pPr algn="l">
              <a:buNone/>
              <a:defRPr sz="900"/>
            </a:lvl2pPr>
            <a:lvl3pPr algn="l">
              <a:buNone/>
              <a:defRPr sz="900"/>
            </a:lvl3pPr>
            <a:lvl4pPr algn="l">
              <a:buNone/>
              <a:defRPr sz="900"/>
            </a:lvl4pPr>
            <a:lvl5pPr algn="l">
              <a:buNone/>
              <a:defRPr sz="900"/>
            </a:lvl5pPr>
          </a:lstStyle>
          <a:p>
            <a:pPr lvl="0"/>
            <a:r>
              <a:rPr lang="en-US" dirty="0"/>
              <a:t>Click to edit Master text styles</a:t>
            </a:r>
          </a:p>
        </p:txBody>
      </p:sp>
    </p:spTree>
    <p:extLst>
      <p:ext uri="{BB962C8B-B14F-4D97-AF65-F5344CB8AC3E}">
        <p14:creationId xmlns:p14="http://schemas.microsoft.com/office/powerpoint/2010/main" val="2357666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3B25E3D6-2A2E-464A-8CB9-910A73E922D2}"/>
              </a:ext>
            </a:extLst>
          </p:cNvPr>
          <p:cNvCxnSpPr/>
          <p:nvPr userDrawn="1"/>
        </p:nvCxnSpPr>
        <p:spPr>
          <a:xfrm>
            <a:off x="1195700" y="4878388"/>
            <a:ext cx="9492836" cy="0"/>
          </a:xfrm>
          <a:prstGeom prst="line">
            <a:avLst/>
          </a:prstGeom>
          <a:ln w="36068">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7AC1507B-4D7E-4A03-BD68-719F3B4FFFFE}"/>
              </a:ext>
            </a:extLst>
          </p:cNvPr>
          <p:cNvGrpSpPr/>
          <p:nvPr userDrawn="1"/>
        </p:nvGrpSpPr>
        <p:grpSpPr>
          <a:xfrm>
            <a:off x="1070885" y="3580938"/>
            <a:ext cx="249631" cy="1426311"/>
            <a:chOff x="1098343" y="3580937"/>
            <a:chExt cx="256032" cy="1426311"/>
          </a:xfrm>
        </p:grpSpPr>
        <p:cxnSp>
          <p:nvCxnSpPr>
            <p:cNvPr id="36" name="Straight Connector 35">
              <a:extLst>
                <a:ext uri="{FF2B5EF4-FFF2-40B4-BE49-F238E27FC236}">
                  <a16:creationId xmlns:a16="http://schemas.microsoft.com/office/drawing/2014/main" id="{F344BED5-CC6A-4BE9-A525-8E8D0064488A}"/>
                </a:ext>
              </a:extLst>
            </p:cNvPr>
            <p:cNvCxnSpPr>
              <a:cxnSpLocks/>
            </p:cNvCxnSpPr>
            <p:nvPr userDrawn="1"/>
          </p:nvCxnSpPr>
          <p:spPr>
            <a:xfrm rot="16200000">
              <a:off x="563419"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2C7B801-E8A3-4356-8E6E-5A82DA9E1443}"/>
                </a:ext>
              </a:extLst>
            </p:cNvPr>
            <p:cNvSpPr/>
            <p:nvPr userDrawn="1"/>
          </p:nvSpPr>
          <p:spPr>
            <a:xfrm>
              <a:off x="1098343"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8" name="Group 37">
            <a:extLst>
              <a:ext uri="{FF2B5EF4-FFF2-40B4-BE49-F238E27FC236}">
                <a16:creationId xmlns:a16="http://schemas.microsoft.com/office/drawing/2014/main" id="{BEB49D06-EF63-4C3A-910B-CB6831B16C9D}"/>
              </a:ext>
            </a:extLst>
          </p:cNvPr>
          <p:cNvGrpSpPr/>
          <p:nvPr userDrawn="1"/>
        </p:nvGrpSpPr>
        <p:grpSpPr>
          <a:xfrm>
            <a:off x="1945165" y="4439619"/>
            <a:ext cx="124816" cy="502920"/>
            <a:chOff x="1973856" y="4439619"/>
            <a:chExt cx="128016" cy="502920"/>
          </a:xfrm>
        </p:grpSpPr>
        <p:cxnSp>
          <p:nvCxnSpPr>
            <p:cNvPr id="32" name="Straight Connector 31">
              <a:extLst>
                <a:ext uri="{FF2B5EF4-FFF2-40B4-BE49-F238E27FC236}">
                  <a16:creationId xmlns:a16="http://schemas.microsoft.com/office/drawing/2014/main" id="{327E53F1-5E20-4EC7-87CF-EB6E9FDE9F12}"/>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C87D9C1-E63A-4E7F-A2F2-B9441DFAFE6B}"/>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9" name="Group 38">
            <a:extLst>
              <a:ext uri="{FF2B5EF4-FFF2-40B4-BE49-F238E27FC236}">
                <a16:creationId xmlns:a16="http://schemas.microsoft.com/office/drawing/2014/main" id="{4FA409AA-6816-4FFF-BA25-BAD4447A906F}"/>
              </a:ext>
            </a:extLst>
          </p:cNvPr>
          <p:cNvGrpSpPr/>
          <p:nvPr userDrawn="1"/>
        </p:nvGrpSpPr>
        <p:grpSpPr>
          <a:xfrm>
            <a:off x="2715492" y="4439619"/>
            <a:ext cx="124816" cy="502920"/>
            <a:chOff x="1973856" y="4439619"/>
            <a:chExt cx="128016" cy="502920"/>
          </a:xfrm>
        </p:grpSpPr>
        <p:cxnSp>
          <p:nvCxnSpPr>
            <p:cNvPr id="40" name="Straight Connector 39">
              <a:extLst>
                <a:ext uri="{FF2B5EF4-FFF2-40B4-BE49-F238E27FC236}">
                  <a16:creationId xmlns:a16="http://schemas.microsoft.com/office/drawing/2014/main" id="{5CA6520F-1760-430A-B65E-C626CFF2F72B}"/>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9843C49-812F-4AC4-8759-BFA1B2C480FD}"/>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42" name="Group 41">
            <a:extLst>
              <a:ext uri="{FF2B5EF4-FFF2-40B4-BE49-F238E27FC236}">
                <a16:creationId xmlns:a16="http://schemas.microsoft.com/office/drawing/2014/main" id="{4C21F7E2-F666-48FA-AABB-65E011391734}"/>
              </a:ext>
            </a:extLst>
          </p:cNvPr>
          <p:cNvGrpSpPr/>
          <p:nvPr userDrawn="1"/>
        </p:nvGrpSpPr>
        <p:grpSpPr>
          <a:xfrm>
            <a:off x="4301472" y="4439619"/>
            <a:ext cx="124816" cy="502920"/>
            <a:chOff x="1973856" y="4439619"/>
            <a:chExt cx="128016" cy="502920"/>
          </a:xfrm>
        </p:grpSpPr>
        <p:cxnSp>
          <p:nvCxnSpPr>
            <p:cNvPr id="43" name="Straight Connector 42">
              <a:extLst>
                <a:ext uri="{FF2B5EF4-FFF2-40B4-BE49-F238E27FC236}">
                  <a16:creationId xmlns:a16="http://schemas.microsoft.com/office/drawing/2014/main" id="{D8569AFA-3030-46B5-8C96-BBA5D82A9D78}"/>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5F0F0204-329B-4C59-9376-DA2E190A41F2}"/>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45" name="Group 44">
            <a:extLst>
              <a:ext uri="{FF2B5EF4-FFF2-40B4-BE49-F238E27FC236}">
                <a16:creationId xmlns:a16="http://schemas.microsoft.com/office/drawing/2014/main" id="{FD9007D7-5B92-4731-A39C-F5A6EBB39A0F}"/>
              </a:ext>
            </a:extLst>
          </p:cNvPr>
          <p:cNvGrpSpPr/>
          <p:nvPr userDrawn="1"/>
        </p:nvGrpSpPr>
        <p:grpSpPr>
          <a:xfrm>
            <a:off x="5088966" y="4439619"/>
            <a:ext cx="124816" cy="502920"/>
            <a:chOff x="1973856" y="4439619"/>
            <a:chExt cx="128016" cy="502920"/>
          </a:xfrm>
        </p:grpSpPr>
        <p:cxnSp>
          <p:nvCxnSpPr>
            <p:cNvPr id="46" name="Straight Connector 45">
              <a:extLst>
                <a:ext uri="{FF2B5EF4-FFF2-40B4-BE49-F238E27FC236}">
                  <a16:creationId xmlns:a16="http://schemas.microsoft.com/office/drawing/2014/main" id="{EEEC3455-89C8-487D-A4AD-5C3E0D6D7378}"/>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60D5132D-9C05-4BA1-9DC5-047AD05AFCAD}"/>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75" name="Group 74">
            <a:extLst>
              <a:ext uri="{FF2B5EF4-FFF2-40B4-BE49-F238E27FC236}">
                <a16:creationId xmlns:a16="http://schemas.microsoft.com/office/drawing/2014/main" id="{E298C5F6-9A26-42A5-8CE6-0AB714917758}"/>
              </a:ext>
            </a:extLst>
          </p:cNvPr>
          <p:cNvGrpSpPr/>
          <p:nvPr userDrawn="1"/>
        </p:nvGrpSpPr>
        <p:grpSpPr>
          <a:xfrm>
            <a:off x="6670455" y="4439619"/>
            <a:ext cx="124816" cy="502920"/>
            <a:chOff x="6841493" y="4439619"/>
            <a:chExt cx="128016" cy="502920"/>
          </a:xfrm>
        </p:grpSpPr>
        <p:cxnSp>
          <p:nvCxnSpPr>
            <p:cNvPr id="49" name="Straight Connector 48">
              <a:extLst>
                <a:ext uri="{FF2B5EF4-FFF2-40B4-BE49-F238E27FC236}">
                  <a16:creationId xmlns:a16="http://schemas.microsoft.com/office/drawing/2014/main" id="{EECD6B90-8AB5-404B-8C47-296EACB3A748}"/>
                </a:ext>
              </a:extLst>
            </p:cNvPr>
            <p:cNvCxnSpPr>
              <a:cxnSpLocks/>
            </p:cNvCxnSpPr>
            <p:nvPr userDrawn="1"/>
          </p:nvCxnSpPr>
          <p:spPr>
            <a:xfrm rot="16200000">
              <a:off x="6686045"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19B7AA1-FBFB-4467-A894-A8493F7A6AA8}"/>
                </a:ext>
              </a:extLst>
            </p:cNvPr>
            <p:cNvSpPr/>
            <p:nvPr userDrawn="1"/>
          </p:nvSpPr>
          <p:spPr>
            <a:xfrm>
              <a:off x="6841493"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51" name="Group 50">
            <a:extLst>
              <a:ext uri="{FF2B5EF4-FFF2-40B4-BE49-F238E27FC236}">
                <a16:creationId xmlns:a16="http://schemas.microsoft.com/office/drawing/2014/main" id="{37A216D3-B10A-49A2-91E7-6B15001A3FB0}"/>
              </a:ext>
            </a:extLst>
          </p:cNvPr>
          <p:cNvGrpSpPr/>
          <p:nvPr userDrawn="1"/>
        </p:nvGrpSpPr>
        <p:grpSpPr>
          <a:xfrm>
            <a:off x="7462176" y="4439619"/>
            <a:ext cx="124816" cy="502920"/>
            <a:chOff x="1973856" y="4439619"/>
            <a:chExt cx="128016" cy="502920"/>
          </a:xfrm>
        </p:grpSpPr>
        <p:cxnSp>
          <p:nvCxnSpPr>
            <p:cNvPr id="52" name="Straight Connector 51">
              <a:extLst>
                <a:ext uri="{FF2B5EF4-FFF2-40B4-BE49-F238E27FC236}">
                  <a16:creationId xmlns:a16="http://schemas.microsoft.com/office/drawing/2014/main" id="{C9539913-F5B6-46CE-8254-5D926DEA5760}"/>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111FC251-CB3D-4E38-ACB7-A62B2D60EB47}"/>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54" name="Group 53">
            <a:extLst>
              <a:ext uri="{FF2B5EF4-FFF2-40B4-BE49-F238E27FC236}">
                <a16:creationId xmlns:a16="http://schemas.microsoft.com/office/drawing/2014/main" id="{33A48BF4-E5AF-426C-B91A-E2874F887DFC}"/>
              </a:ext>
            </a:extLst>
          </p:cNvPr>
          <p:cNvGrpSpPr/>
          <p:nvPr userDrawn="1"/>
        </p:nvGrpSpPr>
        <p:grpSpPr>
          <a:xfrm>
            <a:off x="9043664" y="4439619"/>
            <a:ext cx="124816" cy="502920"/>
            <a:chOff x="1973856" y="4439619"/>
            <a:chExt cx="128016" cy="502920"/>
          </a:xfrm>
        </p:grpSpPr>
        <p:cxnSp>
          <p:nvCxnSpPr>
            <p:cNvPr id="55" name="Straight Connector 54">
              <a:extLst>
                <a:ext uri="{FF2B5EF4-FFF2-40B4-BE49-F238E27FC236}">
                  <a16:creationId xmlns:a16="http://schemas.microsoft.com/office/drawing/2014/main" id="{43156CFF-0844-4928-96F2-9B7989831CB0}"/>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B7D5F2D-1085-4523-9A56-C2B16A2F0464}"/>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57" name="Group 56">
            <a:extLst>
              <a:ext uri="{FF2B5EF4-FFF2-40B4-BE49-F238E27FC236}">
                <a16:creationId xmlns:a16="http://schemas.microsoft.com/office/drawing/2014/main" id="{B2166A5C-6403-42D7-8962-0052BEA0363E}"/>
              </a:ext>
            </a:extLst>
          </p:cNvPr>
          <p:cNvGrpSpPr/>
          <p:nvPr userDrawn="1"/>
        </p:nvGrpSpPr>
        <p:grpSpPr>
          <a:xfrm>
            <a:off x="9835384" y="4439619"/>
            <a:ext cx="124816" cy="502920"/>
            <a:chOff x="1973856" y="4439619"/>
            <a:chExt cx="128016" cy="502920"/>
          </a:xfrm>
        </p:grpSpPr>
        <p:cxnSp>
          <p:nvCxnSpPr>
            <p:cNvPr id="58" name="Straight Connector 57">
              <a:extLst>
                <a:ext uri="{FF2B5EF4-FFF2-40B4-BE49-F238E27FC236}">
                  <a16:creationId xmlns:a16="http://schemas.microsoft.com/office/drawing/2014/main" id="{6BDD4C7A-BAE9-4341-ACA2-BC09D58B2EB2}"/>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2092417B-AC2A-401B-90D8-62AA0CC234E7}"/>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81" name="Group 80">
            <a:extLst>
              <a:ext uri="{FF2B5EF4-FFF2-40B4-BE49-F238E27FC236}">
                <a16:creationId xmlns:a16="http://schemas.microsoft.com/office/drawing/2014/main" id="{575A635E-0C3E-4F07-842B-60231D9875D4}"/>
              </a:ext>
            </a:extLst>
          </p:cNvPr>
          <p:cNvGrpSpPr/>
          <p:nvPr userDrawn="1"/>
        </p:nvGrpSpPr>
        <p:grpSpPr>
          <a:xfrm>
            <a:off x="3444094" y="3580938"/>
            <a:ext cx="249631" cy="1426311"/>
            <a:chOff x="3532404" y="3580937"/>
            <a:chExt cx="256032" cy="1426311"/>
          </a:xfrm>
        </p:grpSpPr>
        <p:cxnSp>
          <p:nvCxnSpPr>
            <p:cNvPr id="61" name="Straight Connector 60">
              <a:extLst>
                <a:ext uri="{FF2B5EF4-FFF2-40B4-BE49-F238E27FC236}">
                  <a16:creationId xmlns:a16="http://schemas.microsoft.com/office/drawing/2014/main" id="{CC9D07EB-53D6-4BBA-ACB6-E8F63F9A0835}"/>
                </a:ext>
              </a:extLst>
            </p:cNvPr>
            <p:cNvCxnSpPr>
              <a:cxnSpLocks/>
            </p:cNvCxnSpPr>
            <p:nvPr userDrawn="1"/>
          </p:nvCxnSpPr>
          <p:spPr>
            <a:xfrm rot="16200000">
              <a:off x="2997480"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45616335-BCB9-464C-BEA1-A1E7E74FD8BE}"/>
                </a:ext>
              </a:extLst>
            </p:cNvPr>
            <p:cNvSpPr/>
            <p:nvPr userDrawn="1"/>
          </p:nvSpPr>
          <p:spPr>
            <a:xfrm>
              <a:off x="3532404"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78" name="Group 77">
            <a:extLst>
              <a:ext uri="{FF2B5EF4-FFF2-40B4-BE49-F238E27FC236}">
                <a16:creationId xmlns:a16="http://schemas.microsoft.com/office/drawing/2014/main" id="{9703DC63-2401-4AD3-8B32-193667CD897E}"/>
              </a:ext>
            </a:extLst>
          </p:cNvPr>
          <p:cNvGrpSpPr/>
          <p:nvPr userDrawn="1"/>
        </p:nvGrpSpPr>
        <p:grpSpPr>
          <a:xfrm>
            <a:off x="5817303" y="3580938"/>
            <a:ext cx="249631" cy="1426311"/>
            <a:chOff x="5966465" y="3580937"/>
            <a:chExt cx="256032" cy="1426311"/>
          </a:xfrm>
        </p:grpSpPr>
        <p:cxnSp>
          <p:nvCxnSpPr>
            <p:cNvPr id="64" name="Straight Connector 63">
              <a:extLst>
                <a:ext uri="{FF2B5EF4-FFF2-40B4-BE49-F238E27FC236}">
                  <a16:creationId xmlns:a16="http://schemas.microsoft.com/office/drawing/2014/main" id="{16A6E3F7-6319-4441-AFD9-C3D4F2972FA5}"/>
                </a:ext>
              </a:extLst>
            </p:cNvPr>
            <p:cNvCxnSpPr>
              <a:cxnSpLocks/>
            </p:cNvCxnSpPr>
            <p:nvPr userDrawn="1"/>
          </p:nvCxnSpPr>
          <p:spPr>
            <a:xfrm rot="16200000">
              <a:off x="543154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4C9D2D7D-12CB-4802-999B-1D1F87BE0FA5}"/>
                </a:ext>
              </a:extLst>
            </p:cNvPr>
            <p:cNvSpPr/>
            <p:nvPr userDrawn="1"/>
          </p:nvSpPr>
          <p:spPr>
            <a:xfrm>
              <a:off x="596646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77" name="Group 76">
            <a:extLst>
              <a:ext uri="{FF2B5EF4-FFF2-40B4-BE49-F238E27FC236}">
                <a16:creationId xmlns:a16="http://schemas.microsoft.com/office/drawing/2014/main" id="{24158274-99B6-424C-9DB7-4B178174FCD6}"/>
              </a:ext>
            </a:extLst>
          </p:cNvPr>
          <p:cNvGrpSpPr/>
          <p:nvPr userDrawn="1"/>
        </p:nvGrpSpPr>
        <p:grpSpPr>
          <a:xfrm>
            <a:off x="8190512" y="3580938"/>
            <a:ext cx="249631" cy="1426311"/>
            <a:chOff x="8400525" y="3580937"/>
            <a:chExt cx="256032" cy="1426311"/>
          </a:xfrm>
        </p:grpSpPr>
        <p:cxnSp>
          <p:nvCxnSpPr>
            <p:cNvPr id="67" name="Straight Connector 66">
              <a:extLst>
                <a:ext uri="{FF2B5EF4-FFF2-40B4-BE49-F238E27FC236}">
                  <a16:creationId xmlns:a16="http://schemas.microsoft.com/office/drawing/2014/main" id="{8E62A3E4-AE49-44CE-8671-D9E2E7A149F4}"/>
                </a:ext>
              </a:extLst>
            </p:cNvPr>
            <p:cNvCxnSpPr>
              <a:cxnSpLocks/>
            </p:cNvCxnSpPr>
            <p:nvPr userDrawn="1"/>
          </p:nvCxnSpPr>
          <p:spPr>
            <a:xfrm rot="16200000">
              <a:off x="786560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D1DACA3F-BDD7-46A1-9FFC-5C9E3DC0319B}"/>
                </a:ext>
              </a:extLst>
            </p:cNvPr>
            <p:cNvSpPr/>
            <p:nvPr userDrawn="1"/>
          </p:nvSpPr>
          <p:spPr>
            <a:xfrm>
              <a:off x="840052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76" name="Group 75">
            <a:extLst>
              <a:ext uri="{FF2B5EF4-FFF2-40B4-BE49-F238E27FC236}">
                <a16:creationId xmlns:a16="http://schemas.microsoft.com/office/drawing/2014/main" id="{CDBF36D1-D00D-4D0E-A137-B0C1518AA950}"/>
              </a:ext>
            </a:extLst>
          </p:cNvPr>
          <p:cNvGrpSpPr/>
          <p:nvPr userDrawn="1"/>
        </p:nvGrpSpPr>
        <p:grpSpPr>
          <a:xfrm>
            <a:off x="10563720" y="3580938"/>
            <a:ext cx="249631" cy="1431463"/>
            <a:chOff x="10834585" y="3580937"/>
            <a:chExt cx="256032" cy="1431463"/>
          </a:xfrm>
        </p:grpSpPr>
        <p:cxnSp>
          <p:nvCxnSpPr>
            <p:cNvPr id="70" name="Straight Connector 69">
              <a:extLst>
                <a:ext uri="{FF2B5EF4-FFF2-40B4-BE49-F238E27FC236}">
                  <a16:creationId xmlns:a16="http://schemas.microsoft.com/office/drawing/2014/main" id="{FA69A115-43BB-4F45-8737-8989918E4F3D}"/>
                </a:ext>
              </a:extLst>
            </p:cNvPr>
            <p:cNvCxnSpPr>
              <a:cxnSpLocks/>
            </p:cNvCxnSpPr>
            <p:nvPr userDrawn="1"/>
          </p:nvCxnSpPr>
          <p:spPr>
            <a:xfrm rot="16200000">
              <a:off x="1029966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F08C80E3-AE2D-440D-A9D5-30C4A542F095}"/>
                </a:ext>
              </a:extLst>
            </p:cNvPr>
            <p:cNvSpPr/>
            <p:nvPr userDrawn="1"/>
          </p:nvSpPr>
          <p:spPr>
            <a:xfrm>
              <a:off x="10834585" y="4756368"/>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 name="Title 1">
            <a:extLst>
              <a:ext uri="{FF2B5EF4-FFF2-40B4-BE49-F238E27FC236}">
                <a16:creationId xmlns:a16="http://schemas.microsoft.com/office/drawing/2014/main" id="{43FA2CB5-635E-4CF6-B11D-F2C5041ADBEA}"/>
              </a:ext>
            </a:extLst>
          </p:cNvPr>
          <p:cNvSpPr>
            <a:spLocks noGrp="1"/>
          </p:cNvSpPr>
          <p:nvPr userDrawn="1">
            <p:ph type="ctrTitle"/>
          </p:nvPr>
        </p:nvSpPr>
        <p:spPr>
          <a:xfrm>
            <a:off x="1485900" y="509765"/>
            <a:ext cx="8915400" cy="685801"/>
          </a:xfrm>
        </p:spPr>
        <p:txBody>
          <a:bodyPr anchor="t" anchorCtr="0">
            <a:normAutofit/>
          </a:bodyPr>
          <a:lstStyle>
            <a:lvl1pPr algn="ctr">
              <a:defRPr sz="4290"/>
            </a:lvl1pPr>
          </a:lstStyle>
          <a:p>
            <a:r>
              <a:rPr lang="en-US" noProof="0"/>
              <a:t>Click to edit Master title style</a:t>
            </a:r>
          </a:p>
        </p:txBody>
      </p:sp>
      <p:sp>
        <p:nvSpPr>
          <p:cNvPr id="3" name="Subtitle 2">
            <a:extLst>
              <a:ext uri="{FF2B5EF4-FFF2-40B4-BE49-F238E27FC236}">
                <a16:creationId xmlns:a16="http://schemas.microsoft.com/office/drawing/2014/main" id="{69C4E9CB-8B65-4E12-967D-06EAE4393B42}"/>
              </a:ext>
            </a:extLst>
          </p:cNvPr>
          <p:cNvSpPr>
            <a:spLocks noGrp="1"/>
          </p:cNvSpPr>
          <p:nvPr userDrawn="1">
            <p:ph type="subTitle" idx="1"/>
          </p:nvPr>
        </p:nvSpPr>
        <p:spPr>
          <a:xfrm>
            <a:off x="1485900" y="1240970"/>
            <a:ext cx="8915400" cy="492294"/>
          </a:xfrm>
        </p:spPr>
        <p:txBody>
          <a:bodyPr>
            <a:normAutofit/>
          </a:bodyPr>
          <a:lstStyle>
            <a:lvl1pPr marL="0" indent="0" algn="ctr">
              <a:buNone/>
              <a:defRPr sz="273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noProof="0"/>
              <a:t>Click to edit Master subtitle style</a:t>
            </a:r>
          </a:p>
        </p:txBody>
      </p:sp>
      <p:sp>
        <p:nvSpPr>
          <p:cNvPr id="4" name="Date Placeholder 3">
            <a:extLst>
              <a:ext uri="{FF2B5EF4-FFF2-40B4-BE49-F238E27FC236}">
                <a16:creationId xmlns:a16="http://schemas.microsoft.com/office/drawing/2014/main" id="{2B3FA692-96F4-4A7F-8487-22F20A708F1C}"/>
              </a:ext>
            </a:extLst>
          </p:cNvPr>
          <p:cNvSpPr>
            <a:spLocks noGrp="1"/>
          </p:cNvSpPr>
          <p:nvPr userDrawn="1">
            <p:ph type="dt" sz="half" idx="10"/>
          </p:nvPr>
        </p:nvSpPr>
        <p:spPr/>
        <p:txBody>
          <a:bodyPr/>
          <a:lstStyle/>
          <a:p>
            <a:fld id="{7C4664D6-8582-46BD-A2AC-DE5D9B2F3FBF}" type="datetime1">
              <a:rPr lang="en-US" noProof="0" smtClean="0"/>
              <a:t>4/24/2024</a:t>
            </a:fld>
            <a:endParaRPr lang="en-US" noProof="0" dirty="0"/>
          </a:p>
        </p:txBody>
      </p:sp>
      <p:sp>
        <p:nvSpPr>
          <p:cNvPr id="5" name="Footer Placeholder 4">
            <a:extLst>
              <a:ext uri="{FF2B5EF4-FFF2-40B4-BE49-F238E27FC236}">
                <a16:creationId xmlns:a16="http://schemas.microsoft.com/office/drawing/2014/main" id="{1792D85A-DF1E-4EFB-B064-60EF7F601D7D}"/>
              </a:ext>
            </a:extLst>
          </p:cNvPr>
          <p:cNvSpPr>
            <a:spLocks noGrp="1"/>
          </p:cNvSpPr>
          <p:nvPr userDrawn="1">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CAE20109-909E-4186-BEE5-888E05F28C67}"/>
              </a:ext>
            </a:extLst>
          </p:cNvPr>
          <p:cNvSpPr>
            <a:spLocks noGrp="1"/>
          </p:cNvSpPr>
          <p:nvPr userDrawn="1">
            <p:ph type="sldNum" sz="quarter" idx="12"/>
          </p:nvPr>
        </p:nvSpPr>
        <p:spPr/>
        <p:txBody>
          <a:bodyPr/>
          <a:lstStyle/>
          <a:p>
            <a:fld id="{06075B66-BB0A-40EC-93F2-D831CFF2799C}" type="slidenum">
              <a:rPr lang="en-US" noProof="0" smtClean="0"/>
              <a:t>‹#›</a:t>
            </a:fld>
            <a:endParaRPr lang="en-US" noProof="0" dirty="0"/>
          </a:p>
        </p:txBody>
      </p:sp>
      <p:sp>
        <p:nvSpPr>
          <p:cNvPr id="8" name="Picture Placeholder 7">
            <a:extLst>
              <a:ext uri="{FF2B5EF4-FFF2-40B4-BE49-F238E27FC236}">
                <a16:creationId xmlns:a16="http://schemas.microsoft.com/office/drawing/2014/main" id="{42249841-1B5B-4DCB-8182-96027C01CEF4}"/>
              </a:ext>
            </a:extLst>
          </p:cNvPr>
          <p:cNvSpPr>
            <a:spLocks noGrp="1"/>
          </p:cNvSpPr>
          <p:nvPr userDrawn="1">
            <p:ph type="pic" sz="quarter" idx="13"/>
          </p:nvPr>
        </p:nvSpPr>
        <p:spPr>
          <a:xfrm>
            <a:off x="431840" y="633829"/>
            <a:ext cx="936117" cy="685800"/>
          </a:xfrm>
        </p:spPr>
        <p:txBody>
          <a:bodyPr anchor="ctr" anchorCtr="0">
            <a:noAutofit/>
          </a:bodyPr>
          <a:lstStyle>
            <a:lvl1pPr marL="0" indent="0" algn="ctr">
              <a:buNone/>
              <a:defRPr sz="1365"/>
            </a:lvl1pPr>
          </a:lstStyle>
          <a:p>
            <a:r>
              <a:rPr lang="en-US" noProof="0"/>
              <a:t>Click icon to add picture</a:t>
            </a:r>
            <a:endParaRPr lang="en-US" noProof="0" dirty="0"/>
          </a:p>
        </p:txBody>
      </p:sp>
      <p:sp>
        <p:nvSpPr>
          <p:cNvPr id="11" name="Text Placeholder 10">
            <a:extLst>
              <a:ext uri="{FF2B5EF4-FFF2-40B4-BE49-F238E27FC236}">
                <a16:creationId xmlns:a16="http://schemas.microsoft.com/office/drawing/2014/main" id="{1005C338-76FB-4C4F-9EB1-183CFD6B9075}"/>
              </a:ext>
            </a:extLst>
          </p:cNvPr>
          <p:cNvSpPr>
            <a:spLocks noGrp="1"/>
          </p:cNvSpPr>
          <p:nvPr userDrawn="1">
            <p:ph type="body" sz="quarter" idx="14"/>
          </p:nvPr>
        </p:nvSpPr>
        <p:spPr>
          <a:xfrm>
            <a:off x="431840" y="1953305"/>
            <a:ext cx="1613687" cy="1627632"/>
          </a:xfrm>
          <a:solidFill>
            <a:schemeClr val="accent2"/>
          </a:solidFill>
        </p:spPr>
        <p:txBody>
          <a:bodyPr lIns="180000" anchor="ctr" anchorCtr="0">
            <a:noAutofit/>
          </a:bodyPr>
          <a:lstStyle>
            <a:lvl1pPr marL="140400" marR="0" indent="-140400" algn="l" defTabSz="891540" rtl="0" eaLnBrk="1" fontAlgn="auto" latinLnBrk="0" hangingPunct="1">
              <a:lnSpc>
                <a:spcPct val="90000"/>
              </a:lnSpc>
              <a:spcBef>
                <a:spcPts val="390"/>
              </a:spcBef>
              <a:spcAft>
                <a:spcPts val="0"/>
              </a:spcAft>
              <a:buClr>
                <a:schemeClr val="tx1"/>
              </a:buClr>
              <a:buSzTx/>
              <a:buFont typeface="Arial" panose="020B0604020202020204" pitchFamily="34" charset="0"/>
              <a:buChar char="•"/>
              <a:tabLst/>
              <a:defRPr sz="1365"/>
            </a:lvl1pPr>
            <a:lvl2pPr>
              <a:defRPr sz="1365"/>
            </a:lvl2pPr>
            <a:lvl3pPr>
              <a:defRPr sz="1365"/>
            </a:lvl3pPr>
            <a:lvl4pPr>
              <a:defRPr sz="1365"/>
            </a:lvl4pPr>
            <a:lvl5pPr>
              <a:defRPr sz="1365"/>
            </a:lvl5pPr>
          </a:lstStyle>
          <a:p>
            <a:pPr lvl="0"/>
            <a:r>
              <a:rPr lang="en-US" noProof="0"/>
              <a:t>Edit Master text styles</a:t>
            </a:r>
          </a:p>
          <a:p>
            <a:pPr lvl="1"/>
            <a:r>
              <a:rPr lang="en-US" noProof="0"/>
              <a:t>Second level</a:t>
            </a:r>
          </a:p>
        </p:txBody>
      </p:sp>
      <p:sp>
        <p:nvSpPr>
          <p:cNvPr id="13" name="Text Placeholder 12">
            <a:extLst>
              <a:ext uri="{FF2B5EF4-FFF2-40B4-BE49-F238E27FC236}">
                <a16:creationId xmlns:a16="http://schemas.microsoft.com/office/drawing/2014/main" id="{49C02438-F5BE-4F73-A18D-18ABFEC5C49B}"/>
              </a:ext>
            </a:extLst>
          </p:cNvPr>
          <p:cNvSpPr>
            <a:spLocks noGrp="1"/>
          </p:cNvSpPr>
          <p:nvPr userDrawn="1">
            <p:ph type="body" sz="quarter" idx="15" hasCustomPrompt="1"/>
          </p:nvPr>
        </p:nvSpPr>
        <p:spPr>
          <a:xfrm>
            <a:off x="914865"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00</a:t>
            </a:r>
          </a:p>
        </p:txBody>
      </p:sp>
      <p:sp>
        <p:nvSpPr>
          <p:cNvPr id="14" name="Text Placeholder 10">
            <a:extLst>
              <a:ext uri="{FF2B5EF4-FFF2-40B4-BE49-F238E27FC236}">
                <a16:creationId xmlns:a16="http://schemas.microsoft.com/office/drawing/2014/main" id="{6E96343E-2D2B-4C87-A7F9-DCCCCB97AF0E}"/>
              </a:ext>
            </a:extLst>
          </p:cNvPr>
          <p:cNvSpPr>
            <a:spLocks noGrp="1"/>
          </p:cNvSpPr>
          <p:nvPr userDrawn="1">
            <p:ph type="body" sz="quarter" idx="16"/>
          </p:nvPr>
        </p:nvSpPr>
        <p:spPr>
          <a:xfrm>
            <a:off x="2369733" y="1953305"/>
            <a:ext cx="2166442" cy="1627632"/>
          </a:xfrm>
          <a:solidFill>
            <a:schemeClr val="accent2"/>
          </a:solidFill>
        </p:spPr>
        <p:txBody>
          <a:bodyPr lIns="180000" anchor="ctr" anchorCtr="0">
            <a:noAutofit/>
          </a:bodyPr>
          <a:lstStyle>
            <a:lvl1pPr marL="140400" marR="0" indent="-140400" algn="l" defTabSz="891540" rtl="0" eaLnBrk="1" fontAlgn="auto" latinLnBrk="0" hangingPunct="1">
              <a:lnSpc>
                <a:spcPct val="90000"/>
              </a:lnSpc>
              <a:spcBef>
                <a:spcPts val="390"/>
              </a:spcBef>
              <a:spcAft>
                <a:spcPts val="0"/>
              </a:spcAft>
              <a:buClr>
                <a:schemeClr val="tx1"/>
              </a:buClr>
              <a:buSzTx/>
              <a:buFont typeface="Arial" panose="020B0604020202020204" pitchFamily="34" charset="0"/>
              <a:buChar char="•"/>
              <a:tabLst/>
              <a:defRPr sz="1365"/>
            </a:lvl1pPr>
            <a:lvl2pPr>
              <a:defRPr sz="1365"/>
            </a:lvl2pPr>
            <a:lvl3pPr>
              <a:defRPr sz="1365"/>
            </a:lvl3pPr>
            <a:lvl4pPr>
              <a:defRPr sz="1365"/>
            </a:lvl4pPr>
            <a:lvl5pPr>
              <a:defRPr sz="1365"/>
            </a:lvl5pPr>
          </a:lstStyle>
          <a:p>
            <a:pPr lvl="0"/>
            <a:r>
              <a:rPr lang="en-US" noProof="0"/>
              <a:t>Edit Master text styles</a:t>
            </a:r>
          </a:p>
          <a:p>
            <a:pPr lvl="1"/>
            <a:r>
              <a:rPr lang="en-US" noProof="0"/>
              <a:t>Second level</a:t>
            </a:r>
          </a:p>
        </p:txBody>
      </p:sp>
      <p:sp>
        <p:nvSpPr>
          <p:cNvPr id="15" name="Text Placeholder 10">
            <a:extLst>
              <a:ext uri="{FF2B5EF4-FFF2-40B4-BE49-F238E27FC236}">
                <a16:creationId xmlns:a16="http://schemas.microsoft.com/office/drawing/2014/main" id="{7BB84FDB-D513-4AC9-B712-08F2B06C1329}"/>
              </a:ext>
            </a:extLst>
          </p:cNvPr>
          <p:cNvSpPr>
            <a:spLocks noGrp="1"/>
          </p:cNvSpPr>
          <p:nvPr userDrawn="1">
            <p:ph type="body" sz="quarter" idx="17"/>
          </p:nvPr>
        </p:nvSpPr>
        <p:spPr>
          <a:xfrm>
            <a:off x="4860380" y="1953305"/>
            <a:ext cx="2166442" cy="1627632"/>
          </a:xfrm>
          <a:solidFill>
            <a:schemeClr val="accent2"/>
          </a:solidFill>
        </p:spPr>
        <p:txBody>
          <a:bodyPr lIns="180000" anchor="ctr" anchorCtr="0">
            <a:noAutofit/>
          </a:bodyPr>
          <a:lstStyle>
            <a:lvl1pPr marL="140400" marR="0" indent="-140400" algn="l" defTabSz="891540" rtl="0" eaLnBrk="1" fontAlgn="auto" latinLnBrk="0" hangingPunct="1">
              <a:lnSpc>
                <a:spcPct val="90000"/>
              </a:lnSpc>
              <a:spcBef>
                <a:spcPts val="390"/>
              </a:spcBef>
              <a:spcAft>
                <a:spcPts val="0"/>
              </a:spcAft>
              <a:buClr>
                <a:schemeClr val="tx1"/>
              </a:buClr>
              <a:buSzTx/>
              <a:buFont typeface="Arial" panose="020B0604020202020204" pitchFamily="34" charset="0"/>
              <a:buChar char="•"/>
              <a:tabLst/>
              <a:defRPr sz="1365"/>
            </a:lvl1pPr>
            <a:lvl2pPr>
              <a:defRPr sz="1365"/>
            </a:lvl2pPr>
            <a:lvl3pPr>
              <a:defRPr sz="1365"/>
            </a:lvl3pPr>
            <a:lvl4pPr>
              <a:defRPr sz="1365"/>
            </a:lvl4pPr>
            <a:lvl5pPr>
              <a:defRPr sz="1365"/>
            </a:lvl5pPr>
          </a:lstStyle>
          <a:p>
            <a:pPr lvl="0"/>
            <a:r>
              <a:rPr lang="en-US" noProof="0"/>
              <a:t>Edit Master text styles</a:t>
            </a:r>
          </a:p>
          <a:p>
            <a:pPr lvl="1"/>
            <a:r>
              <a:rPr lang="en-US" noProof="0"/>
              <a:t>Second level</a:t>
            </a:r>
          </a:p>
        </p:txBody>
      </p:sp>
      <p:sp>
        <p:nvSpPr>
          <p:cNvPr id="16" name="Text Placeholder 10">
            <a:extLst>
              <a:ext uri="{FF2B5EF4-FFF2-40B4-BE49-F238E27FC236}">
                <a16:creationId xmlns:a16="http://schemas.microsoft.com/office/drawing/2014/main" id="{FEA35609-E644-4DF0-8982-873C46185163}"/>
              </a:ext>
            </a:extLst>
          </p:cNvPr>
          <p:cNvSpPr>
            <a:spLocks noGrp="1"/>
          </p:cNvSpPr>
          <p:nvPr userDrawn="1">
            <p:ph type="body" sz="quarter" idx="18"/>
          </p:nvPr>
        </p:nvSpPr>
        <p:spPr>
          <a:xfrm>
            <a:off x="7351027" y="1953305"/>
            <a:ext cx="2166442" cy="1627632"/>
          </a:xfrm>
          <a:solidFill>
            <a:schemeClr val="accent2"/>
          </a:solidFill>
        </p:spPr>
        <p:txBody>
          <a:bodyPr lIns="180000" anchor="ctr" anchorCtr="0">
            <a:noAutofit/>
          </a:bodyPr>
          <a:lstStyle>
            <a:lvl1pPr marL="140400" marR="0" indent="-140400" algn="l" defTabSz="891540" rtl="0" eaLnBrk="1" fontAlgn="auto" latinLnBrk="0" hangingPunct="1">
              <a:lnSpc>
                <a:spcPct val="90000"/>
              </a:lnSpc>
              <a:spcBef>
                <a:spcPts val="390"/>
              </a:spcBef>
              <a:spcAft>
                <a:spcPts val="0"/>
              </a:spcAft>
              <a:buClr>
                <a:schemeClr val="tx1"/>
              </a:buClr>
              <a:buSzTx/>
              <a:buFont typeface="Arial" panose="020B0604020202020204" pitchFamily="34" charset="0"/>
              <a:buChar char="•"/>
              <a:tabLst/>
              <a:defRPr sz="1365"/>
            </a:lvl1pPr>
            <a:lvl2pPr>
              <a:defRPr sz="1365"/>
            </a:lvl2pPr>
            <a:lvl3pPr>
              <a:defRPr sz="1365"/>
            </a:lvl3pPr>
            <a:lvl4pPr>
              <a:defRPr sz="1365"/>
            </a:lvl4pPr>
            <a:lvl5pPr>
              <a:defRPr sz="1365"/>
            </a:lvl5pPr>
          </a:lstStyle>
          <a:p>
            <a:pPr lvl="0"/>
            <a:r>
              <a:rPr lang="en-US" noProof="0"/>
              <a:t>Edit Master text styles</a:t>
            </a:r>
          </a:p>
          <a:p>
            <a:pPr lvl="1"/>
            <a:r>
              <a:rPr lang="en-US" noProof="0"/>
              <a:t>Second level</a:t>
            </a:r>
          </a:p>
        </p:txBody>
      </p:sp>
      <p:sp>
        <p:nvSpPr>
          <p:cNvPr id="17" name="Text Placeholder 10">
            <a:extLst>
              <a:ext uri="{FF2B5EF4-FFF2-40B4-BE49-F238E27FC236}">
                <a16:creationId xmlns:a16="http://schemas.microsoft.com/office/drawing/2014/main" id="{56BC7BD0-6D40-4DA2-9119-3D744AC98825}"/>
              </a:ext>
            </a:extLst>
          </p:cNvPr>
          <p:cNvSpPr>
            <a:spLocks noGrp="1"/>
          </p:cNvSpPr>
          <p:nvPr userDrawn="1">
            <p:ph type="body" sz="quarter" idx="19"/>
          </p:nvPr>
        </p:nvSpPr>
        <p:spPr>
          <a:xfrm>
            <a:off x="9841674" y="1953305"/>
            <a:ext cx="1613687" cy="1627632"/>
          </a:xfrm>
          <a:solidFill>
            <a:schemeClr val="accent2"/>
          </a:solidFill>
        </p:spPr>
        <p:txBody>
          <a:bodyPr lIns="144000" anchor="ctr" anchorCtr="0">
            <a:noAutofit/>
          </a:bodyPr>
          <a:lstStyle>
            <a:lvl1pPr marL="140400" marR="0" indent="-140400" algn="l" defTabSz="891540" rtl="0" eaLnBrk="1" fontAlgn="auto" latinLnBrk="0" hangingPunct="1">
              <a:lnSpc>
                <a:spcPct val="90000"/>
              </a:lnSpc>
              <a:spcBef>
                <a:spcPts val="390"/>
              </a:spcBef>
              <a:spcAft>
                <a:spcPts val="0"/>
              </a:spcAft>
              <a:buClr>
                <a:schemeClr val="tx1"/>
              </a:buClr>
              <a:buSzTx/>
              <a:buFont typeface="Arial" panose="020B0604020202020204" pitchFamily="34" charset="0"/>
              <a:buChar char="•"/>
              <a:tabLst/>
              <a:defRPr sz="1365"/>
            </a:lvl1pPr>
            <a:lvl2pPr>
              <a:defRPr sz="1365"/>
            </a:lvl2pPr>
            <a:lvl3pPr>
              <a:defRPr sz="1365"/>
            </a:lvl3pPr>
            <a:lvl4pPr>
              <a:defRPr sz="1365"/>
            </a:lvl4pPr>
            <a:lvl5pPr>
              <a:defRPr sz="1365"/>
            </a:lvl5pPr>
          </a:lstStyle>
          <a:p>
            <a:pPr lvl="0"/>
            <a:r>
              <a:rPr lang="en-US" noProof="0"/>
              <a:t>Edit Master text styles</a:t>
            </a:r>
          </a:p>
          <a:p>
            <a:pPr lvl="1"/>
            <a:r>
              <a:rPr lang="en-US" noProof="0"/>
              <a:t>Second level</a:t>
            </a:r>
          </a:p>
        </p:txBody>
      </p:sp>
      <p:sp>
        <p:nvSpPr>
          <p:cNvPr id="19" name="Text Placeholder 12">
            <a:extLst>
              <a:ext uri="{FF2B5EF4-FFF2-40B4-BE49-F238E27FC236}">
                <a16:creationId xmlns:a16="http://schemas.microsoft.com/office/drawing/2014/main" id="{804D7697-ED6C-474A-BC1C-AC319C4D1111}"/>
              </a:ext>
            </a:extLst>
          </p:cNvPr>
          <p:cNvSpPr>
            <a:spLocks noGrp="1"/>
          </p:cNvSpPr>
          <p:nvPr userDrawn="1">
            <p:ph type="body" sz="quarter" idx="20" hasCustomPrompt="1"/>
          </p:nvPr>
        </p:nvSpPr>
        <p:spPr>
          <a:xfrm>
            <a:off x="10409479"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12</a:t>
            </a:r>
          </a:p>
        </p:txBody>
      </p:sp>
      <p:sp>
        <p:nvSpPr>
          <p:cNvPr id="20" name="Text Placeholder 12">
            <a:extLst>
              <a:ext uri="{FF2B5EF4-FFF2-40B4-BE49-F238E27FC236}">
                <a16:creationId xmlns:a16="http://schemas.microsoft.com/office/drawing/2014/main" id="{F096A408-4C73-43FA-9BB3-9715B82B3D2B}"/>
              </a:ext>
            </a:extLst>
          </p:cNvPr>
          <p:cNvSpPr>
            <a:spLocks noGrp="1"/>
          </p:cNvSpPr>
          <p:nvPr userDrawn="1">
            <p:ph type="body" sz="quarter" idx="21" hasCustomPrompt="1"/>
          </p:nvPr>
        </p:nvSpPr>
        <p:spPr>
          <a:xfrm>
            <a:off x="1706082"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01</a:t>
            </a:r>
          </a:p>
        </p:txBody>
      </p:sp>
      <p:sp>
        <p:nvSpPr>
          <p:cNvPr id="21" name="Text Placeholder 12">
            <a:extLst>
              <a:ext uri="{FF2B5EF4-FFF2-40B4-BE49-F238E27FC236}">
                <a16:creationId xmlns:a16="http://schemas.microsoft.com/office/drawing/2014/main" id="{C5B11A21-C8C4-419F-851D-CD63CACCAEC4}"/>
              </a:ext>
            </a:extLst>
          </p:cNvPr>
          <p:cNvSpPr>
            <a:spLocks noGrp="1"/>
          </p:cNvSpPr>
          <p:nvPr userDrawn="1">
            <p:ph type="body" sz="quarter" idx="22" hasCustomPrompt="1"/>
          </p:nvPr>
        </p:nvSpPr>
        <p:spPr>
          <a:xfrm>
            <a:off x="2497300"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02</a:t>
            </a:r>
          </a:p>
        </p:txBody>
      </p:sp>
      <p:sp>
        <p:nvSpPr>
          <p:cNvPr id="22" name="Text Placeholder 12">
            <a:extLst>
              <a:ext uri="{FF2B5EF4-FFF2-40B4-BE49-F238E27FC236}">
                <a16:creationId xmlns:a16="http://schemas.microsoft.com/office/drawing/2014/main" id="{C61FE761-D585-4D37-9741-3F2923A03B01}"/>
              </a:ext>
            </a:extLst>
          </p:cNvPr>
          <p:cNvSpPr>
            <a:spLocks noGrp="1"/>
          </p:cNvSpPr>
          <p:nvPr userDrawn="1">
            <p:ph type="body" sz="quarter" idx="23" hasCustomPrompt="1"/>
          </p:nvPr>
        </p:nvSpPr>
        <p:spPr>
          <a:xfrm>
            <a:off x="9618257"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11</a:t>
            </a:r>
          </a:p>
        </p:txBody>
      </p:sp>
      <p:sp>
        <p:nvSpPr>
          <p:cNvPr id="23" name="Text Placeholder 12">
            <a:extLst>
              <a:ext uri="{FF2B5EF4-FFF2-40B4-BE49-F238E27FC236}">
                <a16:creationId xmlns:a16="http://schemas.microsoft.com/office/drawing/2014/main" id="{AEF88759-07E7-421C-98C4-6C5962899D05}"/>
              </a:ext>
            </a:extLst>
          </p:cNvPr>
          <p:cNvSpPr>
            <a:spLocks noGrp="1"/>
          </p:cNvSpPr>
          <p:nvPr userDrawn="1">
            <p:ph type="body" sz="quarter" idx="24" hasCustomPrompt="1"/>
          </p:nvPr>
        </p:nvSpPr>
        <p:spPr>
          <a:xfrm>
            <a:off x="8035821"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09</a:t>
            </a:r>
          </a:p>
        </p:txBody>
      </p:sp>
      <p:sp>
        <p:nvSpPr>
          <p:cNvPr id="24" name="Text Placeholder 12">
            <a:extLst>
              <a:ext uri="{FF2B5EF4-FFF2-40B4-BE49-F238E27FC236}">
                <a16:creationId xmlns:a16="http://schemas.microsoft.com/office/drawing/2014/main" id="{46CC2679-5DDB-45BD-AFC4-C0E40C90A9F1}"/>
              </a:ext>
            </a:extLst>
          </p:cNvPr>
          <p:cNvSpPr>
            <a:spLocks noGrp="1"/>
          </p:cNvSpPr>
          <p:nvPr userDrawn="1">
            <p:ph type="body" sz="quarter" idx="25" hasCustomPrompt="1"/>
          </p:nvPr>
        </p:nvSpPr>
        <p:spPr>
          <a:xfrm>
            <a:off x="6453387"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07</a:t>
            </a:r>
          </a:p>
        </p:txBody>
      </p:sp>
      <p:sp>
        <p:nvSpPr>
          <p:cNvPr id="25" name="Text Placeholder 12">
            <a:extLst>
              <a:ext uri="{FF2B5EF4-FFF2-40B4-BE49-F238E27FC236}">
                <a16:creationId xmlns:a16="http://schemas.microsoft.com/office/drawing/2014/main" id="{02ABD78C-73AA-439C-A5BE-17644A96282B}"/>
              </a:ext>
            </a:extLst>
          </p:cNvPr>
          <p:cNvSpPr>
            <a:spLocks noGrp="1"/>
          </p:cNvSpPr>
          <p:nvPr userDrawn="1">
            <p:ph type="body" sz="quarter" idx="26" hasCustomPrompt="1"/>
          </p:nvPr>
        </p:nvSpPr>
        <p:spPr>
          <a:xfrm>
            <a:off x="5662169"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06</a:t>
            </a:r>
          </a:p>
        </p:txBody>
      </p:sp>
      <p:sp>
        <p:nvSpPr>
          <p:cNvPr id="26" name="Text Placeholder 12">
            <a:extLst>
              <a:ext uri="{FF2B5EF4-FFF2-40B4-BE49-F238E27FC236}">
                <a16:creationId xmlns:a16="http://schemas.microsoft.com/office/drawing/2014/main" id="{272124E2-B2DD-45A6-ABE6-459C7038FBB5}"/>
              </a:ext>
            </a:extLst>
          </p:cNvPr>
          <p:cNvSpPr>
            <a:spLocks noGrp="1"/>
          </p:cNvSpPr>
          <p:nvPr userDrawn="1">
            <p:ph type="body" sz="quarter" idx="27" hasCustomPrompt="1"/>
          </p:nvPr>
        </p:nvSpPr>
        <p:spPr>
          <a:xfrm>
            <a:off x="4870952"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05</a:t>
            </a:r>
          </a:p>
        </p:txBody>
      </p:sp>
      <p:sp>
        <p:nvSpPr>
          <p:cNvPr id="27" name="Text Placeholder 12">
            <a:extLst>
              <a:ext uri="{FF2B5EF4-FFF2-40B4-BE49-F238E27FC236}">
                <a16:creationId xmlns:a16="http://schemas.microsoft.com/office/drawing/2014/main" id="{37660DC0-4623-45A5-84FE-A8AB30FB91DF}"/>
              </a:ext>
            </a:extLst>
          </p:cNvPr>
          <p:cNvSpPr>
            <a:spLocks noGrp="1"/>
          </p:cNvSpPr>
          <p:nvPr userDrawn="1">
            <p:ph type="body" sz="quarter" idx="28" hasCustomPrompt="1"/>
          </p:nvPr>
        </p:nvSpPr>
        <p:spPr>
          <a:xfrm>
            <a:off x="4079735"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04</a:t>
            </a:r>
          </a:p>
        </p:txBody>
      </p:sp>
      <p:sp>
        <p:nvSpPr>
          <p:cNvPr id="28" name="Text Placeholder 12">
            <a:extLst>
              <a:ext uri="{FF2B5EF4-FFF2-40B4-BE49-F238E27FC236}">
                <a16:creationId xmlns:a16="http://schemas.microsoft.com/office/drawing/2014/main" id="{1324C94E-2600-4373-9B3A-E70E6F6E3EAE}"/>
              </a:ext>
            </a:extLst>
          </p:cNvPr>
          <p:cNvSpPr>
            <a:spLocks noGrp="1"/>
          </p:cNvSpPr>
          <p:nvPr userDrawn="1">
            <p:ph type="body" sz="quarter" idx="29" hasCustomPrompt="1"/>
          </p:nvPr>
        </p:nvSpPr>
        <p:spPr>
          <a:xfrm>
            <a:off x="3288517"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03</a:t>
            </a:r>
          </a:p>
        </p:txBody>
      </p:sp>
      <p:sp>
        <p:nvSpPr>
          <p:cNvPr id="29" name="Text Placeholder 12">
            <a:extLst>
              <a:ext uri="{FF2B5EF4-FFF2-40B4-BE49-F238E27FC236}">
                <a16:creationId xmlns:a16="http://schemas.microsoft.com/office/drawing/2014/main" id="{C1ED5B50-C717-4ECD-9434-0C486B1FA95B}"/>
              </a:ext>
            </a:extLst>
          </p:cNvPr>
          <p:cNvSpPr>
            <a:spLocks noGrp="1"/>
          </p:cNvSpPr>
          <p:nvPr userDrawn="1">
            <p:ph type="body" sz="quarter" idx="30" hasCustomPrompt="1"/>
          </p:nvPr>
        </p:nvSpPr>
        <p:spPr>
          <a:xfrm>
            <a:off x="7244604"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08</a:t>
            </a:r>
          </a:p>
        </p:txBody>
      </p:sp>
      <p:sp>
        <p:nvSpPr>
          <p:cNvPr id="30" name="Text Placeholder 12">
            <a:extLst>
              <a:ext uri="{FF2B5EF4-FFF2-40B4-BE49-F238E27FC236}">
                <a16:creationId xmlns:a16="http://schemas.microsoft.com/office/drawing/2014/main" id="{E91BD8A6-461F-4EAC-82F8-A744495D6BFF}"/>
              </a:ext>
            </a:extLst>
          </p:cNvPr>
          <p:cNvSpPr>
            <a:spLocks noGrp="1"/>
          </p:cNvSpPr>
          <p:nvPr userDrawn="1">
            <p:ph type="body" sz="quarter" idx="31" hasCustomPrompt="1"/>
          </p:nvPr>
        </p:nvSpPr>
        <p:spPr>
          <a:xfrm>
            <a:off x="8827039" y="3863547"/>
            <a:ext cx="561670" cy="576072"/>
          </a:xfrm>
          <a:solidFill>
            <a:schemeClr val="accent1"/>
          </a:solidFill>
        </p:spPr>
        <p:txBody>
          <a:bodyPr anchor="ctr" anchorCtr="0">
            <a:noAutofit/>
          </a:bodyPr>
          <a:lstStyle>
            <a:lvl1pPr marL="0" indent="0" algn="ctr">
              <a:buNone/>
              <a:defRPr sz="1755">
                <a:solidFill>
                  <a:schemeClr val="tx1"/>
                </a:solidFill>
                <a:latin typeface="+mj-lt"/>
              </a:defRPr>
            </a:lvl1pPr>
            <a:lvl2pPr marL="445770" indent="0" algn="ctr">
              <a:buNone/>
              <a:defRPr sz="1755">
                <a:solidFill>
                  <a:schemeClr val="tx1"/>
                </a:solidFill>
                <a:latin typeface="+mj-lt"/>
              </a:defRPr>
            </a:lvl2pPr>
            <a:lvl3pPr marL="891540" indent="0" algn="ctr">
              <a:buNone/>
              <a:defRPr sz="1755">
                <a:solidFill>
                  <a:schemeClr val="tx1"/>
                </a:solidFill>
                <a:latin typeface="+mj-lt"/>
              </a:defRPr>
            </a:lvl3pPr>
            <a:lvl4pPr marL="1337310" indent="0" algn="ctr">
              <a:buNone/>
              <a:defRPr sz="1755">
                <a:solidFill>
                  <a:schemeClr val="tx1"/>
                </a:solidFill>
                <a:latin typeface="+mj-lt"/>
              </a:defRPr>
            </a:lvl4pPr>
            <a:lvl5pPr marL="1783080" indent="0" algn="ctr">
              <a:buNone/>
              <a:defRPr sz="1755">
                <a:solidFill>
                  <a:schemeClr val="tx1"/>
                </a:solidFill>
                <a:latin typeface="+mj-lt"/>
              </a:defRPr>
            </a:lvl5pPr>
          </a:lstStyle>
          <a:p>
            <a:pPr lvl="0"/>
            <a:r>
              <a:rPr lang="en-US" noProof="0"/>
              <a:t>10</a:t>
            </a:r>
          </a:p>
        </p:txBody>
      </p:sp>
      <p:sp>
        <p:nvSpPr>
          <p:cNvPr id="83" name="Text Placeholder 82">
            <a:extLst>
              <a:ext uri="{FF2B5EF4-FFF2-40B4-BE49-F238E27FC236}">
                <a16:creationId xmlns:a16="http://schemas.microsoft.com/office/drawing/2014/main" id="{3070E194-AAC8-4E23-9F2B-5946DF5D2178}"/>
              </a:ext>
            </a:extLst>
          </p:cNvPr>
          <p:cNvSpPr>
            <a:spLocks noGrp="1"/>
          </p:cNvSpPr>
          <p:nvPr>
            <p:ph type="body" sz="quarter" idx="32" hasCustomPrompt="1"/>
          </p:nvPr>
        </p:nvSpPr>
        <p:spPr>
          <a:xfrm>
            <a:off x="874436"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Dec</a:t>
            </a:r>
          </a:p>
        </p:txBody>
      </p:sp>
      <p:sp>
        <p:nvSpPr>
          <p:cNvPr id="84" name="Text Placeholder 82">
            <a:extLst>
              <a:ext uri="{FF2B5EF4-FFF2-40B4-BE49-F238E27FC236}">
                <a16:creationId xmlns:a16="http://schemas.microsoft.com/office/drawing/2014/main" id="{53A9E9CF-C53C-41F0-8DEE-872DBB4377F5}"/>
              </a:ext>
            </a:extLst>
          </p:cNvPr>
          <p:cNvSpPr>
            <a:spLocks noGrp="1"/>
          </p:cNvSpPr>
          <p:nvPr>
            <p:ph type="body" sz="quarter" idx="33" hasCustomPrompt="1"/>
          </p:nvPr>
        </p:nvSpPr>
        <p:spPr>
          <a:xfrm>
            <a:off x="10364269"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Dec</a:t>
            </a:r>
          </a:p>
        </p:txBody>
      </p:sp>
      <p:sp>
        <p:nvSpPr>
          <p:cNvPr id="85" name="Text Placeholder 82">
            <a:extLst>
              <a:ext uri="{FF2B5EF4-FFF2-40B4-BE49-F238E27FC236}">
                <a16:creationId xmlns:a16="http://schemas.microsoft.com/office/drawing/2014/main" id="{72AE6501-3FB0-4A7D-9A36-B350AEC3CAED}"/>
              </a:ext>
            </a:extLst>
          </p:cNvPr>
          <p:cNvSpPr>
            <a:spLocks noGrp="1"/>
          </p:cNvSpPr>
          <p:nvPr>
            <p:ph type="body" sz="quarter" idx="34" hasCustomPrompt="1"/>
          </p:nvPr>
        </p:nvSpPr>
        <p:spPr>
          <a:xfrm>
            <a:off x="1665255"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Jan</a:t>
            </a:r>
          </a:p>
        </p:txBody>
      </p:sp>
      <p:sp>
        <p:nvSpPr>
          <p:cNvPr id="86" name="Text Placeholder 82">
            <a:extLst>
              <a:ext uri="{FF2B5EF4-FFF2-40B4-BE49-F238E27FC236}">
                <a16:creationId xmlns:a16="http://schemas.microsoft.com/office/drawing/2014/main" id="{CB3FC7F1-097D-46A1-B741-A527899C4866}"/>
              </a:ext>
            </a:extLst>
          </p:cNvPr>
          <p:cNvSpPr>
            <a:spLocks noGrp="1"/>
          </p:cNvSpPr>
          <p:nvPr>
            <p:ph type="body" sz="quarter" idx="35" hasCustomPrompt="1"/>
          </p:nvPr>
        </p:nvSpPr>
        <p:spPr>
          <a:xfrm>
            <a:off x="2456075"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Feb</a:t>
            </a:r>
          </a:p>
        </p:txBody>
      </p:sp>
      <p:sp>
        <p:nvSpPr>
          <p:cNvPr id="87" name="Text Placeholder 82">
            <a:extLst>
              <a:ext uri="{FF2B5EF4-FFF2-40B4-BE49-F238E27FC236}">
                <a16:creationId xmlns:a16="http://schemas.microsoft.com/office/drawing/2014/main" id="{FC859E34-D208-4716-9A67-734A70457550}"/>
              </a:ext>
            </a:extLst>
          </p:cNvPr>
          <p:cNvSpPr>
            <a:spLocks noGrp="1"/>
          </p:cNvSpPr>
          <p:nvPr>
            <p:ph type="body" sz="quarter" idx="36" hasCustomPrompt="1"/>
          </p:nvPr>
        </p:nvSpPr>
        <p:spPr>
          <a:xfrm>
            <a:off x="3246894"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Mar</a:t>
            </a:r>
          </a:p>
        </p:txBody>
      </p:sp>
      <p:sp>
        <p:nvSpPr>
          <p:cNvPr id="88" name="Text Placeholder 82">
            <a:extLst>
              <a:ext uri="{FF2B5EF4-FFF2-40B4-BE49-F238E27FC236}">
                <a16:creationId xmlns:a16="http://schemas.microsoft.com/office/drawing/2014/main" id="{049E8B34-6A64-4BBD-A35C-22A6CA41E353}"/>
              </a:ext>
            </a:extLst>
          </p:cNvPr>
          <p:cNvSpPr>
            <a:spLocks noGrp="1"/>
          </p:cNvSpPr>
          <p:nvPr>
            <p:ph type="body" sz="quarter" idx="37" hasCustomPrompt="1"/>
          </p:nvPr>
        </p:nvSpPr>
        <p:spPr>
          <a:xfrm>
            <a:off x="4037714"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Apr</a:t>
            </a:r>
          </a:p>
        </p:txBody>
      </p:sp>
      <p:sp>
        <p:nvSpPr>
          <p:cNvPr id="89" name="Text Placeholder 82">
            <a:extLst>
              <a:ext uri="{FF2B5EF4-FFF2-40B4-BE49-F238E27FC236}">
                <a16:creationId xmlns:a16="http://schemas.microsoft.com/office/drawing/2014/main" id="{97904633-5897-42A4-AF0F-2EA51A800CF5}"/>
              </a:ext>
            </a:extLst>
          </p:cNvPr>
          <p:cNvSpPr>
            <a:spLocks noGrp="1"/>
          </p:cNvSpPr>
          <p:nvPr>
            <p:ph type="body" sz="quarter" idx="38" hasCustomPrompt="1"/>
          </p:nvPr>
        </p:nvSpPr>
        <p:spPr>
          <a:xfrm>
            <a:off x="4828533"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May</a:t>
            </a:r>
          </a:p>
        </p:txBody>
      </p:sp>
      <p:sp>
        <p:nvSpPr>
          <p:cNvPr id="90" name="Text Placeholder 82">
            <a:extLst>
              <a:ext uri="{FF2B5EF4-FFF2-40B4-BE49-F238E27FC236}">
                <a16:creationId xmlns:a16="http://schemas.microsoft.com/office/drawing/2014/main" id="{79DD194B-FCD9-41BA-9509-A8B90C84FE97}"/>
              </a:ext>
            </a:extLst>
          </p:cNvPr>
          <p:cNvSpPr>
            <a:spLocks noGrp="1"/>
          </p:cNvSpPr>
          <p:nvPr>
            <p:ph type="body" sz="quarter" idx="39" hasCustomPrompt="1"/>
          </p:nvPr>
        </p:nvSpPr>
        <p:spPr>
          <a:xfrm>
            <a:off x="5619353"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Jun</a:t>
            </a:r>
          </a:p>
        </p:txBody>
      </p:sp>
      <p:sp>
        <p:nvSpPr>
          <p:cNvPr id="91" name="Text Placeholder 82">
            <a:extLst>
              <a:ext uri="{FF2B5EF4-FFF2-40B4-BE49-F238E27FC236}">
                <a16:creationId xmlns:a16="http://schemas.microsoft.com/office/drawing/2014/main" id="{DB6D9DFF-FF4C-4CE7-8978-80DBC6D9C1AD}"/>
              </a:ext>
            </a:extLst>
          </p:cNvPr>
          <p:cNvSpPr>
            <a:spLocks noGrp="1"/>
          </p:cNvSpPr>
          <p:nvPr>
            <p:ph type="body" sz="quarter" idx="40" hasCustomPrompt="1"/>
          </p:nvPr>
        </p:nvSpPr>
        <p:spPr>
          <a:xfrm>
            <a:off x="6410173"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Jul</a:t>
            </a:r>
          </a:p>
        </p:txBody>
      </p:sp>
      <p:sp>
        <p:nvSpPr>
          <p:cNvPr id="92" name="Text Placeholder 82">
            <a:extLst>
              <a:ext uri="{FF2B5EF4-FFF2-40B4-BE49-F238E27FC236}">
                <a16:creationId xmlns:a16="http://schemas.microsoft.com/office/drawing/2014/main" id="{1AF51762-8702-4718-B74C-51EF4D498495}"/>
              </a:ext>
            </a:extLst>
          </p:cNvPr>
          <p:cNvSpPr>
            <a:spLocks noGrp="1"/>
          </p:cNvSpPr>
          <p:nvPr>
            <p:ph type="body" sz="quarter" idx="41" hasCustomPrompt="1"/>
          </p:nvPr>
        </p:nvSpPr>
        <p:spPr>
          <a:xfrm>
            <a:off x="7200992"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Aug</a:t>
            </a:r>
          </a:p>
        </p:txBody>
      </p:sp>
      <p:sp>
        <p:nvSpPr>
          <p:cNvPr id="93" name="Text Placeholder 82">
            <a:extLst>
              <a:ext uri="{FF2B5EF4-FFF2-40B4-BE49-F238E27FC236}">
                <a16:creationId xmlns:a16="http://schemas.microsoft.com/office/drawing/2014/main" id="{B94382F6-3287-40E9-A2C6-E28B5F7F051C}"/>
              </a:ext>
            </a:extLst>
          </p:cNvPr>
          <p:cNvSpPr>
            <a:spLocks noGrp="1"/>
          </p:cNvSpPr>
          <p:nvPr>
            <p:ph type="body" sz="quarter" idx="42" hasCustomPrompt="1"/>
          </p:nvPr>
        </p:nvSpPr>
        <p:spPr>
          <a:xfrm>
            <a:off x="7991812"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Sep</a:t>
            </a:r>
          </a:p>
        </p:txBody>
      </p:sp>
      <p:sp>
        <p:nvSpPr>
          <p:cNvPr id="94" name="Text Placeholder 82">
            <a:extLst>
              <a:ext uri="{FF2B5EF4-FFF2-40B4-BE49-F238E27FC236}">
                <a16:creationId xmlns:a16="http://schemas.microsoft.com/office/drawing/2014/main" id="{138544EE-C7F5-4BEA-B814-148F88843B81}"/>
              </a:ext>
            </a:extLst>
          </p:cNvPr>
          <p:cNvSpPr>
            <a:spLocks noGrp="1"/>
          </p:cNvSpPr>
          <p:nvPr>
            <p:ph type="body" sz="quarter" idx="43" hasCustomPrompt="1"/>
          </p:nvPr>
        </p:nvSpPr>
        <p:spPr>
          <a:xfrm>
            <a:off x="8782631"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Oct</a:t>
            </a:r>
          </a:p>
        </p:txBody>
      </p:sp>
      <p:sp>
        <p:nvSpPr>
          <p:cNvPr id="95" name="Text Placeholder 82">
            <a:extLst>
              <a:ext uri="{FF2B5EF4-FFF2-40B4-BE49-F238E27FC236}">
                <a16:creationId xmlns:a16="http://schemas.microsoft.com/office/drawing/2014/main" id="{D4154B6A-8576-4E34-B9F7-848562D0FAC9}"/>
              </a:ext>
            </a:extLst>
          </p:cNvPr>
          <p:cNvSpPr>
            <a:spLocks noGrp="1"/>
          </p:cNvSpPr>
          <p:nvPr>
            <p:ph type="body" sz="quarter" idx="44" hasCustomPrompt="1"/>
          </p:nvPr>
        </p:nvSpPr>
        <p:spPr>
          <a:xfrm>
            <a:off x="9573451" y="5016378"/>
            <a:ext cx="648533" cy="268288"/>
          </a:xfrm>
        </p:spPr>
        <p:txBody>
          <a:bodyPr lIns="0" tIns="0" rIns="0" bIns="0" anchor="ctr" anchorCtr="0">
            <a:noAutofit/>
          </a:bodyPr>
          <a:lstStyle>
            <a:lvl1pPr marL="0" indent="0" algn="ctr">
              <a:buNone/>
              <a:defRPr sz="1365"/>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Nov</a:t>
            </a:r>
          </a:p>
        </p:txBody>
      </p:sp>
      <p:sp>
        <p:nvSpPr>
          <p:cNvPr id="96" name="Text Placeholder 82">
            <a:extLst>
              <a:ext uri="{FF2B5EF4-FFF2-40B4-BE49-F238E27FC236}">
                <a16:creationId xmlns:a16="http://schemas.microsoft.com/office/drawing/2014/main" id="{50E931AF-D6F2-4AD6-AAD8-8472B8635808}"/>
              </a:ext>
            </a:extLst>
          </p:cNvPr>
          <p:cNvSpPr>
            <a:spLocks noGrp="1"/>
          </p:cNvSpPr>
          <p:nvPr>
            <p:ph type="body" sz="quarter" idx="45" hasCustomPrompt="1"/>
          </p:nvPr>
        </p:nvSpPr>
        <p:spPr>
          <a:xfrm>
            <a:off x="874436" y="5311873"/>
            <a:ext cx="648533" cy="268288"/>
          </a:xfrm>
        </p:spPr>
        <p:txBody>
          <a:bodyPr lIns="0" tIns="0" rIns="0" bIns="0" anchor="ctr" anchorCtr="0">
            <a:noAutofit/>
          </a:bodyPr>
          <a:lstStyle>
            <a:lvl1pPr marL="0" indent="0" algn="ctr">
              <a:buNone/>
              <a:defRPr sz="1755">
                <a:solidFill>
                  <a:schemeClr val="tx1"/>
                </a:solidFill>
                <a:latin typeface="+mj-lt"/>
              </a:defRPr>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Start</a:t>
            </a:r>
          </a:p>
        </p:txBody>
      </p:sp>
      <p:sp>
        <p:nvSpPr>
          <p:cNvPr id="97" name="Text Placeholder 82">
            <a:extLst>
              <a:ext uri="{FF2B5EF4-FFF2-40B4-BE49-F238E27FC236}">
                <a16:creationId xmlns:a16="http://schemas.microsoft.com/office/drawing/2014/main" id="{AAEA2E2F-AB4C-462B-B9B9-07B4AA406A4B}"/>
              </a:ext>
            </a:extLst>
          </p:cNvPr>
          <p:cNvSpPr>
            <a:spLocks noGrp="1"/>
          </p:cNvSpPr>
          <p:nvPr>
            <p:ph type="body" sz="quarter" idx="46" hasCustomPrompt="1"/>
          </p:nvPr>
        </p:nvSpPr>
        <p:spPr>
          <a:xfrm>
            <a:off x="10364269" y="5311873"/>
            <a:ext cx="648533" cy="268288"/>
          </a:xfrm>
        </p:spPr>
        <p:txBody>
          <a:bodyPr lIns="0" tIns="0" rIns="0" bIns="0" anchor="ctr" anchorCtr="0">
            <a:noAutofit/>
          </a:bodyPr>
          <a:lstStyle>
            <a:lvl1pPr marL="0" indent="0" algn="ctr">
              <a:buNone/>
              <a:defRPr sz="1755">
                <a:solidFill>
                  <a:schemeClr val="tx1"/>
                </a:solidFill>
                <a:latin typeface="+mj-lt"/>
              </a:defRPr>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Q4</a:t>
            </a:r>
          </a:p>
        </p:txBody>
      </p:sp>
      <p:sp>
        <p:nvSpPr>
          <p:cNvPr id="98" name="Text Placeholder 82">
            <a:extLst>
              <a:ext uri="{FF2B5EF4-FFF2-40B4-BE49-F238E27FC236}">
                <a16:creationId xmlns:a16="http://schemas.microsoft.com/office/drawing/2014/main" id="{791F5FE7-9124-491C-AD14-8CD8442EEDBB}"/>
              </a:ext>
            </a:extLst>
          </p:cNvPr>
          <p:cNvSpPr>
            <a:spLocks noGrp="1"/>
          </p:cNvSpPr>
          <p:nvPr>
            <p:ph type="body" sz="quarter" idx="47" hasCustomPrompt="1"/>
          </p:nvPr>
        </p:nvSpPr>
        <p:spPr>
          <a:xfrm>
            <a:off x="3246894" y="5311873"/>
            <a:ext cx="648533" cy="268288"/>
          </a:xfrm>
        </p:spPr>
        <p:txBody>
          <a:bodyPr lIns="0" tIns="0" rIns="0" bIns="0" anchor="ctr" anchorCtr="0">
            <a:noAutofit/>
          </a:bodyPr>
          <a:lstStyle>
            <a:lvl1pPr marL="0" indent="0" algn="ctr">
              <a:buNone/>
              <a:defRPr sz="1755">
                <a:solidFill>
                  <a:schemeClr val="tx1"/>
                </a:solidFill>
                <a:latin typeface="+mj-lt"/>
              </a:defRPr>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Q1</a:t>
            </a:r>
          </a:p>
        </p:txBody>
      </p:sp>
      <p:sp>
        <p:nvSpPr>
          <p:cNvPr id="99" name="Text Placeholder 82">
            <a:extLst>
              <a:ext uri="{FF2B5EF4-FFF2-40B4-BE49-F238E27FC236}">
                <a16:creationId xmlns:a16="http://schemas.microsoft.com/office/drawing/2014/main" id="{AF9DDE50-FB12-4681-9F64-FAEEEE893267}"/>
              </a:ext>
            </a:extLst>
          </p:cNvPr>
          <p:cNvSpPr>
            <a:spLocks noGrp="1"/>
          </p:cNvSpPr>
          <p:nvPr>
            <p:ph type="body" sz="quarter" idx="48" hasCustomPrompt="1"/>
          </p:nvPr>
        </p:nvSpPr>
        <p:spPr>
          <a:xfrm>
            <a:off x="5619353" y="5311873"/>
            <a:ext cx="648533" cy="268288"/>
          </a:xfrm>
        </p:spPr>
        <p:txBody>
          <a:bodyPr lIns="0" tIns="0" rIns="0" bIns="0" anchor="ctr" anchorCtr="0">
            <a:noAutofit/>
          </a:bodyPr>
          <a:lstStyle>
            <a:lvl1pPr marL="0" indent="0" algn="ctr">
              <a:buNone/>
              <a:defRPr sz="1755">
                <a:solidFill>
                  <a:schemeClr val="tx1"/>
                </a:solidFill>
                <a:latin typeface="+mj-lt"/>
              </a:defRPr>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Q2</a:t>
            </a:r>
          </a:p>
        </p:txBody>
      </p:sp>
      <p:sp>
        <p:nvSpPr>
          <p:cNvPr id="100" name="Text Placeholder 82">
            <a:extLst>
              <a:ext uri="{FF2B5EF4-FFF2-40B4-BE49-F238E27FC236}">
                <a16:creationId xmlns:a16="http://schemas.microsoft.com/office/drawing/2014/main" id="{817AE0D5-8EF1-44A0-8F15-FBFA1111DCA0}"/>
              </a:ext>
            </a:extLst>
          </p:cNvPr>
          <p:cNvSpPr>
            <a:spLocks noGrp="1"/>
          </p:cNvSpPr>
          <p:nvPr>
            <p:ph type="body" sz="quarter" idx="49" hasCustomPrompt="1"/>
          </p:nvPr>
        </p:nvSpPr>
        <p:spPr>
          <a:xfrm>
            <a:off x="7991812" y="5311873"/>
            <a:ext cx="648533" cy="268288"/>
          </a:xfrm>
        </p:spPr>
        <p:txBody>
          <a:bodyPr lIns="0" tIns="0" rIns="0" bIns="0" anchor="ctr" anchorCtr="0">
            <a:noAutofit/>
          </a:bodyPr>
          <a:lstStyle>
            <a:lvl1pPr marL="0" indent="0" algn="ctr">
              <a:buNone/>
              <a:defRPr sz="1755">
                <a:solidFill>
                  <a:schemeClr val="tx1"/>
                </a:solidFill>
                <a:latin typeface="+mj-lt"/>
              </a:defRPr>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Q3</a:t>
            </a:r>
          </a:p>
        </p:txBody>
      </p:sp>
      <p:sp>
        <p:nvSpPr>
          <p:cNvPr id="101" name="Text Placeholder 82">
            <a:extLst>
              <a:ext uri="{FF2B5EF4-FFF2-40B4-BE49-F238E27FC236}">
                <a16:creationId xmlns:a16="http://schemas.microsoft.com/office/drawing/2014/main" id="{6664E19C-3384-49DD-BD5F-2E39375D444C}"/>
              </a:ext>
            </a:extLst>
          </p:cNvPr>
          <p:cNvSpPr>
            <a:spLocks noGrp="1"/>
          </p:cNvSpPr>
          <p:nvPr>
            <p:ph type="body" sz="quarter" idx="50" hasCustomPrompt="1"/>
          </p:nvPr>
        </p:nvSpPr>
        <p:spPr>
          <a:xfrm>
            <a:off x="10536624" y="473961"/>
            <a:ext cx="934885" cy="551102"/>
          </a:xfrm>
        </p:spPr>
        <p:txBody>
          <a:bodyPr lIns="0" tIns="0" rIns="0" bIns="0" anchor="ctr" anchorCtr="0">
            <a:noAutofit/>
          </a:bodyPr>
          <a:lstStyle>
            <a:lvl1pPr marL="0" indent="0" algn="r">
              <a:buNone/>
              <a:defRPr sz="2730">
                <a:solidFill>
                  <a:schemeClr val="tx1"/>
                </a:solidFill>
                <a:latin typeface="+mn-lt"/>
              </a:defRPr>
            </a:lvl1pPr>
            <a:lvl2pPr marL="445770" indent="0" algn="ctr">
              <a:buNone/>
              <a:defRPr/>
            </a:lvl2pPr>
            <a:lvl3pPr marL="891540" indent="0" algn="ctr">
              <a:buNone/>
              <a:defRPr/>
            </a:lvl3pPr>
            <a:lvl4pPr marL="1337310" indent="0" algn="ctr">
              <a:buNone/>
              <a:defRPr/>
            </a:lvl4pPr>
            <a:lvl5pPr marL="1783080" indent="0" algn="ctr">
              <a:buNone/>
              <a:defRPr/>
            </a:lvl5pPr>
          </a:lstStyle>
          <a:p>
            <a:pPr lvl="0"/>
            <a:r>
              <a:rPr lang="en-US" noProof="0"/>
              <a:t>20XX</a:t>
            </a:r>
          </a:p>
        </p:txBody>
      </p:sp>
    </p:spTree>
    <p:extLst>
      <p:ext uri="{BB962C8B-B14F-4D97-AF65-F5344CB8AC3E}">
        <p14:creationId xmlns:p14="http://schemas.microsoft.com/office/powerpoint/2010/main" val="403962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AB6F14-D77A-A84A-8815-C76C756A3555}"/>
              </a:ext>
            </a:extLst>
          </p:cNvPr>
          <p:cNvPicPr>
            <a:picLocks noChangeAspect="1"/>
          </p:cNvPicPr>
          <p:nvPr/>
        </p:nvPicPr>
        <p:blipFill>
          <a:blip r:embed="rId2"/>
          <a:stretch>
            <a:fillRect/>
          </a:stretch>
        </p:blipFill>
        <p:spPr>
          <a:xfrm>
            <a:off x="0" y="0"/>
            <a:ext cx="118872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3491865" y="363540"/>
            <a:ext cx="757809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pPr>
              <a:defRPr/>
            </a:pPr>
            <a:fld id="{94529B40-B01F-4CE4-9781-DC8F9C5BFDED}" type="slidenum">
              <a:rPr lang="en-US" smtClean="0"/>
              <a:pPr>
                <a:defRPr/>
              </a:pPr>
              <a:t>‹#›</a:t>
            </a:fld>
            <a:endParaRPr lang="en-US" dirty="0"/>
          </a:p>
        </p:txBody>
      </p:sp>
    </p:spTree>
    <p:extLst>
      <p:ext uri="{BB962C8B-B14F-4D97-AF65-F5344CB8AC3E}">
        <p14:creationId xmlns:p14="http://schemas.microsoft.com/office/powerpoint/2010/main" val="31501807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a:latin typeface="Arial" charset="0"/>
              </a:defRPr>
            </a:lvl1pPr>
          </a:lstStyle>
          <a:p>
            <a:pPr>
              <a:defRPr/>
            </a:pPr>
            <a:fld id="{35F10B9F-10E0-4079-B80B-641E18D82D37}" type="slidenum">
              <a:rPr lang="en-US"/>
              <a:pPr>
                <a:defRPr/>
              </a:pPr>
              <a:t>‹#›</a:t>
            </a:fld>
            <a:endParaRPr lang="en-US" dirty="0"/>
          </a:p>
        </p:txBody>
      </p:sp>
    </p:spTree>
    <p:extLst>
      <p:ext uri="{BB962C8B-B14F-4D97-AF65-F5344CB8AC3E}">
        <p14:creationId xmlns:p14="http://schemas.microsoft.com/office/powerpoint/2010/main" val="237591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11887200" cy="6858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12" descr="WICHE logo.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91750" y="6569075"/>
            <a:ext cx="14938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footer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439" y="6577015"/>
            <a:ext cx="11890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7" name="Slide Number Placeholder 5"/>
          <p:cNvSpPr>
            <a:spLocks noGrp="1"/>
          </p:cNvSpPr>
          <p:nvPr>
            <p:ph type="sldNum" sz="quarter" idx="10"/>
          </p:nvPr>
        </p:nvSpPr>
        <p:spPr/>
        <p:txBody>
          <a:bodyPr/>
          <a:lstStyle>
            <a:lvl1pPr fontAlgn="base">
              <a:spcBef>
                <a:spcPct val="0"/>
              </a:spcBef>
              <a:spcAft>
                <a:spcPct val="0"/>
              </a:spcAft>
              <a:defRPr>
                <a:latin typeface="Arial" charset="0"/>
              </a:defRPr>
            </a:lvl1pPr>
          </a:lstStyle>
          <a:p>
            <a:pPr>
              <a:defRPr/>
            </a:pPr>
            <a:fld id="{DEA9DC7F-7E91-442C-AD8E-A221C7084832}" type="slidenum">
              <a:rPr lang="en-US"/>
              <a:pPr>
                <a:defRPr/>
              </a:pPr>
              <a:t>‹#›</a:t>
            </a:fld>
            <a:endParaRPr lang="en-US" dirty="0"/>
          </a:p>
        </p:txBody>
      </p:sp>
    </p:spTree>
    <p:extLst>
      <p:ext uri="{BB962C8B-B14F-4D97-AF65-F5344CB8AC3E}">
        <p14:creationId xmlns:p14="http://schemas.microsoft.com/office/powerpoint/2010/main" val="15763457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4"/>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042660" y="1600204"/>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a:latin typeface="Arial" charset="0"/>
              </a:defRPr>
            </a:lvl1pPr>
          </a:lstStyle>
          <a:p>
            <a:pPr>
              <a:defRPr/>
            </a:pPr>
            <a:fld id="{B16327DB-2AE9-4FB5-829D-1AE0663A2297}" type="slidenum">
              <a:rPr lang="en-US"/>
              <a:pPr>
                <a:defRPr/>
              </a:pPr>
              <a:t>‹#›</a:t>
            </a:fld>
            <a:endParaRPr lang="en-US" dirty="0"/>
          </a:p>
        </p:txBody>
      </p:sp>
    </p:spTree>
    <p:extLst>
      <p:ext uri="{BB962C8B-B14F-4D97-AF65-F5344CB8AC3E}">
        <p14:creationId xmlns:p14="http://schemas.microsoft.com/office/powerpoint/2010/main" val="29054508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fontAlgn="base">
              <a:spcBef>
                <a:spcPct val="0"/>
              </a:spcBef>
              <a:spcAft>
                <a:spcPct val="0"/>
              </a:spcAft>
              <a:defRPr>
                <a:latin typeface="Arial" charset="0"/>
              </a:defRPr>
            </a:lvl1pPr>
          </a:lstStyle>
          <a:p>
            <a:pPr>
              <a:defRPr/>
            </a:pPr>
            <a:fld id="{25D5A0D9-CCD1-45BA-9261-6EC92EFD60BC}" type="slidenum">
              <a:rPr lang="en-US"/>
              <a:pPr>
                <a:defRPr/>
              </a:pPr>
              <a:t>‹#›</a:t>
            </a:fld>
            <a:endParaRPr lang="en-US" dirty="0"/>
          </a:p>
        </p:txBody>
      </p:sp>
    </p:spTree>
    <p:extLst>
      <p:ext uri="{BB962C8B-B14F-4D97-AF65-F5344CB8AC3E}">
        <p14:creationId xmlns:p14="http://schemas.microsoft.com/office/powerpoint/2010/main" val="401085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a:latin typeface="Arial" charset="0"/>
              </a:defRPr>
            </a:lvl1pPr>
          </a:lstStyle>
          <a:p>
            <a:pPr>
              <a:defRPr/>
            </a:pPr>
            <a:fld id="{04143C19-C56C-481C-9634-A1E5B9FE9D42}" type="slidenum">
              <a:rPr lang="en-US"/>
              <a:pPr>
                <a:defRPr/>
              </a:pPr>
              <a:t>‹#›</a:t>
            </a:fld>
            <a:endParaRPr lang="en-US" dirty="0"/>
          </a:p>
        </p:txBody>
      </p:sp>
    </p:spTree>
    <p:extLst>
      <p:ext uri="{BB962C8B-B14F-4D97-AF65-F5344CB8AC3E}">
        <p14:creationId xmlns:p14="http://schemas.microsoft.com/office/powerpoint/2010/main" val="56156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fontAlgn="base">
              <a:spcBef>
                <a:spcPct val="0"/>
              </a:spcBef>
              <a:spcAft>
                <a:spcPct val="0"/>
              </a:spcAft>
              <a:defRPr>
                <a:latin typeface="Arial" charset="0"/>
              </a:defRPr>
            </a:lvl1pPr>
          </a:lstStyle>
          <a:p>
            <a:pPr>
              <a:defRPr/>
            </a:pPr>
            <a:fld id="{EC64A921-970F-4725-9546-1A6A03A0538E}" type="slidenum">
              <a:rPr lang="en-US"/>
              <a:pPr>
                <a:defRPr/>
              </a:pPr>
              <a:t>‹#›</a:t>
            </a:fld>
            <a:endParaRPr lang="en-US" dirty="0"/>
          </a:p>
        </p:txBody>
      </p:sp>
    </p:spTree>
    <p:extLst>
      <p:ext uri="{BB962C8B-B14F-4D97-AF65-F5344CB8AC3E}">
        <p14:creationId xmlns:p14="http://schemas.microsoft.com/office/powerpoint/2010/main" val="3562792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Rectangle 1"/>
          <p:cNvSpPr/>
          <p:nvPr/>
        </p:nvSpPr>
        <p:spPr>
          <a:xfrm>
            <a:off x="0" y="0"/>
            <a:ext cx="11887200" cy="6858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12" descr="morterbord-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6" y="6540500"/>
            <a:ext cx="542926"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a:spLocks noGrp="1"/>
          </p:cNvSpPr>
          <p:nvPr>
            <p:ph type="sldNum" sz="quarter" idx="10"/>
          </p:nvPr>
        </p:nvSpPr>
        <p:spPr/>
        <p:txBody>
          <a:bodyPr/>
          <a:lstStyle>
            <a:lvl1pPr fontAlgn="base">
              <a:spcBef>
                <a:spcPct val="0"/>
              </a:spcBef>
              <a:spcAft>
                <a:spcPct val="0"/>
              </a:spcAft>
              <a:defRPr>
                <a:latin typeface="Arial" charset="0"/>
              </a:defRPr>
            </a:lvl1pPr>
          </a:lstStyle>
          <a:p>
            <a:pPr>
              <a:defRPr/>
            </a:pPr>
            <a:fld id="{207D5417-8A98-428E-99B1-831D203276FE}" type="slidenum">
              <a:rPr lang="en-US"/>
              <a:pPr>
                <a:defRPr/>
              </a:pPr>
              <a:t>‹#›</a:t>
            </a:fld>
            <a:endParaRPr lang="en-US" dirty="0"/>
          </a:p>
        </p:txBody>
      </p:sp>
    </p:spTree>
    <p:extLst>
      <p:ext uri="{BB962C8B-B14F-4D97-AF65-F5344CB8AC3E}">
        <p14:creationId xmlns:p14="http://schemas.microsoft.com/office/powerpoint/2010/main" val="17339502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93726" y="274638"/>
            <a:ext cx="10699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593726" y="1600202"/>
            <a:ext cx="10699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2052" name="Picture 8" descr="WICHE 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212390" y="6550025"/>
            <a:ext cx="1493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4"/>
          </p:nvPr>
        </p:nvSpPr>
        <p:spPr>
          <a:xfrm>
            <a:off x="4556126" y="6483352"/>
            <a:ext cx="277495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Humnst777 BT"/>
                <a:cs typeface="+mn-cs"/>
              </a:defRPr>
            </a:lvl1pPr>
          </a:lstStyle>
          <a:p>
            <a:pPr>
              <a:defRPr/>
            </a:pPr>
            <a:fld id="{CB4C4CED-01C6-4017-8190-58E3F2AB805A}" type="slidenum">
              <a:rPr lang="en-US"/>
              <a:pPr>
                <a:defRPr/>
              </a:pPr>
              <a:t>‹#›</a:t>
            </a:fld>
            <a:endParaRPr lang="en-US" dirty="0"/>
          </a:p>
        </p:txBody>
      </p:sp>
      <p:cxnSp>
        <p:nvCxnSpPr>
          <p:cNvPr id="7" name="Straight Connector 6"/>
          <p:cNvCxnSpPr/>
          <p:nvPr/>
        </p:nvCxnSpPr>
        <p:spPr>
          <a:xfrm>
            <a:off x="0" y="6427788"/>
            <a:ext cx="118872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5" name="Picture 10" descr="knockingLogo-contentsHeader.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5300" y="6505577"/>
            <a:ext cx="2971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427788"/>
            <a:ext cx="118872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Lst>
  <p:hf hdr="0" ftr="0" dt="0"/>
  <p:txStyles>
    <p:titleStyle>
      <a:lvl1pPr algn="l" rtl="0" fontAlgn="base">
        <a:spcBef>
          <a:spcPct val="0"/>
        </a:spcBef>
        <a:spcAft>
          <a:spcPct val="0"/>
        </a:spcAft>
        <a:defRPr sz="3400" kern="1200">
          <a:solidFill>
            <a:srgbClr val="4A749A"/>
          </a:solidFill>
          <a:latin typeface="Calibri" panose="020F0502020204030204" pitchFamily="34" charset="0"/>
          <a:ea typeface="+mj-ea"/>
          <a:cs typeface="+mj-cs"/>
        </a:defRPr>
      </a:lvl1pPr>
      <a:lvl2pPr algn="l" rtl="0" fontAlgn="base">
        <a:spcBef>
          <a:spcPct val="0"/>
        </a:spcBef>
        <a:spcAft>
          <a:spcPct val="0"/>
        </a:spcAft>
        <a:defRPr sz="3400">
          <a:solidFill>
            <a:srgbClr val="4A749A"/>
          </a:solidFill>
          <a:latin typeface="Calibri" pitchFamily="34" charset="0"/>
        </a:defRPr>
      </a:lvl2pPr>
      <a:lvl3pPr algn="l" rtl="0" fontAlgn="base">
        <a:spcBef>
          <a:spcPct val="0"/>
        </a:spcBef>
        <a:spcAft>
          <a:spcPct val="0"/>
        </a:spcAft>
        <a:defRPr sz="3400">
          <a:solidFill>
            <a:srgbClr val="4A749A"/>
          </a:solidFill>
          <a:latin typeface="Calibri" pitchFamily="34" charset="0"/>
        </a:defRPr>
      </a:lvl3pPr>
      <a:lvl4pPr algn="l" rtl="0" fontAlgn="base">
        <a:spcBef>
          <a:spcPct val="0"/>
        </a:spcBef>
        <a:spcAft>
          <a:spcPct val="0"/>
        </a:spcAft>
        <a:defRPr sz="3400">
          <a:solidFill>
            <a:srgbClr val="4A749A"/>
          </a:solidFill>
          <a:latin typeface="Calibri" pitchFamily="34" charset="0"/>
        </a:defRPr>
      </a:lvl4pPr>
      <a:lvl5pPr algn="l" rtl="0" fontAlgn="base">
        <a:spcBef>
          <a:spcPct val="0"/>
        </a:spcBef>
        <a:spcAft>
          <a:spcPct val="0"/>
        </a:spcAft>
        <a:defRPr sz="3400">
          <a:solidFill>
            <a:srgbClr val="4A749A"/>
          </a:solidFill>
          <a:latin typeface="Calibri" pitchFamily="34" charset="0"/>
        </a:defRPr>
      </a:lvl5pPr>
      <a:lvl6pPr marL="457200" algn="l" rtl="0" fontAlgn="base">
        <a:spcBef>
          <a:spcPct val="0"/>
        </a:spcBef>
        <a:spcAft>
          <a:spcPct val="0"/>
        </a:spcAft>
        <a:defRPr sz="3400">
          <a:solidFill>
            <a:srgbClr val="4A749A"/>
          </a:solidFill>
          <a:latin typeface="Calibri" pitchFamily="34" charset="0"/>
        </a:defRPr>
      </a:lvl6pPr>
      <a:lvl7pPr marL="914400" algn="l" rtl="0" fontAlgn="base">
        <a:spcBef>
          <a:spcPct val="0"/>
        </a:spcBef>
        <a:spcAft>
          <a:spcPct val="0"/>
        </a:spcAft>
        <a:defRPr sz="3400">
          <a:solidFill>
            <a:srgbClr val="4A749A"/>
          </a:solidFill>
          <a:latin typeface="Calibri" pitchFamily="34" charset="0"/>
        </a:defRPr>
      </a:lvl7pPr>
      <a:lvl8pPr marL="1371600" algn="l" rtl="0" fontAlgn="base">
        <a:spcBef>
          <a:spcPct val="0"/>
        </a:spcBef>
        <a:spcAft>
          <a:spcPct val="0"/>
        </a:spcAft>
        <a:defRPr sz="3400">
          <a:solidFill>
            <a:srgbClr val="4A749A"/>
          </a:solidFill>
          <a:latin typeface="Calibri" pitchFamily="34" charset="0"/>
        </a:defRPr>
      </a:lvl8pPr>
      <a:lvl9pPr marL="1828800" algn="l" rtl="0" fontAlgn="base">
        <a:spcBef>
          <a:spcPct val="0"/>
        </a:spcBef>
        <a:spcAft>
          <a:spcPct val="0"/>
        </a:spcAft>
        <a:defRPr sz="3400">
          <a:solidFill>
            <a:srgbClr val="4A749A"/>
          </a:solidFill>
          <a:latin typeface="Calibri" pitchFamily="34" charset="0"/>
        </a:defRPr>
      </a:lvl9pPr>
    </p:titleStyle>
    <p:bodyStyle>
      <a:lvl1pPr marL="342900" indent="-342900" algn="l" rtl="0" fontAlgn="base">
        <a:spcBef>
          <a:spcPct val="20000"/>
        </a:spcBef>
        <a:spcAft>
          <a:spcPct val="0"/>
        </a:spcAft>
        <a:buClr>
          <a:srgbClr val="C00000"/>
        </a:buClr>
        <a:buSzPct val="110000"/>
        <a:buFont typeface="Arial" pitchFamily="34" charset="0"/>
        <a:buChar char="•"/>
        <a:defRPr sz="2800" kern="1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lr>
          <a:schemeClr val="tx1"/>
        </a:buClr>
        <a:buFont typeface="Arial" pitchFamily="34" charset="0"/>
        <a:buChar char="•"/>
        <a:defRPr sz="2400" kern="1200">
          <a:solidFill>
            <a:srgbClr val="7F7F7F"/>
          </a:solidFill>
          <a:latin typeface="Calibri" panose="020F0502020204030204"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alibri" panose="020F0502020204030204" pitchFamily="34" charset="0"/>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A5D83-D6EE-0D46-97E5-BD8C3257707D}"/>
              </a:ext>
            </a:extLst>
          </p:cNvPr>
          <p:cNvSpPr>
            <a:spLocks noGrp="1"/>
          </p:cNvSpPr>
          <p:nvPr>
            <p:ph type="title"/>
          </p:nvPr>
        </p:nvSpPr>
        <p:spPr>
          <a:xfrm>
            <a:off x="817245" y="365126"/>
            <a:ext cx="1025271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53595-CFB4-4F42-B39C-95BF25B4B057}"/>
              </a:ext>
            </a:extLst>
          </p:cNvPr>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A088D6-B061-7F4A-9C87-7DDB38C5A0F9}"/>
              </a:ext>
            </a:extLst>
          </p:cNvPr>
          <p:cNvSpPr>
            <a:spLocks noGrp="1"/>
          </p:cNvSpPr>
          <p:nvPr>
            <p:ph type="dt" sz="half" idx="2"/>
          </p:nvPr>
        </p:nvSpPr>
        <p:spPr>
          <a:xfrm>
            <a:off x="817245" y="6356351"/>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fld id="{0CE862C9-745F-D148-9383-9FE007AA26B2}" type="datetimeFigureOut">
              <a:rPr lang="en-US" smtClean="0"/>
              <a:t>4/24/2024</a:t>
            </a:fld>
            <a:endParaRPr lang="en-US"/>
          </a:p>
        </p:txBody>
      </p:sp>
      <p:sp>
        <p:nvSpPr>
          <p:cNvPr id="5" name="Footer Placeholder 4">
            <a:extLst>
              <a:ext uri="{FF2B5EF4-FFF2-40B4-BE49-F238E27FC236}">
                <a16:creationId xmlns:a16="http://schemas.microsoft.com/office/drawing/2014/main" id="{D86C2F4A-951D-5E4E-B60F-E3F96F17D178}"/>
              </a:ext>
            </a:extLst>
          </p:cNvPr>
          <p:cNvSpPr>
            <a:spLocks noGrp="1"/>
          </p:cNvSpPr>
          <p:nvPr>
            <p:ph type="ftr" sz="quarter" idx="3"/>
          </p:nvPr>
        </p:nvSpPr>
        <p:spPr>
          <a:xfrm>
            <a:off x="3937635" y="6356351"/>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DC374-17D3-CB49-B67E-DD6B2AA5441B}"/>
              </a:ext>
            </a:extLst>
          </p:cNvPr>
          <p:cNvSpPr>
            <a:spLocks noGrp="1"/>
          </p:cNvSpPr>
          <p:nvPr>
            <p:ph type="sldNum" sz="quarter" idx="4"/>
          </p:nvPr>
        </p:nvSpPr>
        <p:spPr>
          <a:xfrm>
            <a:off x="8395335" y="6356351"/>
            <a:ext cx="2674620" cy="365125"/>
          </a:xfrm>
          <a:prstGeom prst="rect">
            <a:avLst/>
          </a:prstGeom>
        </p:spPr>
        <p:txBody>
          <a:bodyPr vert="horz" lIns="91440" tIns="45720" rIns="91440" bIns="45720" rtlCol="0" anchor="ctr"/>
          <a:lstStyle>
            <a:lvl1pPr algn="r">
              <a:defRPr sz="1170">
                <a:solidFill>
                  <a:schemeClr val="tx1">
                    <a:tint val="75000"/>
                  </a:schemeClr>
                </a:solidFill>
              </a:defRPr>
            </a:lvl1pPr>
          </a:lstStyle>
          <a:p>
            <a:pPr>
              <a:defRPr/>
            </a:pPr>
            <a:fld id="{CB4C4CED-01C6-4017-8190-58E3F2AB805A}" type="slidenum">
              <a:rPr lang="en-US" smtClean="0"/>
              <a:pPr>
                <a:defRPr/>
              </a:pPr>
              <a:t>‹#›</a:t>
            </a:fld>
            <a:endParaRPr lang="en-US" dirty="0"/>
          </a:p>
        </p:txBody>
      </p:sp>
    </p:spTree>
    <p:extLst>
      <p:ext uri="{BB962C8B-B14F-4D97-AF65-F5344CB8AC3E}">
        <p14:creationId xmlns:p14="http://schemas.microsoft.com/office/powerpoint/2010/main" val="2833385374"/>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382" r:id="rId12"/>
  </p:sldLayoutIdLst>
  <p:hf hdr="0" ftr="0" dt="0"/>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03A4CD-FE79-4028-9257-B333F18B4B65}"/>
              </a:ext>
            </a:extLst>
          </p:cNvPr>
          <p:cNvSpPr/>
          <p:nvPr userDrawn="1"/>
        </p:nvSpPr>
        <p:spPr>
          <a:xfrm>
            <a:off x="0" y="5907024"/>
            <a:ext cx="11887200" cy="950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154" tIns="44577" rIns="89154" bIns="44577" numCol="1" spcCol="0" rtlCol="0" fromWordArt="0" anchor="ctr" anchorCtr="0" forceAA="0" compatLnSpc="1">
            <a:prstTxWarp prst="textNoShape">
              <a:avLst/>
            </a:prstTxWarp>
            <a:noAutofit/>
          </a:bodyPr>
          <a:lstStyle/>
          <a:p>
            <a:pPr algn="ctr"/>
            <a:endParaRPr lang="en-US" noProof="0" dirty="0"/>
          </a:p>
        </p:txBody>
      </p:sp>
      <p:sp>
        <p:nvSpPr>
          <p:cNvPr id="7" name="Rectangle 6">
            <a:extLst>
              <a:ext uri="{FF2B5EF4-FFF2-40B4-BE49-F238E27FC236}">
                <a16:creationId xmlns:a16="http://schemas.microsoft.com/office/drawing/2014/main" id="{F08F9F4D-7DD9-4077-8153-670942A97BEE}"/>
              </a:ext>
            </a:extLst>
          </p:cNvPr>
          <p:cNvSpPr/>
          <p:nvPr userDrawn="1"/>
        </p:nvSpPr>
        <p:spPr>
          <a:xfrm>
            <a:off x="0" y="-12319"/>
            <a:ext cx="11887200" cy="1837944"/>
          </a:xfrm>
          <a:prstGeom prst="rect">
            <a:avLst/>
          </a:prstGeom>
          <a:gradFill>
            <a:gsLst>
              <a:gs pos="100000">
                <a:srgbClr val="FFFFFF"/>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C1E135A5-20A6-4840-A3B8-344FE1147C60}"/>
              </a:ext>
            </a:extLst>
          </p:cNvPr>
          <p:cNvSpPr>
            <a:spLocks noGrp="1"/>
          </p:cNvSpPr>
          <p:nvPr>
            <p:ph type="title"/>
          </p:nvPr>
        </p:nvSpPr>
        <p:spPr>
          <a:xfrm>
            <a:off x="817245" y="365126"/>
            <a:ext cx="1025271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F0C2256-058A-44EB-B01D-495EA67AEBA4}"/>
              </a:ext>
            </a:extLst>
          </p:cNvPr>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9A45EF5-9865-4519-96D5-D0879EED8411}"/>
              </a:ext>
            </a:extLst>
          </p:cNvPr>
          <p:cNvSpPr>
            <a:spLocks noGrp="1"/>
          </p:cNvSpPr>
          <p:nvPr>
            <p:ph type="dt" sz="half" idx="2"/>
          </p:nvPr>
        </p:nvSpPr>
        <p:spPr>
          <a:xfrm>
            <a:off x="8880132" y="6199951"/>
            <a:ext cx="2674620" cy="365125"/>
          </a:xfrm>
          <a:prstGeom prst="rect">
            <a:avLst/>
          </a:prstGeom>
        </p:spPr>
        <p:txBody>
          <a:bodyPr vert="horz" lIns="91440" tIns="45720" rIns="91440" bIns="45720" rtlCol="0" anchor="ctr"/>
          <a:lstStyle>
            <a:lvl1pPr algn="r">
              <a:defRPr sz="878">
                <a:solidFill>
                  <a:schemeClr val="tx2"/>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660F0846-9F3F-48DA-AAD0-37D525DD9AD7}"/>
              </a:ext>
            </a:extLst>
          </p:cNvPr>
          <p:cNvSpPr>
            <a:spLocks noGrp="1"/>
          </p:cNvSpPr>
          <p:nvPr>
            <p:ph type="ftr" sz="quarter" idx="3"/>
          </p:nvPr>
        </p:nvSpPr>
        <p:spPr>
          <a:xfrm>
            <a:off x="3937635" y="6199951"/>
            <a:ext cx="4011930" cy="365125"/>
          </a:xfrm>
          <a:prstGeom prst="rect">
            <a:avLst/>
          </a:prstGeom>
        </p:spPr>
        <p:txBody>
          <a:bodyPr vert="horz" lIns="91440" tIns="45720" rIns="91440" bIns="45720" rtlCol="0" anchor="ctr"/>
          <a:lstStyle>
            <a:lvl1pPr algn="ctr">
              <a:defRPr sz="878">
                <a:solidFill>
                  <a:schemeClr val="tx1"/>
                </a:solidFill>
                <a:latin typeface="+mj-lt"/>
              </a:defRPr>
            </a:lvl1pPr>
          </a:lstStyle>
          <a:p>
            <a:endParaRPr lang="en-US" noProof="0" dirty="0"/>
          </a:p>
        </p:txBody>
      </p:sp>
      <p:sp>
        <p:nvSpPr>
          <p:cNvPr id="6" name="Slide Number Placeholder 5">
            <a:extLst>
              <a:ext uri="{FF2B5EF4-FFF2-40B4-BE49-F238E27FC236}">
                <a16:creationId xmlns:a16="http://schemas.microsoft.com/office/drawing/2014/main" id="{DAD316A1-0B18-4964-AEE0-02122B951967}"/>
              </a:ext>
            </a:extLst>
          </p:cNvPr>
          <p:cNvSpPr>
            <a:spLocks noGrp="1"/>
          </p:cNvSpPr>
          <p:nvPr>
            <p:ph type="sldNum" sz="quarter" idx="4"/>
          </p:nvPr>
        </p:nvSpPr>
        <p:spPr>
          <a:xfrm>
            <a:off x="277077" y="6199951"/>
            <a:ext cx="418897" cy="365125"/>
          </a:xfrm>
          <a:prstGeom prst="rect">
            <a:avLst/>
          </a:prstGeom>
        </p:spPr>
        <p:txBody>
          <a:bodyPr vert="horz" lIns="91440" tIns="45720" rIns="91440" bIns="45720" rtlCol="0" anchor="ctr"/>
          <a:lstStyle>
            <a:lvl1pPr algn="ctr">
              <a:defRPr sz="878">
                <a:solidFill>
                  <a:schemeClr val="tx2"/>
                </a:solidFill>
              </a:defRPr>
            </a:lvl1p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3651821629"/>
      </p:ext>
    </p:extLst>
  </p:cSld>
  <p:clrMap bg1="lt1" tx1="dk1" bg2="lt2" tx2="dk2" accent1="accent1" accent2="accent2" accent3="accent3" accent4="accent4" accent5="accent5" accent6="accent6" hlink="hlink" folHlink="folHlink"/>
  <p:sldLayoutIdLst>
    <p:sldLayoutId id="2147484438" r:id="rId1"/>
    <p:sldLayoutId id="2147484439" r:id="rId2"/>
  </p:sldLayoutIdLst>
  <p:hf hdr="0"/>
  <p:txStyles>
    <p:titleStyle>
      <a:lvl1pPr algn="ctr"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2"/>
          </a:solidFill>
          <a:latin typeface="+mn-lt"/>
          <a:ea typeface="+mn-ea"/>
          <a:cs typeface="+mn-cs"/>
        </a:defRPr>
      </a:lvl1pPr>
      <a:lvl2pPr marL="668655" indent="-222885" algn="l" defTabSz="891540" rtl="0" eaLnBrk="1" latinLnBrk="0" hangingPunct="1">
        <a:lnSpc>
          <a:spcPct val="90000"/>
        </a:lnSpc>
        <a:spcBef>
          <a:spcPts val="488"/>
        </a:spcBef>
        <a:buFont typeface="Arial" panose="020B0604020202020204" pitchFamily="34" charset="0"/>
        <a:buChar char="•"/>
        <a:defRPr sz="2340" kern="1200">
          <a:solidFill>
            <a:schemeClr val="tx2"/>
          </a:solidFill>
          <a:latin typeface="+mn-lt"/>
          <a:ea typeface="+mn-ea"/>
          <a:cs typeface="+mn-cs"/>
        </a:defRPr>
      </a:lvl2pPr>
      <a:lvl3pPr marL="1114425" indent="-222885" algn="l" defTabSz="891540" rtl="0" eaLnBrk="1" latinLnBrk="0" hangingPunct="1">
        <a:lnSpc>
          <a:spcPct val="90000"/>
        </a:lnSpc>
        <a:spcBef>
          <a:spcPts val="488"/>
        </a:spcBef>
        <a:buFont typeface="Arial" panose="020B0604020202020204" pitchFamily="34" charset="0"/>
        <a:buChar char="•"/>
        <a:defRPr sz="1950" kern="1200">
          <a:solidFill>
            <a:schemeClr val="tx2"/>
          </a:solidFill>
          <a:latin typeface="+mn-lt"/>
          <a:ea typeface="+mn-ea"/>
          <a:cs typeface="+mn-cs"/>
        </a:defRPr>
      </a:lvl3pPr>
      <a:lvl4pPr marL="1560195" indent="-222885" algn="l" defTabSz="891540" rtl="0" eaLnBrk="1" latinLnBrk="0" hangingPunct="1">
        <a:lnSpc>
          <a:spcPct val="90000"/>
        </a:lnSpc>
        <a:spcBef>
          <a:spcPts val="488"/>
        </a:spcBef>
        <a:buFont typeface="Arial" panose="020B0604020202020204" pitchFamily="34" charset="0"/>
        <a:buChar char="•"/>
        <a:defRPr sz="1755" kern="1200">
          <a:solidFill>
            <a:schemeClr val="tx2"/>
          </a:solidFill>
          <a:latin typeface="+mn-lt"/>
          <a:ea typeface="+mn-ea"/>
          <a:cs typeface="+mn-cs"/>
        </a:defRPr>
      </a:lvl4pPr>
      <a:lvl5pPr marL="2005965" indent="-222885" algn="l" defTabSz="891540" rtl="0" eaLnBrk="1" latinLnBrk="0" hangingPunct="1">
        <a:lnSpc>
          <a:spcPct val="90000"/>
        </a:lnSpc>
        <a:spcBef>
          <a:spcPts val="488"/>
        </a:spcBef>
        <a:buFont typeface="Arial" panose="020B0604020202020204" pitchFamily="34" charset="0"/>
        <a:buChar char="•"/>
        <a:defRPr sz="1755" kern="1200">
          <a:solidFill>
            <a:schemeClr val="tx2"/>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ru-RU"/>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hyperlink" Target="https://www.ramapo.edu/grant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2773365" y="1219200"/>
            <a:ext cx="812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kumimoji="1" lang="en-US" altLang="en-US" sz="2400">
              <a:latin typeface="Times New Roman" pitchFamily="18" charset="0"/>
            </a:endParaRPr>
          </a:p>
        </p:txBody>
      </p:sp>
      <p:sp>
        <p:nvSpPr>
          <p:cNvPr id="16391" name="Text Box 7"/>
          <p:cNvSpPr txBox="1">
            <a:spLocks noChangeArrowheads="1"/>
          </p:cNvSpPr>
          <p:nvPr/>
        </p:nvSpPr>
        <p:spPr bwMode="auto">
          <a:xfrm>
            <a:off x="990600" y="1905000"/>
            <a:ext cx="6248401" cy="1569660"/>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kumimoji="1" lang="en-US" sz="4800" dirty="0">
                <a:latin typeface="+mj-lt"/>
                <a:cs typeface="+mn-cs"/>
              </a:rPr>
              <a:t>FY25 Faculty Assembly</a:t>
            </a:r>
          </a:p>
        </p:txBody>
      </p:sp>
      <p:sp>
        <p:nvSpPr>
          <p:cNvPr id="2" name="TextBox 1"/>
          <p:cNvSpPr txBox="1"/>
          <p:nvPr/>
        </p:nvSpPr>
        <p:spPr>
          <a:xfrm>
            <a:off x="1928418" y="4800600"/>
            <a:ext cx="3988592" cy="1107996"/>
          </a:xfrm>
          <a:prstGeom prst="rect">
            <a:avLst/>
          </a:prstGeom>
          <a:noFill/>
        </p:spPr>
        <p:txBody>
          <a:bodyPr wrap="none">
            <a:spAutoFit/>
          </a:bodyPr>
          <a:lstStyle/>
          <a:p>
            <a:pPr algn="ctr">
              <a:defRPr/>
            </a:pPr>
            <a:r>
              <a:rPr kumimoji="1" lang="en-US" sz="4800" dirty="0">
                <a:latin typeface="Arial" charset="0"/>
                <a:cs typeface="+mn-cs"/>
              </a:rPr>
              <a:t>April 24, 2024</a:t>
            </a:r>
          </a:p>
          <a:p>
            <a:pPr algn="ctr">
              <a:defRPr/>
            </a:pPr>
            <a:endParaRPr lang="en-US" dirty="0">
              <a:latin typeface="Arial" charset="0"/>
              <a:cs typeface="+mn-cs"/>
            </a:endParaRPr>
          </a:p>
        </p:txBody>
      </p:sp>
      <p:sp>
        <p:nvSpPr>
          <p:cNvPr id="286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E7CE25-3E54-4F46-B712-B0B364ABED7C}" type="slidenum">
              <a:rPr lang="en-US" altLang="en-US">
                <a:solidFill>
                  <a:srgbClr val="FFFFFF"/>
                </a:solidFill>
              </a:rPr>
              <a:pPr eaLnBrk="1" hangingPunct="1"/>
              <a:t>1</a:t>
            </a:fld>
            <a:endParaRPr lang="en-US" altLang="en-US">
              <a:solidFill>
                <a:srgbClr val="FFFFFF"/>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txBox="1">
            <a:spLocks noGrp="1"/>
          </p:cNvSpPr>
          <p:nvPr>
            <p:ph type="title"/>
          </p:nvPr>
        </p:nvSpPr>
        <p:spPr>
          <a:xfrm>
            <a:off x="228600" y="685800"/>
            <a:ext cx="8462876" cy="473073"/>
          </a:xfrm>
        </p:spPr>
        <p:txBody>
          <a:bodyPr>
            <a:noAutofit/>
          </a:bodyPr>
          <a:lstStyle/>
          <a:p>
            <a:pPr>
              <a:buClr>
                <a:srgbClr val="000000"/>
              </a:buClr>
              <a:defRPr/>
            </a:pPr>
            <a:r>
              <a:rPr lang="en-US" altLang="en-US" sz="4000" dirty="0">
                <a:sym typeface="Calibri" pitchFamily="34" charset="0"/>
              </a:rPr>
              <a:t>FY25 Budget Assumptions</a:t>
            </a:r>
          </a:p>
        </p:txBody>
      </p:sp>
      <p:sp>
        <p:nvSpPr>
          <p:cNvPr id="757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376" indent="-278606" eaLnBrk="0" hangingPunct="0">
              <a:defRPr>
                <a:solidFill>
                  <a:schemeClr val="tx1"/>
                </a:solidFill>
                <a:latin typeface="Arial" pitchFamily="34" charset="0"/>
              </a:defRPr>
            </a:lvl2pPr>
            <a:lvl3pPr marL="1114425" indent="-222885" eaLnBrk="0" hangingPunct="0">
              <a:defRPr>
                <a:solidFill>
                  <a:schemeClr val="tx1"/>
                </a:solidFill>
                <a:latin typeface="Arial" pitchFamily="34" charset="0"/>
              </a:defRPr>
            </a:lvl3pPr>
            <a:lvl4pPr marL="1560195" indent="-222885" eaLnBrk="0" hangingPunct="0">
              <a:defRPr>
                <a:solidFill>
                  <a:schemeClr val="tx1"/>
                </a:solidFill>
                <a:latin typeface="Arial" pitchFamily="34" charset="0"/>
              </a:defRPr>
            </a:lvl4pPr>
            <a:lvl5pPr marL="2005965" indent="-222885" eaLnBrk="0" hangingPunct="0">
              <a:defRPr>
                <a:solidFill>
                  <a:schemeClr val="tx1"/>
                </a:solidFill>
                <a:latin typeface="Arial" pitchFamily="34" charset="0"/>
              </a:defRPr>
            </a:lvl5pPr>
            <a:lvl6pPr marL="2451735" indent="-222885" eaLnBrk="0" fontAlgn="base" hangingPunct="0">
              <a:spcBef>
                <a:spcPct val="0"/>
              </a:spcBef>
              <a:spcAft>
                <a:spcPct val="0"/>
              </a:spcAft>
              <a:defRPr>
                <a:solidFill>
                  <a:schemeClr val="tx1"/>
                </a:solidFill>
                <a:latin typeface="Arial" pitchFamily="34" charset="0"/>
              </a:defRPr>
            </a:lvl6pPr>
            <a:lvl7pPr marL="2897505" indent="-222885" eaLnBrk="0" fontAlgn="base" hangingPunct="0">
              <a:spcBef>
                <a:spcPct val="0"/>
              </a:spcBef>
              <a:spcAft>
                <a:spcPct val="0"/>
              </a:spcAft>
              <a:defRPr>
                <a:solidFill>
                  <a:schemeClr val="tx1"/>
                </a:solidFill>
                <a:latin typeface="Arial" pitchFamily="34" charset="0"/>
              </a:defRPr>
            </a:lvl7pPr>
            <a:lvl8pPr marL="3343275" indent="-222885" eaLnBrk="0" fontAlgn="base" hangingPunct="0">
              <a:spcBef>
                <a:spcPct val="0"/>
              </a:spcBef>
              <a:spcAft>
                <a:spcPct val="0"/>
              </a:spcAft>
              <a:defRPr>
                <a:solidFill>
                  <a:schemeClr val="tx1"/>
                </a:solidFill>
                <a:latin typeface="Arial" pitchFamily="34" charset="0"/>
              </a:defRPr>
            </a:lvl8pPr>
            <a:lvl9pPr marL="3789045" indent="-222885" eaLnBrk="0" fontAlgn="base" hangingPunct="0">
              <a:spcBef>
                <a:spcPct val="0"/>
              </a:spcBef>
              <a:spcAft>
                <a:spcPct val="0"/>
              </a:spcAft>
              <a:defRPr>
                <a:solidFill>
                  <a:schemeClr val="tx1"/>
                </a:solidFill>
                <a:latin typeface="Arial" pitchFamily="34" charset="0"/>
              </a:defRPr>
            </a:lvl9pPr>
          </a:lstStyle>
          <a:p>
            <a:pPr eaLnBrk="1" hangingPunct="1"/>
            <a:fld id="{6A417E35-A79F-4A6B-A9DC-6027F9F4570A}" type="slidenum">
              <a:rPr lang="en-US" altLang="en-US">
                <a:solidFill>
                  <a:srgbClr val="898989"/>
                </a:solidFill>
              </a:rPr>
              <a:pPr eaLnBrk="1" hangingPunct="1"/>
              <a:t>10</a:t>
            </a:fld>
            <a:endParaRPr lang="en-US" altLang="en-US">
              <a:solidFill>
                <a:srgbClr val="898989"/>
              </a:solidFill>
            </a:endParaRPr>
          </a:p>
        </p:txBody>
      </p:sp>
      <p:sp>
        <p:nvSpPr>
          <p:cNvPr id="3" name="Content Placeholder 2"/>
          <p:cNvSpPr>
            <a:spLocks noGrp="1"/>
          </p:cNvSpPr>
          <p:nvPr>
            <p:ph idx="4294967295"/>
          </p:nvPr>
        </p:nvSpPr>
        <p:spPr>
          <a:xfrm>
            <a:off x="228600" y="1524000"/>
            <a:ext cx="11018837" cy="5334000"/>
          </a:xfrm>
        </p:spPr>
        <p:txBody>
          <a:bodyPr rtlCol="0">
            <a:noAutofit/>
          </a:bodyPr>
          <a:lstStyle/>
          <a:p>
            <a:pPr marL="0" indent="0" algn="l">
              <a:buNone/>
            </a:pPr>
            <a:r>
              <a:rPr lang="en-US" sz="2000" b="0" i="0" u="none" strike="noStrike" baseline="0" dirty="0">
                <a:solidFill>
                  <a:srgbClr val="000000"/>
                </a:solidFill>
                <a:latin typeface="ArialMT"/>
              </a:rPr>
              <a:t>• Tuition waivers up approximately 17% from FY24 actuals</a:t>
            </a:r>
          </a:p>
          <a:p>
            <a:pPr marL="0" indent="0" algn="l">
              <a:buNone/>
            </a:pPr>
            <a:r>
              <a:rPr lang="en-US" sz="2000" b="0" i="0" u="none" strike="noStrike" baseline="0" dirty="0">
                <a:solidFill>
                  <a:srgbClr val="000000"/>
                </a:solidFill>
                <a:latin typeface="ArialMT"/>
              </a:rPr>
              <a:t>• Undergraduate enrollment (FTE) for FY25 Fall is budgeted 4.4% higher than</a:t>
            </a:r>
          </a:p>
          <a:p>
            <a:pPr marL="0" indent="0" algn="l">
              <a:buNone/>
            </a:pPr>
            <a:r>
              <a:rPr lang="en-US" sz="2000" b="0" i="0" u="none" strike="noStrike" baseline="0" dirty="0">
                <a:solidFill>
                  <a:srgbClr val="000000"/>
                </a:solidFill>
                <a:latin typeface="ArialMT"/>
              </a:rPr>
              <a:t>  FY24 Fall actuals. </a:t>
            </a:r>
            <a:r>
              <a:rPr lang="en-US" sz="2000" b="1" i="0" u="none" strike="noStrike" baseline="0" dirty="0">
                <a:solidFill>
                  <a:srgbClr val="000000"/>
                </a:solidFill>
                <a:latin typeface="Arial-BoldMT"/>
              </a:rPr>
              <a:t>Ability to estimate significantly impacted by FAFSA delays</a:t>
            </a:r>
          </a:p>
          <a:p>
            <a:pPr marL="0" indent="0" algn="l">
              <a:buNone/>
            </a:pPr>
            <a:r>
              <a:rPr lang="en-US" sz="2000" b="0" i="0" u="none" strike="noStrike" baseline="0" dirty="0">
                <a:solidFill>
                  <a:srgbClr val="000000"/>
                </a:solidFill>
                <a:latin typeface="ArialMT"/>
              </a:rPr>
              <a:t>• Graduate enrollment (credit hours) is budgeted to decrease for FY25 compared to FY24 actuals</a:t>
            </a:r>
          </a:p>
          <a:p>
            <a:pPr marL="0" indent="0" algn="l">
              <a:buNone/>
            </a:pPr>
            <a:r>
              <a:rPr lang="en-US" sz="2000" b="0" i="0" u="none" strike="noStrike" baseline="0" dirty="0">
                <a:solidFill>
                  <a:srgbClr val="000000"/>
                </a:solidFill>
                <a:latin typeface="ArialMT"/>
              </a:rPr>
              <a:t>• Housing for FY25 Fall and Spring is budgeted at 72.7% average occupancy</a:t>
            </a:r>
          </a:p>
          <a:p>
            <a:pPr marL="0" indent="0" algn="l">
              <a:buNone/>
            </a:pPr>
            <a:r>
              <a:rPr lang="en-US" sz="2000" b="0" i="0" u="none" strike="noStrike" baseline="0" dirty="0">
                <a:solidFill>
                  <a:srgbClr val="000000"/>
                </a:solidFill>
                <a:latin typeface="ArialMT"/>
              </a:rPr>
              <a:t>   as compared to FY24 which had an approximate occupancy of 69.3%</a:t>
            </a:r>
          </a:p>
          <a:p>
            <a:pPr marL="0" indent="0" algn="l">
              <a:buNone/>
            </a:pPr>
            <a:r>
              <a:rPr lang="en-US" sz="2000" b="0" i="0" u="none" strike="noStrike" baseline="0" dirty="0">
                <a:solidFill>
                  <a:srgbClr val="000000"/>
                </a:solidFill>
                <a:latin typeface="ArialMT"/>
              </a:rPr>
              <a:t>• Deliberate position review and controls, </a:t>
            </a:r>
            <a:r>
              <a:rPr lang="en-US" sz="2000" b="1" i="0" u="none" strike="noStrike" baseline="0" dirty="0">
                <a:solidFill>
                  <a:srgbClr val="000000"/>
                </a:solidFill>
                <a:latin typeface="Arial-BoldMT"/>
              </a:rPr>
              <a:t>significant </a:t>
            </a:r>
            <a:r>
              <a:rPr lang="en-US" sz="2000" b="0" i="0" u="none" strike="noStrike" baseline="0" dirty="0">
                <a:solidFill>
                  <a:srgbClr val="000000"/>
                </a:solidFill>
                <a:latin typeface="ArialMT"/>
              </a:rPr>
              <a:t>number of positions frozen</a:t>
            </a:r>
            <a:endParaRPr lang="en-US" sz="2000" b="0" i="0" u="none" strike="noStrike" baseline="0" dirty="0">
              <a:latin typeface="ArialMT"/>
            </a:endParaRPr>
          </a:p>
        </p:txBody>
      </p:sp>
    </p:spTree>
    <p:extLst>
      <p:ext uri="{BB962C8B-B14F-4D97-AF65-F5344CB8AC3E}">
        <p14:creationId xmlns:p14="http://schemas.microsoft.com/office/powerpoint/2010/main" val="374180986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A250-9138-4B37-9475-C62045FBAD20}"/>
              </a:ext>
            </a:extLst>
          </p:cNvPr>
          <p:cNvSpPr>
            <a:spLocks noGrp="1"/>
          </p:cNvSpPr>
          <p:nvPr>
            <p:ph type="title"/>
          </p:nvPr>
        </p:nvSpPr>
        <p:spPr>
          <a:xfrm>
            <a:off x="232292" y="-129576"/>
            <a:ext cx="8462876" cy="1325563"/>
          </a:xfrm>
        </p:spPr>
        <p:txBody>
          <a:bodyPr/>
          <a:lstStyle/>
          <a:p>
            <a:r>
              <a:rPr lang="en-US" dirty="0"/>
              <a:t>Budget Development</a:t>
            </a:r>
          </a:p>
        </p:txBody>
      </p:sp>
      <p:sp>
        <p:nvSpPr>
          <p:cNvPr id="4" name="Slide Number Placeholder 3">
            <a:extLst>
              <a:ext uri="{FF2B5EF4-FFF2-40B4-BE49-F238E27FC236}">
                <a16:creationId xmlns:a16="http://schemas.microsoft.com/office/drawing/2014/main" id="{AB3E914D-B58D-4092-9F13-ECA96D520E5C}"/>
              </a:ext>
            </a:extLst>
          </p:cNvPr>
          <p:cNvSpPr>
            <a:spLocks noGrp="1"/>
          </p:cNvSpPr>
          <p:nvPr>
            <p:ph type="sldNum" sz="quarter" idx="12"/>
          </p:nvPr>
        </p:nvSpPr>
        <p:spPr/>
        <p:txBody>
          <a:bodyPr/>
          <a:lstStyle/>
          <a:p>
            <a:pPr>
              <a:defRPr/>
            </a:pPr>
            <a:fld id="{94529B40-B01F-4CE4-9781-DC8F9C5BFDED}" type="slidenum">
              <a:rPr lang="en-US" smtClean="0"/>
              <a:pPr>
                <a:defRPr/>
              </a:pPr>
              <a:t>11</a:t>
            </a:fld>
            <a:endParaRPr lang="en-US" dirty="0"/>
          </a:p>
        </p:txBody>
      </p:sp>
      <p:sp>
        <p:nvSpPr>
          <p:cNvPr id="6" name="Oval 5">
            <a:extLst>
              <a:ext uri="{FF2B5EF4-FFF2-40B4-BE49-F238E27FC236}">
                <a16:creationId xmlns:a16="http://schemas.microsoft.com/office/drawing/2014/main" id="{8C0790E7-D693-4DF3-ACFF-EA09158ABC9F}"/>
              </a:ext>
            </a:extLst>
          </p:cNvPr>
          <p:cNvSpPr/>
          <p:nvPr/>
        </p:nvSpPr>
        <p:spPr>
          <a:xfrm>
            <a:off x="3447330" y="1766763"/>
            <a:ext cx="3935760" cy="1366837"/>
          </a:xfrm>
          <a:prstGeom prst="ellipse">
            <a:avLst/>
          </a:prstGeom>
        </p:spPr>
        <p:style>
          <a:lnRef idx="0">
            <a:schemeClr val="dk2">
              <a:hueOff val="0"/>
              <a:satOff val="0"/>
              <a:lumOff val="0"/>
              <a:alphaOff val="0"/>
            </a:schemeClr>
          </a:lnRef>
          <a:fillRef idx="1">
            <a:schemeClr val="dk2">
              <a:tint val="50000"/>
              <a:alpha val="40000"/>
              <a:hueOff val="0"/>
              <a:satOff val="0"/>
              <a:lumOff val="0"/>
              <a:alphaOff val="0"/>
            </a:schemeClr>
          </a:fillRef>
          <a:effectRef idx="0">
            <a:schemeClr val="dk2">
              <a:tint val="50000"/>
              <a:alpha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Arrow: Down 13">
            <a:extLst>
              <a:ext uri="{FF2B5EF4-FFF2-40B4-BE49-F238E27FC236}">
                <a16:creationId xmlns:a16="http://schemas.microsoft.com/office/drawing/2014/main" id="{01E1D1FA-DACC-4EA9-BCB1-380FB3DBB9F3}"/>
              </a:ext>
            </a:extLst>
          </p:cNvPr>
          <p:cNvSpPr/>
          <p:nvPr/>
        </p:nvSpPr>
        <p:spPr>
          <a:xfrm>
            <a:off x="5039940" y="5562600"/>
            <a:ext cx="762744" cy="488156"/>
          </a:xfrm>
          <a:prstGeom prst="downArrow">
            <a:avLst/>
          </a:prstGeom>
          <a:solidFill>
            <a:schemeClr val="tx2"/>
          </a:solidFill>
          <a:ln>
            <a:solidFill>
              <a:schemeClr val="tx2"/>
            </a:solidFill>
          </a:ln>
        </p:spPr>
        <p:style>
          <a:lnRef idx="2">
            <a:scrgbClr r="0" g="0" b="0"/>
          </a:lnRef>
          <a:fillRef idx="1">
            <a:scrgbClr r="0" g="0" b="0"/>
          </a:fillRef>
          <a:effectRef idx="0">
            <a:schemeClr val="dk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DE033ACE-2E37-4BF0-8A5B-2B257BAD7B7F}"/>
              </a:ext>
            </a:extLst>
          </p:cNvPr>
          <p:cNvSpPr/>
          <p:nvPr/>
        </p:nvSpPr>
        <p:spPr>
          <a:xfrm>
            <a:off x="3637401" y="5799711"/>
            <a:ext cx="3661172" cy="915293"/>
          </a:xfrm>
          <a:custGeom>
            <a:avLst/>
            <a:gdLst>
              <a:gd name="connsiteX0" fmla="*/ 0 w 3661172"/>
              <a:gd name="connsiteY0" fmla="*/ 0 h 915293"/>
              <a:gd name="connsiteX1" fmla="*/ 3661172 w 3661172"/>
              <a:gd name="connsiteY1" fmla="*/ 0 h 915293"/>
              <a:gd name="connsiteX2" fmla="*/ 3661172 w 3661172"/>
              <a:gd name="connsiteY2" fmla="*/ 915293 h 915293"/>
              <a:gd name="connsiteX3" fmla="*/ 0 w 3661172"/>
              <a:gd name="connsiteY3" fmla="*/ 915293 h 915293"/>
              <a:gd name="connsiteX4" fmla="*/ 0 w 3661172"/>
              <a:gd name="connsiteY4" fmla="*/ 0 h 91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172" h="915293">
                <a:moveTo>
                  <a:pt x="0" y="0"/>
                </a:moveTo>
                <a:lnTo>
                  <a:pt x="3661172" y="0"/>
                </a:lnTo>
                <a:lnTo>
                  <a:pt x="3661172" y="915293"/>
                </a:lnTo>
                <a:lnTo>
                  <a:pt x="0" y="915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Balanced Budget</a:t>
            </a:r>
          </a:p>
        </p:txBody>
      </p:sp>
      <p:sp>
        <p:nvSpPr>
          <p:cNvPr id="16" name="Freeform: Shape 15">
            <a:extLst>
              <a:ext uri="{FF2B5EF4-FFF2-40B4-BE49-F238E27FC236}">
                <a16:creationId xmlns:a16="http://schemas.microsoft.com/office/drawing/2014/main" id="{AF08C6ED-0316-4618-9230-CDD6AEDC2661}"/>
              </a:ext>
            </a:extLst>
          </p:cNvPr>
          <p:cNvSpPr/>
          <p:nvPr/>
        </p:nvSpPr>
        <p:spPr>
          <a:xfrm>
            <a:off x="4822192" y="3669234"/>
            <a:ext cx="1142999" cy="1140610"/>
          </a:xfrm>
          <a:custGeom>
            <a:avLst/>
            <a:gdLst>
              <a:gd name="connsiteX0" fmla="*/ 0 w 1142999"/>
              <a:gd name="connsiteY0" fmla="*/ 570305 h 1140610"/>
              <a:gd name="connsiteX1" fmla="*/ 571500 w 1142999"/>
              <a:gd name="connsiteY1" fmla="*/ 0 h 1140610"/>
              <a:gd name="connsiteX2" fmla="*/ 1143000 w 1142999"/>
              <a:gd name="connsiteY2" fmla="*/ 570305 h 1140610"/>
              <a:gd name="connsiteX3" fmla="*/ 571500 w 1142999"/>
              <a:gd name="connsiteY3" fmla="*/ 1140610 h 1140610"/>
              <a:gd name="connsiteX4" fmla="*/ 0 w 1142999"/>
              <a:gd name="connsiteY4" fmla="*/ 570305 h 114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999" h="1140610">
                <a:moveTo>
                  <a:pt x="0" y="570305"/>
                </a:moveTo>
                <a:cubicBezTo>
                  <a:pt x="0" y="255334"/>
                  <a:pt x="255869" y="0"/>
                  <a:pt x="571500" y="0"/>
                </a:cubicBezTo>
                <a:cubicBezTo>
                  <a:pt x="887131" y="0"/>
                  <a:pt x="1143000" y="255334"/>
                  <a:pt x="1143000" y="570305"/>
                </a:cubicBezTo>
                <a:cubicBezTo>
                  <a:pt x="1143000" y="885276"/>
                  <a:pt x="887131" y="1140610"/>
                  <a:pt x="571500" y="1140610"/>
                </a:cubicBezTo>
                <a:cubicBezTo>
                  <a:pt x="255869" y="1140610"/>
                  <a:pt x="0" y="885276"/>
                  <a:pt x="0" y="570305"/>
                </a:cubicBezTo>
                <a:close/>
              </a:path>
            </a:pathLst>
          </a:custGeom>
          <a:ln>
            <a:noFill/>
          </a:ln>
          <a:effectLst>
            <a:outerShdw blurRad="50800" dist="38100" dir="2700000" algn="tl" rotWithShape="0">
              <a:prstClr val="black">
                <a:alpha val="40000"/>
              </a:prstClr>
            </a:outerShdw>
          </a:effectLst>
        </p:spPr>
        <p:style>
          <a:lnRef idx="2">
            <a:scrgbClr r="0" g="0" b="0"/>
          </a:lnRef>
          <a:fillRef idx="1">
            <a:schemeClr val="dk2">
              <a:hueOff val="0"/>
              <a:satOff val="0"/>
              <a:lumOff val="0"/>
              <a:alphaOff val="0"/>
            </a:schemeClr>
          </a:fillRef>
          <a:effectRef idx="0">
            <a:scrgbClr r="0" g="0" b="0"/>
          </a:effectRef>
          <a:fontRef idx="minor">
            <a:schemeClr val="lt1"/>
          </a:fontRef>
        </p:style>
        <p:txBody>
          <a:bodyPr spcFirstLastPara="0" vert="horz" wrap="square" lIns="185168" tIns="184818" rIns="185168" bIns="184818" numCol="1" spcCol="1270" anchor="ctr" anchorCtr="0">
            <a:noAutofit/>
          </a:bodyPr>
          <a:lstStyle/>
          <a:p>
            <a:pPr marL="0" lvl="0" indent="0" algn="ctr" defTabSz="622300">
              <a:lnSpc>
                <a:spcPct val="90000"/>
              </a:lnSpc>
              <a:spcBef>
                <a:spcPct val="0"/>
              </a:spcBef>
              <a:spcAft>
                <a:spcPct val="35000"/>
              </a:spcAft>
              <a:buNone/>
            </a:pPr>
            <a:r>
              <a:rPr lang="en-US" sz="1400" kern="1200" dirty="0"/>
              <a:t>State Funding</a:t>
            </a:r>
          </a:p>
        </p:txBody>
      </p:sp>
      <p:sp>
        <p:nvSpPr>
          <p:cNvPr id="17" name="Freeform: Shape 16">
            <a:extLst>
              <a:ext uri="{FF2B5EF4-FFF2-40B4-BE49-F238E27FC236}">
                <a16:creationId xmlns:a16="http://schemas.microsoft.com/office/drawing/2014/main" id="{89A4EEB3-2CB7-4404-B780-95FBF481C713}"/>
              </a:ext>
            </a:extLst>
          </p:cNvPr>
          <p:cNvSpPr/>
          <p:nvPr/>
        </p:nvSpPr>
        <p:spPr>
          <a:xfrm>
            <a:off x="3927716" y="3061837"/>
            <a:ext cx="1278564" cy="1196734"/>
          </a:xfrm>
          <a:custGeom>
            <a:avLst/>
            <a:gdLst>
              <a:gd name="connsiteX0" fmla="*/ 0 w 912757"/>
              <a:gd name="connsiteY0" fmla="*/ 457086 h 914171"/>
              <a:gd name="connsiteX1" fmla="*/ 456379 w 912757"/>
              <a:gd name="connsiteY1" fmla="*/ 0 h 914171"/>
              <a:gd name="connsiteX2" fmla="*/ 912758 w 912757"/>
              <a:gd name="connsiteY2" fmla="*/ 457086 h 914171"/>
              <a:gd name="connsiteX3" fmla="*/ 456379 w 912757"/>
              <a:gd name="connsiteY3" fmla="*/ 914172 h 914171"/>
              <a:gd name="connsiteX4" fmla="*/ 0 w 912757"/>
              <a:gd name="connsiteY4" fmla="*/ 457086 h 91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57" h="914171">
                <a:moveTo>
                  <a:pt x="0" y="457086"/>
                </a:moveTo>
                <a:cubicBezTo>
                  <a:pt x="0" y="204644"/>
                  <a:pt x="204328" y="0"/>
                  <a:pt x="456379" y="0"/>
                </a:cubicBezTo>
                <a:cubicBezTo>
                  <a:pt x="708430" y="0"/>
                  <a:pt x="912758" y="204644"/>
                  <a:pt x="912758" y="457086"/>
                </a:cubicBezTo>
                <a:cubicBezTo>
                  <a:pt x="912758" y="709528"/>
                  <a:pt x="708430" y="914172"/>
                  <a:pt x="456379" y="914172"/>
                </a:cubicBezTo>
                <a:cubicBezTo>
                  <a:pt x="204328" y="914172"/>
                  <a:pt x="0" y="709528"/>
                  <a:pt x="0" y="457086"/>
                </a:cubicBezTo>
                <a:close/>
              </a:path>
            </a:pathLst>
          </a:custGeom>
          <a:ln>
            <a:noFill/>
          </a:ln>
          <a:effectLst>
            <a:outerShdw blurRad="50800" dist="38100" dir="2700000" algn="tl" rotWithShape="0">
              <a:prstClr val="black">
                <a:alpha val="40000"/>
              </a:prstClr>
            </a:outerShdw>
          </a:effectLst>
        </p:spPr>
        <p:style>
          <a:lnRef idx="2">
            <a:scrgbClr r="0" g="0" b="0"/>
          </a:lnRef>
          <a:fillRef idx="1">
            <a:schemeClr val="dk2">
              <a:hueOff val="0"/>
              <a:satOff val="0"/>
              <a:lumOff val="0"/>
              <a:alphaOff val="0"/>
            </a:schemeClr>
          </a:fillRef>
          <a:effectRef idx="0">
            <a:scrgbClr r="0" g="0" b="0"/>
          </a:effectRef>
          <a:fontRef idx="minor">
            <a:schemeClr val="lt1"/>
          </a:fontRef>
        </p:style>
        <p:txBody>
          <a:bodyPr spcFirstLastPara="0" vert="horz" wrap="square" lIns="146370" tIns="146577" rIns="146370" bIns="146577" numCol="1" spcCol="1270" anchor="ctr" anchorCtr="0">
            <a:noAutofit/>
          </a:bodyPr>
          <a:lstStyle/>
          <a:p>
            <a:pPr marL="0" lvl="0" indent="0" algn="ctr" defTabSz="444500">
              <a:lnSpc>
                <a:spcPct val="90000"/>
              </a:lnSpc>
              <a:spcBef>
                <a:spcPct val="0"/>
              </a:spcBef>
              <a:spcAft>
                <a:spcPct val="35000"/>
              </a:spcAft>
              <a:buNone/>
            </a:pPr>
            <a:r>
              <a:rPr lang="en-US" sz="1400" kern="1200" dirty="0"/>
              <a:t>Enrollment trends</a:t>
            </a:r>
          </a:p>
        </p:txBody>
      </p:sp>
      <p:sp>
        <p:nvSpPr>
          <p:cNvPr id="18" name="Freeform: Shape 17">
            <a:extLst>
              <a:ext uri="{FF2B5EF4-FFF2-40B4-BE49-F238E27FC236}">
                <a16:creationId xmlns:a16="http://schemas.microsoft.com/office/drawing/2014/main" id="{5FF81575-8760-4FE5-B26C-7C8875DCBA29}"/>
              </a:ext>
            </a:extLst>
          </p:cNvPr>
          <p:cNvSpPr/>
          <p:nvPr/>
        </p:nvSpPr>
        <p:spPr>
          <a:xfrm>
            <a:off x="5537796" y="3124592"/>
            <a:ext cx="1198634" cy="1071224"/>
          </a:xfrm>
          <a:custGeom>
            <a:avLst/>
            <a:gdLst>
              <a:gd name="connsiteX0" fmla="*/ 0 w 912757"/>
              <a:gd name="connsiteY0" fmla="*/ 457086 h 914171"/>
              <a:gd name="connsiteX1" fmla="*/ 456379 w 912757"/>
              <a:gd name="connsiteY1" fmla="*/ 0 h 914171"/>
              <a:gd name="connsiteX2" fmla="*/ 912758 w 912757"/>
              <a:gd name="connsiteY2" fmla="*/ 457086 h 914171"/>
              <a:gd name="connsiteX3" fmla="*/ 456379 w 912757"/>
              <a:gd name="connsiteY3" fmla="*/ 914172 h 914171"/>
              <a:gd name="connsiteX4" fmla="*/ 0 w 912757"/>
              <a:gd name="connsiteY4" fmla="*/ 457086 h 91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57" h="914171">
                <a:moveTo>
                  <a:pt x="0" y="457086"/>
                </a:moveTo>
                <a:cubicBezTo>
                  <a:pt x="0" y="204644"/>
                  <a:pt x="204328" y="0"/>
                  <a:pt x="456379" y="0"/>
                </a:cubicBezTo>
                <a:cubicBezTo>
                  <a:pt x="708430" y="0"/>
                  <a:pt x="912758" y="204644"/>
                  <a:pt x="912758" y="457086"/>
                </a:cubicBezTo>
                <a:cubicBezTo>
                  <a:pt x="912758" y="709528"/>
                  <a:pt x="708430" y="914172"/>
                  <a:pt x="456379" y="914172"/>
                </a:cubicBezTo>
                <a:cubicBezTo>
                  <a:pt x="204328" y="914172"/>
                  <a:pt x="0" y="709528"/>
                  <a:pt x="0" y="457086"/>
                </a:cubicBezTo>
                <a:close/>
              </a:path>
            </a:pathLst>
          </a:custGeom>
          <a:ln>
            <a:noFill/>
          </a:ln>
          <a:effectLst>
            <a:outerShdw blurRad="50800" dist="38100" dir="2700000" algn="tl" rotWithShape="0">
              <a:prstClr val="black">
                <a:alpha val="40000"/>
              </a:prstClr>
            </a:outerShdw>
          </a:effectLst>
        </p:spPr>
        <p:style>
          <a:lnRef idx="2">
            <a:scrgbClr r="0" g="0" b="0"/>
          </a:lnRef>
          <a:fillRef idx="1">
            <a:schemeClr val="dk2">
              <a:hueOff val="0"/>
              <a:satOff val="0"/>
              <a:lumOff val="0"/>
              <a:alphaOff val="0"/>
            </a:schemeClr>
          </a:fillRef>
          <a:effectRef idx="0">
            <a:scrgbClr r="0" g="0" b="0"/>
          </a:effectRef>
          <a:fontRef idx="minor">
            <a:schemeClr val="lt1"/>
          </a:fontRef>
        </p:style>
        <p:txBody>
          <a:bodyPr spcFirstLastPara="0" vert="horz" wrap="square" lIns="146370" tIns="146577" rIns="146370" bIns="146577" numCol="1" spcCol="1270" anchor="ctr" anchorCtr="0">
            <a:noAutofit/>
          </a:bodyPr>
          <a:lstStyle/>
          <a:p>
            <a:pPr marL="0" lvl="0" indent="0" algn="ctr" defTabSz="444500">
              <a:lnSpc>
                <a:spcPct val="90000"/>
              </a:lnSpc>
              <a:spcBef>
                <a:spcPct val="0"/>
              </a:spcBef>
              <a:spcAft>
                <a:spcPct val="35000"/>
              </a:spcAft>
              <a:buNone/>
            </a:pPr>
            <a:r>
              <a:rPr lang="en-US" sz="1400" kern="1200" dirty="0"/>
              <a:t>State Legislation</a:t>
            </a:r>
          </a:p>
        </p:txBody>
      </p:sp>
      <p:sp>
        <p:nvSpPr>
          <p:cNvPr id="11" name="Oval 10">
            <a:extLst>
              <a:ext uri="{FF2B5EF4-FFF2-40B4-BE49-F238E27FC236}">
                <a16:creationId xmlns:a16="http://schemas.microsoft.com/office/drawing/2014/main" id="{B0C16E35-153F-4D24-B07A-F4D21A7E8D26}"/>
              </a:ext>
            </a:extLst>
          </p:cNvPr>
          <p:cNvSpPr/>
          <p:nvPr/>
        </p:nvSpPr>
        <p:spPr>
          <a:xfrm>
            <a:off x="4852377" y="2482177"/>
            <a:ext cx="1082630" cy="1041948"/>
          </a:xfrm>
          <a:prstGeom prst="ellipse">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Economy</a:t>
            </a:r>
          </a:p>
        </p:txBody>
      </p:sp>
      <p:sp>
        <p:nvSpPr>
          <p:cNvPr id="8" name="Oval 7">
            <a:extLst>
              <a:ext uri="{FF2B5EF4-FFF2-40B4-BE49-F238E27FC236}">
                <a16:creationId xmlns:a16="http://schemas.microsoft.com/office/drawing/2014/main" id="{CDD7B6D1-BA19-4B4C-A912-CFE3019AE8BC}"/>
              </a:ext>
            </a:extLst>
          </p:cNvPr>
          <p:cNvSpPr/>
          <p:nvPr/>
        </p:nvSpPr>
        <p:spPr>
          <a:xfrm>
            <a:off x="5783417" y="2107606"/>
            <a:ext cx="990600" cy="990600"/>
          </a:xfrm>
          <a:prstGeom prst="ellipse">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Unit Plans/Needs</a:t>
            </a:r>
          </a:p>
        </p:txBody>
      </p:sp>
      <p:sp>
        <p:nvSpPr>
          <p:cNvPr id="7" name="Oval 6">
            <a:extLst>
              <a:ext uri="{FF2B5EF4-FFF2-40B4-BE49-F238E27FC236}">
                <a16:creationId xmlns:a16="http://schemas.microsoft.com/office/drawing/2014/main" id="{B0C16E35-153F-4D24-B07A-F4D21A7E8D26}"/>
              </a:ext>
            </a:extLst>
          </p:cNvPr>
          <p:cNvSpPr/>
          <p:nvPr/>
        </p:nvSpPr>
        <p:spPr>
          <a:xfrm>
            <a:off x="3771912" y="2152773"/>
            <a:ext cx="990600" cy="990600"/>
          </a:xfrm>
          <a:prstGeom prst="ellipse">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Utility costs</a:t>
            </a:r>
          </a:p>
        </p:txBody>
      </p:sp>
      <p:sp>
        <p:nvSpPr>
          <p:cNvPr id="19" name="Shape 18">
            <a:extLst>
              <a:ext uri="{FF2B5EF4-FFF2-40B4-BE49-F238E27FC236}">
                <a16:creationId xmlns:a16="http://schemas.microsoft.com/office/drawing/2014/main" id="{CD78C93E-56D8-4325-8B50-05C1488F634F}"/>
              </a:ext>
            </a:extLst>
          </p:cNvPr>
          <p:cNvSpPr/>
          <p:nvPr/>
        </p:nvSpPr>
        <p:spPr>
          <a:xfrm>
            <a:off x="2798880" y="1160692"/>
            <a:ext cx="5080510" cy="3952993"/>
          </a:xfrm>
          <a:prstGeom prst="funnel">
            <a:avLst/>
          </a:prstGeom>
        </p:spPr>
        <p:style>
          <a:lnRef idx="1">
            <a:schemeClr val="dk2">
              <a:hueOff val="0"/>
              <a:satOff val="0"/>
              <a:lumOff val="0"/>
              <a:alphaOff val="0"/>
            </a:schemeClr>
          </a:lnRef>
          <a:fillRef idx="1">
            <a:schemeClr val="lt2">
              <a:alpha val="40000"/>
              <a:hueOff val="0"/>
              <a:satOff val="0"/>
              <a:lumOff val="0"/>
              <a:alphaOff val="0"/>
            </a:schemeClr>
          </a:fillRef>
          <a:effectRef idx="0">
            <a:schemeClr val="lt2">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B0C16E35-153F-4D24-B07A-F4D21A7E8D26}"/>
              </a:ext>
            </a:extLst>
          </p:cNvPr>
          <p:cNvSpPr/>
          <p:nvPr/>
        </p:nvSpPr>
        <p:spPr>
          <a:xfrm>
            <a:off x="4463730" y="1544902"/>
            <a:ext cx="909200" cy="958073"/>
          </a:xfrm>
          <a:prstGeom prst="ellipse">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Supply </a:t>
            </a:r>
          </a:p>
          <a:p>
            <a:pPr algn="ctr"/>
            <a:r>
              <a:rPr lang="en-US" sz="1400" dirty="0"/>
              <a:t>Chain</a:t>
            </a:r>
          </a:p>
        </p:txBody>
      </p:sp>
      <p:sp>
        <p:nvSpPr>
          <p:cNvPr id="10" name="Oval 9">
            <a:extLst>
              <a:ext uri="{FF2B5EF4-FFF2-40B4-BE49-F238E27FC236}">
                <a16:creationId xmlns:a16="http://schemas.microsoft.com/office/drawing/2014/main" id="{B0C16E35-153F-4D24-B07A-F4D21A7E8D26}"/>
              </a:ext>
            </a:extLst>
          </p:cNvPr>
          <p:cNvSpPr/>
          <p:nvPr/>
        </p:nvSpPr>
        <p:spPr>
          <a:xfrm>
            <a:off x="6648712" y="1708301"/>
            <a:ext cx="1084795" cy="990600"/>
          </a:xfrm>
          <a:prstGeom prst="ellipse">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Salary increases</a:t>
            </a:r>
          </a:p>
        </p:txBody>
      </p:sp>
      <p:sp>
        <p:nvSpPr>
          <p:cNvPr id="12" name="Oval 11">
            <a:extLst>
              <a:ext uri="{FF2B5EF4-FFF2-40B4-BE49-F238E27FC236}">
                <a16:creationId xmlns:a16="http://schemas.microsoft.com/office/drawing/2014/main" id="{B0C16E35-153F-4D24-B07A-F4D21A7E8D26}"/>
              </a:ext>
            </a:extLst>
          </p:cNvPr>
          <p:cNvSpPr/>
          <p:nvPr/>
        </p:nvSpPr>
        <p:spPr>
          <a:xfrm>
            <a:off x="5339134" y="1164196"/>
            <a:ext cx="1214743" cy="1172872"/>
          </a:xfrm>
          <a:prstGeom prst="ellipse">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Housing projections</a:t>
            </a:r>
          </a:p>
        </p:txBody>
      </p:sp>
      <p:sp>
        <p:nvSpPr>
          <p:cNvPr id="13" name="Oval 12">
            <a:extLst>
              <a:ext uri="{FF2B5EF4-FFF2-40B4-BE49-F238E27FC236}">
                <a16:creationId xmlns:a16="http://schemas.microsoft.com/office/drawing/2014/main" id="{B0C16E35-153F-4D24-B07A-F4D21A7E8D26}"/>
              </a:ext>
            </a:extLst>
          </p:cNvPr>
          <p:cNvSpPr/>
          <p:nvPr/>
        </p:nvSpPr>
        <p:spPr>
          <a:xfrm>
            <a:off x="2996690" y="1598061"/>
            <a:ext cx="990600" cy="990600"/>
          </a:xfrm>
          <a:prstGeom prst="ellipse">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Rental income</a:t>
            </a:r>
          </a:p>
        </p:txBody>
      </p:sp>
      <p:sp>
        <p:nvSpPr>
          <p:cNvPr id="3" name="TextBox 2"/>
          <p:cNvSpPr txBox="1"/>
          <p:nvPr/>
        </p:nvSpPr>
        <p:spPr>
          <a:xfrm>
            <a:off x="6093604" y="4931421"/>
            <a:ext cx="2516996" cy="369332"/>
          </a:xfrm>
          <a:prstGeom prst="rect">
            <a:avLst/>
          </a:prstGeom>
          <a:noFill/>
        </p:spPr>
        <p:txBody>
          <a:bodyPr wrap="square" rtlCol="0">
            <a:spAutoFit/>
          </a:bodyPr>
          <a:lstStyle/>
          <a:p>
            <a:r>
              <a:rPr lang="en-US" b="1" dirty="0"/>
              <a:t>Strategic Priorities</a:t>
            </a:r>
          </a:p>
        </p:txBody>
      </p:sp>
      <p:sp>
        <p:nvSpPr>
          <p:cNvPr id="21" name="TextBox 20"/>
          <p:cNvSpPr txBox="1"/>
          <p:nvPr/>
        </p:nvSpPr>
        <p:spPr>
          <a:xfrm>
            <a:off x="2548839" y="5254587"/>
            <a:ext cx="2026570" cy="369332"/>
          </a:xfrm>
          <a:prstGeom prst="rect">
            <a:avLst/>
          </a:prstGeom>
          <a:noFill/>
        </p:spPr>
        <p:txBody>
          <a:bodyPr wrap="square" rtlCol="0">
            <a:spAutoFit/>
          </a:bodyPr>
          <a:lstStyle/>
          <a:p>
            <a:r>
              <a:rPr lang="en-US" dirty="0"/>
              <a:t> </a:t>
            </a:r>
          </a:p>
        </p:txBody>
      </p:sp>
      <p:sp>
        <p:nvSpPr>
          <p:cNvPr id="22" name="TextBox 21"/>
          <p:cNvSpPr txBox="1"/>
          <p:nvPr/>
        </p:nvSpPr>
        <p:spPr>
          <a:xfrm>
            <a:off x="4805974" y="5219087"/>
            <a:ext cx="2028549" cy="369332"/>
          </a:xfrm>
          <a:prstGeom prst="rect">
            <a:avLst/>
          </a:prstGeom>
          <a:noFill/>
        </p:spPr>
        <p:txBody>
          <a:bodyPr wrap="square" rtlCol="0">
            <a:spAutoFit/>
          </a:bodyPr>
          <a:lstStyle/>
          <a:p>
            <a:r>
              <a:rPr lang="en-US" b="1" dirty="0"/>
              <a:t>Teamwork</a:t>
            </a:r>
          </a:p>
        </p:txBody>
      </p:sp>
      <p:sp>
        <p:nvSpPr>
          <p:cNvPr id="23" name="TextBox 22"/>
          <p:cNvSpPr txBox="1"/>
          <p:nvPr/>
        </p:nvSpPr>
        <p:spPr>
          <a:xfrm>
            <a:off x="3352800" y="4931421"/>
            <a:ext cx="2516996" cy="369332"/>
          </a:xfrm>
          <a:prstGeom prst="rect">
            <a:avLst/>
          </a:prstGeom>
          <a:noFill/>
        </p:spPr>
        <p:txBody>
          <a:bodyPr wrap="square" rtlCol="0">
            <a:spAutoFit/>
          </a:bodyPr>
          <a:lstStyle/>
          <a:p>
            <a:r>
              <a:rPr lang="en-US" b="1" dirty="0"/>
              <a:t>Planning</a:t>
            </a:r>
          </a:p>
        </p:txBody>
      </p:sp>
    </p:spTree>
    <p:extLst>
      <p:ext uri="{BB962C8B-B14F-4D97-AF65-F5344CB8AC3E}">
        <p14:creationId xmlns:p14="http://schemas.microsoft.com/office/powerpoint/2010/main" val="291965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381000"/>
            <a:ext cx="8462876" cy="549038"/>
          </a:xfrm>
        </p:spPr>
        <p:txBody>
          <a:bodyPr>
            <a:noAutofit/>
          </a:bodyPr>
          <a:lstStyle/>
          <a:p>
            <a:pPr>
              <a:buClr>
                <a:srgbClr val="000000"/>
              </a:buClr>
              <a:defRPr/>
            </a:pPr>
            <a:r>
              <a:rPr lang="en-US" sz="4400" dirty="0"/>
              <a:t>Financial Summary</a:t>
            </a:r>
          </a:p>
        </p:txBody>
      </p:sp>
      <p:sp>
        <p:nvSpPr>
          <p:cNvPr id="4" name="Slide Number Placeholder 3"/>
          <p:cNvSpPr>
            <a:spLocks noGrp="1"/>
          </p:cNvSpPr>
          <p:nvPr>
            <p:ph type="sldNum" sz="quarter" idx="12"/>
          </p:nvPr>
        </p:nvSpPr>
        <p:spPr/>
        <p:txBody>
          <a:bodyPr/>
          <a:lstStyle/>
          <a:p>
            <a:pPr>
              <a:defRPr/>
            </a:pPr>
            <a:fld id="{CC55316D-5448-410C-A95C-020F04BC9F5D}" type="slidenum">
              <a:rPr lang="en-US" smtClean="0"/>
              <a:pPr>
                <a:defRPr/>
              </a:pPr>
              <a:t>12</a:t>
            </a:fld>
            <a:endParaRPr lang="en-US" dirty="0"/>
          </a:p>
        </p:txBody>
      </p:sp>
      <p:pic>
        <p:nvPicPr>
          <p:cNvPr id="7" name="Picture 6">
            <a:extLst>
              <a:ext uri="{FF2B5EF4-FFF2-40B4-BE49-F238E27FC236}">
                <a16:creationId xmlns:a16="http://schemas.microsoft.com/office/drawing/2014/main" id="{7BA62372-8729-42C8-ADD3-44013F24DEB9}"/>
              </a:ext>
            </a:extLst>
          </p:cNvPr>
          <p:cNvPicPr>
            <a:picLocks noChangeAspect="1"/>
          </p:cNvPicPr>
          <p:nvPr/>
        </p:nvPicPr>
        <p:blipFill>
          <a:blip r:embed="rId3"/>
          <a:stretch>
            <a:fillRect/>
          </a:stretch>
        </p:blipFill>
        <p:spPr>
          <a:xfrm>
            <a:off x="1101356" y="1143000"/>
            <a:ext cx="7997825" cy="5364310"/>
          </a:xfrm>
          <a:prstGeom prst="rect">
            <a:avLst/>
          </a:prstGeom>
        </p:spPr>
      </p:pic>
    </p:spTree>
    <p:extLst>
      <p:ext uri="{BB962C8B-B14F-4D97-AF65-F5344CB8AC3E}">
        <p14:creationId xmlns:p14="http://schemas.microsoft.com/office/powerpoint/2010/main" val="174352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txBox="1">
            <a:spLocks noGrp="1"/>
          </p:cNvSpPr>
          <p:nvPr>
            <p:ph type="title"/>
          </p:nvPr>
        </p:nvSpPr>
        <p:spPr>
          <a:xfrm>
            <a:off x="228600" y="152400"/>
            <a:ext cx="8462876" cy="762000"/>
          </a:xfrm>
        </p:spPr>
        <p:txBody>
          <a:bodyPr>
            <a:noAutofit/>
          </a:bodyPr>
          <a:lstStyle/>
          <a:p>
            <a:pPr>
              <a:buClr>
                <a:srgbClr val="000000"/>
              </a:buClr>
              <a:defRPr/>
            </a:pPr>
            <a:r>
              <a:rPr lang="en-US" altLang="en-US" sz="4400" dirty="0">
                <a:sym typeface="Calibri" pitchFamily="34" charset="0"/>
              </a:rPr>
              <a:t>All Hands On Deck</a:t>
            </a:r>
          </a:p>
        </p:txBody>
      </p:sp>
      <p:sp>
        <p:nvSpPr>
          <p:cNvPr id="788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B80B3C-2661-484C-ADD2-EAC13BDBF315}" type="slidenum">
              <a:rPr lang="en-US" altLang="en-US">
                <a:solidFill>
                  <a:srgbClr val="898989"/>
                </a:solidFill>
              </a:rPr>
              <a:pPr eaLnBrk="1" hangingPunct="1"/>
              <a:t>13</a:t>
            </a:fld>
            <a:endParaRPr lang="en-US" altLang="en-US" dirty="0">
              <a:solidFill>
                <a:srgbClr val="898989"/>
              </a:solidFill>
            </a:endParaRPr>
          </a:p>
        </p:txBody>
      </p:sp>
      <p:sp>
        <p:nvSpPr>
          <p:cNvPr id="68610" name="Content Placeholder 2"/>
          <p:cNvSpPr txBox="1">
            <a:spLocks noGrp="1"/>
          </p:cNvSpPr>
          <p:nvPr>
            <p:ph idx="4294967295"/>
          </p:nvPr>
        </p:nvSpPr>
        <p:spPr>
          <a:xfrm>
            <a:off x="203200" y="1143000"/>
            <a:ext cx="11582400" cy="5429282"/>
          </a:xfrm>
        </p:spPr>
        <p:txBody>
          <a:bodyPr rtlCol="0">
            <a:normAutofit/>
          </a:bodyPr>
          <a:lstStyle/>
          <a:p>
            <a:pPr marL="222885" lvl="2">
              <a:spcBef>
                <a:spcPts val="975"/>
              </a:spcBef>
              <a:buSzPct val="100000"/>
              <a:defRPr/>
            </a:pPr>
            <a:r>
              <a:rPr lang="en-US" sz="2600" dirty="0"/>
              <a:t>Boldly Ascending Strategic Plan</a:t>
            </a:r>
          </a:p>
          <a:p>
            <a:pPr marL="222885" lvl="2">
              <a:spcBef>
                <a:spcPts val="975"/>
              </a:spcBef>
              <a:buSzPct val="100000"/>
              <a:defRPr/>
            </a:pPr>
            <a:r>
              <a:rPr lang="en-US" sz="2600" dirty="0"/>
              <a:t>Comprehensive Facilities Plan</a:t>
            </a:r>
          </a:p>
          <a:p>
            <a:pPr marL="222885" lvl="2">
              <a:spcBef>
                <a:spcPts val="975"/>
              </a:spcBef>
              <a:buSzPct val="100000"/>
              <a:defRPr/>
            </a:pPr>
            <a:r>
              <a:rPr lang="en-US" sz="2600" dirty="0"/>
              <a:t>Comprehensive Academic Plan</a:t>
            </a:r>
          </a:p>
          <a:p>
            <a:pPr>
              <a:defRPr/>
            </a:pPr>
            <a:r>
              <a:rPr lang="en-US" sz="2600" dirty="0"/>
              <a:t>Enrollment Strategies</a:t>
            </a:r>
          </a:p>
          <a:p>
            <a:pPr marL="457200" lvl="2" indent="-228600">
              <a:buSzPct val="100000"/>
              <a:defRPr/>
            </a:pPr>
            <a:r>
              <a:rPr lang="en-US" sz="2400" dirty="0"/>
              <a:t>Maintain strong enrollment management efforts/evaluate student discount model</a:t>
            </a:r>
          </a:p>
          <a:p>
            <a:pPr marL="457200" lvl="2" indent="-228600">
              <a:buSzPct val="100000"/>
              <a:defRPr/>
            </a:pPr>
            <a:r>
              <a:rPr lang="en-US" sz="2400" dirty="0"/>
              <a:t>Assess market, needs of students (financial, academic, &amp; support)</a:t>
            </a:r>
          </a:p>
          <a:p>
            <a:pPr marL="457200" lvl="2" indent="-228600">
              <a:buSzPct val="100000"/>
              <a:defRPr/>
            </a:pPr>
            <a:r>
              <a:rPr lang="en-US" sz="2400" dirty="0"/>
              <a:t>Continue efforts to maintain strong retention</a:t>
            </a:r>
          </a:p>
          <a:p>
            <a:pPr marL="457200" lvl="2" indent="-228600">
              <a:buSzPct val="100000"/>
              <a:defRPr/>
            </a:pPr>
            <a:r>
              <a:rPr lang="en-US" sz="2400" dirty="0">
                <a:latin typeface="Arial (Body)"/>
              </a:rPr>
              <a:t>Partnerships with two year institutions</a:t>
            </a:r>
          </a:p>
          <a:p>
            <a:pPr>
              <a:spcAft>
                <a:spcPts val="600"/>
              </a:spcAft>
            </a:pPr>
            <a:r>
              <a:rPr lang="en-US" sz="2600" dirty="0">
                <a:latin typeface="Arial (Body)"/>
              </a:rPr>
              <a:t>Diversified Revenue Streams</a:t>
            </a:r>
          </a:p>
          <a:p>
            <a:pPr marL="457200" lvl="1" indent="-228600">
              <a:spcBef>
                <a:spcPts val="0"/>
              </a:spcBef>
            </a:pPr>
            <a:r>
              <a:rPr lang="en-US" sz="2400" dirty="0">
                <a:latin typeface="Arial (Body)"/>
              </a:rPr>
              <a:t>PNP</a:t>
            </a:r>
          </a:p>
          <a:p>
            <a:pPr marL="457200" lvl="1" indent="-228600">
              <a:spcBef>
                <a:spcPts val="0"/>
              </a:spcBef>
            </a:pPr>
            <a:r>
              <a:rPr lang="en-US" sz="2400" dirty="0">
                <a:latin typeface="Arial (Body)"/>
              </a:rPr>
              <a:t>Grants</a:t>
            </a:r>
          </a:p>
          <a:p>
            <a:pPr marL="457200" lvl="2" indent="-228600">
              <a:spcBef>
                <a:spcPts val="0"/>
              </a:spcBef>
            </a:pPr>
            <a:r>
              <a:rPr lang="en-US" sz="2400" dirty="0">
                <a:latin typeface="Arial (Body)"/>
              </a:rPr>
              <a:t>Rental Income and Summer Revenue</a:t>
            </a:r>
          </a:p>
          <a:p>
            <a:pPr>
              <a:spcAft>
                <a:spcPts val="600"/>
              </a:spcAft>
              <a:buFont typeface="Courier New" panose="02070309020205020404" pitchFamily="49" charset="0"/>
              <a:buChar char="o"/>
            </a:pPr>
            <a:endParaRPr lang="en-US" sz="2400" dirty="0"/>
          </a:p>
        </p:txBody>
      </p:sp>
    </p:spTree>
    <p:extLst>
      <p:ext uri="{BB962C8B-B14F-4D97-AF65-F5344CB8AC3E}">
        <p14:creationId xmlns:p14="http://schemas.microsoft.com/office/powerpoint/2010/main" val="255339247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0400-723F-4AE0-B0C1-6AE1B67175B3}"/>
              </a:ext>
            </a:extLst>
          </p:cNvPr>
          <p:cNvSpPr>
            <a:spLocks noGrp="1"/>
          </p:cNvSpPr>
          <p:nvPr>
            <p:ph type="title"/>
          </p:nvPr>
        </p:nvSpPr>
        <p:spPr/>
        <p:txBody>
          <a:bodyPr/>
          <a:lstStyle/>
          <a:p>
            <a:r>
              <a:rPr lang="en-US" dirty="0"/>
              <a:t>Second Year Retention</a:t>
            </a:r>
          </a:p>
        </p:txBody>
      </p:sp>
      <p:sp>
        <p:nvSpPr>
          <p:cNvPr id="3" name="Slide Number Placeholder 2">
            <a:extLst>
              <a:ext uri="{FF2B5EF4-FFF2-40B4-BE49-F238E27FC236}">
                <a16:creationId xmlns:a16="http://schemas.microsoft.com/office/drawing/2014/main" id="{1C456216-7EE0-493E-B94E-78F04C8DA45D}"/>
              </a:ext>
            </a:extLst>
          </p:cNvPr>
          <p:cNvSpPr>
            <a:spLocks noGrp="1"/>
          </p:cNvSpPr>
          <p:nvPr>
            <p:ph type="sldNum" sz="quarter" idx="12"/>
          </p:nvPr>
        </p:nvSpPr>
        <p:spPr/>
        <p:txBody>
          <a:bodyPr/>
          <a:lstStyle/>
          <a:p>
            <a:pPr>
              <a:defRPr/>
            </a:pPr>
            <a:fld id="{085E0D87-9DAD-447E-A7D8-C034C9A87C1D}" type="slidenum">
              <a:rPr lang="en-US" smtClean="0"/>
              <a:pPr>
                <a:defRPr/>
              </a:pPr>
              <a:t>14</a:t>
            </a:fld>
            <a:endParaRPr lang="en-US" dirty="0"/>
          </a:p>
        </p:txBody>
      </p:sp>
      <p:sp>
        <p:nvSpPr>
          <p:cNvPr id="12" name="TextBox 11">
            <a:extLst>
              <a:ext uri="{FF2B5EF4-FFF2-40B4-BE49-F238E27FC236}">
                <a16:creationId xmlns:a16="http://schemas.microsoft.com/office/drawing/2014/main" id="{8EB83313-451E-46D7-B4E7-D11C0627D26C}"/>
              </a:ext>
            </a:extLst>
          </p:cNvPr>
          <p:cNvSpPr txBox="1"/>
          <p:nvPr/>
        </p:nvSpPr>
        <p:spPr>
          <a:xfrm>
            <a:off x="1295400" y="6321623"/>
            <a:ext cx="5943600" cy="307777"/>
          </a:xfrm>
          <a:prstGeom prst="rect">
            <a:avLst/>
          </a:prstGeom>
          <a:noFill/>
        </p:spPr>
        <p:txBody>
          <a:bodyPr wrap="square">
            <a:spAutoFit/>
          </a:bodyPr>
          <a:lstStyle/>
          <a:p>
            <a:r>
              <a:rPr lang="en-US" sz="1400" b="0" i="0" u="none" strike="noStrike" dirty="0">
                <a:solidFill>
                  <a:srgbClr val="000000"/>
                </a:solidFill>
                <a:effectLst/>
                <a:latin typeface="Calibri" panose="020F0502020204030204" pitchFamily="34" charset="0"/>
              </a:rPr>
              <a:t>Public, 4-year or above*</a:t>
            </a:r>
            <a:r>
              <a:rPr lang="en-US" sz="1400" dirty="0"/>
              <a:t> </a:t>
            </a:r>
          </a:p>
        </p:txBody>
      </p:sp>
      <p:pic>
        <p:nvPicPr>
          <p:cNvPr id="14" name="Picture 13">
            <a:extLst>
              <a:ext uri="{FF2B5EF4-FFF2-40B4-BE49-F238E27FC236}">
                <a16:creationId xmlns:a16="http://schemas.microsoft.com/office/drawing/2014/main" id="{0747ED12-CB5C-47F3-A1E2-BC93BC30C232}"/>
              </a:ext>
            </a:extLst>
          </p:cNvPr>
          <p:cNvPicPr>
            <a:picLocks noChangeAspect="1"/>
          </p:cNvPicPr>
          <p:nvPr/>
        </p:nvPicPr>
        <p:blipFill>
          <a:blip r:embed="rId2"/>
          <a:stretch>
            <a:fillRect/>
          </a:stretch>
        </p:blipFill>
        <p:spPr>
          <a:xfrm>
            <a:off x="2412245" y="1749769"/>
            <a:ext cx="7062709" cy="4532924"/>
          </a:xfrm>
          <a:prstGeom prst="rect">
            <a:avLst/>
          </a:prstGeom>
        </p:spPr>
      </p:pic>
    </p:spTree>
    <p:extLst>
      <p:ext uri="{BB962C8B-B14F-4D97-AF65-F5344CB8AC3E}">
        <p14:creationId xmlns:p14="http://schemas.microsoft.com/office/powerpoint/2010/main" val="266741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txBox="1">
            <a:spLocks noGrp="1"/>
          </p:cNvSpPr>
          <p:nvPr>
            <p:ph type="title"/>
          </p:nvPr>
        </p:nvSpPr>
        <p:spPr>
          <a:xfrm>
            <a:off x="228600" y="304800"/>
            <a:ext cx="9220200" cy="762000"/>
          </a:xfrm>
        </p:spPr>
        <p:txBody>
          <a:bodyPr>
            <a:noAutofit/>
          </a:bodyPr>
          <a:lstStyle/>
          <a:p>
            <a:pPr>
              <a:buClr>
                <a:srgbClr val="000000"/>
              </a:buClr>
              <a:defRPr/>
            </a:pPr>
            <a:r>
              <a:rPr lang="en-US" altLang="en-US" sz="4000" dirty="0">
                <a:sym typeface="Calibri" pitchFamily="34" charset="0"/>
              </a:rPr>
              <a:t>Second Semester Retention</a:t>
            </a:r>
          </a:p>
        </p:txBody>
      </p:sp>
      <p:sp>
        <p:nvSpPr>
          <p:cNvPr id="788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B80B3C-2661-484C-ADD2-EAC13BDBF315}" type="slidenum">
              <a:rPr lang="en-US" altLang="en-US">
                <a:solidFill>
                  <a:srgbClr val="898989"/>
                </a:solidFill>
              </a:rPr>
              <a:pPr eaLnBrk="1" hangingPunct="1"/>
              <a:t>15</a:t>
            </a:fld>
            <a:endParaRPr lang="en-US" altLang="en-US">
              <a:solidFill>
                <a:srgbClr val="898989"/>
              </a:solidFill>
            </a:endParaRPr>
          </a:p>
        </p:txBody>
      </p:sp>
      <p:graphicFrame>
        <p:nvGraphicFramePr>
          <p:cNvPr id="5" name="Content Placeholder 10">
            <a:extLst>
              <a:ext uri="{FF2B5EF4-FFF2-40B4-BE49-F238E27FC236}">
                <a16:creationId xmlns:a16="http://schemas.microsoft.com/office/drawing/2014/main" id="{0D879235-1F13-42C5-B241-6493E9B2F8E1}"/>
              </a:ext>
            </a:extLst>
          </p:cNvPr>
          <p:cNvGraphicFramePr>
            <a:graphicFrameLocks/>
          </p:cNvGraphicFramePr>
          <p:nvPr>
            <p:extLst>
              <p:ext uri="{D42A27DB-BD31-4B8C-83A1-F6EECF244321}">
                <p14:modId xmlns:p14="http://schemas.microsoft.com/office/powerpoint/2010/main" val="289069856"/>
              </p:ext>
            </p:extLst>
          </p:nvPr>
        </p:nvGraphicFramePr>
        <p:xfrm>
          <a:off x="914400" y="1447800"/>
          <a:ext cx="9220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B60AA3B-5A92-4B68-BE73-275E0A258280}"/>
              </a:ext>
            </a:extLst>
          </p:cNvPr>
          <p:cNvSpPr txBox="1"/>
          <p:nvPr/>
        </p:nvSpPr>
        <p:spPr>
          <a:xfrm>
            <a:off x="1219200" y="6136701"/>
            <a:ext cx="9220200" cy="369332"/>
          </a:xfrm>
          <a:prstGeom prst="rect">
            <a:avLst/>
          </a:prstGeom>
          <a:noFill/>
        </p:spPr>
        <p:txBody>
          <a:bodyPr wrap="square" rtlCol="0">
            <a:spAutoFit/>
          </a:bodyPr>
          <a:lstStyle/>
          <a:p>
            <a:r>
              <a:rPr lang="en-US" dirty="0"/>
              <a:t>Fall 2022 – Spring 2023, semester to semester retention returned to pre-pandemic levels</a:t>
            </a:r>
          </a:p>
        </p:txBody>
      </p:sp>
    </p:spTree>
    <p:extLst>
      <p:ext uri="{BB962C8B-B14F-4D97-AF65-F5344CB8AC3E}">
        <p14:creationId xmlns:p14="http://schemas.microsoft.com/office/powerpoint/2010/main" val="31518006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4D020-0879-4311-B882-59CD8A3FC03D}"/>
              </a:ext>
            </a:extLst>
          </p:cNvPr>
          <p:cNvSpPr>
            <a:spLocks noGrp="1"/>
          </p:cNvSpPr>
          <p:nvPr>
            <p:ph type="title"/>
          </p:nvPr>
        </p:nvSpPr>
        <p:spPr>
          <a:xfrm>
            <a:off x="304800" y="147788"/>
            <a:ext cx="8462876" cy="1325563"/>
          </a:xfrm>
        </p:spPr>
        <p:txBody>
          <a:bodyPr/>
          <a:lstStyle/>
          <a:p>
            <a:r>
              <a:rPr lang="en-US" dirty="0"/>
              <a:t>FY24 Grant Submissions</a:t>
            </a:r>
          </a:p>
        </p:txBody>
      </p:sp>
      <p:sp>
        <p:nvSpPr>
          <p:cNvPr id="3" name="Slide Number Placeholder 2">
            <a:extLst>
              <a:ext uri="{FF2B5EF4-FFF2-40B4-BE49-F238E27FC236}">
                <a16:creationId xmlns:a16="http://schemas.microsoft.com/office/drawing/2014/main" id="{358E6ACF-1C90-459B-BE18-AD7CADBDCC38}"/>
              </a:ext>
            </a:extLst>
          </p:cNvPr>
          <p:cNvSpPr>
            <a:spLocks noGrp="1"/>
          </p:cNvSpPr>
          <p:nvPr>
            <p:ph type="sldNum" sz="quarter" idx="12"/>
          </p:nvPr>
        </p:nvSpPr>
        <p:spPr/>
        <p:txBody>
          <a:bodyPr/>
          <a:lstStyle/>
          <a:p>
            <a:pPr>
              <a:defRPr/>
            </a:pPr>
            <a:fld id="{085E0D87-9DAD-447E-A7D8-C034C9A87C1D}" type="slidenum">
              <a:rPr lang="en-US" smtClean="0"/>
              <a:pPr>
                <a:defRPr/>
              </a:pPr>
              <a:t>16</a:t>
            </a:fld>
            <a:endParaRPr lang="en-US" dirty="0"/>
          </a:p>
        </p:txBody>
      </p:sp>
      <p:pic>
        <p:nvPicPr>
          <p:cNvPr id="5" name="Picture 4">
            <a:extLst>
              <a:ext uri="{FF2B5EF4-FFF2-40B4-BE49-F238E27FC236}">
                <a16:creationId xmlns:a16="http://schemas.microsoft.com/office/drawing/2014/main" id="{574C21DD-67F0-42B3-BB3C-5B9542D5FCAF}"/>
              </a:ext>
            </a:extLst>
          </p:cNvPr>
          <p:cNvPicPr>
            <a:picLocks noChangeAspect="1"/>
          </p:cNvPicPr>
          <p:nvPr/>
        </p:nvPicPr>
        <p:blipFill>
          <a:blip r:embed="rId2"/>
          <a:stretch>
            <a:fillRect/>
          </a:stretch>
        </p:blipFill>
        <p:spPr>
          <a:xfrm>
            <a:off x="2752067" y="2286000"/>
            <a:ext cx="6383065" cy="3657917"/>
          </a:xfrm>
          <a:prstGeom prst="rect">
            <a:avLst/>
          </a:prstGeom>
        </p:spPr>
      </p:pic>
    </p:spTree>
    <p:extLst>
      <p:ext uri="{BB962C8B-B14F-4D97-AF65-F5344CB8AC3E}">
        <p14:creationId xmlns:p14="http://schemas.microsoft.com/office/powerpoint/2010/main" val="415501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62876" cy="777874"/>
          </a:xfrm>
        </p:spPr>
        <p:txBody>
          <a:bodyPr>
            <a:normAutofit/>
          </a:bodyPr>
          <a:lstStyle/>
          <a:p>
            <a:r>
              <a:rPr lang="en-US" sz="4400" dirty="0"/>
              <a:t>Grant Resources</a:t>
            </a:r>
          </a:p>
        </p:txBody>
      </p:sp>
      <p:grpSp>
        <p:nvGrpSpPr>
          <p:cNvPr id="15" name="Group 14">
            <a:extLst>
              <a:ext uri="{FF2B5EF4-FFF2-40B4-BE49-F238E27FC236}">
                <a16:creationId xmlns:a16="http://schemas.microsoft.com/office/drawing/2014/main" id="{BD4C1C35-EF87-4518-BAFE-164CDADC1760}"/>
              </a:ext>
            </a:extLst>
          </p:cNvPr>
          <p:cNvGrpSpPr/>
          <p:nvPr/>
        </p:nvGrpSpPr>
        <p:grpSpPr>
          <a:xfrm>
            <a:off x="266700" y="2438400"/>
            <a:ext cx="11353800" cy="1333500"/>
            <a:chOff x="266700" y="2762250"/>
            <a:chExt cx="11353800" cy="1333500"/>
          </a:xfrm>
        </p:grpSpPr>
        <p:pic>
          <p:nvPicPr>
            <p:cNvPr id="5" name="Picture 4">
              <a:extLst>
                <a:ext uri="{FF2B5EF4-FFF2-40B4-BE49-F238E27FC236}">
                  <a16:creationId xmlns:a16="http://schemas.microsoft.com/office/drawing/2014/main" id="{99134285-390F-4033-B47D-7A6DA8D09DAF}"/>
                </a:ext>
              </a:extLst>
            </p:cNvPr>
            <p:cNvPicPr>
              <a:picLocks noChangeAspect="1"/>
            </p:cNvPicPr>
            <p:nvPr/>
          </p:nvPicPr>
          <p:blipFill>
            <a:blip r:embed="rId2"/>
            <a:stretch>
              <a:fillRect/>
            </a:stretch>
          </p:blipFill>
          <p:spPr>
            <a:xfrm>
              <a:off x="266700" y="2762250"/>
              <a:ext cx="11353800" cy="1333500"/>
            </a:xfrm>
            <a:prstGeom prst="rect">
              <a:avLst/>
            </a:prstGeom>
            <a:ln w="9525">
              <a:solidFill>
                <a:schemeClr val="tx1"/>
              </a:solidFill>
            </a:ln>
          </p:spPr>
        </p:pic>
        <p:sp>
          <p:nvSpPr>
            <p:cNvPr id="9" name="Rectangle 8">
              <a:extLst>
                <a:ext uri="{FF2B5EF4-FFF2-40B4-BE49-F238E27FC236}">
                  <a16:creationId xmlns:a16="http://schemas.microsoft.com/office/drawing/2014/main" id="{25529CBB-C63F-43A3-A29A-BDE2A7EE4DED}"/>
                </a:ext>
              </a:extLst>
            </p:cNvPr>
            <p:cNvSpPr/>
            <p:nvPr/>
          </p:nvSpPr>
          <p:spPr>
            <a:xfrm>
              <a:off x="381000" y="32766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335BE4-4C65-4A1D-B037-A17E99367386}"/>
                </a:ext>
              </a:extLst>
            </p:cNvPr>
            <p:cNvSpPr/>
            <p:nvPr/>
          </p:nvSpPr>
          <p:spPr>
            <a:xfrm>
              <a:off x="5791200" y="2794055"/>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EEA510F-9E5E-4B1A-A714-8F155BC3BCD4}"/>
                </a:ext>
              </a:extLst>
            </p:cNvPr>
            <p:cNvSpPr txBox="1"/>
            <p:nvPr/>
          </p:nvSpPr>
          <p:spPr>
            <a:xfrm>
              <a:off x="304800" y="3288268"/>
              <a:ext cx="1927322" cy="369332"/>
            </a:xfrm>
            <a:prstGeom prst="rect">
              <a:avLst/>
            </a:prstGeom>
            <a:noFill/>
          </p:spPr>
          <p:txBody>
            <a:bodyPr wrap="none" rtlCol="0">
              <a:spAutoFit/>
            </a:bodyPr>
            <a:lstStyle/>
            <a:p>
              <a:r>
                <a:rPr lang="en-US" dirty="0">
                  <a:latin typeface="Sarabun"/>
                </a:rPr>
                <a:t>Grants Accountant</a:t>
              </a:r>
            </a:p>
          </p:txBody>
        </p:sp>
      </p:grpSp>
      <p:grpSp>
        <p:nvGrpSpPr>
          <p:cNvPr id="17" name="Group 16">
            <a:extLst>
              <a:ext uri="{FF2B5EF4-FFF2-40B4-BE49-F238E27FC236}">
                <a16:creationId xmlns:a16="http://schemas.microsoft.com/office/drawing/2014/main" id="{5D917C53-5D68-47E4-9F80-B49BF701AB93}"/>
              </a:ext>
            </a:extLst>
          </p:cNvPr>
          <p:cNvGrpSpPr/>
          <p:nvPr/>
        </p:nvGrpSpPr>
        <p:grpSpPr>
          <a:xfrm>
            <a:off x="268275" y="4200525"/>
            <a:ext cx="11352226" cy="1362075"/>
            <a:chOff x="268275" y="4200525"/>
            <a:chExt cx="11352226" cy="1362075"/>
          </a:xfrm>
        </p:grpSpPr>
        <p:pic>
          <p:nvPicPr>
            <p:cNvPr id="7" name="Picture 6">
              <a:extLst>
                <a:ext uri="{FF2B5EF4-FFF2-40B4-BE49-F238E27FC236}">
                  <a16:creationId xmlns:a16="http://schemas.microsoft.com/office/drawing/2014/main" id="{4BF438EA-27DE-4CF6-81F3-7F83BD888C43}"/>
                </a:ext>
              </a:extLst>
            </p:cNvPr>
            <p:cNvPicPr>
              <a:picLocks noChangeAspect="1"/>
            </p:cNvPicPr>
            <p:nvPr/>
          </p:nvPicPr>
          <p:blipFill rotWithShape="1">
            <a:blip r:embed="rId3"/>
            <a:srcRect r="2229"/>
            <a:stretch/>
          </p:blipFill>
          <p:spPr>
            <a:xfrm>
              <a:off x="268275" y="4200525"/>
              <a:ext cx="11352226" cy="1362075"/>
            </a:xfrm>
            <a:prstGeom prst="rect">
              <a:avLst/>
            </a:prstGeom>
            <a:ln w="9525">
              <a:solidFill>
                <a:schemeClr val="tx1"/>
              </a:solidFill>
            </a:ln>
          </p:spPr>
        </p:pic>
        <p:sp>
          <p:nvSpPr>
            <p:cNvPr id="10" name="Rectangle 9">
              <a:extLst>
                <a:ext uri="{FF2B5EF4-FFF2-40B4-BE49-F238E27FC236}">
                  <a16:creationId xmlns:a16="http://schemas.microsoft.com/office/drawing/2014/main" id="{6D0ED177-72AA-4229-80A6-12AD9C9EAEC9}"/>
                </a:ext>
              </a:extLst>
            </p:cNvPr>
            <p:cNvSpPr/>
            <p:nvPr/>
          </p:nvSpPr>
          <p:spPr>
            <a:xfrm>
              <a:off x="283263" y="4762500"/>
              <a:ext cx="4753887"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1E04D0-CA3E-41D6-9DA2-DC95E73D3CA6}"/>
                </a:ext>
              </a:extLst>
            </p:cNvPr>
            <p:cNvSpPr/>
            <p:nvPr/>
          </p:nvSpPr>
          <p:spPr>
            <a:xfrm>
              <a:off x="5562600" y="43815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AB16D45-EC6D-4E8C-988F-054456A25449}"/>
                </a:ext>
              </a:extLst>
            </p:cNvPr>
            <p:cNvSpPr txBox="1"/>
            <p:nvPr/>
          </p:nvSpPr>
          <p:spPr>
            <a:xfrm>
              <a:off x="304800" y="4812268"/>
              <a:ext cx="4949753" cy="369332"/>
            </a:xfrm>
            <a:prstGeom prst="rect">
              <a:avLst/>
            </a:prstGeom>
            <a:noFill/>
          </p:spPr>
          <p:txBody>
            <a:bodyPr wrap="none" rtlCol="0">
              <a:spAutoFit/>
            </a:bodyPr>
            <a:lstStyle/>
            <a:p>
              <a:pPr algn="l" fontAlgn="base"/>
              <a:r>
                <a:rPr lang="en-US" b="0" i="0" dirty="0">
                  <a:solidFill>
                    <a:srgbClr val="000000"/>
                  </a:solidFill>
                  <a:effectLst/>
                  <a:latin typeface="Sarabun"/>
                </a:rPr>
                <a:t>Assistant Director of Grants &amp; Sponsored Programs</a:t>
              </a:r>
            </a:p>
          </p:txBody>
        </p:sp>
      </p:grpSp>
      <p:sp>
        <p:nvSpPr>
          <p:cNvPr id="19" name="TextBox 18">
            <a:extLst>
              <a:ext uri="{FF2B5EF4-FFF2-40B4-BE49-F238E27FC236}">
                <a16:creationId xmlns:a16="http://schemas.microsoft.com/office/drawing/2014/main" id="{07D54E63-37D5-4227-AA92-CDA8BB221C9F}"/>
              </a:ext>
            </a:extLst>
          </p:cNvPr>
          <p:cNvSpPr txBox="1"/>
          <p:nvPr/>
        </p:nvSpPr>
        <p:spPr>
          <a:xfrm>
            <a:off x="258084" y="1587145"/>
            <a:ext cx="5951550" cy="523220"/>
          </a:xfrm>
          <a:prstGeom prst="rect">
            <a:avLst/>
          </a:prstGeom>
          <a:noFill/>
        </p:spPr>
        <p:txBody>
          <a:bodyPr wrap="square">
            <a:spAutoFit/>
          </a:bodyPr>
          <a:lstStyle/>
          <a:p>
            <a:r>
              <a:rPr lang="en-US" sz="2800" u="sng" dirty="0">
                <a:solidFill>
                  <a:srgbClr val="0000FF"/>
                </a:solidFill>
                <a:effectLst/>
                <a:latin typeface="Calibri" panose="020F0502020204030204" pitchFamily="34" charset="0"/>
                <a:ea typeface="Calibri" panose="020F0502020204030204" pitchFamily="34" charset="0"/>
                <a:hlinkClick r:id="rId4"/>
              </a:rPr>
              <a:t>https://www.ramapo.edu/grants/</a:t>
            </a:r>
            <a:endParaRPr lang="en-US" sz="2800" dirty="0"/>
          </a:p>
        </p:txBody>
      </p:sp>
    </p:spTree>
    <p:extLst>
      <p:ext uri="{BB962C8B-B14F-4D97-AF65-F5344CB8AC3E}">
        <p14:creationId xmlns:p14="http://schemas.microsoft.com/office/powerpoint/2010/main" val="149601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62876" cy="777874"/>
          </a:xfrm>
        </p:spPr>
        <p:txBody>
          <a:bodyPr>
            <a:normAutofit/>
          </a:bodyPr>
          <a:lstStyle/>
          <a:p>
            <a:r>
              <a:rPr lang="en-US" sz="4400" dirty="0"/>
              <a:t>Grant Resources</a:t>
            </a:r>
          </a:p>
        </p:txBody>
      </p:sp>
      <p:pic>
        <p:nvPicPr>
          <p:cNvPr id="4" name="Picture 3">
            <a:extLst>
              <a:ext uri="{FF2B5EF4-FFF2-40B4-BE49-F238E27FC236}">
                <a16:creationId xmlns:a16="http://schemas.microsoft.com/office/drawing/2014/main" id="{0773D9D5-77A8-4F7B-8959-3697B30A94E5}"/>
              </a:ext>
            </a:extLst>
          </p:cNvPr>
          <p:cNvPicPr>
            <a:picLocks noChangeAspect="1"/>
          </p:cNvPicPr>
          <p:nvPr/>
        </p:nvPicPr>
        <p:blipFill>
          <a:blip r:embed="rId2"/>
          <a:stretch>
            <a:fillRect/>
          </a:stretch>
        </p:blipFill>
        <p:spPr>
          <a:xfrm>
            <a:off x="571500" y="1752600"/>
            <a:ext cx="10744200" cy="3867183"/>
          </a:xfrm>
          <a:prstGeom prst="rect">
            <a:avLst/>
          </a:prstGeom>
        </p:spPr>
      </p:pic>
    </p:spTree>
    <p:extLst>
      <p:ext uri="{BB962C8B-B14F-4D97-AF65-F5344CB8AC3E}">
        <p14:creationId xmlns:p14="http://schemas.microsoft.com/office/powerpoint/2010/main" val="198489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C55316D-5448-410C-A95C-020F04BC9F5D}" type="slidenum">
              <a:rPr lang="en-US" smtClean="0"/>
              <a:pPr>
                <a:defRPr/>
              </a:pPr>
              <a:t>19</a:t>
            </a:fld>
            <a:endParaRPr lang="en-US" dirty="0"/>
          </a:p>
        </p:txBody>
      </p:sp>
      <p:sp>
        <p:nvSpPr>
          <p:cNvPr id="9" name="Content Placeholder 2"/>
          <p:cNvSpPr>
            <a:spLocks noGrp="1"/>
          </p:cNvSpPr>
          <p:nvPr>
            <p:ph idx="4294967295"/>
          </p:nvPr>
        </p:nvSpPr>
        <p:spPr>
          <a:xfrm>
            <a:off x="300600" y="1299960"/>
            <a:ext cx="7457492" cy="5421516"/>
          </a:xfrm>
        </p:spPr>
        <p:txBody>
          <a:bodyPr wrap="none" lIns="0" tIns="0" rIns="0" bIns="0" numCol="1" rtlCol="0">
            <a:noAutofit/>
          </a:bodyPr>
          <a:lstStyle/>
          <a:p>
            <a:pPr>
              <a:spcAft>
                <a:spcPts val="1200"/>
              </a:spcAft>
              <a:defRPr/>
            </a:pPr>
            <a:r>
              <a:rPr lang="en-US" sz="2000" dirty="0"/>
              <a:t>Participate (unit effectiveness and assessment, Commencement, support student events)</a:t>
            </a:r>
          </a:p>
          <a:p>
            <a:pPr>
              <a:spcAft>
                <a:spcPts val="1200"/>
              </a:spcAft>
              <a:defRPr/>
            </a:pPr>
            <a:r>
              <a:rPr lang="en-US" sz="2000" dirty="0"/>
              <a:t>Innovate (opportunities for new revenue streams, new programs, better ways to do things)</a:t>
            </a:r>
          </a:p>
          <a:p>
            <a:pPr>
              <a:spcAft>
                <a:spcPts val="1200"/>
              </a:spcAft>
              <a:defRPr/>
            </a:pPr>
            <a:r>
              <a:rPr lang="en-US" sz="2000" dirty="0"/>
              <a:t>Manage Prudently (opportunities for cost savings)</a:t>
            </a:r>
          </a:p>
          <a:p>
            <a:pPr>
              <a:spcAft>
                <a:spcPts val="1200"/>
              </a:spcAft>
              <a:defRPr/>
            </a:pPr>
            <a:r>
              <a:rPr lang="en-US" sz="2000" dirty="0"/>
              <a:t>Act with Purpose towards </a:t>
            </a:r>
            <a:r>
              <a:rPr lang="en-US" sz="2000" i="1" dirty="0"/>
              <a:t>Boldly Ascending</a:t>
            </a:r>
            <a:endParaRPr lang="en-US" sz="2000" dirty="0"/>
          </a:p>
          <a:p>
            <a:pPr>
              <a:spcAft>
                <a:spcPts val="1200"/>
              </a:spcAft>
              <a:defRPr/>
            </a:pPr>
            <a:r>
              <a:rPr lang="en-US" sz="2000" dirty="0"/>
              <a:t>Be Bold, Be Kind, Be a Good Teammate</a:t>
            </a:r>
          </a:p>
          <a:p>
            <a:pPr marL="0" indent="0">
              <a:spcAft>
                <a:spcPts val="1200"/>
              </a:spcAft>
              <a:buNone/>
              <a:defRPr/>
            </a:pPr>
            <a:endParaRPr lang="en-US" sz="2800" dirty="0"/>
          </a:p>
          <a:p>
            <a:pPr>
              <a:spcAft>
                <a:spcPts val="1200"/>
              </a:spcAft>
              <a:buFont typeface="Courier New" panose="02070309020205020404" pitchFamily="49" charset="0"/>
              <a:buChar char="o"/>
              <a:defRPr/>
            </a:pPr>
            <a:endParaRPr lang="en-US" sz="2800" dirty="0"/>
          </a:p>
        </p:txBody>
      </p:sp>
      <p:sp>
        <p:nvSpPr>
          <p:cNvPr id="8" name="Title 1"/>
          <p:cNvSpPr txBox="1">
            <a:spLocks/>
          </p:cNvSpPr>
          <p:nvPr/>
        </p:nvSpPr>
        <p:spPr>
          <a:xfrm>
            <a:off x="228600" y="76200"/>
            <a:ext cx="10699750" cy="990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700" dirty="0"/>
              <a:t>What can We do for Our College?</a:t>
            </a:r>
          </a:p>
        </p:txBody>
      </p:sp>
      <p:sp>
        <p:nvSpPr>
          <p:cNvPr id="5" name="TextBox 4">
            <a:extLst>
              <a:ext uri="{FF2B5EF4-FFF2-40B4-BE49-F238E27FC236}">
                <a16:creationId xmlns:a16="http://schemas.microsoft.com/office/drawing/2014/main" id="{754FD9D7-D361-44EA-94FD-880F13CD5EE5}"/>
              </a:ext>
            </a:extLst>
          </p:cNvPr>
          <p:cNvSpPr txBox="1"/>
          <p:nvPr/>
        </p:nvSpPr>
        <p:spPr>
          <a:xfrm>
            <a:off x="831816" y="4019627"/>
            <a:ext cx="7527660" cy="2523768"/>
          </a:xfrm>
          <a:prstGeom prst="rect">
            <a:avLst/>
          </a:prstGeom>
          <a:noFill/>
        </p:spPr>
        <p:txBody>
          <a:bodyPr wrap="square" rtlCol="0">
            <a:spAutoFit/>
          </a:bodyPr>
          <a:lstStyle/>
          <a:p>
            <a:pPr algn="ctr"/>
            <a:r>
              <a:rPr lang="en-US" sz="2000" dirty="0">
                <a:solidFill>
                  <a:schemeClr val="tx2"/>
                </a:solidFill>
              </a:rPr>
              <a:t>“As an institution, we can position ourselves on the leading edge of change if we are brave enough to ask: What’s next? We are not to be complacent, but always stretching, being bold, prudently accepting risk, while always grounded in our values in our students’ best interest. This mindset must permeate at all levels. Ramapo College’s mission, vision and values are powerful and they give us the space to be bold.”</a:t>
            </a:r>
          </a:p>
          <a:p>
            <a:pPr algn="ctr"/>
            <a:r>
              <a:rPr lang="en-US" b="1" dirty="0">
                <a:solidFill>
                  <a:schemeClr val="tx2"/>
                </a:solidFill>
              </a:rPr>
              <a:t>Cindy R. Jebb, </a:t>
            </a:r>
            <a:r>
              <a:rPr lang="en-US" b="1" dirty="0" err="1">
                <a:solidFill>
                  <a:schemeClr val="tx2"/>
                </a:solidFill>
              </a:rPr>
              <a:t>Ph.D</a:t>
            </a:r>
            <a:endParaRPr lang="en-US" b="1" dirty="0">
              <a:solidFill>
                <a:schemeClr val="tx2"/>
              </a:solidFill>
            </a:endParaRPr>
          </a:p>
        </p:txBody>
      </p:sp>
      <p:pic>
        <p:nvPicPr>
          <p:cNvPr id="7" name="Picture 2">
            <a:extLst>
              <a:ext uri="{FF2B5EF4-FFF2-40B4-BE49-F238E27FC236}">
                <a16:creationId xmlns:a16="http://schemas.microsoft.com/office/drawing/2014/main" id="{88E00444-17EB-4B7F-A27F-A2CCBA8D5E4A}"/>
              </a:ext>
            </a:extLst>
          </p:cNvPr>
          <p:cNvPicPr>
            <a:picLocks noChangeAspect="1" noChangeArrowheads="1"/>
          </p:cNvPicPr>
          <p:nvPr/>
        </p:nvPicPr>
        <p:blipFill>
          <a:blip r:embed="rId3" cstate="print">
            <a:alphaModFix amt="16000"/>
            <a:extLst>
              <a:ext uri="{28A0092B-C50C-407E-A947-70E740481C1C}">
                <a14:useLocalDpi xmlns:a14="http://schemas.microsoft.com/office/drawing/2010/main" val="0"/>
              </a:ext>
            </a:extLst>
          </a:blip>
          <a:srcRect/>
          <a:stretch>
            <a:fillRect/>
          </a:stretch>
        </p:blipFill>
        <p:spPr bwMode="auto">
          <a:xfrm>
            <a:off x="-10885" y="533400"/>
            <a:ext cx="6342164" cy="6342164"/>
          </a:xfrm>
          <a:prstGeom prst="rect">
            <a:avLst/>
          </a:prstGeom>
          <a:ln>
            <a:noFill/>
          </a:ln>
          <a:effectLst>
            <a:outerShdw blurRad="292100" dist="139700" dir="2700000" algn="tl" rotWithShape="0">
              <a:srgbClr val="333333">
                <a:alpha val="65000"/>
              </a:srgbClr>
            </a:outerShdw>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8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A9A999-A5A3-4817-8459-1CB0598066FC}"/>
              </a:ext>
            </a:extLst>
          </p:cNvPr>
          <p:cNvSpPr>
            <a:spLocks noGrp="1"/>
          </p:cNvSpPr>
          <p:nvPr>
            <p:ph type="body" sz="quarter" idx="14"/>
          </p:nvPr>
        </p:nvSpPr>
        <p:spPr>
          <a:xfrm>
            <a:off x="161295" y="1320602"/>
            <a:ext cx="1239481" cy="1437872"/>
          </a:xfrm>
          <a:ln>
            <a:solidFill>
              <a:schemeClr val="accent1"/>
            </a:solidFill>
          </a:ln>
        </p:spPr>
        <p:txBody>
          <a:bodyPr vert="horz" lIns="0" tIns="0" rIns="91440" bIns="0" rtlCol="0" anchor="ctr" anchorCtr="0">
            <a:noAutofit/>
          </a:bodyPr>
          <a:lstStyle/>
          <a:p>
            <a:pPr indent="0" algn="ctr">
              <a:buNone/>
            </a:pPr>
            <a:r>
              <a:rPr lang="en-US" sz="1170" dirty="0">
                <a:solidFill>
                  <a:schemeClr val="tx1"/>
                </a:solidFill>
                <a:latin typeface="Arial" panose="020B0604020202020204" pitchFamily="34" charset="0"/>
                <a:cs typeface="Arial" panose="020B0604020202020204" pitchFamily="34" charset="0"/>
              </a:rPr>
              <a:t>Board of Trustees (BOT) approves budget, tuition, room &amp; board rates</a:t>
            </a:r>
            <a:endParaRPr lang="en-US" sz="117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A57EA50-4A87-4928-866B-D4D9065D35B8}"/>
              </a:ext>
            </a:extLst>
          </p:cNvPr>
          <p:cNvSpPr>
            <a:spLocks noGrp="1"/>
          </p:cNvSpPr>
          <p:nvPr>
            <p:ph type="body" sz="quarter" idx="15"/>
          </p:nvPr>
        </p:nvSpPr>
        <p:spPr/>
        <p:txBody>
          <a:bodyPr/>
          <a:lstStyle/>
          <a:p>
            <a:r>
              <a:rPr lang="en-US" sz="1560" dirty="0">
                <a:latin typeface="Arial" panose="020B0604020202020204" pitchFamily="34" charset="0"/>
                <a:cs typeface="Arial" panose="020B0604020202020204" pitchFamily="34" charset="0"/>
              </a:rPr>
              <a:t>Jun</a:t>
            </a:r>
          </a:p>
        </p:txBody>
      </p:sp>
      <p:sp>
        <p:nvSpPr>
          <p:cNvPr id="12" name="Text Placeholder 11">
            <a:extLst>
              <a:ext uri="{FF2B5EF4-FFF2-40B4-BE49-F238E27FC236}">
                <a16:creationId xmlns:a16="http://schemas.microsoft.com/office/drawing/2014/main" id="{2C456EA8-676F-4A22-9DDD-9A70DEB9F520}"/>
              </a:ext>
            </a:extLst>
          </p:cNvPr>
          <p:cNvSpPr>
            <a:spLocks noGrp="1"/>
          </p:cNvSpPr>
          <p:nvPr>
            <p:ph type="body" sz="quarter" idx="21"/>
          </p:nvPr>
        </p:nvSpPr>
        <p:spPr/>
        <p:txBody>
          <a:bodyPr/>
          <a:lstStyle/>
          <a:p>
            <a:r>
              <a:rPr lang="en-US" sz="1560" dirty="0">
                <a:latin typeface="Arial" panose="020B0604020202020204" pitchFamily="34" charset="0"/>
                <a:cs typeface="Arial" panose="020B0604020202020204" pitchFamily="34" charset="0"/>
              </a:rPr>
              <a:t>Jul</a:t>
            </a:r>
          </a:p>
        </p:txBody>
      </p:sp>
      <p:sp>
        <p:nvSpPr>
          <p:cNvPr id="13" name="Text Placeholder 12">
            <a:extLst>
              <a:ext uri="{FF2B5EF4-FFF2-40B4-BE49-F238E27FC236}">
                <a16:creationId xmlns:a16="http://schemas.microsoft.com/office/drawing/2014/main" id="{B555D83C-486C-4D0A-A30A-B69CE7262044}"/>
              </a:ext>
            </a:extLst>
          </p:cNvPr>
          <p:cNvSpPr>
            <a:spLocks noGrp="1"/>
          </p:cNvSpPr>
          <p:nvPr>
            <p:ph type="body" sz="quarter" idx="22"/>
          </p:nvPr>
        </p:nvSpPr>
        <p:spPr/>
        <p:txBody>
          <a:bodyPr/>
          <a:lstStyle/>
          <a:p>
            <a:r>
              <a:rPr lang="en-US" sz="1560" dirty="0">
                <a:latin typeface="Arial" panose="020B0604020202020204" pitchFamily="34" charset="0"/>
                <a:cs typeface="Arial" panose="020B0604020202020204" pitchFamily="34" charset="0"/>
              </a:rPr>
              <a:t>Aug</a:t>
            </a:r>
          </a:p>
        </p:txBody>
      </p:sp>
      <p:sp>
        <p:nvSpPr>
          <p:cNvPr id="20" name="Text Placeholder 19">
            <a:extLst>
              <a:ext uri="{FF2B5EF4-FFF2-40B4-BE49-F238E27FC236}">
                <a16:creationId xmlns:a16="http://schemas.microsoft.com/office/drawing/2014/main" id="{7AC44AA9-5E1A-4719-8E9A-86DEDF724118}"/>
              </a:ext>
            </a:extLst>
          </p:cNvPr>
          <p:cNvSpPr>
            <a:spLocks noGrp="1"/>
          </p:cNvSpPr>
          <p:nvPr>
            <p:ph type="body" sz="quarter" idx="29"/>
          </p:nvPr>
        </p:nvSpPr>
        <p:spPr/>
        <p:txBody>
          <a:bodyPr/>
          <a:lstStyle/>
          <a:p>
            <a:r>
              <a:rPr lang="en-US" sz="1560" dirty="0">
                <a:latin typeface="Arial" panose="020B0604020202020204" pitchFamily="34" charset="0"/>
                <a:cs typeface="Arial" panose="020B0604020202020204" pitchFamily="34" charset="0"/>
              </a:rPr>
              <a:t>Sep</a:t>
            </a:r>
          </a:p>
        </p:txBody>
      </p:sp>
      <p:sp>
        <p:nvSpPr>
          <p:cNvPr id="19" name="Text Placeholder 18">
            <a:extLst>
              <a:ext uri="{FF2B5EF4-FFF2-40B4-BE49-F238E27FC236}">
                <a16:creationId xmlns:a16="http://schemas.microsoft.com/office/drawing/2014/main" id="{40EFE398-C48E-4A85-934D-1EC189A28D7F}"/>
              </a:ext>
            </a:extLst>
          </p:cNvPr>
          <p:cNvSpPr>
            <a:spLocks noGrp="1"/>
          </p:cNvSpPr>
          <p:nvPr>
            <p:ph type="body" sz="quarter" idx="28"/>
          </p:nvPr>
        </p:nvSpPr>
        <p:spPr/>
        <p:txBody>
          <a:bodyPr/>
          <a:lstStyle/>
          <a:p>
            <a:r>
              <a:rPr lang="en-US" sz="1560" dirty="0">
                <a:latin typeface="Arial" panose="020B0604020202020204" pitchFamily="34" charset="0"/>
                <a:cs typeface="Arial" panose="020B0604020202020204" pitchFamily="34" charset="0"/>
              </a:rPr>
              <a:t>Oct</a:t>
            </a:r>
          </a:p>
        </p:txBody>
      </p:sp>
      <p:sp>
        <p:nvSpPr>
          <p:cNvPr id="18" name="Text Placeholder 17">
            <a:extLst>
              <a:ext uri="{FF2B5EF4-FFF2-40B4-BE49-F238E27FC236}">
                <a16:creationId xmlns:a16="http://schemas.microsoft.com/office/drawing/2014/main" id="{E3EA5FC6-3968-47C8-9B08-396A8B433D22}"/>
              </a:ext>
            </a:extLst>
          </p:cNvPr>
          <p:cNvSpPr>
            <a:spLocks noGrp="1"/>
          </p:cNvSpPr>
          <p:nvPr>
            <p:ph type="body" sz="quarter" idx="27"/>
          </p:nvPr>
        </p:nvSpPr>
        <p:spPr/>
        <p:txBody>
          <a:bodyPr/>
          <a:lstStyle/>
          <a:p>
            <a:r>
              <a:rPr lang="en-US" sz="1560" dirty="0">
                <a:latin typeface="Arial" panose="020B0604020202020204" pitchFamily="34" charset="0"/>
                <a:cs typeface="Arial" panose="020B0604020202020204" pitchFamily="34" charset="0"/>
              </a:rPr>
              <a:t>Nov</a:t>
            </a:r>
          </a:p>
        </p:txBody>
      </p:sp>
      <p:sp>
        <p:nvSpPr>
          <p:cNvPr id="17" name="Text Placeholder 16">
            <a:extLst>
              <a:ext uri="{FF2B5EF4-FFF2-40B4-BE49-F238E27FC236}">
                <a16:creationId xmlns:a16="http://schemas.microsoft.com/office/drawing/2014/main" id="{567092EB-0B63-403A-8335-231A09146AFF}"/>
              </a:ext>
            </a:extLst>
          </p:cNvPr>
          <p:cNvSpPr>
            <a:spLocks noGrp="1"/>
          </p:cNvSpPr>
          <p:nvPr>
            <p:ph type="body" sz="quarter" idx="26"/>
          </p:nvPr>
        </p:nvSpPr>
        <p:spPr/>
        <p:txBody>
          <a:bodyPr/>
          <a:lstStyle/>
          <a:p>
            <a:r>
              <a:rPr lang="en-US" sz="1560" dirty="0">
                <a:latin typeface="Arial" panose="020B0604020202020204" pitchFamily="34" charset="0"/>
                <a:cs typeface="Arial" panose="020B0604020202020204" pitchFamily="34" charset="0"/>
              </a:rPr>
              <a:t>Dec</a:t>
            </a:r>
          </a:p>
        </p:txBody>
      </p:sp>
      <p:sp>
        <p:nvSpPr>
          <p:cNvPr id="8" name="Text Placeholder 7">
            <a:extLst>
              <a:ext uri="{FF2B5EF4-FFF2-40B4-BE49-F238E27FC236}">
                <a16:creationId xmlns:a16="http://schemas.microsoft.com/office/drawing/2014/main" id="{569E8B88-74CA-460F-AD40-53CFDAA90D17}"/>
              </a:ext>
            </a:extLst>
          </p:cNvPr>
          <p:cNvSpPr>
            <a:spLocks noGrp="1"/>
          </p:cNvSpPr>
          <p:nvPr>
            <p:ph type="body" sz="quarter" idx="17"/>
          </p:nvPr>
        </p:nvSpPr>
        <p:spPr>
          <a:xfrm>
            <a:off x="4294201" y="2591650"/>
            <a:ext cx="1213754" cy="763094"/>
          </a:xfrm>
          <a:ln>
            <a:solidFill>
              <a:schemeClr val="accent1"/>
            </a:solidFill>
          </a:ln>
        </p:spPr>
        <p:txBody>
          <a:bodyPr vert="horz" lIns="0" tIns="0" rIns="0" bIns="0" rtlCol="0" anchor="ctr" anchorCtr="0">
            <a:noAutofit/>
          </a:bodyPr>
          <a:lstStyle/>
          <a:p>
            <a:pPr indent="0">
              <a:buNone/>
            </a:pPr>
            <a:r>
              <a:rPr lang="en-US" sz="1170" dirty="0">
                <a:solidFill>
                  <a:schemeClr val="tx1"/>
                </a:solidFill>
                <a:latin typeface="Arial" panose="020B0604020202020204" pitchFamily="34" charset="0"/>
                <a:cs typeface="Arial" panose="020B0604020202020204" pitchFamily="34" charset="0"/>
              </a:rPr>
              <a:t>Submit budget request to NJ OMB</a:t>
            </a:r>
            <a:endParaRPr lang="en-US" sz="1170" dirty="0">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4E580EFA-C43A-4BFC-BDA6-9EA8D2AE4667}"/>
              </a:ext>
            </a:extLst>
          </p:cNvPr>
          <p:cNvSpPr>
            <a:spLocks noGrp="1"/>
          </p:cNvSpPr>
          <p:nvPr>
            <p:ph type="body" sz="quarter" idx="25"/>
          </p:nvPr>
        </p:nvSpPr>
        <p:spPr/>
        <p:txBody>
          <a:bodyPr/>
          <a:lstStyle/>
          <a:p>
            <a:r>
              <a:rPr lang="en-US" sz="1560" dirty="0">
                <a:latin typeface="Arial" panose="020B0604020202020204" pitchFamily="34" charset="0"/>
                <a:cs typeface="Arial" panose="020B0604020202020204" pitchFamily="34" charset="0"/>
              </a:rPr>
              <a:t>Jan</a:t>
            </a:r>
          </a:p>
        </p:txBody>
      </p:sp>
      <p:sp>
        <p:nvSpPr>
          <p:cNvPr id="21" name="Text Placeholder 20">
            <a:extLst>
              <a:ext uri="{FF2B5EF4-FFF2-40B4-BE49-F238E27FC236}">
                <a16:creationId xmlns:a16="http://schemas.microsoft.com/office/drawing/2014/main" id="{FBA48EE7-CB12-4CA2-9FA0-71703EF74FD9}"/>
              </a:ext>
            </a:extLst>
          </p:cNvPr>
          <p:cNvSpPr>
            <a:spLocks noGrp="1"/>
          </p:cNvSpPr>
          <p:nvPr>
            <p:ph type="body" sz="quarter" idx="30"/>
          </p:nvPr>
        </p:nvSpPr>
        <p:spPr/>
        <p:txBody>
          <a:bodyPr/>
          <a:lstStyle/>
          <a:p>
            <a:r>
              <a:rPr lang="en-US" sz="1560" dirty="0">
                <a:latin typeface="Arial" panose="020B0604020202020204" pitchFamily="34" charset="0"/>
                <a:cs typeface="Arial" panose="020B0604020202020204" pitchFamily="34" charset="0"/>
              </a:rPr>
              <a:t>Feb</a:t>
            </a:r>
          </a:p>
        </p:txBody>
      </p:sp>
      <p:sp>
        <p:nvSpPr>
          <p:cNvPr id="15" name="Text Placeholder 14">
            <a:extLst>
              <a:ext uri="{FF2B5EF4-FFF2-40B4-BE49-F238E27FC236}">
                <a16:creationId xmlns:a16="http://schemas.microsoft.com/office/drawing/2014/main" id="{49B2DA48-E72F-4B19-8C0C-412B8500E7E0}"/>
              </a:ext>
            </a:extLst>
          </p:cNvPr>
          <p:cNvSpPr>
            <a:spLocks noGrp="1"/>
          </p:cNvSpPr>
          <p:nvPr>
            <p:ph type="body" sz="quarter" idx="24"/>
          </p:nvPr>
        </p:nvSpPr>
        <p:spPr/>
        <p:txBody>
          <a:bodyPr/>
          <a:lstStyle/>
          <a:p>
            <a:r>
              <a:rPr lang="en-US" sz="1560" dirty="0">
                <a:latin typeface="Arial" panose="020B0604020202020204" pitchFamily="34" charset="0"/>
                <a:cs typeface="Arial" panose="020B0604020202020204" pitchFamily="34" charset="0"/>
              </a:rPr>
              <a:t>Mar</a:t>
            </a:r>
          </a:p>
        </p:txBody>
      </p:sp>
      <p:sp>
        <p:nvSpPr>
          <p:cNvPr id="9" name="Text Placeholder 8">
            <a:extLst>
              <a:ext uri="{FF2B5EF4-FFF2-40B4-BE49-F238E27FC236}">
                <a16:creationId xmlns:a16="http://schemas.microsoft.com/office/drawing/2014/main" id="{23DEEA8D-0C4D-422F-9B71-EBA8E1D5E830}"/>
              </a:ext>
            </a:extLst>
          </p:cNvPr>
          <p:cNvSpPr>
            <a:spLocks noGrp="1"/>
          </p:cNvSpPr>
          <p:nvPr>
            <p:ph type="body" sz="quarter" idx="18"/>
          </p:nvPr>
        </p:nvSpPr>
        <p:spPr>
          <a:xfrm>
            <a:off x="6722997" y="2244287"/>
            <a:ext cx="1199521" cy="1103732"/>
          </a:xfrm>
          <a:ln>
            <a:solidFill>
              <a:schemeClr val="accent1"/>
            </a:solidFill>
          </a:ln>
        </p:spPr>
        <p:txBody>
          <a:bodyPr vert="horz" lIns="0" tIns="0" rIns="0" bIns="0" rtlCol="0" anchor="ctr" anchorCtr="0">
            <a:noAutofit/>
          </a:bodyPr>
          <a:lstStyle/>
          <a:p>
            <a:pPr indent="0">
              <a:buNone/>
            </a:pPr>
            <a:r>
              <a:rPr lang="en-US" sz="1170" dirty="0">
                <a:solidFill>
                  <a:schemeClr val="tx1"/>
                </a:solidFill>
                <a:latin typeface="Arial" panose="020B0604020202020204" pitchFamily="34" charset="0"/>
                <a:cs typeface="Arial" panose="020B0604020202020204" pitchFamily="34" charset="0"/>
              </a:rPr>
              <a:t>Budget Change requests submitted in Adaptive</a:t>
            </a:r>
          </a:p>
        </p:txBody>
      </p:sp>
      <p:sp>
        <p:nvSpPr>
          <p:cNvPr id="22" name="Text Placeholder 21">
            <a:extLst>
              <a:ext uri="{FF2B5EF4-FFF2-40B4-BE49-F238E27FC236}">
                <a16:creationId xmlns:a16="http://schemas.microsoft.com/office/drawing/2014/main" id="{C22D6455-1360-43AE-AD93-A57FC009729C}"/>
              </a:ext>
            </a:extLst>
          </p:cNvPr>
          <p:cNvSpPr>
            <a:spLocks noGrp="1"/>
          </p:cNvSpPr>
          <p:nvPr>
            <p:ph type="body" sz="quarter" idx="31"/>
          </p:nvPr>
        </p:nvSpPr>
        <p:spPr/>
        <p:txBody>
          <a:bodyPr/>
          <a:lstStyle/>
          <a:p>
            <a:r>
              <a:rPr lang="en-US" sz="1560" dirty="0">
                <a:latin typeface="Arial" panose="020B0604020202020204" pitchFamily="34" charset="0"/>
                <a:cs typeface="Arial" panose="020B0604020202020204" pitchFamily="34" charset="0"/>
              </a:rPr>
              <a:t>Apr</a:t>
            </a:r>
          </a:p>
        </p:txBody>
      </p:sp>
      <p:sp>
        <p:nvSpPr>
          <p:cNvPr id="14" name="Text Placeholder 13">
            <a:extLst>
              <a:ext uri="{FF2B5EF4-FFF2-40B4-BE49-F238E27FC236}">
                <a16:creationId xmlns:a16="http://schemas.microsoft.com/office/drawing/2014/main" id="{ECF361A9-ACE5-4A3F-9414-E1D43E0F573C}"/>
              </a:ext>
            </a:extLst>
          </p:cNvPr>
          <p:cNvSpPr>
            <a:spLocks noGrp="1"/>
          </p:cNvSpPr>
          <p:nvPr>
            <p:ph type="body" sz="quarter" idx="23"/>
          </p:nvPr>
        </p:nvSpPr>
        <p:spPr/>
        <p:txBody>
          <a:bodyPr/>
          <a:lstStyle/>
          <a:p>
            <a:r>
              <a:rPr lang="en-US" sz="1560" dirty="0">
                <a:latin typeface="Arial" panose="020B0604020202020204" pitchFamily="34" charset="0"/>
                <a:cs typeface="Arial" panose="020B0604020202020204" pitchFamily="34" charset="0"/>
              </a:rPr>
              <a:t>May</a:t>
            </a:r>
          </a:p>
        </p:txBody>
      </p:sp>
      <p:sp>
        <p:nvSpPr>
          <p:cNvPr id="11" name="Text Placeholder 10">
            <a:extLst>
              <a:ext uri="{FF2B5EF4-FFF2-40B4-BE49-F238E27FC236}">
                <a16:creationId xmlns:a16="http://schemas.microsoft.com/office/drawing/2014/main" id="{FE1A5412-2C4C-4F79-ADB8-566C02889591}"/>
              </a:ext>
            </a:extLst>
          </p:cNvPr>
          <p:cNvSpPr>
            <a:spLocks noGrp="1"/>
          </p:cNvSpPr>
          <p:nvPr>
            <p:ph type="body" sz="quarter" idx="20"/>
          </p:nvPr>
        </p:nvSpPr>
        <p:spPr/>
        <p:txBody>
          <a:bodyPr/>
          <a:lstStyle/>
          <a:p>
            <a:r>
              <a:rPr lang="en-US" sz="1560" dirty="0">
                <a:latin typeface="Arial" panose="020B0604020202020204" pitchFamily="34" charset="0"/>
                <a:cs typeface="Arial" panose="020B0604020202020204" pitchFamily="34" charset="0"/>
              </a:rPr>
              <a:t>Jun</a:t>
            </a:r>
          </a:p>
        </p:txBody>
      </p:sp>
      <p:sp>
        <p:nvSpPr>
          <p:cNvPr id="36" name="Text Placeholder 35">
            <a:extLst>
              <a:ext uri="{FF2B5EF4-FFF2-40B4-BE49-F238E27FC236}">
                <a16:creationId xmlns:a16="http://schemas.microsoft.com/office/drawing/2014/main" id="{01449542-B079-445F-BFDA-89C13405BDDA}"/>
              </a:ext>
            </a:extLst>
          </p:cNvPr>
          <p:cNvSpPr>
            <a:spLocks noGrp="1"/>
          </p:cNvSpPr>
          <p:nvPr>
            <p:ph type="body" sz="quarter" idx="45"/>
          </p:nvPr>
        </p:nvSpPr>
        <p:spPr>
          <a:xfrm>
            <a:off x="874437" y="5190675"/>
            <a:ext cx="648533" cy="261581"/>
          </a:xfrm>
        </p:spPr>
        <p:txBody>
          <a:bodyPr/>
          <a:lstStyle/>
          <a:p>
            <a:r>
              <a:rPr lang="en-US" sz="1560" dirty="0">
                <a:latin typeface="Arial" panose="020B0604020202020204" pitchFamily="34" charset="0"/>
                <a:cs typeface="Arial" panose="020B0604020202020204" pitchFamily="34" charset="0"/>
              </a:rPr>
              <a:t>Start</a:t>
            </a:r>
          </a:p>
        </p:txBody>
      </p:sp>
      <p:sp>
        <p:nvSpPr>
          <p:cNvPr id="51" name="Text Placeholder 35">
            <a:extLst>
              <a:ext uri="{FF2B5EF4-FFF2-40B4-BE49-F238E27FC236}">
                <a16:creationId xmlns:a16="http://schemas.microsoft.com/office/drawing/2014/main" id="{01449542-B079-445F-BFDA-89C13405BDDA}"/>
              </a:ext>
            </a:extLst>
          </p:cNvPr>
          <p:cNvSpPr>
            <a:spLocks noGrp="1"/>
          </p:cNvSpPr>
          <p:nvPr>
            <p:ph type="body" sz="quarter" idx="45"/>
          </p:nvPr>
        </p:nvSpPr>
        <p:spPr>
          <a:xfrm>
            <a:off x="10253754" y="5190676"/>
            <a:ext cx="632320" cy="255041"/>
          </a:xfrm>
        </p:spPr>
        <p:txBody>
          <a:bodyPr/>
          <a:lstStyle/>
          <a:p>
            <a:r>
              <a:rPr lang="en-US" sz="1560" dirty="0">
                <a:latin typeface="Arial" panose="020B0604020202020204" pitchFamily="34" charset="0"/>
                <a:cs typeface="Arial" panose="020B0604020202020204" pitchFamily="34" charset="0"/>
              </a:rPr>
              <a:t>End</a:t>
            </a:r>
          </a:p>
        </p:txBody>
      </p:sp>
      <p:sp>
        <p:nvSpPr>
          <p:cNvPr id="53" name="Text Placeholder 4">
            <a:extLst>
              <a:ext uri="{FF2B5EF4-FFF2-40B4-BE49-F238E27FC236}">
                <a16:creationId xmlns:a16="http://schemas.microsoft.com/office/drawing/2014/main" id="{75A9A999-A5A3-4817-8459-1CB0598066FC}"/>
              </a:ext>
            </a:extLst>
          </p:cNvPr>
          <p:cNvSpPr>
            <a:spLocks noGrp="1"/>
          </p:cNvSpPr>
          <p:nvPr>
            <p:ph type="body" sz="quarter" idx="14"/>
          </p:nvPr>
        </p:nvSpPr>
        <p:spPr>
          <a:xfrm>
            <a:off x="1442729" y="1769039"/>
            <a:ext cx="1422602" cy="1273891"/>
          </a:xfrm>
          <a:ln>
            <a:solidFill>
              <a:schemeClr val="accent1"/>
            </a:solidFill>
          </a:ln>
        </p:spPr>
        <p:txBody>
          <a:bodyPr vert="horz" lIns="0" tIns="0" rIns="91440" bIns="0" rtlCol="0" anchor="ctr" anchorCtr="0">
            <a:noAutofit/>
          </a:bodyPr>
          <a:lstStyle/>
          <a:p>
            <a:pPr indent="0" algn="ctr">
              <a:buNone/>
            </a:pPr>
            <a:r>
              <a:rPr lang="en-US" sz="1170" b="1" dirty="0">
                <a:solidFill>
                  <a:schemeClr val="tx1"/>
                </a:solidFill>
                <a:latin typeface="Arial" panose="020B0604020202020204" pitchFamily="34" charset="0"/>
                <a:cs typeface="Arial" panose="020B0604020202020204" pitchFamily="34" charset="0"/>
              </a:rPr>
              <a:t>New Fiscal Year</a:t>
            </a:r>
          </a:p>
          <a:p>
            <a:pPr indent="0" algn="ctr">
              <a:buNone/>
            </a:pPr>
            <a:r>
              <a:rPr lang="en-US" sz="1170" dirty="0">
                <a:solidFill>
                  <a:schemeClr val="tx1"/>
                </a:solidFill>
                <a:latin typeface="Arial" panose="020B0604020202020204" pitchFamily="34" charset="0"/>
                <a:cs typeface="Arial" panose="020B0604020202020204" pitchFamily="34" charset="0"/>
              </a:rPr>
              <a:t>Units receive new budget</a:t>
            </a:r>
          </a:p>
        </p:txBody>
      </p:sp>
      <p:cxnSp>
        <p:nvCxnSpPr>
          <p:cNvPr id="57" name="Elbow Connector 56"/>
          <p:cNvCxnSpPr>
            <a:cxnSpLocks/>
            <a:stCxn id="53" idx="2"/>
            <a:endCxn id="12" idx="0"/>
          </p:cNvCxnSpPr>
          <p:nvPr/>
        </p:nvCxnSpPr>
        <p:spPr>
          <a:xfrm rot="5400000">
            <a:off x="1660166" y="3369682"/>
            <a:ext cx="820617" cy="1671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10" idx="2"/>
            <a:endCxn id="14" idx="0"/>
          </p:cNvCxnSpPr>
          <p:nvPr/>
        </p:nvCxnSpPr>
        <p:spPr>
          <a:xfrm rot="5400000">
            <a:off x="9408013" y="3267414"/>
            <a:ext cx="1087213" cy="10505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64" idx="2"/>
            <a:endCxn id="11" idx="0"/>
          </p:cNvCxnSpPr>
          <p:nvPr/>
        </p:nvCxnSpPr>
        <p:spPr>
          <a:xfrm rot="5400000">
            <a:off x="10104811" y="2816936"/>
            <a:ext cx="1632114" cy="46110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9" idx="2"/>
            <a:endCxn id="15" idx="0"/>
          </p:cNvCxnSpPr>
          <p:nvPr/>
        </p:nvCxnSpPr>
        <p:spPr>
          <a:xfrm rot="16200000" flipH="1">
            <a:off x="7561943" y="3108834"/>
            <a:ext cx="515528" cy="99389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3" name="Text Placeholder 8">
            <a:extLst>
              <a:ext uri="{FF2B5EF4-FFF2-40B4-BE49-F238E27FC236}">
                <a16:creationId xmlns:a16="http://schemas.microsoft.com/office/drawing/2014/main" id="{23DEEA8D-0C4D-422F-9B71-EBA8E1D5E830}"/>
              </a:ext>
            </a:extLst>
          </p:cNvPr>
          <p:cNvSpPr>
            <a:spLocks noGrp="1"/>
          </p:cNvSpPr>
          <p:nvPr>
            <p:ph type="body" sz="quarter" idx="18"/>
          </p:nvPr>
        </p:nvSpPr>
        <p:spPr>
          <a:xfrm>
            <a:off x="7989592" y="2075539"/>
            <a:ext cx="1358961" cy="1211936"/>
          </a:xfrm>
          <a:ln>
            <a:solidFill>
              <a:schemeClr val="accent1"/>
            </a:solidFill>
          </a:ln>
        </p:spPr>
        <p:txBody>
          <a:bodyPr vert="horz" lIns="0" tIns="0" rIns="0" bIns="0" rtlCol="0" anchor="ctr" anchorCtr="0">
            <a:noAutofit/>
          </a:bodyPr>
          <a:lstStyle/>
          <a:p>
            <a:pPr marL="408531" indent="-271641"/>
            <a:endParaRPr lang="en-US" sz="1170" dirty="0">
              <a:solidFill>
                <a:schemeClr val="tx1"/>
              </a:solidFill>
              <a:latin typeface="Arial" panose="020B0604020202020204" pitchFamily="34" charset="0"/>
              <a:cs typeface="Arial" panose="020B0604020202020204" pitchFamily="34" charset="0"/>
            </a:endParaRPr>
          </a:p>
          <a:p>
            <a:pPr indent="0">
              <a:buNone/>
            </a:pPr>
            <a:r>
              <a:rPr lang="en-US" sz="1170" dirty="0">
                <a:solidFill>
                  <a:schemeClr val="tx1"/>
                </a:solidFill>
                <a:latin typeface="Arial" panose="020B0604020202020204" pitchFamily="34" charset="0"/>
                <a:cs typeface="Arial" panose="020B0604020202020204" pitchFamily="34" charset="0"/>
              </a:rPr>
              <a:t>Mission Element Team reviews budget</a:t>
            </a:r>
          </a:p>
          <a:p>
            <a:pPr indent="0">
              <a:buNone/>
            </a:pPr>
            <a:endParaRPr lang="en-US" sz="500" dirty="0">
              <a:solidFill>
                <a:schemeClr val="tx1"/>
              </a:solidFill>
              <a:latin typeface="Arial" panose="020B0604020202020204" pitchFamily="34" charset="0"/>
              <a:cs typeface="Arial" panose="020B0604020202020204" pitchFamily="34" charset="0"/>
            </a:endParaRPr>
          </a:p>
          <a:p>
            <a:pPr indent="0">
              <a:buNone/>
            </a:pPr>
            <a:r>
              <a:rPr lang="en-US" sz="1170" dirty="0">
                <a:solidFill>
                  <a:schemeClr val="tx1"/>
                </a:solidFill>
                <a:latin typeface="Arial" panose="020B0604020202020204" pitchFamily="34" charset="0"/>
                <a:cs typeface="Arial" panose="020B0604020202020204" pitchFamily="34" charset="0"/>
              </a:rPr>
              <a:t>Assumptions tested, pro forma drafted</a:t>
            </a:r>
          </a:p>
          <a:p>
            <a:pPr indent="0">
              <a:buNone/>
            </a:pPr>
            <a:endParaRPr lang="en-US" sz="1560" dirty="0">
              <a:solidFill>
                <a:schemeClr val="tx1"/>
              </a:solidFill>
              <a:latin typeface="Arial" panose="020B0604020202020204" pitchFamily="34" charset="0"/>
              <a:cs typeface="Arial" panose="020B0604020202020204" pitchFamily="34" charset="0"/>
            </a:endParaRPr>
          </a:p>
        </p:txBody>
      </p:sp>
      <p:cxnSp>
        <p:nvCxnSpPr>
          <p:cNvPr id="76" name="Elbow Connector 75"/>
          <p:cNvCxnSpPr>
            <a:stCxn id="73" idx="2"/>
            <a:endCxn id="22" idx="0"/>
          </p:cNvCxnSpPr>
          <p:nvPr/>
        </p:nvCxnSpPr>
        <p:spPr>
          <a:xfrm rot="16200000" flipH="1">
            <a:off x="8600437" y="3356110"/>
            <a:ext cx="576072" cy="4388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8" idx="2"/>
            <a:endCxn id="18" idx="0"/>
          </p:cNvCxnSpPr>
          <p:nvPr/>
        </p:nvCxnSpPr>
        <p:spPr>
          <a:xfrm rot="16200000" flipH="1">
            <a:off x="4772031" y="3483790"/>
            <a:ext cx="508803" cy="250709"/>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E7DB0D79-D19D-40DC-B6B1-B0804CA0C8CA}"/>
              </a:ext>
            </a:extLst>
          </p:cNvPr>
          <p:cNvSpPr>
            <a:spLocks noGrp="1"/>
          </p:cNvSpPr>
          <p:nvPr>
            <p:ph type="body" sz="quarter" idx="19"/>
          </p:nvPr>
        </p:nvSpPr>
        <p:spPr>
          <a:xfrm>
            <a:off x="9380373" y="1757888"/>
            <a:ext cx="1247544" cy="1018446"/>
          </a:xfrm>
          <a:ln>
            <a:solidFill>
              <a:schemeClr val="accent1"/>
            </a:solidFill>
          </a:ln>
        </p:spPr>
        <p:txBody>
          <a:bodyPr vert="horz" lIns="0" tIns="0" rIns="0" bIns="0" rtlCol="0" anchor="ctr" anchorCtr="0">
            <a:noAutofit/>
          </a:bodyPr>
          <a:lstStyle/>
          <a:p>
            <a:pPr indent="0">
              <a:buNone/>
            </a:pPr>
            <a:r>
              <a:rPr lang="en-US" sz="1170" b="1" dirty="0">
                <a:solidFill>
                  <a:schemeClr val="tx1"/>
                </a:solidFill>
                <a:latin typeface="Arial" panose="020B0604020202020204" pitchFamily="34" charset="0"/>
                <a:cs typeface="Arial" panose="020B0604020202020204" pitchFamily="34" charset="0"/>
              </a:rPr>
              <a:t>Open Forum </a:t>
            </a:r>
            <a:r>
              <a:rPr lang="en-US" sz="1170" dirty="0">
                <a:solidFill>
                  <a:schemeClr val="tx1"/>
                </a:solidFill>
                <a:latin typeface="Arial" panose="020B0604020202020204" pitchFamily="34" charset="0"/>
                <a:cs typeface="Arial" panose="020B0604020202020204" pitchFamily="34" charset="0"/>
              </a:rPr>
              <a:t>Present budget to community</a:t>
            </a:r>
            <a:endParaRPr lang="en-US" sz="1170" dirty="0">
              <a:latin typeface="Arial" panose="020B0604020202020204" pitchFamily="34" charset="0"/>
              <a:cs typeface="Arial" panose="020B0604020202020204" pitchFamily="34" charset="0"/>
            </a:endParaRPr>
          </a:p>
        </p:txBody>
      </p:sp>
      <p:sp>
        <p:nvSpPr>
          <p:cNvPr id="123" name="Text Placeholder 8">
            <a:extLst>
              <a:ext uri="{FF2B5EF4-FFF2-40B4-BE49-F238E27FC236}">
                <a16:creationId xmlns:a16="http://schemas.microsoft.com/office/drawing/2014/main" id="{23DEEA8D-0C4D-422F-9B71-EBA8E1D5E830}"/>
              </a:ext>
            </a:extLst>
          </p:cNvPr>
          <p:cNvSpPr>
            <a:spLocks noGrp="1"/>
          </p:cNvSpPr>
          <p:nvPr>
            <p:ph type="body" sz="quarter" idx="18"/>
          </p:nvPr>
        </p:nvSpPr>
        <p:spPr>
          <a:xfrm>
            <a:off x="5586028" y="2375228"/>
            <a:ext cx="1005242" cy="1103732"/>
          </a:xfrm>
          <a:ln>
            <a:solidFill>
              <a:schemeClr val="accent1"/>
            </a:solidFill>
          </a:ln>
        </p:spPr>
        <p:txBody>
          <a:bodyPr vert="horz" lIns="0" tIns="0" rIns="0" bIns="0" rtlCol="0" anchor="ctr" anchorCtr="0">
            <a:noAutofit/>
          </a:bodyPr>
          <a:lstStyle/>
          <a:p>
            <a:pPr indent="0">
              <a:buNone/>
            </a:pPr>
            <a:r>
              <a:rPr lang="en-US" sz="1170" dirty="0">
                <a:solidFill>
                  <a:schemeClr val="tx1"/>
                </a:solidFill>
                <a:latin typeface="Arial" panose="020B0604020202020204" pitchFamily="34" charset="0"/>
                <a:cs typeface="Arial" panose="020B0604020202020204" pitchFamily="34" charset="0"/>
              </a:rPr>
              <a:t>Budget training for unit directors</a:t>
            </a:r>
          </a:p>
        </p:txBody>
      </p:sp>
      <p:cxnSp>
        <p:nvCxnSpPr>
          <p:cNvPr id="125" name="Elbow Connector 124"/>
          <p:cNvCxnSpPr>
            <a:stCxn id="123" idx="2"/>
            <a:endCxn id="21" idx="0"/>
          </p:cNvCxnSpPr>
          <p:nvPr/>
        </p:nvCxnSpPr>
        <p:spPr>
          <a:xfrm rot="16200000" flipH="1">
            <a:off x="6614751" y="2952858"/>
            <a:ext cx="384587" cy="14367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E7DB0D79-D19D-40DC-B6B1-B0804CA0C8CA}"/>
              </a:ext>
            </a:extLst>
          </p:cNvPr>
          <p:cNvSpPr>
            <a:spLocks noGrp="1"/>
          </p:cNvSpPr>
          <p:nvPr>
            <p:ph type="body" sz="quarter" idx="19"/>
          </p:nvPr>
        </p:nvSpPr>
        <p:spPr>
          <a:xfrm>
            <a:off x="10690314" y="1313965"/>
            <a:ext cx="922215" cy="917468"/>
          </a:xfrm>
          <a:ln>
            <a:solidFill>
              <a:schemeClr val="accent1"/>
            </a:solidFill>
          </a:ln>
        </p:spPr>
        <p:txBody>
          <a:bodyPr vert="horz" lIns="0" tIns="0" rIns="91440" bIns="0" rtlCol="0" anchor="ctr" anchorCtr="0">
            <a:noAutofit/>
          </a:bodyPr>
          <a:lstStyle/>
          <a:p>
            <a:pPr indent="0">
              <a:buNone/>
            </a:pPr>
            <a:r>
              <a:rPr lang="en-US" sz="1170" dirty="0">
                <a:solidFill>
                  <a:schemeClr val="tx1"/>
                </a:solidFill>
                <a:latin typeface="Arial" panose="020B0604020202020204" pitchFamily="34" charset="0"/>
                <a:cs typeface="Arial" panose="020B0604020202020204" pitchFamily="34" charset="0"/>
              </a:rPr>
              <a:t>Final budget for BOT review</a:t>
            </a:r>
            <a:endParaRPr lang="en-US" sz="1170" dirty="0">
              <a:latin typeface="Arial" panose="020B0604020202020204" pitchFamily="34" charset="0"/>
              <a:cs typeface="Arial" panose="020B0604020202020204" pitchFamily="34" charset="0"/>
            </a:endParaRPr>
          </a:p>
        </p:txBody>
      </p:sp>
      <p:sp>
        <p:nvSpPr>
          <p:cNvPr id="62" name="Rectangle 2">
            <a:extLst>
              <a:ext uri="{FF2B5EF4-FFF2-40B4-BE49-F238E27FC236}">
                <a16:creationId xmlns:a16="http://schemas.microsoft.com/office/drawing/2014/main" id="{E15A0819-8E8C-4149-9331-C7C620DF6DD3}"/>
              </a:ext>
            </a:extLst>
          </p:cNvPr>
          <p:cNvSpPr txBox="1">
            <a:spLocks noChangeArrowheads="1"/>
          </p:cNvSpPr>
          <p:nvPr/>
        </p:nvSpPr>
        <p:spPr bwMode="auto">
          <a:xfrm>
            <a:off x="297180" y="96594"/>
            <a:ext cx="11590020" cy="772359"/>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algn="l" eaLnBrk="1" hangingPunct="1">
              <a:buClr>
                <a:srgbClr val="000000"/>
              </a:buClr>
              <a:defRPr/>
            </a:pPr>
            <a:r>
              <a:rPr lang="en-US" sz="4000" spc="-100" dirty="0">
                <a:solidFill>
                  <a:srgbClr val="000000"/>
                </a:solidFill>
                <a:effectLst/>
                <a:latin typeface="Arial Black" panose="020B0A04020102020204"/>
              </a:rPr>
              <a:t>Budget &amp; Planning Cycle</a:t>
            </a:r>
          </a:p>
        </p:txBody>
      </p:sp>
      <p:sp>
        <p:nvSpPr>
          <p:cNvPr id="7" name="Text Placeholder 6">
            <a:extLst>
              <a:ext uri="{FF2B5EF4-FFF2-40B4-BE49-F238E27FC236}">
                <a16:creationId xmlns:a16="http://schemas.microsoft.com/office/drawing/2014/main" id="{9C06C12E-0862-4736-A276-C8B4B231BEA3}"/>
              </a:ext>
            </a:extLst>
          </p:cNvPr>
          <p:cNvSpPr>
            <a:spLocks noGrp="1"/>
          </p:cNvSpPr>
          <p:nvPr>
            <p:ph type="body" sz="quarter" idx="16"/>
          </p:nvPr>
        </p:nvSpPr>
        <p:spPr>
          <a:xfrm>
            <a:off x="2977507" y="2074755"/>
            <a:ext cx="1210199" cy="844786"/>
          </a:xfrm>
          <a:ln>
            <a:solidFill>
              <a:schemeClr val="accent1"/>
            </a:solidFill>
          </a:ln>
        </p:spPr>
        <p:txBody>
          <a:bodyPr vert="horz" lIns="0" tIns="0" rIns="0" bIns="0" rtlCol="0" anchor="ctr" anchorCtr="0">
            <a:noAutofit/>
          </a:bodyPr>
          <a:lstStyle/>
          <a:p>
            <a:pPr indent="0">
              <a:buNone/>
            </a:pPr>
            <a:r>
              <a:rPr lang="en-US" sz="1170" dirty="0">
                <a:solidFill>
                  <a:schemeClr val="tx1"/>
                </a:solidFill>
                <a:latin typeface="Arial" panose="020B0604020202020204" pitchFamily="34" charset="0"/>
                <a:cs typeface="Arial" panose="020B0604020202020204" pitchFamily="34" charset="0"/>
              </a:rPr>
              <a:t>President’s State of The College Address</a:t>
            </a:r>
            <a:endParaRPr lang="en-US" sz="1170"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A06660C4-7CFC-40F9-8B64-6189FBD4F9D5}"/>
              </a:ext>
            </a:extLst>
          </p:cNvPr>
          <p:cNvSpPr txBox="1"/>
          <p:nvPr/>
        </p:nvSpPr>
        <p:spPr>
          <a:xfrm>
            <a:off x="1828800" y="5115656"/>
            <a:ext cx="8153400" cy="369332"/>
          </a:xfrm>
          <a:prstGeom prst="rect">
            <a:avLst/>
          </a:prstGeom>
          <a:noFill/>
        </p:spPr>
        <p:txBody>
          <a:bodyPr wrap="square" rtlCol="0">
            <a:spAutoFit/>
          </a:bodyPr>
          <a:lstStyle/>
          <a:p>
            <a:pPr algn="ctr"/>
            <a:r>
              <a:rPr lang="en-US" b="1" dirty="0"/>
              <a:t>Units assess and adjust current budget/strategies throughout the year</a:t>
            </a:r>
          </a:p>
        </p:txBody>
      </p:sp>
      <p:cxnSp>
        <p:nvCxnSpPr>
          <p:cNvPr id="80" name="Straight Arrow Connector 79">
            <a:extLst>
              <a:ext uri="{FF2B5EF4-FFF2-40B4-BE49-F238E27FC236}">
                <a16:creationId xmlns:a16="http://schemas.microsoft.com/office/drawing/2014/main" id="{E6E3F945-0C42-481A-9174-3D25EA238561}"/>
              </a:ext>
            </a:extLst>
          </p:cNvPr>
          <p:cNvCxnSpPr/>
          <p:nvPr/>
        </p:nvCxnSpPr>
        <p:spPr>
          <a:xfrm>
            <a:off x="2595367" y="5570046"/>
            <a:ext cx="6793343" cy="0"/>
          </a:xfrm>
          <a:prstGeom prst="straightConnector1">
            <a:avLst/>
          </a:prstGeom>
          <a:ln w="28575">
            <a:solidFill>
              <a:schemeClr val="accent6">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Arrow: U-Turn 81">
            <a:extLst>
              <a:ext uri="{FF2B5EF4-FFF2-40B4-BE49-F238E27FC236}">
                <a16:creationId xmlns:a16="http://schemas.microsoft.com/office/drawing/2014/main" id="{3FE05483-7600-4F0F-ACF9-331A10CE23B1}"/>
              </a:ext>
            </a:extLst>
          </p:cNvPr>
          <p:cNvSpPr>
            <a:spLocks noChangeAspect="1"/>
          </p:cNvSpPr>
          <p:nvPr/>
        </p:nvSpPr>
        <p:spPr>
          <a:xfrm rot="5400000">
            <a:off x="11177249" y="5156335"/>
            <a:ext cx="242164" cy="654363"/>
          </a:xfrm>
          <a:prstGeom prst="utur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78308" tIns="0" rIns="713232" bIns="0" rtlCol="0" anchor="ctr"/>
          <a:lstStyle/>
          <a:p>
            <a:pPr algn="ctr"/>
            <a:r>
              <a:rPr lang="en-US" sz="1400" b="1" dirty="0">
                <a:solidFill>
                  <a:schemeClr val="accent6"/>
                </a:solidFill>
                <a:latin typeface="Arial" panose="020B0604020202020204" pitchFamily="34" charset="0"/>
                <a:cs typeface="Arial" panose="020B0604020202020204" pitchFamily="34" charset="0"/>
              </a:rPr>
              <a:t>Repeat</a:t>
            </a:r>
          </a:p>
        </p:txBody>
      </p:sp>
      <p:sp>
        <p:nvSpPr>
          <p:cNvPr id="2" name="Rectangle 1">
            <a:extLst>
              <a:ext uri="{FF2B5EF4-FFF2-40B4-BE49-F238E27FC236}">
                <a16:creationId xmlns:a16="http://schemas.microsoft.com/office/drawing/2014/main" id="{CF89138A-8E01-4DBD-B24D-A4787F67F60D}"/>
              </a:ext>
            </a:extLst>
          </p:cNvPr>
          <p:cNvSpPr/>
          <p:nvPr/>
        </p:nvSpPr>
        <p:spPr>
          <a:xfrm>
            <a:off x="1083834" y="3531818"/>
            <a:ext cx="195570" cy="328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E498F5E-2DE1-4FA0-B545-D895BE199D93}"/>
              </a:ext>
            </a:extLst>
          </p:cNvPr>
          <p:cNvSpPr/>
          <p:nvPr/>
        </p:nvSpPr>
        <p:spPr>
          <a:xfrm>
            <a:off x="11116034" y="3563351"/>
            <a:ext cx="195570" cy="288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Elbow Connector 54"/>
          <p:cNvCxnSpPr>
            <a:cxnSpLocks/>
            <a:stCxn id="5" idx="2"/>
            <a:endCxn id="6" idx="0"/>
          </p:cNvCxnSpPr>
          <p:nvPr/>
        </p:nvCxnSpPr>
        <p:spPr>
          <a:xfrm rot="16200000" flipH="1">
            <a:off x="435832" y="3103678"/>
            <a:ext cx="1105073" cy="4146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7" idx="2"/>
            <a:endCxn id="20" idx="0"/>
          </p:cNvCxnSpPr>
          <p:nvPr/>
        </p:nvCxnSpPr>
        <p:spPr>
          <a:xfrm rot="5400000">
            <a:off x="3103977" y="3384917"/>
            <a:ext cx="944006" cy="1325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821070" y="3540748"/>
            <a:ext cx="221249" cy="310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rotWithShape="1">
          <a:blip r:embed="rId3"/>
          <a:srcRect t="1188" b="450"/>
          <a:stretch/>
        </p:blipFill>
        <p:spPr>
          <a:xfrm>
            <a:off x="9615876" y="-11906"/>
            <a:ext cx="2276475" cy="1143001"/>
          </a:xfrm>
          <a:prstGeom prst="rect">
            <a:avLst/>
          </a:prstGeom>
        </p:spPr>
      </p:pic>
    </p:spTree>
    <p:extLst>
      <p:ext uri="{BB962C8B-B14F-4D97-AF65-F5344CB8AC3E}">
        <p14:creationId xmlns:p14="http://schemas.microsoft.com/office/powerpoint/2010/main" val="72413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0"/>
            <a:ext cx="10202863" cy="1927225"/>
          </a:xfrm>
        </p:spPr>
        <p:txBody>
          <a:bodyPr/>
          <a:lstStyle/>
          <a:p>
            <a:pPr algn="ctr">
              <a:defRPr/>
            </a:pPr>
            <a:r>
              <a:rPr lang="en-US" sz="4800" dirty="0"/>
              <a:t>Questions?</a:t>
            </a:r>
            <a:br>
              <a:rPr lang="en-US" sz="4800" dirty="0"/>
            </a:br>
            <a:endParaRPr lang="en-US" sz="4800" dirty="0"/>
          </a:p>
        </p:txBody>
      </p:sp>
      <p:sp>
        <p:nvSpPr>
          <p:cNvPr id="30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37B98F-E053-41B7-90AD-73E1CF0CD461}" type="slidenum">
              <a:rPr lang="en-US" altLang="en-US">
                <a:solidFill>
                  <a:srgbClr val="FFFFFF"/>
                </a:solidFill>
              </a:rPr>
              <a:pPr eaLnBrk="1" hangingPunct="1"/>
              <a:t>20</a:t>
            </a:fld>
            <a:endParaRPr lang="en-US" altLang="en-US">
              <a:solidFill>
                <a:srgbClr val="FFFFFF"/>
              </a:solidFill>
            </a:endParaRPr>
          </a:p>
        </p:txBody>
      </p:sp>
    </p:spTree>
    <p:extLst>
      <p:ext uri="{BB962C8B-B14F-4D97-AF65-F5344CB8AC3E}">
        <p14:creationId xmlns:p14="http://schemas.microsoft.com/office/powerpoint/2010/main" val="2382122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0"/>
            <a:ext cx="10050463" cy="1927225"/>
          </a:xfrm>
        </p:spPr>
        <p:txBody>
          <a:bodyPr/>
          <a:lstStyle/>
          <a:p>
            <a:pPr algn="ctr">
              <a:defRPr/>
            </a:pPr>
            <a:r>
              <a:rPr lang="en-US" sz="4800" dirty="0"/>
              <a:t>Thank you!</a:t>
            </a:r>
          </a:p>
        </p:txBody>
      </p:sp>
      <p:sp>
        <p:nvSpPr>
          <p:cNvPr id="30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37B98F-E053-41B7-90AD-73E1CF0CD461}" type="slidenum">
              <a:rPr lang="en-US" altLang="en-US">
                <a:solidFill>
                  <a:srgbClr val="FFFFFF"/>
                </a:solidFill>
              </a:rPr>
              <a:pPr eaLnBrk="1" hangingPunct="1"/>
              <a:t>21</a:t>
            </a:fld>
            <a:endParaRPr lang="en-US" altLang="en-US">
              <a:solidFill>
                <a:srgbClr val="FFFFFF"/>
              </a:solidFill>
            </a:endParaRPr>
          </a:p>
        </p:txBody>
      </p:sp>
    </p:spTree>
    <p:extLst>
      <p:ext uri="{BB962C8B-B14F-4D97-AF65-F5344CB8AC3E}">
        <p14:creationId xmlns:p14="http://schemas.microsoft.com/office/powerpoint/2010/main" val="347170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B9AF29-3239-4497-9D73-6B6654C53922}" type="slidenum">
              <a:rPr lang="en-US" altLang="en-US">
                <a:solidFill>
                  <a:srgbClr val="898989"/>
                </a:solidFill>
              </a:rPr>
              <a:pPr eaLnBrk="1" hangingPunct="1"/>
              <a:t>3</a:t>
            </a:fld>
            <a:endParaRPr lang="en-US" altLang="en-US">
              <a:solidFill>
                <a:srgbClr val="898989"/>
              </a:solidFill>
            </a:endParaRPr>
          </a:p>
        </p:txBody>
      </p:sp>
      <p:sp>
        <p:nvSpPr>
          <p:cNvPr id="1083395" name="Rectangle 3"/>
          <p:cNvSpPr>
            <a:spLocks noGrp="1" noChangeArrowheads="1"/>
          </p:cNvSpPr>
          <p:nvPr>
            <p:ph idx="4294967295"/>
          </p:nvPr>
        </p:nvSpPr>
        <p:spPr>
          <a:xfrm>
            <a:off x="381000" y="1676400"/>
            <a:ext cx="9220200" cy="4114800"/>
          </a:xfrm>
        </p:spPr>
        <p:txBody>
          <a:bodyPr rtlCol="0">
            <a:normAutofit fontScale="92500" lnSpcReduction="20000"/>
          </a:bodyPr>
          <a:lstStyle/>
          <a:p>
            <a:pPr>
              <a:buSzPct val="100000"/>
              <a:defRPr/>
            </a:pPr>
            <a:r>
              <a:rPr lang="en-US" altLang="en-US" sz="3000" dirty="0"/>
              <a:t>Resources focused on the Mission of the College – commitment to academic excellence</a:t>
            </a:r>
            <a:br>
              <a:rPr lang="en-US" altLang="en-US" sz="3000" dirty="0"/>
            </a:br>
            <a:endParaRPr lang="en-US" altLang="en-US" sz="3000" dirty="0"/>
          </a:p>
          <a:p>
            <a:pPr>
              <a:buSzPct val="100000"/>
              <a:defRPr/>
            </a:pPr>
            <a:r>
              <a:rPr lang="en-US" sz="3000" dirty="0"/>
              <a:t>Planned use of resources will not exceed estimated resources available</a:t>
            </a:r>
          </a:p>
          <a:p>
            <a:pPr>
              <a:buSzPct val="100000"/>
              <a:defRPr/>
            </a:pPr>
            <a:endParaRPr lang="en-US" sz="3000" dirty="0"/>
          </a:p>
          <a:p>
            <a:pPr>
              <a:buSzPct val="100000"/>
              <a:defRPr/>
            </a:pPr>
            <a:r>
              <a:rPr lang="en-US" sz="3000" dirty="0"/>
              <a:t>College is committed to maintaining resources in order to sustain overall financial health</a:t>
            </a:r>
          </a:p>
          <a:p>
            <a:pPr>
              <a:buSzPct val="100000"/>
              <a:defRPr/>
            </a:pPr>
            <a:endParaRPr lang="en-US" sz="3000" dirty="0"/>
          </a:p>
          <a:p>
            <a:pPr>
              <a:buSzPct val="100000"/>
              <a:defRPr/>
            </a:pPr>
            <a:r>
              <a:rPr lang="en-US" sz="3000" dirty="0"/>
              <a:t>Focus is a </a:t>
            </a:r>
            <a:r>
              <a:rPr lang="en-US" sz="3000" b="1" dirty="0"/>
              <a:t>Balanced Budget</a:t>
            </a:r>
            <a:endParaRPr lang="en-US" sz="3000" dirty="0"/>
          </a:p>
          <a:p>
            <a:pPr>
              <a:buClr>
                <a:srgbClr val="FFC000"/>
              </a:buClr>
              <a:buFont typeface="Courier New" panose="02070309020205020404" pitchFamily="49" charset="0"/>
              <a:buChar char="o"/>
              <a:defRPr/>
            </a:pPr>
            <a:endParaRPr lang="en-US" b="1" dirty="0"/>
          </a:p>
          <a:p>
            <a:pPr>
              <a:buClr>
                <a:srgbClr val="FFC000"/>
              </a:buClr>
              <a:buFont typeface="Courier New" panose="02070309020205020404" pitchFamily="49" charset="0"/>
              <a:buChar char="o"/>
              <a:defRPr/>
            </a:pPr>
            <a:endParaRPr lang="en-US" b="1" dirty="0"/>
          </a:p>
        </p:txBody>
      </p:sp>
      <p:sp>
        <p:nvSpPr>
          <p:cNvPr id="5" name="Rectangle 2"/>
          <p:cNvSpPr txBox="1">
            <a:spLocks noChangeArrowheads="1"/>
          </p:cNvSpPr>
          <p:nvPr/>
        </p:nvSpPr>
        <p:spPr bwMode="auto">
          <a:xfrm>
            <a:off x="228600" y="457200"/>
            <a:ext cx="11887200" cy="792163"/>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algn="l" eaLnBrk="1" hangingPunct="1">
              <a:buClr>
                <a:srgbClr val="000000"/>
              </a:buClr>
              <a:defRPr/>
            </a:pPr>
            <a:r>
              <a:rPr lang="en-US" sz="3600" spc="-100" dirty="0">
                <a:solidFill>
                  <a:schemeClr val="tx1"/>
                </a:solidFill>
                <a:effectLst/>
              </a:rPr>
              <a:t>Principles of Budget Development</a:t>
            </a:r>
          </a:p>
        </p:txBody>
      </p:sp>
    </p:spTree>
    <p:extLst>
      <p:ext uri="{BB962C8B-B14F-4D97-AF65-F5344CB8AC3E}">
        <p14:creationId xmlns:p14="http://schemas.microsoft.com/office/powerpoint/2010/main" val="111718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4B6E34-45F1-4D80-912F-5ADDC7A88C42}"/>
              </a:ext>
            </a:extLst>
          </p:cNvPr>
          <p:cNvSpPr>
            <a:spLocks noGrp="1"/>
          </p:cNvSpPr>
          <p:nvPr>
            <p:ph type="sldNum" sz="quarter" idx="12"/>
          </p:nvPr>
        </p:nvSpPr>
        <p:spPr/>
        <p:txBody>
          <a:bodyPr/>
          <a:lstStyle/>
          <a:p>
            <a:pPr>
              <a:defRPr/>
            </a:pPr>
            <a:fld id="{CC55316D-5448-410C-A95C-020F04BC9F5D}" type="slidenum">
              <a:rPr lang="en-US" smtClean="0"/>
              <a:pPr>
                <a:defRPr/>
              </a:pPr>
              <a:t>4</a:t>
            </a:fld>
            <a:endParaRPr lang="en-US" dirty="0"/>
          </a:p>
        </p:txBody>
      </p:sp>
      <p:pic>
        <p:nvPicPr>
          <p:cNvPr id="5" name="Picture 4">
            <a:extLst>
              <a:ext uri="{FF2B5EF4-FFF2-40B4-BE49-F238E27FC236}">
                <a16:creationId xmlns:a16="http://schemas.microsoft.com/office/drawing/2014/main" id="{AA8400A8-3D2B-405C-915F-4E4092605E29}"/>
              </a:ext>
            </a:extLst>
          </p:cNvPr>
          <p:cNvPicPr>
            <a:picLocks noChangeAspect="1"/>
          </p:cNvPicPr>
          <p:nvPr/>
        </p:nvPicPr>
        <p:blipFill rotWithShape="1">
          <a:blip r:embed="rId3"/>
          <a:srcRect l="776" t="27579" r="2135" b="12953"/>
          <a:stretch/>
        </p:blipFill>
        <p:spPr>
          <a:xfrm>
            <a:off x="914399" y="2590800"/>
            <a:ext cx="9534419" cy="2957514"/>
          </a:xfrm>
          <a:prstGeom prst="rect">
            <a:avLst/>
          </a:prstGeom>
        </p:spPr>
      </p:pic>
      <p:sp>
        <p:nvSpPr>
          <p:cNvPr id="6" name="Title 1"/>
          <p:cNvSpPr txBox="1">
            <a:spLocks/>
          </p:cNvSpPr>
          <p:nvPr/>
        </p:nvSpPr>
        <p:spPr>
          <a:xfrm>
            <a:off x="152400" y="368988"/>
            <a:ext cx="8368665" cy="81952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n-US" sz="4000" dirty="0"/>
              <a:t>Top 3 Challenges Over the Next 5-10 Years</a:t>
            </a:r>
          </a:p>
        </p:txBody>
      </p:sp>
      <p:sp>
        <p:nvSpPr>
          <p:cNvPr id="2" name="TextBox 1"/>
          <p:cNvSpPr txBox="1"/>
          <p:nvPr/>
        </p:nvSpPr>
        <p:spPr>
          <a:xfrm>
            <a:off x="1119066" y="6598366"/>
            <a:ext cx="3459601" cy="246221"/>
          </a:xfrm>
          <a:prstGeom prst="rect">
            <a:avLst/>
          </a:prstGeom>
          <a:noFill/>
        </p:spPr>
        <p:txBody>
          <a:bodyPr wrap="none" rtlCol="0">
            <a:spAutoFit/>
          </a:bodyPr>
          <a:lstStyle/>
          <a:p>
            <a:r>
              <a:rPr lang="en-US" sz="1000" dirty="0"/>
              <a:t>Source: </a:t>
            </a:r>
            <a:r>
              <a:rPr lang="en-US" sz="1000" dirty="0" err="1"/>
              <a:t>Syntellis</a:t>
            </a:r>
            <a:r>
              <a:rPr lang="en-US" sz="1000" dirty="0"/>
              <a:t>’ 2023 CFO Outlook for Higher Education</a:t>
            </a:r>
          </a:p>
        </p:txBody>
      </p:sp>
      <p:sp>
        <p:nvSpPr>
          <p:cNvPr id="3" name="TextBox 2"/>
          <p:cNvSpPr txBox="1"/>
          <p:nvPr/>
        </p:nvSpPr>
        <p:spPr>
          <a:xfrm>
            <a:off x="304800" y="1828800"/>
            <a:ext cx="10245112" cy="523220"/>
          </a:xfrm>
          <a:prstGeom prst="rect">
            <a:avLst/>
          </a:prstGeom>
          <a:noFill/>
        </p:spPr>
        <p:txBody>
          <a:bodyPr wrap="none" rtlCol="0">
            <a:spAutoFit/>
          </a:bodyPr>
          <a:lstStyle/>
          <a:p>
            <a:r>
              <a:rPr lang="en-US" sz="2800" dirty="0"/>
              <a:t>Ranking by financial leaders based on greatest financial impact:</a:t>
            </a:r>
          </a:p>
        </p:txBody>
      </p:sp>
    </p:spTree>
    <p:extLst>
      <p:ext uri="{BB962C8B-B14F-4D97-AF65-F5344CB8AC3E}">
        <p14:creationId xmlns:p14="http://schemas.microsoft.com/office/powerpoint/2010/main" val="6331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144000" cy="1325563"/>
          </a:xfrm>
        </p:spPr>
        <p:txBody>
          <a:bodyPr>
            <a:noAutofit/>
          </a:bodyPr>
          <a:lstStyle/>
          <a:p>
            <a:r>
              <a:rPr lang="en-US" sz="3600" dirty="0"/>
              <a:t>Value Proposition of a 4-Year Degree</a:t>
            </a:r>
          </a:p>
        </p:txBody>
      </p:sp>
      <p:sp>
        <p:nvSpPr>
          <p:cNvPr id="5" name="Slide Number Placeholder 4"/>
          <p:cNvSpPr>
            <a:spLocks noGrp="1"/>
          </p:cNvSpPr>
          <p:nvPr>
            <p:ph type="sldNum" sz="quarter" idx="12"/>
          </p:nvPr>
        </p:nvSpPr>
        <p:spPr>
          <a:xfrm>
            <a:off x="5791200" y="5791200"/>
            <a:ext cx="2674620" cy="365125"/>
          </a:xfrm>
        </p:spPr>
        <p:txBody>
          <a:bodyPr/>
          <a:lstStyle/>
          <a:p>
            <a:pPr>
              <a:defRPr/>
            </a:pPr>
            <a:fld id="{53867C4B-BD42-49B0-BB74-E01984FA8F6A}" type="slidenum">
              <a:rPr lang="en-US" smtClean="0"/>
              <a:pPr>
                <a:defRPr/>
              </a:pPr>
              <a:t>5</a:t>
            </a:fld>
            <a:r>
              <a:rPr lang="en-US" dirty="0"/>
              <a:t> </a:t>
            </a:r>
          </a:p>
        </p:txBody>
      </p:sp>
      <p:sp>
        <p:nvSpPr>
          <p:cNvPr id="7" name="Rectangle 6"/>
          <p:cNvSpPr/>
          <p:nvPr/>
        </p:nvSpPr>
        <p:spPr>
          <a:xfrm>
            <a:off x="290945" y="1487199"/>
            <a:ext cx="10439400" cy="4878259"/>
          </a:xfrm>
          <a:prstGeom prst="rect">
            <a:avLst/>
          </a:prstGeom>
        </p:spPr>
        <p:txBody>
          <a:bodyPr wrap="square">
            <a:spAutoFit/>
          </a:bodyPr>
          <a:lstStyle/>
          <a:p>
            <a:pPr marL="233363" indent="-233363">
              <a:lnSpc>
                <a:spcPct val="150000"/>
              </a:lnSpc>
              <a:buClr>
                <a:schemeClr val="accent2">
                  <a:lumMod val="50000"/>
                </a:schemeClr>
              </a:buClr>
              <a:buFont typeface="Arial" panose="020B0604020202020204" pitchFamily="34" charset="0"/>
              <a:buChar char="•"/>
            </a:pPr>
            <a:r>
              <a:rPr lang="en-US" sz="2200" dirty="0"/>
              <a:t>Value and cost of education</a:t>
            </a:r>
          </a:p>
          <a:p>
            <a:pPr marL="233363" indent="-233363">
              <a:lnSpc>
                <a:spcPct val="150000"/>
              </a:lnSpc>
              <a:buClr>
                <a:schemeClr val="accent2">
                  <a:lumMod val="50000"/>
                </a:schemeClr>
              </a:buClr>
              <a:buFont typeface="Arial" panose="020B0604020202020204" pitchFamily="34" charset="0"/>
              <a:buChar char="•"/>
            </a:pPr>
            <a:r>
              <a:rPr lang="en-US" sz="2200" dirty="0"/>
              <a:t>Student debt levels</a:t>
            </a:r>
          </a:p>
          <a:p>
            <a:pPr marL="233363" indent="-233363">
              <a:lnSpc>
                <a:spcPct val="150000"/>
              </a:lnSpc>
              <a:buClr>
                <a:schemeClr val="accent2">
                  <a:lumMod val="50000"/>
                </a:schemeClr>
              </a:buClr>
              <a:buFont typeface="Arial" panose="020B0604020202020204" pitchFamily="34" charset="0"/>
              <a:buChar char="•"/>
            </a:pPr>
            <a:r>
              <a:rPr lang="en-US" sz="2200" dirty="0"/>
              <a:t>Graduation rates and retention challenges</a:t>
            </a:r>
          </a:p>
          <a:p>
            <a:pPr marL="461963" lvl="3" indent="-231775">
              <a:buFont typeface="Arial" panose="020B0604020202020204" pitchFamily="34" charset="0"/>
              <a:buChar char="•"/>
            </a:pPr>
            <a:r>
              <a:rPr lang="en-US" sz="2200" dirty="0"/>
              <a:t>Mental Health issues</a:t>
            </a:r>
          </a:p>
          <a:p>
            <a:pPr marL="461963" lvl="3" indent="-231775">
              <a:buFont typeface="Arial" panose="020B0604020202020204" pitchFamily="34" charset="0"/>
              <a:buChar char="•"/>
            </a:pPr>
            <a:r>
              <a:rPr lang="en-US" sz="2200" dirty="0"/>
              <a:t>Skills Gap for some students</a:t>
            </a:r>
          </a:p>
          <a:p>
            <a:pPr marL="233363" indent="-233363">
              <a:lnSpc>
                <a:spcPct val="150000"/>
              </a:lnSpc>
              <a:buClr>
                <a:schemeClr val="accent2">
                  <a:lumMod val="50000"/>
                </a:schemeClr>
              </a:buClr>
              <a:buFont typeface="Arial" panose="020B0604020202020204" pitchFamily="34" charset="0"/>
              <a:buChar char="•"/>
            </a:pPr>
            <a:r>
              <a:rPr lang="en-US" sz="2200" dirty="0"/>
              <a:t>Increased post high school graduation alternatives</a:t>
            </a:r>
          </a:p>
          <a:p>
            <a:pPr marL="461963" lvl="1" indent="-231775">
              <a:buFont typeface="Arial" panose="020B0604020202020204" pitchFamily="34" charset="0"/>
              <a:buChar char="•"/>
            </a:pPr>
            <a:r>
              <a:rPr lang="en-US" sz="2200" dirty="0"/>
              <a:t>Gap Years</a:t>
            </a:r>
          </a:p>
          <a:p>
            <a:pPr marL="461963" lvl="1" indent="-231775">
              <a:buFont typeface="Arial" panose="020B0604020202020204" pitchFamily="34" charset="0"/>
              <a:buChar char="•"/>
            </a:pPr>
            <a:r>
              <a:rPr lang="en-US" sz="2200" dirty="0"/>
              <a:t>Straight to Jobs</a:t>
            </a:r>
          </a:p>
          <a:p>
            <a:pPr marL="461963" lvl="1" indent="-231775">
              <a:buFont typeface="Arial" panose="020B0604020202020204" pitchFamily="34" charset="0"/>
              <a:buChar char="•"/>
            </a:pPr>
            <a:r>
              <a:rPr lang="en-US" sz="2200" dirty="0"/>
              <a:t>Apprenticeships </a:t>
            </a:r>
          </a:p>
          <a:p>
            <a:pPr marL="233363" indent="-233363">
              <a:lnSpc>
                <a:spcPct val="150000"/>
              </a:lnSpc>
              <a:buClr>
                <a:schemeClr val="accent2">
                  <a:lumMod val="50000"/>
                </a:schemeClr>
              </a:buClr>
              <a:buFont typeface="Arial" panose="020B0604020202020204" pitchFamily="34" charset="0"/>
              <a:buChar char="•"/>
            </a:pPr>
            <a:r>
              <a:rPr lang="en-US" sz="2200" dirty="0"/>
              <a:t>Employment environment post graduation</a:t>
            </a:r>
          </a:p>
          <a:p>
            <a:pPr marL="233363" indent="-233363">
              <a:lnSpc>
                <a:spcPct val="150000"/>
              </a:lnSpc>
              <a:buClr>
                <a:schemeClr val="accent2">
                  <a:lumMod val="50000"/>
                </a:schemeClr>
              </a:buClr>
              <a:buFont typeface="Arial" panose="020B0604020202020204" pitchFamily="34" charset="0"/>
              <a:buChar char="•"/>
            </a:pPr>
            <a:r>
              <a:rPr lang="en-US" sz="2200" dirty="0">
                <a:solidFill>
                  <a:srgbClr val="000000"/>
                </a:solidFill>
                <a:latin typeface="Arial" panose="020B0604020202020204"/>
              </a:rPr>
              <a:t>Shortages – Teachers, nurses, trades and counselors (graduate programs</a:t>
            </a:r>
            <a:r>
              <a:rPr lang="en-US" sz="2400" dirty="0">
                <a:solidFill>
                  <a:srgbClr val="000000"/>
                </a:solidFill>
                <a:latin typeface="Arial" panose="020B0604020202020204"/>
              </a:rPr>
              <a:t>)</a:t>
            </a:r>
            <a:endParaRPr lang="en-US" sz="2400" dirty="0"/>
          </a:p>
        </p:txBody>
      </p:sp>
    </p:spTree>
    <p:extLst>
      <p:ext uri="{BB962C8B-B14F-4D97-AF65-F5344CB8AC3E}">
        <p14:creationId xmlns:p14="http://schemas.microsoft.com/office/powerpoint/2010/main" val="285216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44" y="-106363"/>
            <a:ext cx="9317355" cy="1325563"/>
          </a:xfrm>
        </p:spPr>
        <p:txBody>
          <a:bodyPr>
            <a:noAutofit/>
          </a:bodyPr>
          <a:lstStyle/>
          <a:p>
            <a:pPr>
              <a:defRPr/>
            </a:pPr>
            <a:r>
              <a:rPr lang="en-US" sz="3600" dirty="0"/>
              <a:t>Ramapo’s State Appropriations</a:t>
            </a: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F64DC2-C7AD-4801-B008-234AC1F9994C}" type="slidenum">
              <a:rPr lang="en-US" altLang="en-US">
                <a:solidFill>
                  <a:srgbClr val="898989"/>
                </a:solidFill>
              </a:rPr>
              <a:pPr eaLnBrk="1" hangingPunct="1"/>
              <a:t>6</a:t>
            </a:fld>
            <a:endParaRPr lang="en-US" altLang="en-US">
              <a:solidFill>
                <a:srgbClr val="898989"/>
              </a:solidFill>
            </a:endParaRPr>
          </a:p>
        </p:txBody>
      </p:sp>
      <p:sp>
        <p:nvSpPr>
          <p:cNvPr id="3" name="TextBox 2"/>
          <p:cNvSpPr txBox="1"/>
          <p:nvPr/>
        </p:nvSpPr>
        <p:spPr>
          <a:xfrm>
            <a:off x="30804" y="6630251"/>
            <a:ext cx="8991600" cy="246221"/>
          </a:xfrm>
          <a:prstGeom prst="rect">
            <a:avLst/>
          </a:prstGeom>
          <a:noFill/>
        </p:spPr>
        <p:txBody>
          <a:bodyPr wrap="square" rtlCol="0">
            <a:spAutoFit/>
          </a:bodyPr>
          <a:lstStyle/>
          <a:p>
            <a:r>
              <a:rPr lang="en-US" sz="1000" dirty="0"/>
              <a:t>Source: March 2023 internal financial statements</a:t>
            </a:r>
          </a:p>
        </p:txBody>
      </p:sp>
      <p:pic>
        <p:nvPicPr>
          <p:cNvPr id="4" name="Picture 3"/>
          <p:cNvPicPr>
            <a:picLocks noChangeAspect="1"/>
          </p:cNvPicPr>
          <p:nvPr/>
        </p:nvPicPr>
        <p:blipFill>
          <a:blip r:embed="rId3"/>
          <a:stretch>
            <a:fillRect/>
          </a:stretch>
        </p:blipFill>
        <p:spPr>
          <a:xfrm>
            <a:off x="304800" y="1600200"/>
            <a:ext cx="9657617" cy="4191862"/>
          </a:xfrm>
          <a:prstGeom prst="rect">
            <a:avLst/>
          </a:prstGeom>
        </p:spPr>
      </p:pic>
    </p:spTree>
    <p:extLst>
      <p:ext uri="{BB962C8B-B14F-4D97-AF65-F5344CB8AC3E}">
        <p14:creationId xmlns:p14="http://schemas.microsoft.com/office/powerpoint/2010/main" val="267017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ED62456-EDD3-49E9-A645-E5D2ADB60F81}"/>
              </a:ext>
            </a:extLst>
          </p:cNvPr>
          <p:cNvGraphicFramePr>
            <a:graphicFrameLocks/>
          </p:cNvGraphicFramePr>
          <p:nvPr>
            <p:extLst>
              <p:ext uri="{D42A27DB-BD31-4B8C-83A1-F6EECF244321}">
                <p14:modId xmlns:p14="http://schemas.microsoft.com/office/powerpoint/2010/main" val="2069024638"/>
              </p:ext>
            </p:extLst>
          </p:nvPr>
        </p:nvGraphicFramePr>
        <p:xfrm>
          <a:off x="914400" y="1286346"/>
          <a:ext cx="9220200" cy="52042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06363"/>
            <a:ext cx="8462876" cy="1325563"/>
          </a:xfrm>
        </p:spPr>
        <p:txBody>
          <a:bodyPr>
            <a:normAutofit/>
          </a:bodyPr>
          <a:lstStyle/>
          <a:p>
            <a:r>
              <a:rPr lang="en-US" sz="3600" dirty="0"/>
              <a:t>Annualized Enrollment: FTE</a:t>
            </a:r>
          </a:p>
        </p:txBody>
      </p:sp>
      <p:sp>
        <p:nvSpPr>
          <p:cNvPr id="4" name="Slide Number Placeholder 3"/>
          <p:cNvSpPr>
            <a:spLocks noGrp="1"/>
          </p:cNvSpPr>
          <p:nvPr>
            <p:ph type="sldNum" sz="quarter" idx="12"/>
          </p:nvPr>
        </p:nvSpPr>
        <p:spPr>
          <a:xfrm>
            <a:off x="8458200" y="6356351"/>
            <a:ext cx="2674620" cy="365125"/>
          </a:xfrm>
        </p:spPr>
        <p:txBody>
          <a:bodyPr/>
          <a:lstStyle/>
          <a:p>
            <a:pPr>
              <a:defRPr/>
            </a:pPr>
            <a:fld id="{CC55316D-5448-410C-A95C-020F04BC9F5D}" type="slidenum">
              <a:rPr lang="en-US">
                <a:solidFill>
                  <a:srgbClr val="898989"/>
                </a:solidFill>
                <a:latin typeface="Arial" charset="0"/>
                <a:cs typeface="+mn-cs"/>
              </a:rPr>
              <a:pPr>
                <a:defRPr/>
              </a:pPr>
              <a:t>7</a:t>
            </a:fld>
            <a:endParaRPr lang="en-US" dirty="0">
              <a:solidFill>
                <a:srgbClr val="898989"/>
              </a:solidFill>
              <a:latin typeface="Arial" charset="0"/>
              <a:cs typeface="+mn-cs"/>
            </a:endParaRPr>
          </a:p>
        </p:txBody>
      </p:sp>
      <p:sp>
        <p:nvSpPr>
          <p:cNvPr id="6" name="TextBox 5"/>
          <p:cNvSpPr txBox="1"/>
          <p:nvPr/>
        </p:nvSpPr>
        <p:spPr>
          <a:xfrm>
            <a:off x="304800" y="6490643"/>
            <a:ext cx="7696200" cy="461665"/>
          </a:xfrm>
          <a:prstGeom prst="rect">
            <a:avLst/>
          </a:prstGeom>
          <a:noFill/>
        </p:spPr>
        <p:txBody>
          <a:bodyPr wrap="square" rtlCol="0">
            <a:spAutoFit/>
          </a:bodyPr>
          <a:lstStyle/>
          <a:p>
            <a:pPr>
              <a:defRPr/>
            </a:pPr>
            <a:r>
              <a:rPr lang="en-US" sz="1200" dirty="0">
                <a:solidFill>
                  <a:prstClr val="black"/>
                </a:solidFill>
              </a:rPr>
              <a:t>Undergraduate is Fall and Spring enrollment, Graduate is full year enrollment.  *Includes Ramapo @ PCCC</a:t>
            </a:r>
          </a:p>
          <a:p>
            <a:pPr>
              <a:defRPr/>
            </a:pPr>
            <a:endParaRPr lang="en-US" sz="1200" dirty="0">
              <a:solidFill>
                <a:prstClr val="black"/>
              </a:solidFill>
            </a:endParaRPr>
          </a:p>
        </p:txBody>
      </p:sp>
    </p:spTree>
    <p:extLst>
      <p:ext uri="{BB962C8B-B14F-4D97-AF65-F5344CB8AC3E}">
        <p14:creationId xmlns:p14="http://schemas.microsoft.com/office/powerpoint/2010/main" val="218105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10202863" cy="1927225"/>
          </a:xfrm>
        </p:spPr>
        <p:txBody>
          <a:bodyPr>
            <a:normAutofit/>
          </a:bodyPr>
          <a:lstStyle/>
          <a:p>
            <a:pPr algn="ctr">
              <a:defRPr/>
            </a:pPr>
            <a:r>
              <a:rPr lang="en-US" sz="4400" dirty="0"/>
              <a:t>FY25 Budget</a:t>
            </a:r>
          </a:p>
        </p:txBody>
      </p:sp>
      <p:sp>
        <p:nvSpPr>
          <p:cNvPr id="30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37B98F-E053-41B7-90AD-73E1CF0CD461}" type="slidenum">
              <a:rPr lang="en-US" altLang="en-US">
                <a:solidFill>
                  <a:srgbClr val="FFFFFF"/>
                </a:solidFill>
              </a:rPr>
              <a:pPr eaLnBrk="1" hangingPunct="1"/>
              <a:t>8</a:t>
            </a:fld>
            <a:endParaRPr lang="en-US" altLang="en-US">
              <a:solidFill>
                <a:srgbClr val="FFFFFF"/>
              </a:solidFill>
            </a:endParaRPr>
          </a:p>
        </p:txBody>
      </p:sp>
    </p:spTree>
    <p:extLst>
      <p:ext uri="{BB962C8B-B14F-4D97-AF65-F5344CB8AC3E}">
        <p14:creationId xmlns:p14="http://schemas.microsoft.com/office/powerpoint/2010/main" val="294429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txBox="1">
            <a:spLocks noGrp="1"/>
          </p:cNvSpPr>
          <p:nvPr>
            <p:ph type="title"/>
          </p:nvPr>
        </p:nvSpPr>
        <p:spPr>
          <a:xfrm>
            <a:off x="228600" y="685800"/>
            <a:ext cx="8462876" cy="473073"/>
          </a:xfrm>
        </p:spPr>
        <p:txBody>
          <a:bodyPr>
            <a:noAutofit/>
          </a:bodyPr>
          <a:lstStyle/>
          <a:p>
            <a:pPr>
              <a:buClr>
                <a:srgbClr val="000000"/>
              </a:buClr>
              <a:defRPr/>
            </a:pPr>
            <a:r>
              <a:rPr lang="en-US" altLang="en-US" sz="4000" dirty="0">
                <a:sym typeface="Calibri" pitchFamily="34" charset="0"/>
              </a:rPr>
              <a:t>FY25 Budget Assumptions</a:t>
            </a:r>
          </a:p>
        </p:txBody>
      </p:sp>
      <p:sp>
        <p:nvSpPr>
          <p:cNvPr id="757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376" indent="-278606" eaLnBrk="0" hangingPunct="0">
              <a:defRPr>
                <a:solidFill>
                  <a:schemeClr val="tx1"/>
                </a:solidFill>
                <a:latin typeface="Arial" pitchFamily="34" charset="0"/>
              </a:defRPr>
            </a:lvl2pPr>
            <a:lvl3pPr marL="1114425" indent="-222885" eaLnBrk="0" hangingPunct="0">
              <a:defRPr>
                <a:solidFill>
                  <a:schemeClr val="tx1"/>
                </a:solidFill>
                <a:latin typeface="Arial" pitchFamily="34" charset="0"/>
              </a:defRPr>
            </a:lvl3pPr>
            <a:lvl4pPr marL="1560195" indent="-222885" eaLnBrk="0" hangingPunct="0">
              <a:defRPr>
                <a:solidFill>
                  <a:schemeClr val="tx1"/>
                </a:solidFill>
                <a:latin typeface="Arial" pitchFamily="34" charset="0"/>
              </a:defRPr>
            </a:lvl4pPr>
            <a:lvl5pPr marL="2005965" indent="-222885" eaLnBrk="0" hangingPunct="0">
              <a:defRPr>
                <a:solidFill>
                  <a:schemeClr val="tx1"/>
                </a:solidFill>
                <a:latin typeface="Arial" pitchFamily="34" charset="0"/>
              </a:defRPr>
            </a:lvl5pPr>
            <a:lvl6pPr marL="2451735" indent="-222885" eaLnBrk="0" fontAlgn="base" hangingPunct="0">
              <a:spcBef>
                <a:spcPct val="0"/>
              </a:spcBef>
              <a:spcAft>
                <a:spcPct val="0"/>
              </a:spcAft>
              <a:defRPr>
                <a:solidFill>
                  <a:schemeClr val="tx1"/>
                </a:solidFill>
                <a:latin typeface="Arial" pitchFamily="34" charset="0"/>
              </a:defRPr>
            </a:lvl6pPr>
            <a:lvl7pPr marL="2897505" indent="-222885" eaLnBrk="0" fontAlgn="base" hangingPunct="0">
              <a:spcBef>
                <a:spcPct val="0"/>
              </a:spcBef>
              <a:spcAft>
                <a:spcPct val="0"/>
              </a:spcAft>
              <a:defRPr>
                <a:solidFill>
                  <a:schemeClr val="tx1"/>
                </a:solidFill>
                <a:latin typeface="Arial" pitchFamily="34" charset="0"/>
              </a:defRPr>
            </a:lvl7pPr>
            <a:lvl8pPr marL="3343275" indent="-222885" eaLnBrk="0" fontAlgn="base" hangingPunct="0">
              <a:spcBef>
                <a:spcPct val="0"/>
              </a:spcBef>
              <a:spcAft>
                <a:spcPct val="0"/>
              </a:spcAft>
              <a:defRPr>
                <a:solidFill>
                  <a:schemeClr val="tx1"/>
                </a:solidFill>
                <a:latin typeface="Arial" pitchFamily="34" charset="0"/>
              </a:defRPr>
            </a:lvl8pPr>
            <a:lvl9pPr marL="3789045" indent="-222885" eaLnBrk="0" fontAlgn="base" hangingPunct="0">
              <a:spcBef>
                <a:spcPct val="0"/>
              </a:spcBef>
              <a:spcAft>
                <a:spcPct val="0"/>
              </a:spcAft>
              <a:defRPr>
                <a:solidFill>
                  <a:schemeClr val="tx1"/>
                </a:solidFill>
                <a:latin typeface="Arial" pitchFamily="34" charset="0"/>
              </a:defRPr>
            </a:lvl9pPr>
          </a:lstStyle>
          <a:p>
            <a:pPr eaLnBrk="1" hangingPunct="1"/>
            <a:fld id="{6A417E35-A79F-4A6B-A9DC-6027F9F4570A}" type="slidenum">
              <a:rPr lang="en-US" altLang="en-US">
                <a:solidFill>
                  <a:srgbClr val="898989"/>
                </a:solidFill>
              </a:rPr>
              <a:pPr eaLnBrk="1" hangingPunct="1"/>
              <a:t>9</a:t>
            </a:fld>
            <a:endParaRPr lang="en-US" altLang="en-US">
              <a:solidFill>
                <a:srgbClr val="898989"/>
              </a:solidFill>
            </a:endParaRPr>
          </a:p>
        </p:txBody>
      </p:sp>
      <p:sp>
        <p:nvSpPr>
          <p:cNvPr id="3" name="Content Placeholder 2"/>
          <p:cNvSpPr>
            <a:spLocks noGrp="1"/>
          </p:cNvSpPr>
          <p:nvPr>
            <p:ph idx="4294967295"/>
          </p:nvPr>
        </p:nvSpPr>
        <p:spPr>
          <a:xfrm>
            <a:off x="228600" y="1524000"/>
            <a:ext cx="11018837" cy="5334000"/>
          </a:xfrm>
        </p:spPr>
        <p:txBody>
          <a:bodyPr rtlCol="0">
            <a:noAutofit/>
          </a:bodyPr>
          <a:lstStyle/>
          <a:p>
            <a:pPr marL="0" indent="0" algn="l">
              <a:buNone/>
            </a:pPr>
            <a:r>
              <a:rPr lang="en-US" sz="1900" b="0" i="0" u="none" strike="noStrike" baseline="0" dirty="0">
                <a:latin typeface="ArialMT"/>
              </a:rPr>
              <a:t>Currently modeling a 3-5% increase for both tuition and housing rates (in state tuition moves to $8,228-$8,398 semester/$16,456-$16,797 annually).</a:t>
            </a:r>
          </a:p>
          <a:p>
            <a:pPr marL="0" indent="0" algn="l">
              <a:buNone/>
            </a:pPr>
            <a:endParaRPr lang="en-US" sz="1900" b="0" i="0" u="none" strike="noStrike" baseline="0" dirty="0">
              <a:latin typeface="ArialMT"/>
            </a:endParaRPr>
          </a:p>
          <a:p>
            <a:pPr marL="0" indent="0" algn="l">
              <a:buNone/>
            </a:pPr>
            <a:r>
              <a:rPr lang="en-US" sz="1900" b="0" i="0" u="none" strike="noStrike" baseline="0" dirty="0">
                <a:latin typeface="ArialMT"/>
              </a:rPr>
              <a:t>Major factors impacting this rate include:</a:t>
            </a:r>
          </a:p>
          <a:p>
            <a:pPr marL="0" indent="0" algn="l">
              <a:buNone/>
            </a:pPr>
            <a:r>
              <a:rPr lang="en-US" sz="1900" b="0" i="0" u="none" strike="noStrike" baseline="0" dirty="0">
                <a:latin typeface="ArialMT"/>
              </a:rPr>
              <a:t>• State appropriations slightly lower than prior year</a:t>
            </a:r>
          </a:p>
          <a:p>
            <a:pPr marL="0" indent="0" algn="l">
              <a:buNone/>
            </a:pPr>
            <a:r>
              <a:rPr lang="en-US" sz="1900" b="0" i="0" u="none" strike="noStrike" baseline="0" dirty="0">
                <a:latin typeface="ArialMT"/>
              </a:rPr>
              <a:t>• Inflation rates and CPI continue to increase through February 2024</a:t>
            </a:r>
          </a:p>
          <a:p>
            <a:pPr marL="0" indent="0" algn="l">
              <a:buNone/>
            </a:pPr>
            <a:r>
              <a:rPr lang="en-US" sz="1900" b="0" i="0" u="none" strike="noStrike" baseline="0" dirty="0">
                <a:latin typeface="ArialMT"/>
              </a:rPr>
              <a:t>• Union contracts finalized with 3.5% COLA and approximately 3.5% step increases annually</a:t>
            </a:r>
          </a:p>
          <a:p>
            <a:pPr marL="0" indent="0" algn="l">
              <a:buNone/>
            </a:pPr>
            <a:r>
              <a:rPr lang="en-US" sz="1900" b="0" i="0" u="none" strike="noStrike" baseline="0" dirty="0">
                <a:latin typeface="ArialMT"/>
              </a:rPr>
              <a:t>• Tuition increases in </a:t>
            </a:r>
            <a:r>
              <a:rPr lang="en-US" sz="1900" b="1" i="0" u="none" strike="noStrike" baseline="0" dirty="0">
                <a:latin typeface="Arial-BoldMT"/>
              </a:rPr>
              <a:t>FY24 </a:t>
            </a:r>
            <a:r>
              <a:rPr lang="en-US" sz="1900" b="0" i="0" u="none" strike="noStrike" baseline="0" dirty="0">
                <a:latin typeface="ArialMT"/>
              </a:rPr>
              <a:t>at NJ peers: </a:t>
            </a:r>
            <a:r>
              <a:rPr lang="en-US" sz="1600" b="0" i="0" u="none" strike="noStrike" baseline="0" dirty="0">
                <a:latin typeface="ArialMT"/>
              </a:rPr>
              <a:t>TCNJ 4%, WPU 3.6%, Rowan 5%, Stockton, 2.26%, Montclair 7.3%</a:t>
            </a:r>
          </a:p>
          <a:p>
            <a:pPr marL="0" indent="0" algn="l">
              <a:buNone/>
            </a:pPr>
            <a:r>
              <a:rPr lang="en-US" sz="1900" b="0" i="0" u="none" strike="noStrike" baseline="0" dirty="0">
                <a:latin typeface="ArialMT"/>
              </a:rPr>
              <a:t>• Full Pell and Full Tag increasing to $16,891; Ramapo’s most disadvantaged population will be</a:t>
            </a:r>
          </a:p>
          <a:p>
            <a:pPr marL="0" indent="0" algn="l">
              <a:buNone/>
            </a:pPr>
            <a:r>
              <a:rPr lang="en-US" sz="1900" b="0" i="0" u="none" strike="noStrike" baseline="0" dirty="0">
                <a:latin typeface="ArialMT"/>
              </a:rPr>
              <a:t>fully covered</a:t>
            </a:r>
          </a:p>
          <a:p>
            <a:pPr marL="0" indent="0" algn="l">
              <a:buNone/>
            </a:pPr>
            <a:r>
              <a:rPr lang="en-US" sz="1900" b="0" i="0" u="none" strike="noStrike" baseline="0" dirty="0">
                <a:latin typeface="ArialMT"/>
              </a:rPr>
              <a:t>• Full-time fringe rate budgeted at 85%, currently up from 77%</a:t>
            </a:r>
          </a:p>
        </p:txBody>
      </p:sp>
    </p:spTree>
    <p:extLst>
      <p:ext uri="{BB962C8B-B14F-4D97-AF65-F5344CB8AC3E}">
        <p14:creationId xmlns:p14="http://schemas.microsoft.com/office/powerpoint/2010/main" val="3836667545"/>
      </p:ext>
    </p:extLst>
  </p:cSld>
  <p:clrMapOvr>
    <a:masterClrMapping/>
  </p:clrMapOvr>
  <p:transition spd="slow"/>
</p:sld>
</file>

<file path=ppt/theme/theme1.xml><?xml version="1.0" encoding="utf-8"?>
<a:theme xmlns:a="http://schemas.openxmlformats.org/drawingml/2006/main" name="1_HSG2012">
  <a:themeElements>
    <a:clrScheme name="HSG 2012 - gold">
      <a:dk1>
        <a:sysClr val="windowText" lastClr="000000"/>
      </a:dk1>
      <a:lt1>
        <a:sysClr val="window" lastClr="FFFFFF"/>
      </a:lt1>
      <a:dk2>
        <a:srgbClr val="244061"/>
      </a:dk2>
      <a:lt2>
        <a:srgbClr val="EEECE1"/>
      </a:lt2>
      <a:accent1>
        <a:srgbClr val="739ABC"/>
      </a:accent1>
      <a:accent2>
        <a:srgbClr val="507E66"/>
      </a:accent2>
      <a:accent3>
        <a:srgbClr val="EFBD47"/>
      </a:accent3>
      <a:accent4>
        <a:srgbClr val="CAC5B8"/>
      </a:accent4>
      <a:accent5>
        <a:srgbClr val="CA7700"/>
      </a:accent5>
      <a:accent6>
        <a:srgbClr val="1B3048"/>
      </a:accent6>
      <a:hlink>
        <a:srgbClr val="0000FF"/>
      </a:hlink>
      <a:folHlink>
        <a:srgbClr val="800080"/>
      </a:folHlink>
    </a:clrScheme>
    <a:fontScheme name="2012 HSG font">
      <a:majorFont>
        <a:latin typeface="Amerigo Md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70810 SHEEO Knocking Presentation - FINAL.pptx" id="{511D5DA4-A069-467A-9B48-B8DED4F52124}" vid="{4AF42C5E-9CD4-454F-82B4-AC3987C25824}"/>
    </a:ext>
  </a:extLst>
</a:theme>
</file>

<file path=ppt/theme/theme2.xml><?xml version="1.0" encoding="utf-8"?>
<a:theme xmlns:a="http://schemas.openxmlformats.org/drawingml/2006/main" name="Ramapo Branding 2023">
  <a:themeElements>
    <a:clrScheme name="Ramapo Bold">
      <a:dk1>
        <a:srgbClr val="000000"/>
      </a:dk1>
      <a:lt1>
        <a:srgbClr val="FFFFFF"/>
      </a:lt1>
      <a:dk2>
        <a:srgbClr val="862633"/>
      </a:dk2>
      <a:lt2>
        <a:srgbClr val="FCFCFB"/>
      </a:lt2>
      <a:accent1>
        <a:srgbClr val="24282A"/>
      </a:accent1>
      <a:accent2>
        <a:srgbClr val="545658"/>
      </a:accent2>
      <a:accent3>
        <a:srgbClr val="D7D2CB"/>
      </a:accent3>
      <a:accent4>
        <a:srgbClr val="EAE9E5"/>
      </a:accent4>
      <a:accent5>
        <a:srgbClr val="CBA051"/>
      </a:accent5>
      <a:accent6>
        <a:srgbClr val="D50032"/>
      </a:accent6>
      <a:hlink>
        <a:srgbClr val="862633"/>
      </a:hlink>
      <a:folHlink>
        <a:srgbClr val="DAC09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mapo Branding 2023" id="{DEC28443-9439-4ADB-845C-4F372CD0BDC3}" vid="{68EB9447-3BE4-4F7D-BA11-11ED122E4A94}"/>
    </a:ext>
  </a:extLst>
</a:theme>
</file>

<file path=ppt/theme/theme3.xml><?xml version="1.0" encoding="utf-8"?>
<a:theme xmlns:a="http://schemas.openxmlformats.org/drawingml/2006/main" name="Office Theme">
  <a:themeElements>
    <a:clrScheme name="Custom 9">
      <a:dk1>
        <a:srgbClr val="862633"/>
      </a:dk1>
      <a:lt1>
        <a:srgbClr val="FFFFFF"/>
      </a:lt1>
      <a:dk2>
        <a:srgbClr val="454D55"/>
      </a:dk2>
      <a:lt2>
        <a:srgbClr val="D2D2D2"/>
      </a:lt2>
      <a:accent1>
        <a:srgbClr val="AFAFAF"/>
      </a:accent1>
      <a:accent2>
        <a:srgbClr val="EAEAEA"/>
      </a:accent2>
      <a:accent3>
        <a:srgbClr val="3F788F"/>
      </a:accent3>
      <a:accent4>
        <a:srgbClr val="425537"/>
      </a:accent4>
      <a:accent5>
        <a:srgbClr val="9399A1"/>
      </a:accent5>
      <a:accent6>
        <a:srgbClr val="000000"/>
      </a:accent6>
      <a:hlink>
        <a:srgbClr val="454D55"/>
      </a:hlink>
      <a:folHlink>
        <a:srgbClr val="454B55"/>
      </a:folHlink>
    </a:clrScheme>
    <a:fontScheme name="Custom 6">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1_Product roadmap timeline light_SL_V1.potx" id="{F3749F6E-761E-4086-A7D9-01F482A1850E}" vid="{0962F20E-601C-4D14-B39F-F2BB52F774C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59711</TotalTime>
  <Words>801</Words>
  <Application>Microsoft Office PowerPoint</Application>
  <PresentationFormat>Custom</PresentationFormat>
  <Paragraphs>170</Paragraphs>
  <Slides>21</Slides>
  <Notes>14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21</vt:i4>
      </vt:variant>
    </vt:vector>
  </HeadingPairs>
  <TitlesOfParts>
    <vt:vector size="38" baseType="lpstr">
      <vt:lpstr>ＭＳ Ｐゴシック</vt:lpstr>
      <vt:lpstr>Arial</vt:lpstr>
      <vt:lpstr>Arial (Body)</vt:lpstr>
      <vt:lpstr>Arial Black</vt:lpstr>
      <vt:lpstr>Arial-BoldMT</vt:lpstr>
      <vt:lpstr>ArialMT</vt:lpstr>
      <vt:lpstr>Calibri</vt:lpstr>
      <vt:lpstr>Courier New</vt:lpstr>
      <vt:lpstr>Humnst777 BT</vt:lpstr>
      <vt:lpstr>Sarabun</vt:lpstr>
      <vt:lpstr>Tahoma</vt:lpstr>
      <vt:lpstr>Times New Roman</vt:lpstr>
      <vt:lpstr>Verdana</vt:lpstr>
      <vt:lpstr>Verdana Bold</vt:lpstr>
      <vt:lpstr>1_HSG2012</vt:lpstr>
      <vt:lpstr>Ramapo Branding 2023</vt:lpstr>
      <vt:lpstr>Office Theme</vt:lpstr>
      <vt:lpstr>PowerPoint Presentation</vt:lpstr>
      <vt:lpstr>PowerPoint Presentation</vt:lpstr>
      <vt:lpstr>PowerPoint Presentation</vt:lpstr>
      <vt:lpstr>PowerPoint Presentation</vt:lpstr>
      <vt:lpstr>Value Proposition of a 4-Year Degree</vt:lpstr>
      <vt:lpstr>Ramapo’s State Appropriations</vt:lpstr>
      <vt:lpstr>Annualized Enrollment: FTE</vt:lpstr>
      <vt:lpstr>FY25 Budget</vt:lpstr>
      <vt:lpstr>FY25 Budget Assumptions</vt:lpstr>
      <vt:lpstr>FY25 Budget Assumptions</vt:lpstr>
      <vt:lpstr>Budget Development</vt:lpstr>
      <vt:lpstr>Financial Summary</vt:lpstr>
      <vt:lpstr>All Hands On Deck</vt:lpstr>
      <vt:lpstr>Second Year Retention</vt:lpstr>
      <vt:lpstr>Second Semester Retention</vt:lpstr>
      <vt:lpstr>FY24 Grant Submissions</vt:lpstr>
      <vt:lpstr>Grant Resources</vt:lpstr>
      <vt:lpstr>Grant Resources</vt:lpstr>
      <vt:lpstr>PowerPoint Presentation</vt:lpstr>
      <vt:lpstr>Questions? </vt:lpstr>
      <vt:lpstr>Thank you!</vt:lpstr>
    </vt:vector>
  </TitlesOfParts>
  <Company>Ramapo College of New Jersey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CCIS</dc:creator>
  <cp:lastModifiedBy>cokeefe3@rcnj-ads.ramapo.edu</cp:lastModifiedBy>
  <cp:revision>2245</cp:revision>
  <cp:lastPrinted>2018-05-15T16:06:48Z</cp:lastPrinted>
  <dcterms:created xsi:type="dcterms:W3CDTF">2002-04-30T17:56:57Z</dcterms:created>
  <dcterms:modified xsi:type="dcterms:W3CDTF">2024-04-24T13:34:34Z</dcterms:modified>
</cp:coreProperties>
</file>