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5" r:id="rId2"/>
    <p:sldId id="268" r:id="rId3"/>
    <p:sldId id="269" r:id="rId4"/>
    <p:sldId id="270" r:id="rId5"/>
    <p:sldId id="271" r:id="rId6"/>
    <p:sldId id="272" r:id="rId7"/>
    <p:sldId id="273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>
      <p:cViewPr>
        <p:scale>
          <a:sx n="95" d="100"/>
          <a:sy n="95" d="100"/>
        </p:scale>
        <p:origin x="189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3C4B7-F721-EB4D-AA2C-6B2307592779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52D-07D8-B746-99DB-E8945D419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8D50-D373-E942-B24E-BA3BD5078E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EF0-F385-1848-8E19-CC78A406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5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8D50-D373-E942-B24E-BA3BD5078E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EF0-F385-1848-8E19-CC78A406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8D50-D373-E942-B24E-BA3BD5078E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EF0-F385-1848-8E19-CC78A406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3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8D50-D373-E942-B24E-BA3BD5078E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EF0-F385-1848-8E19-CC78A406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5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8D50-D373-E942-B24E-BA3BD5078E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EF0-F385-1848-8E19-CC78A406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6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8D50-D373-E942-B24E-BA3BD5078E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EF0-F385-1848-8E19-CC78A406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1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8D50-D373-E942-B24E-BA3BD5078E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EF0-F385-1848-8E19-CC78A406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8D50-D373-E942-B24E-BA3BD5078E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EF0-F385-1848-8E19-CC78A406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8D50-D373-E942-B24E-BA3BD5078E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EF0-F385-1848-8E19-CC78A406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1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8D50-D373-E942-B24E-BA3BD5078E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EF0-F385-1848-8E19-CC78A406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1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8D50-D373-E942-B24E-BA3BD5078E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EF0-F385-1848-8E19-CC78A406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38D50-D373-E942-B24E-BA3BD5078E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5EF0-F385-1848-8E19-CC78A406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pc.org/wp-content/uploads/2024/02/AIC-Manual-02.21.2024-FINAL.pdf" TargetMode="External"/><Relationship Id="rId2" Type="http://schemas.openxmlformats.org/officeDocument/2006/relationships/hyperlink" Target="chrome-extension://efaidnbmnnnibpcajpcglclefindmkaj/https:/www.njpc.org/wp-content/uploads/2024/02/AIC-Manual-02.21.2024-FINAL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pc.org/wp-content/uploads/2024/02/AIC-Manual-02.21.2024-FINAL.pdf" TargetMode="External"/><Relationship Id="rId2" Type="http://schemas.openxmlformats.org/officeDocument/2006/relationships/hyperlink" Target="chrome-extension://efaidnbmnnnibpcajpcglclefindmkaj/https:/www.njpc.org/wp-content/uploads/2024/02/AIC-Manual-02.21.2024-FINAL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9743D5-9185-E73E-E597-2937A497E86A}"/>
              </a:ext>
            </a:extLst>
          </p:cNvPr>
          <p:cNvSpPr txBox="1"/>
          <p:nvPr/>
        </p:nvSpPr>
        <p:spPr>
          <a:xfrm>
            <a:off x="342900" y="292100"/>
            <a:ext cx="91820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is working on the necessary revisions to the manual in order to: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 with the revised process and requirements for new program proposals of the NJ Academic Issues Committee (AIC).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 with the new electronic platform (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CourseDog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which will be adopted by the college.</a:t>
            </a:r>
          </a:p>
          <a:p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appropriate guidance to those submitting proposals on the following: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process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requirements of a proposal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timeline</a:t>
            </a:r>
          </a:p>
        </p:txBody>
      </p:sp>
    </p:spTree>
    <p:extLst>
      <p:ext uri="{BB962C8B-B14F-4D97-AF65-F5344CB8AC3E}">
        <p14:creationId xmlns:p14="http://schemas.microsoft.com/office/powerpoint/2010/main" val="179635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9743D5-9185-E73E-E597-2937A497E86A}"/>
              </a:ext>
            </a:extLst>
          </p:cNvPr>
          <p:cNvSpPr txBox="1"/>
          <p:nvPr/>
        </p:nvSpPr>
        <p:spPr>
          <a:xfrm>
            <a:off x="342900" y="292100"/>
            <a:ext cx="91820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is working on the necessary revisions to the manual in order to: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 with the revised process and requirements for new program proposals of the NJ Academic Issues Committee (AIC).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https://www.njpc.org/wp-content/uploads/2024/02/AIC-Manual-02.21.2024-FINAL.pdf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4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9743D5-9185-E73E-E597-2937A497E86A}"/>
              </a:ext>
            </a:extLst>
          </p:cNvPr>
          <p:cNvSpPr txBox="1"/>
          <p:nvPr/>
        </p:nvSpPr>
        <p:spPr>
          <a:xfrm>
            <a:off x="342900" y="292100"/>
            <a:ext cx="91820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is working on the necessary revisions to the manual in order to: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 with the revised process and requirements for new program proposals of the NJ Academic Issues Committee (AIC).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https://www.njpc.org/wp-content/uploads/2024/02/AIC-Manual-02.21.2024-FINAL.pdf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C51EC-7521-8574-82E5-240368C0C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086" y="0"/>
            <a:ext cx="6403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4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9743D5-9185-E73E-E597-2937A497E86A}"/>
              </a:ext>
            </a:extLst>
          </p:cNvPr>
          <p:cNvSpPr txBox="1"/>
          <p:nvPr/>
        </p:nvSpPr>
        <p:spPr>
          <a:xfrm>
            <a:off x="342900" y="292100"/>
            <a:ext cx="9182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is working on the necessary revisions to the manual in order to: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 with the revised process and requirements for new program proposals of the NJ Academic Issues Committee (AIC).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FA1D2-FC33-DB0C-9F40-9CB70610C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19" y="1991878"/>
            <a:ext cx="7875810" cy="46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3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6B58279-F75B-D4AC-BA74-BBDCA40A2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41745"/>
              </p:ext>
            </p:extLst>
          </p:nvPr>
        </p:nvGraphicFramePr>
        <p:xfrm>
          <a:off x="2219710" y="158062"/>
          <a:ext cx="4777243" cy="654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81700" imgH="8191500" progId="Word.Document.12">
                  <p:embed/>
                </p:oleObj>
              </mc:Choice>
              <mc:Fallback>
                <p:oleObj name="Document" r:id="rId2" imgW="5981700" imgH="819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19710" y="158062"/>
                        <a:ext cx="4777243" cy="654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089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86C4991-73C2-6F49-C7FF-814030BCB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187" y="0"/>
            <a:ext cx="513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CEE3DEE-DE42-8934-78C3-82643B1E7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589508"/>
            <a:ext cx="60325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0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17759</TotalTime>
  <Words>210</Words>
  <Application>Microsoft Macintosh PowerPoint</Application>
  <PresentationFormat>A4 Paper (210x297 mm)</PresentationFormat>
  <Paragraphs>25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cmartin</dc:creator>
  <cp:lastModifiedBy>cmartin</cp:lastModifiedBy>
  <cp:revision>227</cp:revision>
  <dcterms:created xsi:type="dcterms:W3CDTF">2024-01-27T02:49:05Z</dcterms:created>
  <dcterms:modified xsi:type="dcterms:W3CDTF">2024-03-27T11:25:30Z</dcterms:modified>
</cp:coreProperties>
</file>